
<file path=[Content_Types].xml><?xml version="1.0" encoding="utf-8"?>
<Types xmlns="http://schemas.openxmlformats.org/package/2006/content-types">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56" r:id="rId2"/>
    <p:sldId id="257" r:id="rId3"/>
    <p:sldId id="268" r:id="rId4"/>
    <p:sldId id="269" r:id="rId5"/>
    <p:sldId id="267" r:id="rId6"/>
    <p:sldId id="266" r:id="rId7"/>
  </p:sldIdLst>
  <p:sldSz cx="12192000" cy="6858000"/>
  <p:notesSz cx="6858000" cy="9144000"/>
  <p:embeddedFontLst>
    <p:embeddedFont>
      <p:font typeface="Calibri" panose="020F0502020204030204" pitchFamily="34" charset="0"/>
      <p:regular r:id="rId9"/>
      <p:bold r:id="rId10"/>
      <p:italic r:id="rId11"/>
      <p:boldItalic r:id="rId12"/>
    </p:embeddedFont>
    <p:embeddedFont>
      <p:font typeface="Century Gothic" panose="020B0502020202020204" pitchFamily="34" charset="0"/>
      <p:regular r:id="rId13"/>
      <p:bold r:id="rId14"/>
      <p:italic r:id="rId15"/>
      <p:boldItalic r:id="rId16"/>
    </p:embeddedFont>
    <p:embeddedFont>
      <p:font typeface="Libre Franklin Thin" panose="020B060402020202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iLAaY5ZxWaTNjsH0X0IluqnALVi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3EE"/>
    <a:srgbClr val="51E5D3"/>
    <a:srgbClr val="F3FAC6"/>
    <a:srgbClr val="D1FFFF"/>
    <a:srgbClr val="F4E6F6"/>
    <a:srgbClr val="BC927A"/>
    <a:srgbClr val="FE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viewProps" Target="viewProp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8548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5642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3599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2" name="Google Shape;103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9"/>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1"/>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1"/>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2"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0"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0" y="-596106"/>
            <a:ext cx="5811838" cy="7734300"/>
          </a:xfrm>
          <a:prstGeom prst="rect">
            <a:avLst/>
          </a:prstGeom>
          <a:noFill/>
          <a:ln>
            <a:noFill/>
          </a:ln>
        </p:spPr>
        <p:txBody>
          <a:bodyPr spcFirstLastPara="1" wrap="square" lIns="91425" tIns="45700" rIns="91425" bIns="45700" anchor="t" anchorCtr="0">
            <a:normAutofit/>
          </a:bodyPr>
          <a:lstStyle>
            <a:lvl1pPr marL="457206" lvl="0" indent="-342904" algn="l">
              <a:lnSpc>
                <a:spcPct val="90000"/>
              </a:lnSpc>
              <a:spcBef>
                <a:spcPts val="1001"/>
              </a:spcBef>
              <a:spcAft>
                <a:spcPts val="0"/>
              </a:spcAft>
              <a:buClr>
                <a:schemeClr val="dk1"/>
              </a:buClr>
              <a:buSzPts val="1800"/>
              <a:buChar char="•"/>
              <a:defRPr/>
            </a:lvl1pPr>
            <a:lvl2pPr marL="914411" lvl="1" indent="-342904" algn="l">
              <a:lnSpc>
                <a:spcPct val="90000"/>
              </a:lnSpc>
              <a:spcBef>
                <a:spcPts val="500"/>
              </a:spcBef>
              <a:spcAft>
                <a:spcPts val="0"/>
              </a:spcAft>
              <a:buClr>
                <a:schemeClr val="dk1"/>
              </a:buClr>
              <a:buSzPts val="1800"/>
              <a:buChar char="•"/>
              <a:defRPr/>
            </a:lvl2pPr>
            <a:lvl3pPr marL="1371617" lvl="2" indent="-342904" algn="l">
              <a:lnSpc>
                <a:spcPct val="90000"/>
              </a:lnSpc>
              <a:spcBef>
                <a:spcPts val="500"/>
              </a:spcBef>
              <a:spcAft>
                <a:spcPts val="0"/>
              </a:spcAft>
              <a:buClr>
                <a:schemeClr val="dk1"/>
              </a:buClr>
              <a:buSzPts val="1800"/>
              <a:buChar char="•"/>
              <a:defRPr/>
            </a:lvl3pPr>
            <a:lvl4pPr marL="1828823" lvl="3" indent="-342904" algn="l">
              <a:lnSpc>
                <a:spcPct val="90000"/>
              </a:lnSpc>
              <a:spcBef>
                <a:spcPts val="500"/>
              </a:spcBef>
              <a:spcAft>
                <a:spcPts val="0"/>
              </a:spcAft>
              <a:buClr>
                <a:schemeClr val="dk1"/>
              </a:buClr>
              <a:buSzPts val="1800"/>
              <a:buChar char="•"/>
              <a:defRPr/>
            </a:lvl4pPr>
            <a:lvl5pPr marL="2286029" lvl="4" indent="-342904" algn="l">
              <a:lnSpc>
                <a:spcPct val="90000"/>
              </a:lnSpc>
              <a:spcBef>
                <a:spcPts val="500"/>
              </a:spcBef>
              <a:spcAft>
                <a:spcPts val="0"/>
              </a:spcAft>
              <a:buClr>
                <a:schemeClr val="dk1"/>
              </a:buClr>
              <a:buSzPts val="1800"/>
              <a:buChar char="•"/>
              <a:defRPr/>
            </a:lvl5pPr>
            <a:lvl6pPr marL="2743234" lvl="5" indent="-342904" algn="l">
              <a:lnSpc>
                <a:spcPct val="90000"/>
              </a:lnSpc>
              <a:spcBef>
                <a:spcPts val="500"/>
              </a:spcBef>
              <a:spcAft>
                <a:spcPts val="0"/>
              </a:spcAft>
              <a:buClr>
                <a:schemeClr val="dk1"/>
              </a:buClr>
              <a:buSzPts val="1800"/>
              <a:buChar char="•"/>
              <a:defRPr/>
            </a:lvl6pPr>
            <a:lvl7pPr marL="3200440" lvl="6" indent="-342904" algn="l">
              <a:lnSpc>
                <a:spcPct val="90000"/>
              </a:lnSpc>
              <a:spcBef>
                <a:spcPts val="500"/>
              </a:spcBef>
              <a:spcAft>
                <a:spcPts val="0"/>
              </a:spcAft>
              <a:buClr>
                <a:schemeClr val="dk1"/>
              </a:buClr>
              <a:buSzPts val="1800"/>
              <a:buChar char="•"/>
              <a:defRPr/>
            </a:lvl7pPr>
            <a:lvl8pPr marL="3657646" lvl="7" indent="-342904" algn="l">
              <a:lnSpc>
                <a:spcPct val="90000"/>
              </a:lnSpc>
              <a:spcBef>
                <a:spcPts val="500"/>
              </a:spcBef>
              <a:spcAft>
                <a:spcPts val="0"/>
              </a:spcAft>
              <a:buClr>
                <a:schemeClr val="dk1"/>
              </a:buClr>
              <a:buSzPts val="1800"/>
              <a:buChar char="•"/>
              <a:defRPr/>
            </a:lvl8pPr>
            <a:lvl9pPr marL="4114851" lvl="8" indent="-342904"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2"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2"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2" y="1825625"/>
            <a:ext cx="10515600" cy="4351338"/>
          </a:xfrm>
          <a:prstGeom prst="rect">
            <a:avLst/>
          </a:prstGeom>
          <a:noFill/>
          <a:ln>
            <a:noFill/>
          </a:ln>
        </p:spPr>
        <p:txBody>
          <a:bodyPr spcFirstLastPara="1" wrap="square" lIns="91425" tIns="45700" rIns="91425" bIns="45700" anchor="t" anchorCtr="0">
            <a:normAutofit/>
          </a:bodyPr>
          <a:lstStyle>
            <a:lvl1pPr marL="457206" lvl="0" indent="-342904" algn="l">
              <a:lnSpc>
                <a:spcPct val="90000"/>
              </a:lnSpc>
              <a:spcBef>
                <a:spcPts val="1001"/>
              </a:spcBef>
              <a:spcAft>
                <a:spcPts val="0"/>
              </a:spcAft>
              <a:buClr>
                <a:schemeClr val="dk1"/>
              </a:buClr>
              <a:buSzPts val="1800"/>
              <a:buChar char="•"/>
              <a:defRPr/>
            </a:lvl1pPr>
            <a:lvl2pPr marL="914411" lvl="1" indent="-342904" algn="l">
              <a:lnSpc>
                <a:spcPct val="90000"/>
              </a:lnSpc>
              <a:spcBef>
                <a:spcPts val="500"/>
              </a:spcBef>
              <a:spcAft>
                <a:spcPts val="0"/>
              </a:spcAft>
              <a:buClr>
                <a:schemeClr val="dk1"/>
              </a:buClr>
              <a:buSzPts val="1800"/>
              <a:buChar char="•"/>
              <a:defRPr/>
            </a:lvl2pPr>
            <a:lvl3pPr marL="1371617" lvl="2" indent="-342904" algn="l">
              <a:lnSpc>
                <a:spcPct val="90000"/>
              </a:lnSpc>
              <a:spcBef>
                <a:spcPts val="500"/>
              </a:spcBef>
              <a:spcAft>
                <a:spcPts val="0"/>
              </a:spcAft>
              <a:buClr>
                <a:schemeClr val="dk1"/>
              </a:buClr>
              <a:buSzPts val="1800"/>
              <a:buChar char="•"/>
              <a:defRPr/>
            </a:lvl3pPr>
            <a:lvl4pPr marL="1828823" lvl="3" indent="-342904" algn="l">
              <a:lnSpc>
                <a:spcPct val="90000"/>
              </a:lnSpc>
              <a:spcBef>
                <a:spcPts val="500"/>
              </a:spcBef>
              <a:spcAft>
                <a:spcPts val="0"/>
              </a:spcAft>
              <a:buClr>
                <a:schemeClr val="dk1"/>
              </a:buClr>
              <a:buSzPts val="1800"/>
              <a:buChar char="•"/>
              <a:defRPr/>
            </a:lvl4pPr>
            <a:lvl5pPr marL="2286029" lvl="4" indent="-342904" algn="l">
              <a:lnSpc>
                <a:spcPct val="90000"/>
              </a:lnSpc>
              <a:spcBef>
                <a:spcPts val="500"/>
              </a:spcBef>
              <a:spcAft>
                <a:spcPts val="0"/>
              </a:spcAft>
              <a:buClr>
                <a:schemeClr val="dk1"/>
              </a:buClr>
              <a:buSzPts val="1800"/>
              <a:buChar char="•"/>
              <a:defRPr/>
            </a:lvl5pPr>
            <a:lvl6pPr marL="2743234" lvl="5" indent="-342904" algn="l">
              <a:lnSpc>
                <a:spcPct val="90000"/>
              </a:lnSpc>
              <a:spcBef>
                <a:spcPts val="500"/>
              </a:spcBef>
              <a:spcAft>
                <a:spcPts val="0"/>
              </a:spcAft>
              <a:buClr>
                <a:schemeClr val="dk1"/>
              </a:buClr>
              <a:buSzPts val="1800"/>
              <a:buChar char="•"/>
              <a:defRPr/>
            </a:lvl6pPr>
            <a:lvl7pPr marL="3200440" lvl="6" indent="-342904" algn="l">
              <a:lnSpc>
                <a:spcPct val="90000"/>
              </a:lnSpc>
              <a:spcBef>
                <a:spcPts val="500"/>
              </a:spcBef>
              <a:spcAft>
                <a:spcPts val="0"/>
              </a:spcAft>
              <a:buClr>
                <a:schemeClr val="dk1"/>
              </a:buClr>
              <a:buSzPts val="1800"/>
              <a:buChar char="•"/>
              <a:defRPr/>
            </a:lvl7pPr>
            <a:lvl8pPr marL="3657646" lvl="7" indent="-342904" algn="l">
              <a:lnSpc>
                <a:spcPct val="90000"/>
              </a:lnSpc>
              <a:spcBef>
                <a:spcPts val="500"/>
              </a:spcBef>
              <a:spcAft>
                <a:spcPts val="0"/>
              </a:spcAft>
              <a:buClr>
                <a:schemeClr val="dk1"/>
              </a:buClr>
              <a:buSzPts val="1800"/>
              <a:buChar char="•"/>
              <a:defRPr/>
            </a:lvl8pPr>
            <a:lvl9pPr marL="4114851" lvl="8" indent="-342904"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2"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2"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2" y="4589465"/>
            <a:ext cx="10515600" cy="1500187"/>
          </a:xfrm>
          <a:prstGeom prst="rect">
            <a:avLst/>
          </a:prstGeom>
          <a:noFill/>
          <a:ln>
            <a:noFill/>
          </a:ln>
        </p:spPr>
        <p:txBody>
          <a:bodyPr spcFirstLastPara="1" wrap="square" lIns="91425" tIns="45700" rIns="91425" bIns="45700" anchor="t" anchorCtr="0">
            <a:normAutofit/>
          </a:bodyPr>
          <a:lstStyle>
            <a:lvl1pPr marL="457206" lvl="0" indent="-228604" algn="l">
              <a:lnSpc>
                <a:spcPct val="90000"/>
              </a:lnSpc>
              <a:spcBef>
                <a:spcPts val="1001"/>
              </a:spcBef>
              <a:spcAft>
                <a:spcPts val="0"/>
              </a:spcAft>
              <a:buClr>
                <a:srgbClr val="888888"/>
              </a:buClr>
              <a:buSzPts val="2400"/>
              <a:buNone/>
              <a:defRPr sz="2400">
                <a:solidFill>
                  <a:srgbClr val="888888"/>
                </a:solidFill>
              </a:defRPr>
            </a:lvl1pPr>
            <a:lvl2pPr marL="914411" lvl="1" indent="-228604" algn="l">
              <a:lnSpc>
                <a:spcPct val="90000"/>
              </a:lnSpc>
              <a:spcBef>
                <a:spcPts val="500"/>
              </a:spcBef>
              <a:spcAft>
                <a:spcPts val="0"/>
              </a:spcAft>
              <a:buClr>
                <a:srgbClr val="888888"/>
              </a:buClr>
              <a:buSzPts val="2000"/>
              <a:buNone/>
              <a:defRPr sz="2000">
                <a:solidFill>
                  <a:srgbClr val="888888"/>
                </a:solidFill>
              </a:defRPr>
            </a:lvl2pPr>
            <a:lvl3pPr marL="1371617" lvl="2" indent="-228604" algn="l">
              <a:lnSpc>
                <a:spcPct val="90000"/>
              </a:lnSpc>
              <a:spcBef>
                <a:spcPts val="500"/>
              </a:spcBef>
              <a:spcAft>
                <a:spcPts val="0"/>
              </a:spcAft>
              <a:buClr>
                <a:srgbClr val="888888"/>
              </a:buClr>
              <a:buSzPts val="1800"/>
              <a:buNone/>
              <a:defRPr sz="1801">
                <a:solidFill>
                  <a:srgbClr val="888888"/>
                </a:solidFill>
              </a:defRPr>
            </a:lvl3pPr>
            <a:lvl4pPr marL="1828823" lvl="3" indent="-228604" algn="l">
              <a:lnSpc>
                <a:spcPct val="90000"/>
              </a:lnSpc>
              <a:spcBef>
                <a:spcPts val="500"/>
              </a:spcBef>
              <a:spcAft>
                <a:spcPts val="0"/>
              </a:spcAft>
              <a:buClr>
                <a:srgbClr val="888888"/>
              </a:buClr>
              <a:buSzPts val="1600"/>
              <a:buNone/>
              <a:defRPr sz="1600">
                <a:solidFill>
                  <a:srgbClr val="888888"/>
                </a:solidFill>
              </a:defRPr>
            </a:lvl4pPr>
            <a:lvl5pPr marL="2286029" lvl="4" indent="-228604" algn="l">
              <a:lnSpc>
                <a:spcPct val="90000"/>
              </a:lnSpc>
              <a:spcBef>
                <a:spcPts val="500"/>
              </a:spcBef>
              <a:spcAft>
                <a:spcPts val="0"/>
              </a:spcAft>
              <a:buClr>
                <a:srgbClr val="888888"/>
              </a:buClr>
              <a:buSzPts val="1600"/>
              <a:buNone/>
              <a:defRPr sz="1600">
                <a:solidFill>
                  <a:srgbClr val="888888"/>
                </a:solidFill>
              </a:defRPr>
            </a:lvl5pPr>
            <a:lvl6pPr marL="2743234" lvl="5" indent="-228604" algn="l">
              <a:lnSpc>
                <a:spcPct val="90000"/>
              </a:lnSpc>
              <a:spcBef>
                <a:spcPts val="500"/>
              </a:spcBef>
              <a:spcAft>
                <a:spcPts val="0"/>
              </a:spcAft>
              <a:buClr>
                <a:srgbClr val="888888"/>
              </a:buClr>
              <a:buSzPts val="1600"/>
              <a:buNone/>
              <a:defRPr sz="1600">
                <a:solidFill>
                  <a:srgbClr val="888888"/>
                </a:solidFill>
              </a:defRPr>
            </a:lvl6pPr>
            <a:lvl7pPr marL="3200440" lvl="6" indent="-228604" algn="l">
              <a:lnSpc>
                <a:spcPct val="90000"/>
              </a:lnSpc>
              <a:spcBef>
                <a:spcPts val="500"/>
              </a:spcBef>
              <a:spcAft>
                <a:spcPts val="0"/>
              </a:spcAft>
              <a:buClr>
                <a:srgbClr val="888888"/>
              </a:buClr>
              <a:buSzPts val="1600"/>
              <a:buNone/>
              <a:defRPr sz="1600">
                <a:solidFill>
                  <a:srgbClr val="888888"/>
                </a:solidFill>
              </a:defRPr>
            </a:lvl7pPr>
            <a:lvl8pPr marL="3657646" lvl="7" indent="-228604" algn="l">
              <a:lnSpc>
                <a:spcPct val="90000"/>
              </a:lnSpc>
              <a:spcBef>
                <a:spcPts val="500"/>
              </a:spcBef>
              <a:spcAft>
                <a:spcPts val="0"/>
              </a:spcAft>
              <a:buClr>
                <a:srgbClr val="888888"/>
              </a:buClr>
              <a:buSzPts val="1600"/>
              <a:buNone/>
              <a:defRPr sz="1600">
                <a:solidFill>
                  <a:srgbClr val="888888"/>
                </a:solidFill>
              </a:defRPr>
            </a:lvl8pPr>
            <a:lvl9pPr marL="4114851" lvl="8" indent="-228604"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4038602"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2"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1" y="1825625"/>
            <a:ext cx="5181600" cy="4351338"/>
          </a:xfrm>
          <a:prstGeom prst="rect">
            <a:avLst/>
          </a:prstGeom>
          <a:noFill/>
          <a:ln>
            <a:noFill/>
          </a:ln>
        </p:spPr>
        <p:txBody>
          <a:bodyPr spcFirstLastPara="1" wrap="square" lIns="91425" tIns="45700" rIns="91425" bIns="45700" anchor="t" anchorCtr="0">
            <a:normAutofit/>
          </a:bodyPr>
          <a:lstStyle>
            <a:lvl1pPr marL="457206" lvl="0" indent="-342904" algn="l">
              <a:lnSpc>
                <a:spcPct val="90000"/>
              </a:lnSpc>
              <a:spcBef>
                <a:spcPts val="1001"/>
              </a:spcBef>
              <a:spcAft>
                <a:spcPts val="0"/>
              </a:spcAft>
              <a:buClr>
                <a:schemeClr val="dk1"/>
              </a:buClr>
              <a:buSzPts val="1800"/>
              <a:buChar char="•"/>
              <a:defRPr/>
            </a:lvl1pPr>
            <a:lvl2pPr marL="914411" lvl="1" indent="-342904" algn="l">
              <a:lnSpc>
                <a:spcPct val="90000"/>
              </a:lnSpc>
              <a:spcBef>
                <a:spcPts val="500"/>
              </a:spcBef>
              <a:spcAft>
                <a:spcPts val="0"/>
              </a:spcAft>
              <a:buClr>
                <a:schemeClr val="dk1"/>
              </a:buClr>
              <a:buSzPts val="1800"/>
              <a:buChar char="•"/>
              <a:defRPr/>
            </a:lvl2pPr>
            <a:lvl3pPr marL="1371617" lvl="2" indent="-342904" algn="l">
              <a:lnSpc>
                <a:spcPct val="90000"/>
              </a:lnSpc>
              <a:spcBef>
                <a:spcPts val="500"/>
              </a:spcBef>
              <a:spcAft>
                <a:spcPts val="0"/>
              </a:spcAft>
              <a:buClr>
                <a:schemeClr val="dk1"/>
              </a:buClr>
              <a:buSzPts val="1800"/>
              <a:buChar char="•"/>
              <a:defRPr/>
            </a:lvl3pPr>
            <a:lvl4pPr marL="1828823" lvl="3" indent="-342904" algn="l">
              <a:lnSpc>
                <a:spcPct val="90000"/>
              </a:lnSpc>
              <a:spcBef>
                <a:spcPts val="500"/>
              </a:spcBef>
              <a:spcAft>
                <a:spcPts val="0"/>
              </a:spcAft>
              <a:buClr>
                <a:schemeClr val="dk1"/>
              </a:buClr>
              <a:buSzPts val="1800"/>
              <a:buChar char="•"/>
              <a:defRPr/>
            </a:lvl4pPr>
            <a:lvl5pPr marL="2286029" lvl="4" indent="-342904" algn="l">
              <a:lnSpc>
                <a:spcPct val="90000"/>
              </a:lnSpc>
              <a:spcBef>
                <a:spcPts val="500"/>
              </a:spcBef>
              <a:spcAft>
                <a:spcPts val="0"/>
              </a:spcAft>
              <a:buClr>
                <a:schemeClr val="dk1"/>
              </a:buClr>
              <a:buSzPts val="1800"/>
              <a:buChar char="•"/>
              <a:defRPr/>
            </a:lvl5pPr>
            <a:lvl6pPr marL="2743234" lvl="5" indent="-342904" algn="l">
              <a:lnSpc>
                <a:spcPct val="90000"/>
              </a:lnSpc>
              <a:spcBef>
                <a:spcPts val="500"/>
              </a:spcBef>
              <a:spcAft>
                <a:spcPts val="0"/>
              </a:spcAft>
              <a:buClr>
                <a:schemeClr val="dk1"/>
              </a:buClr>
              <a:buSzPts val="1800"/>
              <a:buChar char="•"/>
              <a:defRPr/>
            </a:lvl6pPr>
            <a:lvl7pPr marL="3200440" lvl="6" indent="-342904" algn="l">
              <a:lnSpc>
                <a:spcPct val="90000"/>
              </a:lnSpc>
              <a:spcBef>
                <a:spcPts val="500"/>
              </a:spcBef>
              <a:spcAft>
                <a:spcPts val="0"/>
              </a:spcAft>
              <a:buClr>
                <a:schemeClr val="dk1"/>
              </a:buClr>
              <a:buSzPts val="1800"/>
              <a:buChar char="•"/>
              <a:defRPr/>
            </a:lvl7pPr>
            <a:lvl8pPr marL="3657646" lvl="7" indent="-342904" algn="l">
              <a:lnSpc>
                <a:spcPct val="90000"/>
              </a:lnSpc>
              <a:spcBef>
                <a:spcPts val="500"/>
              </a:spcBef>
              <a:spcAft>
                <a:spcPts val="0"/>
              </a:spcAft>
              <a:buClr>
                <a:schemeClr val="dk1"/>
              </a:buClr>
              <a:buSzPts val="1800"/>
              <a:buChar char="•"/>
              <a:defRPr/>
            </a:lvl8pPr>
            <a:lvl9pPr marL="4114851" lvl="8" indent="-342904"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1" y="1825625"/>
            <a:ext cx="5181600" cy="4351338"/>
          </a:xfrm>
          <a:prstGeom prst="rect">
            <a:avLst/>
          </a:prstGeom>
          <a:noFill/>
          <a:ln>
            <a:noFill/>
          </a:ln>
        </p:spPr>
        <p:txBody>
          <a:bodyPr spcFirstLastPara="1" wrap="square" lIns="91425" tIns="45700" rIns="91425" bIns="45700" anchor="t" anchorCtr="0">
            <a:normAutofit/>
          </a:bodyPr>
          <a:lstStyle>
            <a:lvl1pPr marL="457206" lvl="0" indent="-342904" algn="l">
              <a:lnSpc>
                <a:spcPct val="90000"/>
              </a:lnSpc>
              <a:spcBef>
                <a:spcPts val="1001"/>
              </a:spcBef>
              <a:spcAft>
                <a:spcPts val="0"/>
              </a:spcAft>
              <a:buClr>
                <a:schemeClr val="dk1"/>
              </a:buClr>
              <a:buSzPts val="1800"/>
              <a:buChar char="•"/>
              <a:defRPr/>
            </a:lvl1pPr>
            <a:lvl2pPr marL="914411" lvl="1" indent="-342904" algn="l">
              <a:lnSpc>
                <a:spcPct val="90000"/>
              </a:lnSpc>
              <a:spcBef>
                <a:spcPts val="500"/>
              </a:spcBef>
              <a:spcAft>
                <a:spcPts val="0"/>
              </a:spcAft>
              <a:buClr>
                <a:schemeClr val="dk1"/>
              </a:buClr>
              <a:buSzPts val="1800"/>
              <a:buChar char="•"/>
              <a:defRPr/>
            </a:lvl2pPr>
            <a:lvl3pPr marL="1371617" lvl="2" indent="-342904" algn="l">
              <a:lnSpc>
                <a:spcPct val="90000"/>
              </a:lnSpc>
              <a:spcBef>
                <a:spcPts val="500"/>
              </a:spcBef>
              <a:spcAft>
                <a:spcPts val="0"/>
              </a:spcAft>
              <a:buClr>
                <a:schemeClr val="dk1"/>
              </a:buClr>
              <a:buSzPts val="1800"/>
              <a:buChar char="•"/>
              <a:defRPr/>
            </a:lvl3pPr>
            <a:lvl4pPr marL="1828823" lvl="3" indent="-342904" algn="l">
              <a:lnSpc>
                <a:spcPct val="90000"/>
              </a:lnSpc>
              <a:spcBef>
                <a:spcPts val="500"/>
              </a:spcBef>
              <a:spcAft>
                <a:spcPts val="0"/>
              </a:spcAft>
              <a:buClr>
                <a:schemeClr val="dk1"/>
              </a:buClr>
              <a:buSzPts val="1800"/>
              <a:buChar char="•"/>
              <a:defRPr/>
            </a:lvl4pPr>
            <a:lvl5pPr marL="2286029" lvl="4" indent="-342904" algn="l">
              <a:lnSpc>
                <a:spcPct val="90000"/>
              </a:lnSpc>
              <a:spcBef>
                <a:spcPts val="500"/>
              </a:spcBef>
              <a:spcAft>
                <a:spcPts val="0"/>
              </a:spcAft>
              <a:buClr>
                <a:schemeClr val="dk1"/>
              </a:buClr>
              <a:buSzPts val="1800"/>
              <a:buChar char="•"/>
              <a:defRPr/>
            </a:lvl5pPr>
            <a:lvl6pPr marL="2743234" lvl="5" indent="-342904" algn="l">
              <a:lnSpc>
                <a:spcPct val="90000"/>
              </a:lnSpc>
              <a:spcBef>
                <a:spcPts val="500"/>
              </a:spcBef>
              <a:spcAft>
                <a:spcPts val="0"/>
              </a:spcAft>
              <a:buClr>
                <a:schemeClr val="dk1"/>
              </a:buClr>
              <a:buSzPts val="1800"/>
              <a:buChar char="•"/>
              <a:defRPr/>
            </a:lvl6pPr>
            <a:lvl7pPr marL="3200440" lvl="6" indent="-342904" algn="l">
              <a:lnSpc>
                <a:spcPct val="90000"/>
              </a:lnSpc>
              <a:spcBef>
                <a:spcPts val="500"/>
              </a:spcBef>
              <a:spcAft>
                <a:spcPts val="0"/>
              </a:spcAft>
              <a:buClr>
                <a:schemeClr val="dk1"/>
              </a:buClr>
              <a:buSzPts val="1800"/>
              <a:buChar char="•"/>
              <a:defRPr/>
            </a:lvl7pPr>
            <a:lvl8pPr marL="3657646" lvl="7" indent="-342904" algn="l">
              <a:lnSpc>
                <a:spcPct val="90000"/>
              </a:lnSpc>
              <a:spcBef>
                <a:spcPts val="500"/>
              </a:spcBef>
              <a:spcAft>
                <a:spcPts val="0"/>
              </a:spcAft>
              <a:buClr>
                <a:schemeClr val="dk1"/>
              </a:buClr>
              <a:buSzPts val="1800"/>
              <a:buChar char="•"/>
              <a:defRPr/>
            </a:lvl8pPr>
            <a:lvl9pPr marL="4114851" lvl="8" indent="-342904"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2"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9"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91" y="1681163"/>
            <a:ext cx="5157787" cy="823912"/>
          </a:xfrm>
          <a:prstGeom prst="rect">
            <a:avLst/>
          </a:prstGeom>
          <a:noFill/>
          <a:ln>
            <a:noFill/>
          </a:ln>
        </p:spPr>
        <p:txBody>
          <a:bodyPr spcFirstLastPara="1" wrap="square" lIns="91425" tIns="45700" rIns="91425" bIns="45700" anchor="b" anchorCtr="0">
            <a:normAutofit/>
          </a:bodyPr>
          <a:lstStyle>
            <a:lvl1pPr marL="457206" lvl="0" indent="-228604" algn="l">
              <a:lnSpc>
                <a:spcPct val="90000"/>
              </a:lnSpc>
              <a:spcBef>
                <a:spcPts val="1001"/>
              </a:spcBef>
              <a:spcAft>
                <a:spcPts val="0"/>
              </a:spcAft>
              <a:buClr>
                <a:schemeClr val="dk1"/>
              </a:buClr>
              <a:buSzPts val="2400"/>
              <a:buNone/>
              <a:defRPr sz="2400" b="1"/>
            </a:lvl1pPr>
            <a:lvl2pPr marL="914411" lvl="1" indent="-228604" algn="l">
              <a:lnSpc>
                <a:spcPct val="90000"/>
              </a:lnSpc>
              <a:spcBef>
                <a:spcPts val="500"/>
              </a:spcBef>
              <a:spcAft>
                <a:spcPts val="0"/>
              </a:spcAft>
              <a:buClr>
                <a:schemeClr val="dk1"/>
              </a:buClr>
              <a:buSzPts val="2000"/>
              <a:buNone/>
              <a:defRPr sz="2000" b="1"/>
            </a:lvl2pPr>
            <a:lvl3pPr marL="1371617" lvl="2" indent="-228604" algn="l">
              <a:lnSpc>
                <a:spcPct val="90000"/>
              </a:lnSpc>
              <a:spcBef>
                <a:spcPts val="500"/>
              </a:spcBef>
              <a:spcAft>
                <a:spcPts val="0"/>
              </a:spcAft>
              <a:buClr>
                <a:schemeClr val="dk1"/>
              </a:buClr>
              <a:buSzPts val="1800"/>
              <a:buNone/>
              <a:defRPr sz="1801" b="1"/>
            </a:lvl3pPr>
            <a:lvl4pPr marL="1828823" lvl="3" indent="-228604" algn="l">
              <a:lnSpc>
                <a:spcPct val="90000"/>
              </a:lnSpc>
              <a:spcBef>
                <a:spcPts val="500"/>
              </a:spcBef>
              <a:spcAft>
                <a:spcPts val="0"/>
              </a:spcAft>
              <a:buClr>
                <a:schemeClr val="dk1"/>
              </a:buClr>
              <a:buSzPts val="1600"/>
              <a:buNone/>
              <a:defRPr sz="1600" b="1"/>
            </a:lvl4pPr>
            <a:lvl5pPr marL="2286029" lvl="4" indent="-228604" algn="l">
              <a:lnSpc>
                <a:spcPct val="90000"/>
              </a:lnSpc>
              <a:spcBef>
                <a:spcPts val="500"/>
              </a:spcBef>
              <a:spcAft>
                <a:spcPts val="0"/>
              </a:spcAft>
              <a:buClr>
                <a:schemeClr val="dk1"/>
              </a:buClr>
              <a:buSzPts val="1600"/>
              <a:buNone/>
              <a:defRPr sz="1600" b="1"/>
            </a:lvl5pPr>
            <a:lvl6pPr marL="2743234" lvl="5" indent="-228604" algn="l">
              <a:lnSpc>
                <a:spcPct val="90000"/>
              </a:lnSpc>
              <a:spcBef>
                <a:spcPts val="500"/>
              </a:spcBef>
              <a:spcAft>
                <a:spcPts val="0"/>
              </a:spcAft>
              <a:buClr>
                <a:schemeClr val="dk1"/>
              </a:buClr>
              <a:buSzPts val="1600"/>
              <a:buNone/>
              <a:defRPr sz="1600" b="1"/>
            </a:lvl6pPr>
            <a:lvl7pPr marL="3200440" lvl="6" indent="-228604" algn="l">
              <a:lnSpc>
                <a:spcPct val="90000"/>
              </a:lnSpc>
              <a:spcBef>
                <a:spcPts val="500"/>
              </a:spcBef>
              <a:spcAft>
                <a:spcPts val="0"/>
              </a:spcAft>
              <a:buClr>
                <a:schemeClr val="dk1"/>
              </a:buClr>
              <a:buSzPts val="1600"/>
              <a:buNone/>
              <a:defRPr sz="1600" b="1"/>
            </a:lvl7pPr>
            <a:lvl8pPr marL="3657646" lvl="7" indent="-228604" algn="l">
              <a:lnSpc>
                <a:spcPct val="90000"/>
              </a:lnSpc>
              <a:spcBef>
                <a:spcPts val="500"/>
              </a:spcBef>
              <a:spcAft>
                <a:spcPts val="0"/>
              </a:spcAft>
              <a:buClr>
                <a:schemeClr val="dk1"/>
              </a:buClr>
              <a:buSzPts val="1600"/>
              <a:buNone/>
              <a:defRPr sz="1600" b="1"/>
            </a:lvl8pPr>
            <a:lvl9pPr marL="4114851" lvl="8" indent="-228604"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91" y="2505077"/>
            <a:ext cx="5157787" cy="3684588"/>
          </a:xfrm>
          <a:prstGeom prst="rect">
            <a:avLst/>
          </a:prstGeom>
          <a:noFill/>
          <a:ln>
            <a:noFill/>
          </a:ln>
        </p:spPr>
        <p:txBody>
          <a:bodyPr spcFirstLastPara="1" wrap="square" lIns="91425" tIns="45700" rIns="91425" bIns="45700" anchor="t" anchorCtr="0">
            <a:normAutofit/>
          </a:bodyPr>
          <a:lstStyle>
            <a:lvl1pPr marL="457206" lvl="0" indent="-342904" algn="l">
              <a:lnSpc>
                <a:spcPct val="90000"/>
              </a:lnSpc>
              <a:spcBef>
                <a:spcPts val="1001"/>
              </a:spcBef>
              <a:spcAft>
                <a:spcPts val="0"/>
              </a:spcAft>
              <a:buClr>
                <a:schemeClr val="dk1"/>
              </a:buClr>
              <a:buSzPts val="1800"/>
              <a:buChar char="•"/>
              <a:defRPr/>
            </a:lvl1pPr>
            <a:lvl2pPr marL="914411" lvl="1" indent="-342904" algn="l">
              <a:lnSpc>
                <a:spcPct val="90000"/>
              </a:lnSpc>
              <a:spcBef>
                <a:spcPts val="500"/>
              </a:spcBef>
              <a:spcAft>
                <a:spcPts val="0"/>
              </a:spcAft>
              <a:buClr>
                <a:schemeClr val="dk1"/>
              </a:buClr>
              <a:buSzPts val="1800"/>
              <a:buChar char="•"/>
              <a:defRPr/>
            </a:lvl2pPr>
            <a:lvl3pPr marL="1371617" lvl="2" indent="-342904" algn="l">
              <a:lnSpc>
                <a:spcPct val="90000"/>
              </a:lnSpc>
              <a:spcBef>
                <a:spcPts val="500"/>
              </a:spcBef>
              <a:spcAft>
                <a:spcPts val="0"/>
              </a:spcAft>
              <a:buClr>
                <a:schemeClr val="dk1"/>
              </a:buClr>
              <a:buSzPts val="1800"/>
              <a:buChar char="•"/>
              <a:defRPr/>
            </a:lvl3pPr>
            <a:lvl4pPr marL="1828823" lvl="3" indent="-342904" algn="l">
              <a:lnSpc>
                <a:spcPct val="90000"/>
              </a:lnSpc>
              <a:spcBef>
                <a:spcPts val="500"/>
              </a:spcBef>
              <a:spcAft>
                <a:spcPts val="0"/>
              </a:spcAft>
              <a:buClr>
                <a:schemeClr val="dk1"/>
              </a:buClr>
              <a:buSzPts val="1800"/>
              <a:buChar char="•"/>
              <a:defRPr/>
            </a:lvl4pPr>
            <a:lvl5pPr marL="2286029" lvl="4" indent="-342904" algn="l">
              <a:lnSpc>
                <a:spcPct val="90000"/>
              </a:lnSpc>
              <a:spcBef>
                <a:spcPts val="500"/>
              </a:spcBef>
              <a:spcAft>
                <a:spcPts val="0"/>
              </a:spcAft>
              <a:buClr>
                <a:schemeClr val="dk1"/>
              </a:buClr>
              <a:buSzPts val="1800"/>
              <a:buChar char="•"/>
              <a:defRPr/>
            </a:lvl5pPr>
            <a:lvl6pPr marL="2743234" lvl="5" indent="-342904" algn="l">
              <a:lnSpc>
                <a:spcPct val="90000"/>
              </a:lnSpc>
              <a:spcBef>
                <a:spcPts val="500"/>
              </a:spcBef>
              <a:spcAft>
                <a:spcPts val="0"/>
              </a:spcAft>
              <a:buClr>
                <a:schemeClr val="dk1"/>
              </a:buClr>
              <a:buSzPts val="1800"/>
              <a:buChar char="•"/>
              <a:defRPr/>
            </a:lvl6pPr>
            <a:lvl7pPr marL="3200440" lvl="6" indent="-342904" algn="l">
              <a:lnSpc>
                <a:spcPct val="90000"/>
              </a:lnSpc>
              <a:spcBef>
                <a:spcPts val="500"/>
              </a:spcBef>
              <a:spcAft>
                <a:spcPts val="0"/>
              </a:spcAft>
              <a:buClr>
                <a:schemeClr val="dk1"/>
              </a:buClr>
              <a:buSzPts val="1800"/>
              <a:buChar char="•"/>
              <a:defRPr/>
            </a:lvl7pPr>
            <a:lvl8pPr marL="3657646" lvl="7" indent="-342904" algn="l">
              <a:lnSpc>
                <a:spcPct val="90000"/>
              </a:lnSpc>
              <a:spcBef>
                <a:spcPts val="500"/>
              </a:spcBef>
              <a:spcAft>
                <a:spcPts val="0"/>
              </a:spcAft>
              <a:buClr>
                <a:schemeClr val="dk1"/>
              </a:buClr>
              <a:buSzPts val="1800"/>
              <a:buChar char="•"/>
              <a:defRPr/>
            </a:lvl8pPr>
            <a:lvl9pPr marL="4114851" lvl="8" indent="-342904"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3" y="1681163"/>
            <a:ext cx="5183188" cy="823912"/>
          </a:xfrm>
          <a:prstGeom prst="rect">
            <a:avLst/>
          </a:prstGeom>
          <a:noFill/>
          <a:ln>
            <a:noFill/>
          </a:ln>
        </p:spPr>
        <p:txBody>
          <a:bodyPr spcFirstLastPara="1" wrap="square" lIns="91425" tIns="45700" rIns="91425" bIns="45700" anchor="b" anchorCtr="0">
            <a:normAutofit/>
          </a:bodyPr>
          <a:lstStyle>
            <a:lvl1pPr marL="457206" lvl="0" indent="-228604" algn="l">
              <a:lnSpc>
                <a:spcPct val="90000"/>
              </a:lnSpc>
              <a:spcBef>
                <a:spcPts val="1001"/>
              </a:spcBef>
              <a:spcAft>
                <a:spcPts val="0"/>
              </a:spcAft>
              <a:buClr>
                <a:schemeClr val="dk1"/>
              </a:buClr>
              <a:buSzPts val="2400"/>
              <a:buNone/>
              <a:defRPr sz="2400" b="1"/>
            </a:lvl1pPr>
            <a:lvl2pPr marL="914411" lvl="1" indent="-228604" algn="l">
              <a:lnSpc>
                <a:spcPct val="90000"/>
              </a:lnSpc>
              <a:spcBef>
                <a:spcPts val="500"/>
              </a:spcBef>
              <a:spcAft>
                <a:spcPts val="0"/>
              </a:spcAft>
              <a:buClr>
                <a:schemeClr val="dk1"/>
              </a:buClr>
              <a:buSzPts val="2000"/>
              <a:buNone/>
              <a:defRPr sz="2000" b="1"/>
            </a:lvl2pPr>
            <a:lvl3pPr marL="1371617" lvl="2" indent="-228604" algn="l">
              <a:lnSpc>
                <a:spcPct val="90000"/>
              </a:lnSpc>
              <a:spcBef>
                <a:spcPts val="500"/>
              </a:spcBef>
              <a:spcAft>
                <a:spcPts val="0"/>
              </a:spcAft>
              <a:buClr>
                <a:schemeClr val="dk1"/>
              </a:buClr>
              <a:buSzPts val="1800"/>
              <a:buNone/>
              <a:defRPr sz="1801" b="1"/>
            </a:lvl3pPr>
            <a:lvl4pPr marL="1828823" lvl="3" indent="-228604" algn="l">
              <a:lnSpc>
                <a:spcPct val="90000"/>
              </a:lnSpc>
              <a:spcBef>
                <a:spcPts val="500"/>
              </a:spcBef>
              <a:spcAft>
                <a:spcPts val="0"/>
              </a:spcAft>
              <a:buClr>
                <a:schemeClr val="dk1"/>
              </a:buClr>
              <a:buSzPts val="1600"/>
              <a:buNone/>
              <a:defRPr sz="1600" b="1"/>
            </a:lvl4pPr>
            <a:lvl5pPr marL="2286029" lvl="4" indent="-228604" algn="l">
              <a:lnSpc>
                <a:spcPct val="90000"/>
              </a:lnSpc>
              <a:spcBef>
                <a:spcPts val="500"/>
              </a:spcBef>
              <a:spcAft>
                <a:spcPts val="0"/>
              </a:spcAft>
              <a:buClr>
                <a:schemeClr val="dk1"/>
              </a:buClr>
              <a:buSzPts val="1600"/>
              <a:buNone/>
              <a:defRPr sz="1600" b="1"/>
            </a:lvl5pPr>
            <a:lvl6pPr marL="2743234" lvl="5" indent="-228604" algn="l">
              <a:lnSpc>
                <a:spcPct val="90000"/>
              </a:lnSpc>
              <a:spcBef>
                <a:spcPts val="500"/>
              </a:spcBef>
              <a:spcAft>
                <a:spcPts val="0"/>
              </a:spcAft>
              <a:buClr>
                <a:schemeClr val="dk1"/>
              </a:buClr>
              <a:buSzPts val="1600"/>
              <a:buNone/>
              <a:defRPr sz="1600" b="1"/>
            </a:lvl6pPr>
            <a:lvl7pPr marL="3200440" lvl="6" indent="-228604" algn="l">
              <a:lnSpc>
                <a:spcPct val="90000"/>
              </a:lnSpc>
              <a:spcBef>
                <a:spcPts val="500"/>
              </a:spcBef>
              <a:spcAft>
                <a:spcPts val="0"/>
              </a:spcAft>
              <a:buClr>
                <a:schemeClr val="dk1"/>
              </a:buClr>
              <a:buSzPts val="1600"/>
              <a:buNone/>
              <a:defRPr sz="1600" b="1"/>
            </a:lvl7pPr>
            <a:lvl8pPr marL="3657646" lvl="7" indent="-228604" algn="l">
              <a:lnSpc>
                <a:spcPct val="90000"/>
              </a:lnSpc>
              <a:spcBef>
                <a:spcPts val="500"/>
              </a:spcBef>
              <a:spcAft>
                <a:spcPts val="0"/>
              </a:spcAft>
              <a:buClr>
                <a:schemeClr val="dk1"/>
              </a:buClr>
              <a:buSzPts val="1600"/>
              <a:buNone/>
              <a:defRPr sz="1600" b="1"/>
            </a:lvl8pPr>
            <a:lvl9pPr marL="4114851" lvl="8" indent="-228604"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3" y="2505077"/>
            <a:ext cx="5183188" cy="3684588"/>
          </a:xfrm>
          <a:prstGeom prst="rect">
            <a:avLst/>
          </a:prstGeom>
          <a:noFill/>
          <a:ln>
            <a:noFill/>
          </a:ln>
        </p:spPr>
        <p:txBody>
          <a:bodyPr spcFirstLastPara="1" wrap="square" lIns="91425" tIns="45700" rIns="91425" bIns="45700" anchor="t" anchorCtr="0">
            <a:normAutofit/>
          </a:bodyPr>
          <a:lstStyle>
            <a:lvl1pPr marL="457206" lvl="0" indent="-342904" algn="l">
              <a:lnSpc>
                <a:spcPct val="90000"/>
              </a:lnSpc>
              <a:spcBef>
                <a:spcPts val="1001"/>
              </a:spcBef>
              <a:spcAft>
                <a:spcPts val="0"/>
              </a:spcAft>
              <a:buClr>
                <a:schemeClr val="dk1"/>
              </a:buClr>
              <a:buSzPts val="1800"/>
              <a:buChar char="•"/>
              <a:defRPr/>
            </a:lvl1pPr>
            <a:lvl2pPr marL="914411" lvl="1" indent="-342904" algn="l">
              <a:lnSpc>
                <a:spcPct val="90000"/>
              </a:lnSpc>
              <a:spcBef>
                <a:spcPts val="500"/>
              </a:spcBef>
              <a:spcAft>
                <a:spcPts val="0"/>
              </a:spcAft>
              <a:buClr>
                <a:schemeClr val="dk1"/>
              </a:buClr>
              <a:buSzPts val="1800"/>
              <a:buChar char="•"/>
              <a:defRPr/>
            </a:lvl2pPr>
            <a:lvl3pPr marL="1371617" lvl="2" indent="-342904" algn="l">
              <a:lnSpc>
                <a:spcPct val="90000"/>
              </a:lnSpc>
              <a:spcBef>
                <a:spcPts val="500"/>
              </a:spcBef>
              <a:spcAft>
                <a:spcPts val="0"/>
              </a:spcAft>
              <a:buClr>
                <a:schemeClr val="dk1"/>
              </a:buClr>
              <a:buSzPts val="1800"/>
              <a:buChar char="•"/>
              <a:defRPr/>
            </a:lvl3pPr>
            <a:lvl4pPr marL="1828823" lvl="3" indent="-342904" algn="l">
              <a:lnSpc>
                <a:spcPct val="90000"/>
              </a:lnSpc>
              <a:spcBef>
                <a:spcPts val="500"/>
              </a:spcBef>
              <a:spcAft>
                <a:spcPts val="0"/>
              </a:spcAft>
              <a:buClr>
                <a:schemeClr val="dk1"/>
              </a:buClr>
              <a:buSzPts val="1800"/>
              <a:buChar char="•"/>
              <a:defRPr/>
            </a:lvl4pPr>
            <a:lvl5pPr marL="2286029" lvl="4" indent="-342904" algn="l">
              <a:lnSpc>
                <a:spcPct val="90000"/>
              </a:lnSpc>
              <a:spcBef>
                <a:spcPts val="500"/>
              </a:spcBef>
              <a:spcAft>
                <a:spcPts val="0"/>
              </a:spcAft>
              <a:buClr>
                <a:schemeClr val="dk1"/>
              </a:buClr>
              <a:buSzPts val="1800"/>
              <a:buChar char="•"/>
              <a:defRPr/>
            </a:lvl5pPr>
            <a:lvl6pPr marL="2743234" lvl="5" indent="-342904" algn="l">
              <a:lnSpc>
                <a:spcPct val="90000"/>
              </a:lnSpc>
              <a:spcBef>
                <a:spcPts val="500"/>
              </a:spcBef>
              <a:spcAft>
                <a:spcPts val="0"/>
              </a:spcAft>
              <a:buClr>
                <a:schemeClr val="dk1"/>
              </a:buClr>
              <a:buSzPts val="1800"/>
              <a:buChar char="•"/>
              <a:defRPr/>
            </a:lvl6pPr>
            <a:lvl7pPr marL="3200440" lvl="6" indent="-342904" algn="l">
              <a:lnSpc>
                <a:spcPct val="90000"/>
              </a:lnSpc>
              <a:spcBef>
                <a:spcPts val="500"/>
              </a:spcBef>
              <a:spcAft>
                <a:spcPts val="0"/>
              </a:spcAft>
              <a:buClr>
                <a:schemeClr val="dk1"/>
              </a:buClr>
              <a:buSzPts val="1800"/>
              <a:buChar char="•"/>
              <a:defRPr/>
            </a:lvl7pPr>
            <a:lvl8pPr marL="3657646" lvl="7" indent="-342904" algn="l">
              <a:lnSpc>
                <a:spcPct val="90000"/>
              </a:lnSpc>
              <a:spcBef>
                <a:spcPts val="500"/>
              </a:spcBef>
              <a:spcAft>
                <a:spcPts val="0"/>
              </a:spcAft>
              <a:buClr>
                <a:schemeClr val="dk1"/>
              </a:buClr>
              <a:buSzPts val="1800"/>
              <a:buChar char="•"/>
              <a:defRPr/>
            </a:lvl8pPr>
            <a:lvl9pPr marL="4114851" lvl="8" indent="-342904"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2"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2"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90" y="457200"/>
            <a:ext cx="3932236"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90" y="987425"/>
            <a:ext cx="6172201" cy="4873625"/>
          </a:xfrm>
          <a:prstGeom prst="rect">
            <a:avLst/>
          </a:prstGeom>
          <a:noFill/>
          <a:ln>
            <a:noFill/>
          </a:ln>
        </p:spPr>
        <p:txBody>
          <a:bodyPr spcFirstLastPara="1" wrap="square" lIns="91425" tIns="45700" rIns="91425" bIns="45700" anchor="t" anchorCtr="0">
            <a:normAutofit/>
          </a:bodyPr>
          <a:lstStyle>
            <a:lvl1pPr marL="457206" lvl="0" indent="-431806" algn="l">
              <a:lnSpc>
                <a:spcPct val="90000"/>
              </a:lnSpc>
              <a:spcBef>
                <a:spcPts val="1001"/>
              </a:spcBef>
              <a:spcAft>
                <a:spcPts val="0"/>
              </a:spcAft>
              <a:buClr>
                <a:schemeClr val="dk1"/>
              </a:buClr>
              <a:buSzPts val="3200"/>
              <a:buChar char="•"/>
              <a:defRPr sz="3200"/>
            </a:lvl1pPr>
            <a:lvl2pPr marL="914411" lvl="1" indent="-406405" algn="l">
              <a:lnSpc>
                <a:spcPct val="90000"/>
              </a:lnSpc>
              <a:spcBef>
                <a:spcPts val="500"/>
              </a:spcBef>
              <a:spcAft>
                <a:spcPts val="0"/>
              </a:spcAft>
              <a:buClr>
                <a:schemeClr val="dk1"/>
              </a:buClr>
              <a:buSzPts val="2800"/>
              <a:buChar char="•"/>
              <a:defRPr sz="2800"/>
            </a:lvl2pPr>
            <a:lvl3pPr marL="1371617" lvl="2" indent="-381006" algn="l">
              <a:lnSpc>
                <a:spcPct val="90000"/>
              </a:lnSpc>
              <a:spcBef>
                <a:spcPts val="500"/>
              </a:spcBef>
              <a:spcAft>
                <a:spcPts val="0"/>
              </a:spcAft>
              <a:buClr>
                <a:schemeClr val="dk1"/>
              </a:buClr>
              <a:buSzPts val="2400"/>
              <a:buChar char="•"/>
              <a:defRPr sz="2400"/>
            </a:lvl3pPr>
            <a:lvl4pPr marL="1828823" lvl="3" indent="-355604" algn="l">
              <a:lnSpc>
                <a:spcPct val="90000"/>
              </a:lnSpc>
              <a:spcBef>
                <a:spcPts val="500"/>
              </a:spcBef>
              <a:spcAft>
                <a:spcPts val="0"/>
              </a:spcAft>
              <a:buClr>
                <a:schemeClr val="dk1"/>
              </a:buClr>
              <a:buSzPts val="2000"/>
              <a:buChar char="•"/>
              <a:defRPr sz="2000"/>
            </a:lvl4pPr>
            <a:lvl5pPr marL="2286029" lvl="4" indent="-355604" algn="l">
              <a:lnSpc>
                <a:spcPct val="90000"/>
              </a:lnSpc>
              <a:spcBef>
                <a:spcPts val="500"/>
              </a:spcBef>
              <a:spcAft>
                <a:spcPts val="0"/>
              </a:spcAft>
              <a:buClr>
                <a:schemeClr val="dk1"/>
              </a:buClr>
              <a:buSzPts val="2000"/>
              <a:buChar char="•"/>
              <a:defRPr sz="2000"/>
            </a:lvl5pPr>
            <a:lvl6pPr marL="2743234" lvl="5" indent="-355604" algn="l">
              <a:lnSpc>
                <a:spcPct val="90000"/>
              </a:lnSpc>
              <a:spcBef>
                <a:spcPts val="500"/>
              </a:spcBef>
              <a:spcAft>
                <a:spcPts val="0"/>
              </a:spcAft>
              <a:buClr>
                <a:schemeClr val="dk1"/>
              </a:buClr>
              <a:buSzPts val="2000"/>
              <a:buChar char="•"/>
              <a:defRPr sz="2000"/>
            </a:lvl6pPr>
            <a:lvl7pPr marL="3200440" lvl="6" indent="-355604" algn="l">
              <a:lnSpc>
                <a:spcPct val="90000"/>
              </a:lnSpc>
              <a:spcBef>
                <a:spcPts val="500"/>
              </a:spcBef>
              <a:spcAft>
                <a:spcPts val="0"/>
              </a:spcAft>
              <a:buClr>
                <a:schemeClr val="dk1"/>
              </a:buClr>
              <a:buSzPts val="2000"/>
              <a:buChar char="•"/>
              <a:defRPr sz="2000"/>
            </a:lvl7pPr>
            <a:lvl8pPr marL="3657646" lvl="7" indent="-355604" algn="l">
              <a:lnSpc>
                <a:spcPct val="90000"/>
              </a:lnSpc>
              <a:spcBef>
                <a:spcPts val="500"/>
              </a:spcBef>
              <a:spcAft>
                <a:spcPts val="0"/>
              </a:spcAft>
              <a:buClr>
                <a:schemeClr val="dk1"/>
              </a:buClr>
              <a:buSzPts val="2000"/>
              <a:buChar char="•"/>
              <a:defRPr sz="2000"/>
            </a:lvl8pPr>
            <a:lvl9pPr marL="4114851" lvl="8" indent="-355604"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90" y="2057400"/>
            <a:ext cx="3932236" cy="3811588"/>
          </a:xfrm>
          <a:prstGeom prst="rect">
            <a:avLst/>
          </a:prstGeom>
          <a:noFill/>
          <a:ln>
            <a:noFill/>
          </a:ln>
        </p:spPr>
        <p:txBody>
          <a:bodyPr spcFirstLastPara="1" wrap="square" lIns="91425" tIns="45700" rIns="91425" bIns="45700" anchor="t" anchorCtr="0">
            <a:normAutofit/>
          </a:bodyPr>
          <a:lstStyle>
            <a:lvl1pPr marL="457206" lvl="0" indent="-228604" algn="l">
              <a:lnSpc>
                <a:spcPct val="90000"/>
              </a:lnSpc>
              <a:spcBef>
                <a:spcPts val="1001"/>
              </a:spcBef>
              <a:spcAft>
                <a:spcPts val="0"/>
              </a:spcAft>
              <a:buClr>
                <a:schemeClr val="dk1"/>
              </a:buClr>
              <a:buSzPts val="1600"/>
              <a:buNone/>
              <a:defRPr sz="1600"/>
            </a:lvl1pPr>
            <a:lvl2pPr marL="914411" lvl="1" indent="-228604" algn="l">
              <a:lnSpc>
                <a:spcPct val="90000"/>
              </a:lnSpc>
              <a:spcBef>
                <a:spcPts val="500"/>
              </a:spcBef>
              <a:spcAft>
                <a:spcPts val="0"/>
              </a:spcAft>
              <a:buClr>
                <a:schemeClr val="dk1"/>
              </a:buClr>
              <a:buSzPts val="1400"/>
              <a:buNone/>
              <a:defRPr sz="1401"/>
            </a:lvl2pPr>
            <a:lvl3pPr marL="1371617" lvl="2" indent="-228604" algn="l">
              <a:lnSpc>
                <a:spcPct val="90000"/>
              </a:lnSpc>
              <a:spcBef>
                <a:spcPts val="500"/>
              </a:spcBef>
              <a:spcAft>
                <a:spcPts val="0"/>
              </a:spcAft>
              <a:buClr>
                <a:schemeClr val="dk1"/>
              </a:buClr>
              <a:buSzPts val="1200"/>
              <a:buNone/>
              <a:defRPr sz="1200"/>
            </a:lvl3pPr>
            <a:lvl4pPr marL="1828823" lvl="3" indent="-228604" algn="l">
              <a:lnSpc>
                <a:spcPct val="90000"/>
              </a:lnSpc>
              <a:spcBef>
                <a:spcPts val="500"/>
              </a:spcBef>
              <a:spcAft>
                <a:spcPts val="0"/>
              </a:spcAft>
              <a:buClr>
                <a:schemeClr val="dk1"/>
              </a:buClr>
              <a:buSzPts val="1000"/>
              <a:buNone/>
              <a:defRPr sz="1001"/>
            </a:lvl4pPr>
            <a:lvl5pPr marL="2286029" lvl="4" indent="-228604" algn="l">
              <a:lnSpc>
                <a:spcPct val="90000"/>
              </a:lnSpc>
              <a:spcBef>
                <a:spcPts val="500"/>
              </a:spcBef>
              <a:spcAft>
                <a:spcPts val="0"/>
              </a:spcAft>
              <a:buClr>
                <a:schemeClr val="dk1"/>
              </a:buClr>
              <a:buSzPts val="1000"/>
              <a:buNone/>
              <a:defRPr sz="1001"/>
            </a:lvl5pPr>
            <a:lvl6pPr marL="2743234" lvl="5" indent="-228604" algn="l">
              <a:lnSpc>
                <a:spcPct val="90000"/>
              </a:lnSpc>
              <a:spcBef>
                <a:spcPts val="500"/>
              </a:spcBef>
              <a:spcAft>
                <a:spcPts val="0"/>
              </a:spcAft>
              <a:buClr>
                <a:schemeClr val="dk1"/>
              </a:buClr>
              <a:buSzPts val="1000"/>
              <a:buNone/>
              <a:defRPr sz="1001"/>
            </a:lvl6pPr>
            <a:lvl7pPr marL="3200440" lvl="6" indent="-228604" algn="l">
              <a:lnSpc>
                <a:spcPct val="90000"/>
              </a:lnSpc>
              <a:spcBef>
                <a:spcPts val="500"/>
              </a:spcBef>
              <a:spcAft>
                <a:spcPts val="0"/>
              </a:spcAft>
              <a:buClr>
                <a:schemeClr val="dk1"/>
              </a:buClr>
              <a:buSzPts val="1000"/>
              <a:buNone/>
              <a:defRPr sz="1001"/>
            </a:lvl7pPr>
            <a:lvl8pPr marL="3657646" lvl="7" indent="-228604" algn="l">
              <a:lnSpc>
                <a:spcPct val="90000"/>
              </a:lnSpc>
              <a:spcBef>
                <a:spcPts val="500"/>
              </a:spcBef>
              <a:spcAft>
                <a:spcPts val="0"/>
              </a:spcAft>
              <a:buClr>
                <a:schemeClr val="dk1"/>
              </a:buClr>
              <a:buSzPts val="1000"/>
              <a:buNone/>
              <a:defRPr sz="1001"/>
            </a:lvl8pPr>
            <a:lvl9pPr marL="4114851" lvl="8" indent="-228604" algn="l">
              <a:lnSpc>
                <a:spcPct val="90000"/>
              </a:lnSpc>
              <a:spcBef>
                <a:spcPts val="500"/>
              </a:spcBef>
              <a:spcAft>
                <a:spcPts val="0"/>
              </a:spcAft>
              <a:buClr>
                <a:schemeClr val="dk1"/>
              </a:buClr>
              <a:buSzPts val="1000"/>
              <a:buNone/>
              <a:defRPr sz="1001"/>
            </a:lvl9pPr>
          </a:lstStyle>
          <a:p>
            <a:endParaRPr/>
          </a:p>
        </p:txBody>
      </p:sp>
      <p:sp>
        <p:nvSpPr>
          <p:cNvPr id="58" name="Google Shape;58;p20"/>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2"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90" y="457200"/>
            <a:ext cx="3932236"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90" y="987425"/>
            <a:ext cx="6172201"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1"/>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1"/>
          <p:cNvSpPr txBox="1">
            <a:spLocks noGrp="1"/>
          </p:cNvSpPr>
          <p:nvPr>
            <p:ph type="body" idx="1"/>
          </p:nvPr>
        </p:nvSpPr>
        <p:spPr>
          <a:xfrm>
            <a:off x="839790" y="2057400"/>
            <a:ext cx="3932236" cy="3811588"/>
          </a:xfrm>
          <a:prstGeom prst="rect">
            <a:avLst/>
          </a:prstGeom>
          <a:noFill/>
          <a:ln>
            <a:noFill/>
          </a:ln>
        </p:spPr>
        <p:txBody>
          <a:bodyPr spcFirstLastPara="1" wrap="square" lIns="91425" tIns="45700" rIns="91425" bIns="45700" anchor="t" anchorCtr="0">
            <a:normAutofit/>
          </a:bodyPr>
          <a:lstStyle>
            <a:lvl1pPr marL="457206" lvl="0" indent="-228604" algn="l">
              <a:lnSpc>
                <a:spcPct val="90000"/>
              </a:lnSpc>
              <a:spcBef>
                <a:spcPts val="1001"/>
              </a:spcBef>
              <a:spcAft>
                <a:spcPts val="0"/>
              </a:spcAft>
              <a:buClr>
                <a:schemeClr val="dk1"/>
              </a:buClr>
              <a:buSzPts val="1600"/>
              <a:buNone/>
              <a:defRPr sz="1600"/>
            </a:lvl1pPr>
            <a:lvl2pPr marL="914411" lvl="1" indent="-228604" algn="l">
              <a:lnSpc>
                <a:spcPct val="90000"/>
              </a:lnSpc>
              <a:spcBef>
                <a:spcPts val="500"/>
              </a:spcBef>
              <a:spcAft>
                <a:spcPts val="0"/>
              </a:spcAft>
              <a:buClr>
                <a:schemeClr val="dk1"/>
              </a:buClr>
              <a:buSzPts val="1400"/>
              <a:buNone/>
              <a:defRPr sz="1401"/>
            </a:lvl2pPr>
            <a:lvl3pPr marL="1371617" lvl="2" indent="-228604" algn="l">
              <a:lnSpc>
                <a:spcPct val="90000"/>
              </a:lnSpc>
              <a:spcBef>
                <a:spcPts val="500"/>
              </a:spcBef>
              <a:spcAft>
                <a:spcPts val="0"/>
              </a:spcAft>
              <a:buClr>
                <a:schemeClr val="dk1"/>
              </a:buClr>
              <a:buSzPts val="1200"/>
              <a:buNone/>
              <a:defRPr sz="1200"/>
            </a:lvl3pPr>
            <a:lvl4pPr marL="1828823" lvl="3" indent="-228604" algn="l">
              <a:lnSpc>
                <a:spcPct val="90000"/>
              </a:lnSpc>
              <a:spcBef>
                <a:spcPts val="500"/>
              </a:spcBef>
              <a:spcAft>
                <a:spcPts val="0"/>
              </a:spcAft>
              <a:buClr>
                <a:schemeClr val="dk1"/>
              </a:buClr>
              <a:buSzPts val="1000"/>
              <a:buNone/>
              <a:defRPr sz="1001"/>
            </a:lvl4pPr>
            <a:lvl5pPr marL="2286029" lvl="4" indent="-228604" algn="l">
              <a:lnSpc>
                <a:spcPct val="90000"/>
              </a:lnSpc>
              <a:spcBef>
                <a:spcPts val="500"/>
              </a:spcBef>
              <a:spcAft>
                <a:spcPts val="0"/>
              </a:spcAft>
              <a:buClr>
                <a:schemeClr val="dk1"/>
              </a:buClr>
              <a:buSzPts val="1000"/>
              <a:buNone/>
              <a:defRPr sz="1001"/>
            </a:lvl5pPr>
            <a:lvl6pPr marL="2743234" lvl="5" indent="-228604" algn="l">
              <a:lnSpc>
                <a:spcPct val="90000"/>
              </a:lnSpc>
              <a:spcBef>
                <a:spcPts val="500"/>
              </a:spcBef>
              <a:spcAft>
                <a:spcPts val="0"/>
              </a:spcAft>
              <a:buClr>
                <a:schemeClr val="dk1"/>
              </a:buClr>
              <a:buSzPts val="1000"/>
              <a:buNone/>
              <a:defRPr sz="1001"/>
            </a:lvl6pPr>
            <a:lvl7pPr marL="3200440" lvl="6" indent="-228604" algn="l">
              <a:lnSpc>
                <a:spcPct val="90000"/>
              </a:lnSpc>
              <a:spcBef>
                <a:spcPts val="500"/>
              </a:spcBef>
              <a:spcAft>
                <a:spcPts val="0"/>
              </a:spcAft>
              <a:buClr>
                <a:schemeClr val="dk1"/>
              </a:buClr>
              <a:buSzPts val="1000"/>
              <a:buNone/>
              <a:defRPr sz="1001"/>
            </a:lvl7pPr>
            <a:lvl8pPr marL="3657646" lvl="7" indent="-228604" algn="l">
              <a:lnSpc>
                <a:spcPct val="90000"/>
              </a:lnSpc>
              <a:spcBef>
                <a:spcPts val="500"/>
              </a:spcBef>
              <a:spcAft>
                <a:spcPts val="0"/>
              </a:spcAft>
              <a:buClr>
                <a:schemeClr val="dk1"/>
              </a:buClr>
              <a:buSzPts val="1000"/>
              <a:buNone/>
              <a:defRPr sz="1001"/>
            </a:lvl8pPr>
            <a:lvl9pPr marL="4114851" lvl="8" indent="-228604" algn="l">
              <a:lnSpc>
                <a:spcPct val="90000"/>
              </a:lnSpc>
              <a:spcBef>
                <a:spcPts val="500"/>
              </a:spcBef>
              <a:spcAft>
                <a:spcPts val="0"/>
              </a:spcAft>
              <a:buClr>
                <a:schemeClr val="dk1"/>
              </a:buClr>
              <a:buSzPts val="1000"/>
              <a:buNone/>
              <a:defRPr sz="1001"/>
            </a:lvl9pPr>
          </a:lstStyle>
          <a:p>
            <a:endParaRPr/>
          </a:p>
        </p:txBody>
      </p:sp>
      <p:sp>
        <p:nvSpPr>
          <p:cNvPr id="65" name="Google Shape;65;p21"/>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2"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2"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5"/>
            <a:ext cx="4351338" cy="10515600"/>
          </a:xfrm>
          <a:prstGeom prst="rect">
            <a:avLst/>
          </a:prstGeom>
          <a:noFill/>
          <a:ln>
            <a:noFill/>
          </a:ln>
        </p:spPr>
        <p:txBody>
          <a:bodyPr spcFirstLastPara="1" wrap="square" lIns="91425" tIns="45700" rIns="91425" bIns="45700" anchor="t" anchorCtr="0">
            <a:normAutofit/>
          </a:bodyPr>
          <a:lstStyle>
            <a:lvl1pPr marL="457206" lvl="0" indent="-342904" algn="l">
              <a:lnSpc>
                <a:spcPct val="90000"/>
              </a:lnSpc>
              <a:spcBef>
                <a:spcPts val="1001"/>
              </a:spcBef>
              <a:spcAft>
                <a:spcPts val="0"/>
              </a:spcAft>
              <a:buClr>
                <a:schemeClr val="dk1"/>
              </a:buClr>
              <a:buSzPts val="1800"/>
              <a:buChar char="•"/>
              <a:defRPr/>
            </a:lvl1pPr>
            <a:lvl2pPr marL="914411" lvl="1" indent="-342904" algn="l">
              <a:lnSpc>
                <a:spcPct val="90000"/>
              </a:lnSpc>
              <a:spcBef>
                <a:spcPts val="500"/>
              </a:spcBef>
              <a:spcAft>
                <a:spcPts val="0"/>
              </a:spcAft>
              <a:buClr>
                <a:schemeClr val="dk1"/>
              </a:buClr>
              <a:buSzPts val="1800"/>
              <a:buChar char="•"/>
              <a:defRPr/>
            </a:lvl2pPr>
            <a:lvl3pPr marL="1371617" lvl="2" indent="-342904" algn="l">
              <a:lnSpc>
                <a:spcPct val="90000"/>
              </a:lnSpc>
              <a:spcBef>
                <a:spcPts val="500"/>
              </a:spcBef>
              <a:spcAft>
                <a:spcPts val="0"/>
              </a:spcAft>
              <a:buClr>
                <a:schemeClr val="dk1"/>
              </a:buClr>
              <a:buSzPts val="1800"/>
              <a:buChar char="•"/>
              <a:defRPr/>
            </a:lvl3pPr>
            <a:lvl4pPr marL="1828823" lvl="3" indent="-342904" algn="l">
              <a:lnSpc>
                <a:spcPct val="90000"/>
              </a:lnSpc>
              <a:spcBef>
                <a:spcPts val="500"/>
              </a:spcBef>
              <a:spcAft>
                <a:spcPts val="0"/>
              </a:spcAft>
              <a:buClr>
                <a:schemeClr val="dk1"/>
              </a:buClr>
              <a:buSzPts val="1800"/>
              <a:buChar char="•"/>
              <a:defRPr/>
            </a:lvl4pPr>
            <a:lvl5pPr marL="2286029" lvl="4" indent="-342904" algn="l">
              <a:lnSpc>
                <a:spcPct val="90000"/>
              </a:lnSpc>
              <a:spcBef>
                <a:spcPts val="500"/>
              </a:spcBef>
              <a:spcAft>
                <a:spcPts val="0"/>
              </a:spcAft>
              <a:buClr>
                <a:schemeClr val="dk1"/>
              </a:buClr>
              <a:buSzPts val="1800"/>
              <a:buChar char="•"/>
              <a:defRPr/>
            </a:lvl5pPr>
            <a:lvl6pPr marL="2743234" lvl="5" indent="-342904" algn="l">
              <a:lnSpc>
                <a:spcPct val="90000"/>
              </a:lnSpc>
              <a:spcBef>
                <a:spcPts val="500"/>
              </a:spcBef>
              <a:spcAft>
                <a:spcPts val="0"/>
              </a:spcAft>
              <a:buClr>
                <a:schemeClr val="dk1"/>
              </a:buClr>
              <a:buSzPts val="1800"/>
              <a:buChar char="•"/>
              <a:defRPr/>
            </a:lvl6pPr>
            <a:lvl7pPr marL="3200440" lvl="6" indent="-342904" algn="l">
              <a:lnSpc>
                <a:spcPct val="90000"/>
              </a:lnSpc>
              <a:spcBef>
                <a:spcPts val="500"/>
              </a:spcBef>
              <a:spcAft>
                <a:spcPts val="0"/>
              </a:spcAft>
              <a:buClr>
                <a:schemeClr val="dk1"/>
              </a:buClr>
              <a:buSzPts val="1800"/>
              <a:buChar char="•"/>
              <a:defRPr/>
            </a:lvl7pPr>
            <a:lvl8pPr marL="3657646" lvl="7" indent="-342904" algn="l">
              <a:lnSpc>
                <a:spcPct val="90000"/>
              </a:lnSpc>
              <a:spcBef>
                <a:spcPts val="500"/>
              </a:spcBef>
              <a:spcAft>
                <a:spcPts val="0"/>
              </a:spcAft>
              <a:buClr>
                <a:schemeClr val="dk1"/>
              </a:buClr>
              <a:buSzPts val="1800"/>
              <a:buChar char="•"/>
              <a:defRPr/>
            </a:lvl8pPr>
            <a:lvl9pPr marL="4114851" lvl="8" indent="-342904"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2"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2"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2"/>
          <p:cNvSpPr txBox="1">
            <a:spLocks noGrp="1"/>
          </p:cNvSpPr>
          <p:nvPr>
            <p:ph type="body" idx="1"/>
          </p:nvPr>
        </p:nvSpPr>
        <p:spPr>
          <a:xfrm>
            <a:off x="838202"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1"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2"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1"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s-MX" smtClean="0"/>
              <a:pPr/>
              <a:t>‹Nº›</a:t>
            </a:fld>
            <a:endParaRPr lang="es-MX"/>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importanciadelasvocales.blogspot.com/2014/08/la-importancia-de-las-vocales-en-los.html" TargetMode="External"/><Relationship Id="rId7" Type="http://schemas.openxmlformats.org/officeDocument/2006/relationships/image" Target="../media/image10.jfi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Shape 83"/>
        <p:cNvGrpSpPr/>
        <p:nvPr/>
      </p:nvGrpSpPr>
      <p:grpSpPr>
        <a:xfrm>
          <a:off x="0" y="0"/>
          <a:ext cx="0" cy="0"/>
          <a:chOff x="0" y="0"/>
          <a:chExt cx="0" cy="0"/>
        </a:xfrm>
      </p:grpSpPr>
      <p:sp>
        <p:nvSpPr>
          <p:cNvPr id="85" name="Google Shape;85;p1"/>
          <p:cNvSpPr/>
          <p:nvPr/>
        </p:nvSpPr>
        <p:spPr>
          <a:xfrm>
            <a:off x="5870715" y="2"/>
            <a:ext cx="6387548" cy="6858000"/>
          </a:xfrm>
          <a:prstGeom prst="rect">
            <a:avLst/>
          </a:prstGeom>
          <a:solidFill>
            <a:srgbClr val="FEEDDB"/>
          </a:solidFill>
          <a:ln>
            <a:noFill/>
          </a:ln>
        </p:spPr>
        <p:txBody>
          <a:bodyPr spcFirstLastPara="1" wrap="square" lIns="91426" tIns="45700" rIns="91426" bIns="45700" anchor="ctr" anchorCtr="0">
            <a:noAutofit/>
          </a:bodyPr>
          <a:lstStyle/>
          <a:p>
            <a:pPr algn="ctr"/>
            <a:endParaRPr sz="1801">
              <a:solidFill>
                <a:srgbClr val="BC927A"/>
              </a:solidFill>
              <a:latin typeface="Calibri"/>
              <a:ea typeface="Calibri"/>
              <a:cs typeface="Calibri"/>
              <a:sym typeface="Calibri"/>
            </a:endParaRPr>
          </a:p>
        </p:txBody>
      </p:sp>
      <p:grpSp>
        <p:nvGrpSpPr>
          <p:cNvPr id="2" name="Grupo 1">
            <a:extLst>
              <a:ext uri="{FF2B5EF4-FFF2-40B4-BE49-F238E27FC236}">
                <a16:creationId xmlns:a16="http://schemas.microsoft.com/office/drawing/2014/main" id="{0BDD7EB9-5261-4404-A597-353DD6FC1D1D}"/>
              </a:ext>
            </a:extLst>
          </p:cNvPr>
          <p:cNvGrpSpPr/>
          <p:nvPr/>
        </p:nvGrpSpPr>
        <p:grpSpPr>
          <a:xfrm>
            <a:off x="5754087" y="150740"/>
            <a:ext cx="772203" cy="589721"/>
            <a:chOff x="5754087" y="150741"/>
            <a:chExt cx="772202" cy="589720"/>
          </a:xfrm>
        </p:grpSpPr>
        <p:sp>
          <p:nvSpPr>
            <p:cNvPr id="88" name="Google Shape;88;p1"/>
            <p:cNvSpPr/>
            <p:nvPr/>
          </p:nvSpPr>
          <p:spPr>
            <a:xfrm>
              <a:off x="6188863" y="380166"/>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89" name="Google Shape;89;p1"/>
            <p:cNvSpPr/>
            <p:nvPr/>
          </p:nvSpPr>
          <p:spPr>
            <a:xfrm>
              <a:off x="5754087" y="150741"/>
              <a:ext cx="658787" cy="589720"/>
            </a:xfrm>
            <a:prstGeom prst="blockArc">
              <a:avLst>
                <a:gd name="adj1" fmla="val 8080231"/>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3" name="Grupo 2">
            <a:extLst>
              <a:ext uri="{FF2B5EF4-FFF2-40B4-BE49-F238E27FC236}">
                <a16:creationId xmlns:a16="http://schemas.microsoft.com/office/drawing/2014/main" id="{DB06D379-8928-494C-979D-E4A75069AFDA}"/>
              </a:ext>
            </a:extLst>
          </p:cNvPr>
          <p:cNvGrpSpPr/>
          <p:nvPr/>
        </p:nvGrpSpPr>
        <p:grpSpPr>
          <a:xfrm>
            <a:off x="5754087" y="750394"/>
            <a:ext cx="772203" cy="589721"/>
            <a:chOff x="5754087" y="750395"/>
            <a:chExt cx="772202" cy="589720"/>
          </a:xfrm>
        </p:grpSpPr>
        <p:sp>
          <p:nvSpPr>
            <p:cNvPr id="91" name="Google Shape;91;p1"/>
            <p:cNvSpPr/>
            <p:nvPr/>
          </p:nvSpPr>
          <p:spPr>
            <a:xfrm>
              <a:off x="6188863" y="979820"/>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92" name="Google Shape;92;p1"/>
            <p:cNvSpPr/>
            <p:nvPr/>
          </p:nvSpPr>
          <p:spPr>
            <a:xfrm>
              <a:off x="5754087" y="750395"/>
              <a:ext cx="658787" cy="589720"/>
            </a:xfrm>
            <a:prstGeom prst="blockArc">
              <a:avLst>
                <a:gd name="adj1" fmla="val 8029215"/>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4" name="Grupo 3">
            <a:extLst>
              <a:ext uri="{FF2B5EF4-FFF2-40B4-BE49-F238E27FC236}">
                <a16:creationId xmlns:a16="http://schemas.microsoft.com/office/drawing/2014/main" id="{F99DD3AD-0B01-4A23-A700-B9E9CC198B70}"/>
              </a:ext>
            </a:extLst>
          </p:cNvPr>
          <p:cNvGrpSpPr/>
          <p:nvPr/>
        </p:nvGrpSpPr>
        <p:grpSpPr>
          <a:xfrm>
            <a:off x="5754087" y="1473864"/>
            <a:ext cx="772203" cy="589721"/>
            <a:chOff x="5754087" y="1473865"/>
            <a:chExt cx="772202" cy="589720"/>
          </a:xfrm>
        </p:grpSpPr>
        <p:sp>
          <p:nvSpPr>
            <p:cNvPr id="94" name="Google Shape;94;p1"/>
            <p:cNvSpPr/>
            <p:nvPr/>
          </p:nvSpPr>
          <p:spPr>
            <a:xfrm>
              <a:off x="6188863" y="1703290"/>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95" name="Google Shape;95;p1"/>
            <p:cNvSpPr/>
            <p:nvPr/>
          </p:nvSpPr>
          <p:spPr>
            <a:xfrm>
              <a:off x="5754087" y="1473865"/>
              <a:ext cx="658787" cy="589720"/>
            </a:xfrm>
            <a:prstGeom prst="blockArc">
              <a:avLst>
                <a:gd name="adj1" fmla="val 8139169"/>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5" name="Grupo 4">
            <a:extLst>
              <a:ext uri="{FF2B5EF4-FFF2-40B4-BE49-F238E27FC236}">
                <a16:creationId xmlns:a16="http://schemas.microsoft.com/office/drawing/2014/main" id="{07511B9F-DE56-42B4-A08E-09DB7544DD22}"/>
              </a:ext>
            </a:extLst>
          </p:cNvPr>
          <p:cNvGrpSpPr/>
          <p:nvPr/>
        </p:nvGrpSpPr>
        <p:grpSpPr>
          <a:xfrm>
            <a:off x="5754087" y="2181245"/>
            <a:ext cx="772203" cy="589721"/>
            <a:chOff x="5754087" y="2181246"/>
            <a:chExt cx="772202" cy="589720"/>
          </a:xfrm>
        </p:grpSpPr>
        <p:sp>
          <p:nvSpPr>
            <p:cNvPr id="97" name="Google Shape;97;p1"/>
            <p:cNvSpPr/>
            <p:nvPr/>
          </p:nvSpPr>
          <p:spPr>
            <a:xfrm>
              <a:off x="6188863" y="2410671"/>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98" name="Google Shape;98;p1"/>
            <p:cNvSpPr/>
            <p:nvPr/>
          </p:nvSpPr>
          <p:spPr>
            <a:xfrm>
              <a:off x="5754087" y="2181246"/>
              <a:ext cx="658787" cy="589720"/>
            </a:xfrm>
            <a:prstGeom prst="blockArc">
              <a:avLst>
                <a:gd name="adj1" fmla="val 8077935"/>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6" name="Grupo 5">
            <a:extLst>
              <a:ext uri="{FF2B5EF4-FFF2-40B4-BE49-F238E27FC236}">
                <a16:creationId xmlns:a16="http://schemas.microsoft.com/office/drawing/2014/main" id="{3A4B591B-2C44-4D7D-B958-2489F31DF23B}"/>
              </a:ext>
            </a:extLst>
          </p:cNvPr>
          <p:cNvGrpSpPr/>
          <p:nvPr/>
        </p:nvGrpSpPr>
        <p:grpSpPr>
          <a:xfrm>
            <a:off x="5754087" y="2780900"/>
            <a:ext cx="772203" cy="589721"/>
            <a:chOff x="5754087" y="2780900"/>
            <a:chExt cx="772202" cy="589720"/>
          </a:xfrm>
        </p:grpSpPr>
        <p:sp>
          <p:nvSpPr>
            <p:cNvPr id="100" name="Google Shape;100;p1"/>
            <p:cNvSpPr/>
            <p:nvPr/>
          </p:nvSpPr>
          <p:spPr>
            <a:xfrm>
              <a:off x="6188863" y="3010325"/>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01" name="Google Shape;101;p1"/>
            <p:cNvSpPr/>
            <p:nvPr/>
          </p:nvSpPr>
          <p:spPr>
            <a:xfrm>
              <a:off x="5754087" y="2780900"/>
              <a:ext cx="658787" cy="589720"/>
            </a:xfrm>
            <a:prstGeom prst="blockArc">
              <a:avLst>
                <a:gd name="adj1" fmla="val 7857301"/>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7" name="Grupo 6">
            <a:extLst>
              <a:ext uri="{FF2B5EF4-FFF2-40B4-BE49-F238E27FC236}">
                <a16:creationId xmlns:a16="http://schemas.microsoft.com/office/drawing/2014/main" id="{1CFE1758-285F-4011-A49F-C5DD64CDD395}"/>
              </a:ext>
            </a:extLst>
          </p:cNvPr>
          <p:cNvGrpSpPr/>
          <p:nvPr/>
        </p:nvGrpSpPr>
        <p:grpSpPr>
          <a:xfrm>
            <a:off x="5754087" y="3504369"/>
            <a:ext cx="772203" cy="589721"/>
            <a:chOff x="5754087" y="3504370"/>
            <a:chExt cx="772202" cy="589720"/>
          </a:xfrm>
        </p:grpSpPr>
        <p:sp>
          <p:nvSpPr>
            <p:cNvPr id="103" name="Google Shape;103;p1"/>
            <p:cNvSpPr/>
            <p:nvPr/>
          </p:nvSpPr>
          <p:spPr>
            <a:xfrm>
              <a:off x="6188863" y="3733795"/>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04" name="Google Shape;104;p1"/>
            <p:cNvSpPr/>
            <p:nvPr/>
          </p:nvSpPr>
          <p:spPr>
            <a:xfrm>
              <a:off x="5754087" y="3504370"/>
              <a:ext cx="658787" cy="589720"/>
            </a:xfrm>
            <a:prstGeom prst="blockArc">
              <a:avLst>
                <a:gd name="adj1" fmla="val 7966431"/>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8" name="Grupo 7">
            <a:extLst>
              <a:ext uri="{FF2B5EF4-FFF2-40B4-BE49-F238E27FC236}">
                <a16:creationId xmlns:a16="http://schemas.microsoft.com/office/drawing/2014/main" id="{92B83AB0-A582-4487-BD42-D2433A04D12F}"/>
              </a:ext>
            </a:extLst>
          </p:cNvPr>
          <p:cNvGrpSpPr/>
          <p:nvPr/>
        </p:nvGrpSpPr>
        <p:grpSpPr>
          <a:xfrm>
            <a:off x="5754087" y="4109164"/>
            <a:ext cx="772203" cy="589721"/>
            <a:chOff x="5754087" y="4109164"/>
            <a:chExt cx="772202" cy="589720"/>
          </a:xfrm>
        </p:grpSpPr>
        <p:sp>
          <p:nvSpPr>
            <p:cNvPr id="106" name="Google Shape;106;p1"/>
            <p:cNvSpPr/>
            <p:nvPr/>
          </p:nvSpPr>
          <p:spPr>
            <a:xfrm>
              <a:off x="6188863" y="4338589"/>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07" name="Google Shape;107;p1"/>
            <p:cNvSpPr/>
            <p:nvPr/>
          </p:nvSpPr>
          <p:spPr>
            <a:xfrm>
              <a:off x="5754087" y="4109164"/>
              <a:ext cx="658787" cy="589720"/>
            </a:xfrm>
            <a:prstGeom prst="blockArc">
              <a:avLst>
                <a:gd name="adj1" fmla="val 7903006"/>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9" name="Grupo 8">
            <a:extLst>
              <a:ext uri="{FF2B5EF4-FFF2-40B4-BE49-F238E27FC236}">
                <a16:creationId xmlns:a16="http://schemas.microsoft.com/office/drawing/2014/main" id="{3EF7411A-169A-40F7-A76F-DBD1580D4332}"/>
              </a:ext>
            </a:extLst>
          </p:cNvPr>
          <p:cNvGrpSpPr/>
          <p:nvPr/>
        </p:nvGrpSpPr>
        <p:grpSpPr>
          <a:xfrm>
            <a:off x="5754087" y="4708817"/>
            <a:ext cx="772203" cy="589721"/>
            <a:chOff x="5754087" y="4708818"/>
            <a:chExt cx="772202" cy="589720"/>
          </a:xfrm>
        </p:grpSpPr>
        <p:sp>
          <p:nvSpPr>
            <p:cNvPr id="109" name="Google Shape;109;p1"/>
            <p:cNvSpPr/>
            <p:nvPr/>
          </p:nvSpPr>
          <p:spPr>
            <a:xfrm>
              <a:off x="6188863" y="4938243"/>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10" name="Google Shape;110;p1"/>
            <p:cNvSpPr/>
            <p:nvPr/>
          </p:nvSpPr>
          <p:spPr>
            <a:xfrm>
              <a:off x="5754087" y="4708818"/>
              <a:ext cx="658787" cy="589720"/>
            </a:xfrm>
            <a:prstGeom prst="blockArc">
              <a:avLst>
                <a:gd name="adj1" fmla="val 7908428"/>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10" name="Grupo 9">
            <a:extLst>
              <a:ext uri="{FF2B5EF4-FFF2-40B4-BE49-F238E27FC236}">
                <a16:creationId xmlns:a16="http://schemas.microsoft.com/office/drawing/2014/main" id="{E8891B89-3480-478D-8421-515293CD500C}"/>
              </a:ext>
            </a:extLst>
          </p:cNvPr>
          <p:cNvGrpSpPr/>
          <p:nvPr/>
        </p:nvGrpSpPr>
        <p:grpSpPr>
          <a:xfrm>
            <a:off x="5754087" y="5432287"/>
            <a:ext cx="772203" cy="589721"/>
            <a:chOff x="5754087" y="5432288"/>
            <a:chExt cx="772202" cy="589720"/>
          </a:xfrm>
        </p:grpSpPr>
        <p:sp>
          <p:nvSpPr>
            <p:cNvPr id="112" name="Google Shape;112;p1"/>
            <p:cNvSpPr/>
            <p:nvPr/>
          </p:nvSpPr>
          <p:spPr>
            <a:xfrm>
              <a:off x="6188863" y="5661713"/>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13" name="Google Shape;113;p1"/>
            <p:cNvSpPr/>
            <p:nvPr/>
          </p:nvSpPr>
          <p:spPr>
            <a:xfrm>
              <a:off x="5754087" y="5432288"/>
              <a:ext cx="658787" cy="589720"/>
            </a:xfrm>
            <a:prstGeom prst="blockArc">
              <a:avLst>
                <a:gd name="adj1" fmla="val 7845997"/>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11" name="Grupo 10">
            <a:extLst>
              <a:ext uri="{FF2B5EF4-FFF2-40B4-BE49-F238E27FC236}">
                <a16:creationId xmlns:a16="http://schemas.microsoft.com/office/drawing/2014/main" id="{B5D6E3AB-525A-487D-9D31-12878A2C1D28}"/>
              </a:ext>
            </a:extLst>
          </p:cNvPr>
          <p:cNvGrpSpPr/>
          <p:nvPr/>
        </p:nvGrpSpPr>
        <p:grpSpPr>
          <a:xfrm>
            <a:off x="5754087" y="6039752"/>
            <a:ext cx="772203" cy="589721"/>
            <a:chOff x="5754087" y="6039752"/>
            <a:chExt cx="772202" cy="589720"/>
          </a:xfrm>
        </p:grpSpPr>
        <p:sp>
          <p:nvSpPr>
            <p:cNvPr id="115" name="Google Shape;115;p1"/>
            <p:cNvSpPr/>
            <p:nvPr/>
          </p:nvSpPr>
          <p:spPr>
            <a:xfrm>
              <a:off x="6188863" y="6269177"/>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16" name="Google Shape;116;p1"/>
            <p:cNvSpPr/>
            <p:nvPr/>
          </p:nvSpPr>
          <p:spPr>
            <a:xfrm>
              <a:off x="5754087" y="6039752"/>
              <a:ext cx="658787" cy="589720"/>
            </a:xfrm>
            <a:prstGeom prst="blockArc">
              <a:avLst>
                <a:gd name="adj1" fmla="val 7971054"/>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117" name="Google Shape;117;p1"/>
          <p:cNvGrpSpPr/>
          <p:nvPr/>
        </p:nvGrpSpPr>
        <p:grpSpPr>
          <a:xfrm rot="-5400000">
            <a:off x="9120306" y="2817682"/>
            <a:ext cx="4379052" cy="1222638"/>
            <a:chOff x="7146044" y="5046538"/>
            <a:chExt cx="4379051" cy="1222639"/>
          </a:xfrm>
        </p:grpSpPr>
        <p:sp>
          <p:nvSpPr>
            <p:cNvPr id="118" name="Google Shape;118;p1"/>
            <p:cNvSpPr/>
            <p:nvPr/>
          </p:nvSpPr>
          <p:spPr>
            <a:xfrm>
              <a:off x="7146044" y="5046538"/>
              <a:ext cx="4379047" cy="1222639"/>
            </a:xfrm>
            <a:prstGeom prst="rect">
              <a:avLst/>
            </a:prstGeom>
            <a:solidFill>
              <a:schemeClr val="lt1"/>
            </a:solidFill>
            <a:ln>
              <a:noFill/>
            </a:ln>
            <a:effectLst>
              <a:outerShdw blurRad="50800" dist="50800" dir="5400000" algn="ctr" rotWithShape="0">
                <a:srgbClr val="000000">
                  <a:alpha val="18823"/>
                </a:srgbClr>
              </a:outerShdw>
            </a:effectLst>
          </p:spPr>
          <p:txBody>
            <a:bodyPr spcFirstLastPara="1" wrap="square" lIns="91426" tIns="45700" rIns="91426" bIns="45700" anchor="ctr" anchorCtr="0">
              <a:noAutofit/>
            </a:bodyPr>
            <a:lstStyle/>
            <a:p>
              <a:pPr algn="ctr"/>
              <a:endParaRPr sz="1600">
                <a:solidFill>
                  <a:schemeClr val="lt1"/>
                </a:solidFill>
                <a:latin typeface="Century Gothic" panose="020B0502020202020204" pitchFamily="34" charset="0"/>
                <a:ea typeface="Calibri"/>
                <a:cs typeface="Calibri"/>
                <a:sym typeface="Calibri"/>
              </a:endParaRPr>
            </a:p>
          </p:txBody>
        </p:sp>
        <p:sp>
          <p:nvSpPr>
            <p:cNvPr id="119" name="Google Shape;119;p1"/>
            <p:cNvSpPr txBox="1"/>
            <p:nvPr/>
          </p:nvSpPr>
          <p:spPr>
            <a:xfrm>
              <a:off x="7161160" y="5121392"/>
              <a:ext cx="4363935" cy="1077179"/>
            </a:xfrm>
            <a:prstGeom prst="rect">
              <a:avLst/>
            </a:prstGeom>
            <a:noFill/>
            <a:ln>
              <a:noFill/>
            </a:ln>
          </p:spPr>
          <p:txBody>
            <a:bodyPr spcFirstLastPara="1" wrap="square" lIns="91426" tIns="45700" rIns="91426" bIns="45700" anchor="t" anchorCtr="0">
              <a:spAutoFit/>
            </a:bodyPr>
            <a:lstStyle/>
            <a:p>
              <a:pPr algn="ctr"/>
              <a:r>
                <a:rPr lang="es-MX" sz="1600" b="1" dirty="0">
                  <a:solidFill>
                    <a:schemeClr val="dk1"/>
                  </a:solidFill>
                  <a:latin typeface="Century Gothic" panose="020B0502020202020204" pitchFamily="34" charset="0"/>
                  <a:ea typeface="Calibri"/>
                  <a:cs typeface="Calibri"/>
                  <a:sym typeface="Calibri"/>
                </a:rPr>
                <a:t>Nombre:</a:t>
              </a:r>
              <a:r>
                <a:rPr lang="es-MX" sz="1600" dirty="0">
                  <a:solidFill>
                    <a:schemeClr val="dk1"/>
                  </a:solidFill>
                  <a:latin typeface="Century Gothic" panose="020B0502020202020204" pitchFamily="34" charset="0"/>
                  <a:ea typeface="Calibri"/>
                  <a:cs typeface="Calibri"/>
                  <a:sym typeface="Calibri"/>
                </a:rPr>
                <a:t> </a:t>
              </a:r>
              <a:r>
                <a:rPr lang="es-MX" sz="1600" dirty="0" err="1">
                  <a:solidFill>
                    <a:schemeClr val="dk1"/>
                  </a:solidFill>
                  <a:latin typeface="Century Gothic" panose="020B0502020202020204" pitchFamily="34" charset="0"/>
                  <a:ea typeface="Calibri"/>
                  <a:cs typeface="Calibri"/>
                  <a:sym typeface="Calibri"/>
                </a:rPr>
                <a:t>Yazmin</a:t>
              </a:r>
              <a:r>
                <a:rPr lang="es-MX" sz="1600" dirty="0">
                  <a:solidFill>
                    <a:schemeClr val="dk1"/>
                  </a:solidFill>
                  <a:latin typeface="Century Gothic" panose="020B0502020202020204" pitchFamily="34" charset="0"/>
                  <a:ea typeface="Calibri"/>
                  <a:cs typeface="Calibri"/>
                  <a:sym typeface="Calibri"/>
                </a:rPr>
                <a:t> </a:t>
              </a:r>
              <a:r>
                <a:rPr lang="es-MX" sz="1600" dirty="0" err="1">
                  <a:solidFill>
                    <a:schemeClr val="dk1"/>
                  </a:solidFill>
                  <a:latin typeface="Century Gothic" panose="020B0502020202020204" pitchFamily="34" charset="0"/>
                  <a:ea typeface="Calibri"/>
                  <a:cs typeface="Calibri"/>
                  <a:sym typeface="Calibri"/>
                </a:rPr>
                <a:t>Tellez</a:t>
              </a:r>
              <a:r>
                <a:rPr lang="es-MX" sz="1600" dirty="0">
                  <a:solidFill>
                    <a:schemeClr val="dk1"/>
                  </a:solidFill>
                  <a:latin typeface="Century Gothic" panose="020B0502020202020204" pitchFamily="34" charset="0"/>
                  <a:ea typeface="Calibri"/>
                  <a:cs typeface="Calibri"/>
                  <a:sym typeface="Calibri"/>
                </a:rPr>
                <a:t> Fuentes </a:t>
              </a:r>
              <a:r>
                <a:rPr lang="es-MX" sz="1600" b="1" dirty="0">
                  <a:solidFill>
                    <a:schemeClr val="dk1"/>
                  </a:solidFill>
                  <a:latin typeface="Century Gothic" panose="020B0502020202020204" pitchFamily="34" charset="0"/>
                  <a:ea typeface="Calibri"/>
                  <a:cs typeface="Calibri"/>
                  <a:sym typeface="Calibri"/>
                </a:rPr>
                <a:t>N.L.: </a:t>
              </a:r>
              <a:r>
                <a:rPr lang="es-MX" sz="1600" dirty="0">
                  <a:solidFill>
                    <a:schemeClr val="dk1"/>
                  </a:solidFill>
                  <a:latin typeface="Century Gothic" panose="020B0502020202020204" pitchFamily="34" charset="0"/>
                  <a:ea typeface="Calibri"/>
                  <a:cs typeface="Calibri"/>
                  <a:sym typeface="Calibri"/>
                </a:rPr>
                <a:t>19</a:t>
              </a:r>
              <a:endParaRPr sz="1200" dirty="0">
                <a:latin typeface="Century Gothic" panose="020B0502020202020204" pitchFamily="34" charset="0"/>
              </a:endParaRPr>
            </a:p>
            <a:p>
              <a:pPr algn="ctr"/>
              <a:r>
                <a:rPr lang="es-MX" sz="1600" b="1" dirty="0">
                  <a:solidFill>
                    <a:schemeClr val="dk1"/>
                  </a:solidFill>
                  <a:latin typeface="Century Gothic" panose="020B0502020202020204" pitchFamily="34" charset="0"/>
                  <a:ea typeface="Calibri"/>
                  <a:cs typeface="Calibri"/>
                  <a:sym typeface="Calibri"/>
                </a:rPr>
                <a:t>Materia:</a:t>
              </a:r>
              <a:r>
                <a:rPr lang="es-MX" sz="1600" dirty="0">
                  <a:solidFill>
                    <a:schemeClr val="dk1"/>
                  </a:solidFill>
                  <a:latin typeface="Century Gothic" panose="020B0502020202020204" pitchFamily="34" charset="0"/>
                  <a:ea typeface="Calibri"/>
                  <a:cs typeface="Calibri"/>
                  <a:sym typeface="Calibri"/>
                </a:rPr>
                <a:t> Aprendizaje en el Servicio</a:t>
              </a:r>
              <a:br>
                <a:rPr lang="es-MX" sz="1600" dirty="0">
                  <a:solidFill>
                    <a:schemeClr val="dk1"/>
                  </a:solidFill>
                  <a:latin typeface="Century Gothic" panose="020B0502020202020204" pitchFamily="34" charset="0"/>
                  <a:ea typeface="Calibri"/>
                  <a:cs typeface="Calibri"/>
                  <a:sym typeface="Calibri"/>
                </a:rPr>
              </a:br>
              <a:r>
                <a:rPr lang="es-MX" sz="1600" b="1" dirty="0" err="1">
                  <a:solidFill>
                    <a:schemeClr val="dk1"/>
                  </a:solidFill>
                  <a:latin typeface="Century Gothic" panose="020B0502020202020204" pitchFamily="34" charset="0"/>
                  <a:ea typeface="Calibri"/>
                  <a:cs typeface="Calibri"/>
                  <a:sym typeface="Calibri"/>
                </a:rPr>
                <a:t>Profra</a:t>
              </a:r>
              <a:r>
                <a:rPr lang="es-MX" sz="1600" b="1" dirty="0">
                  <a:solidFill>
                    <a:schemeClr val="dk1"/>
                  </a:solidFill>
                  <a:latin typeface="Century Gothic" panose="020B0502020202020204" pitchFamily="34" charset="0"/>
                  <a:ea typeface="Calibri"/>
                  <a:cs typeface="Calibri"/>
                  <a:sym typeface="Calibri"/>
                </a:rPr>
                <a:t>.: </a:t>
              </a:r>
              <a:r>
                <a:rPr lang="es-MX" sz="1600" dirty="0">
                  <a:solidFill>
                    <a:schemeClr val="dk1"/>
                  </a:solidFill>
                  <a:latin typeface="Century Gothic" panose="020B0502020202020204" pitchFamily="34" charset="0"/>
                  <a:ea typeface="Calibri"/>
                  <a:cs typeface="Calibri"/>
                  <a:sym typeface="Calibri"/>
                </a:rPr>
                <a:t>Elizabeth Guadalupe Ramos Suarez</a:t>
              </a:r>
              <a:endParaRPr sz="1200" dirty="0">
                <a:latin typeface="Century Gothic" panose="020B0502020202020204" pitchFamily="34" charset="0"/>
              </a:endParaRPr>
            </a:p>
          </p:txBody>
        </p:sp>
      </p:grpSp>
      <p:pic>
        <p:nvPicPr>
          <p:cNvPr id="16" name="Imagen 15" descr="Icono&#10;&#10;Descripción generada automáticamente">
            <a:extLst>
              <a:ext uri="{FF2B5EF4-FFF2-40B4-BE49-F238E27FC236}">
                <a16:creationId xmlns:a16="http://schemas.microsoft.com/office/drawing/2014/main" id="{00487E86-FE95-44A9-BFEF-15BC0C9AD08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344" b="96875" l="4297" r="96875">
                        <a14:foregroundMark x1="10938" y1="35352" x2="5273" y2="43945"/>
                        <a14:foregroundMark x1="5273" y1="43945" x2="9766" y2="52148"/>
                        <a14:foregroundMark x1="9766" y1="52148" x2="10156" y2="52148"/>
                        <a14:foregroundMark x1="6055" y1="47852" x2="4492" y2="44141"/>
                        <a14:foregroundMark x1="19531" y1="11914" x2="22461" y2="1367"/>
                        <a14:foregroundMark x1="22461" y1="1367" x2="32617" y2="2734"/>
                        <a14:foregroundMark x1="32617" y1="2734" x2="39258" y2="6836"/>
                        <a14:foregroundMark x1="79297" y1="3125" x2="88672" y2="3125"/>
                        <a14:foregroundMark x1="88672" y1="3125" x2="93164" y2="12891"/>
                        <a14:foregroundMark x1="93164" y1="12891" x2="93359" y2="17773"/>
                        <a14:foregroundMark x1="91406" y1="29492" x2="91797" y2="37500"/>
                        <a14:foregroundMark x1="42969" y1="88867" x2="53125" y2="88281"/>
                        <a14:foregroundMark x1="53125" y1="88281" x2="61133" y2="93750"/>
                        <a14:foregroundMark x1="61133" y1="93750" x2="79883" y2="97070"/>
                        <a14:foregroundMark x1="96484" y1="96484" x2="97149" y2="96484"/>
                        <a14:backgroundMark x1="85156" y1="94922" x2="96484" y2="96094"/>
                        <a14:backgroundMark x1="96875" y1="96289" x2="97656" y2="96289"/>
                        <a14:backgroundMark x1="96680" y1="97266" x2="97266" y2="95703"/>
                        <a14:backgroundMark x1="99023" y1="99805" x2="99023" y2="99805"/>
                        <a14:backgroundMark x1="97266" y1="97070" x2="96484" y2="95117"/>
                        <a14:backgroundMark x1="95117" y1="97656" x2="95898" y2="95703"/>
                      </a14:backgroundRemoval>
                    </a14:imgEffect>
                  </a14:imgLayer>
                </a14:imgProps>
              </a:ext>
            </a:extLst>
          </a:blip>
          <a:stretch>
            <a:fillRect/>
          </a:stretch>
        </p:blipFill>
        <p:spPr>
          <a:xfrm flipH="1">
            <a:off x="6525548" y="1478994"/>
            <a:ext cx="4172965" cy="4172965"/>
          </a:xfrm>
          <a:prstGeom prst="rect">
            <a:avLst/>
          </a:prstGeom>
        </p:spPr>
      </p:pic>
      <p:pic>
        <p:nvPicPr>
          <p:cNvPr id="17" name="Imagen 16">
            <a:extLst>
              <a:ext uri="{FF2B5EF4-FFF2-40B4-BE49-F238E27FC236}">
                <a16:creationId xmlns:a16="http://schemas.microsoft.com/office/drawing/2014/main" id="{B6127BB9-A301-47A5-B1D6-13AF18CBFB36}"/>
              </a:ext>
            </a:extLst>
          </p:cNvPr>
          <p:cNvPicPr>
            <a:picLocks noChangeAspect="1"/>
          </p:cNvPicPr>
          <p:nvPr/>
        </p:nvPicPr>
        <p:blipFill>
          <a:blip r:embed="rId5"/>
          <a:stretch>
            <a:fillRect/>
          </a:stretch>
        </p:blipFill>
        <p:spPr>
          <a:xfrm>
            <a:off x="6638063" y="216126"/>
            <a:ext cx="5553937" cy="829128"/>
          </a:xfrm>
          <a:prstGeom prst="rect">
            <a:avLst/>
          </a:prstGeom>
        </p:spPr>
      </p:pic>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
          <p:cNvSpPr/>
          <p:nvPr/>
        </p:nvSpPr>
        <p:spPr>
          <a:xfrm>
            <a:off x="0" y="5"/>
            <a:ext cx="12192000" cy="6858000"/>
          </a:xfrm>
          <a:prstGeom prst="rect">
            <a:avLst/>
          </a:prstGeom>
          <a:solidFill>
            <a:srgbClr val="BC927A"/>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26" name="Google Shape;126;p2"/>
          <p:cNvSpPr/>
          <p:nvPr/>
        </p:nvSpPr>
        <p:spPr>
          <a:xfrm flipH="1">
            <a:off x="194861" y="75372"/>
            <a:ext cx="5857460" cy="6707257"/>
          </a:xfrm>
          <a:prstGeom prst="rect">
            <a:avLst/>
          </a:prstGeom>
          <a:solidFill>
            <a:schemeClr val="lt1"/>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54" name="Google Shape;154;p2"/>
          <p:cNvSpPr/>
          <p:nvPr/>
        </p:nvSpPr>
        <p:spPr>
          <a:xfrm>
            <a:off x="6163821" y="75372"/>
            <a:ext cx="5857460" cy="6707257"/>
          </a:xfrm>
          <a:prstGeom prst="rect">
            <a:avLst/>
          </a:prstGeom>
          <a:solidFill>
            <a:schemeClr val="lt1"/>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pic>
        <p:nvPicPr>
          <p:cNvPr id="228" name="Imagen 227">
            <a:extLst>
              <a:ext uri="{FF2B5EF4-FFF2-40B4-BE49-F238E27FC236}">
                <a16:creationId xmlns:a16="http://schemas.microsoft.com/office/drawing/2014/main" id="{F1328009-277E-4F2A-AA30-B498F8BC1ACD}"/>
              </a:ext>
            </a:extLst>
          </p:cNvPr>
          <p:cNvPicPr/>
          <p:nvPr/>
        </p:nvPicPr>
        <p:blipFill>
          <a:blip r:embed="rId3"/>
          <a:stretch>
            <a:fillRect/>
          </a:stretch>
        </p:blipFill>
        <p:spPr>
          <a:xfrm>
            <a:off x="194857" y="75372"/>
            <a:ext cx="5855545" cy="6707257"/>
          </a:xfrm>
          <a:prstGeom prst="rect">
            <a:avLst/>
          </a:prstGeom>
        </p:spPr>
      </p:pic>
      <p:grpSp>
        <p:nvGrpSpPr>
          <p:cNvPr id="2" name="Grupo 1">
            <a:extLst>
              <a:ext uri="{FF2B5EF4-FFF2-40B4-BE49-F238E27FC236}">
                <a16:creationId xmlns:a16="http://schemas.microsoft.com/office/drawing/2014/main" id="{6D445E04-39F1-46CC-8B88-B6D33165230E}"/>
              </a:ext>
            </a:extLst>
          </p:cNvPr>
          <p:cNvGrpSpPr/>
          <p:nvPr/>
        </p:nvGrpSpPr>
        <p:grpSpPr>
          <a:xfrm>
            <a:off x="5665714" y="150740"/>
            <a:ext cx="860572" cy="589721"/>
            <a:chOff x="5665713" y="150741"/>
            <a:chExt cx="860573" cy="589720"/>
          </a:xfrm>
        </p:grpSpPr>
        <p:sp>
          <p:nvSpPr>
            <p:cNvPr id="182" name="Google Shape;182;p2"/>
            <p:cNvSpPr/>
            <p:nvPr/>
          </p:nvSpPr>
          <p:spPr>
            <a:xfrm>
              <a:off x="5665713" y="380167"/>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83" name="Google Shape;183;p2"/>
            <p:cNvSpPr/>
            <p:nvPr/>
          </p:nvSpPr>
          <p:spPr>
            <a:xfrm>
              <a:off x="6188860" y="380166"/>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84" name="Google Shape;184;p2"/>
            <p:cNvSpPr/>
            <p:nvPr/>
          </p:nvSpPr>
          <p:spPr>
            <a:xfrm>
              <a:off x="5754084" y="150741"/>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3" name="Grupo 2">
            <a:extLst>
              <a:ext uri="{FF2B5EF4-FFF2-40B4-BE49-F238E27FC236}">
                <a16:creationId xmlns:a16="http://schemas.microsoft.com/office/drawing/2014/main" id="{CCCAC5FB-F2B3-471A-A9C2-C1B775382408}"/>
              </a:ext>
            </a:extLst>
          </p:cNvPr>
          <p:cNvGrpSpPr/>
          <p:nvPr/>
        </p:nvGrpSpPr>
        <p:grpSpPr>
          <a:xfrm>
            <a:off x="5665714" y="750394"/>
            <a:ext cx="860572" cy="589721"/>
            <a:chOff x="5665713" y="750395"/>
            <a:chExt cx="860573" cy="589720"/>
          </a:xfrm>
        </p:grpSpPr>
        <p:sp>
          <p:nvSpPr>
            <p:cNvPr id="186" name="Google Shape;186;p2"/>
            <p:cNvSpPr/>
            <p:nvPr/>
          </p:nvSpPr>
          <p:spPr>
            <a:xfrm>
              <a:off x="5665713" y="979821"/>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87" name="Google Shape;187;p2"/>
            <p:cNvSpPr/>
            <p:nvPr/>
          </p:nvSpPr>
          <p:spPr>
            <a:xfrm>
              <a:off x="6188860" y="979820"/>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88" name="Google Shape;188;p2"/>
            <p:cNvSpPr/>
            <p:nvPr/>
          </p:nvSpPr>
          <p:spPr>
            <a:xfrm>
              <a:off x="5754084" y="750395"/>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4" name="Grupo 3">
            <a:extLst>
              <a:ext uri="{FF2B5EF4-FFF2-40B4-BE49-F238E27FC236}">
                <a16:creationId xmlns:a16="http://schemas.microsoft.com/office/drawing/2014/main" id="{5196C77E-0E47-418C-9EC2-87F077ED621F}"/>
              </a:ext>
            </a:extLst>
          </p:cNvPr>
          <p:cNvGrpSpPr/>
          <p:nvPr/>
        </p:nvGrpSpPr>
        <p:grpSpPr>
          <a:xfrm>
            <a:off x="5665714" y="1473864"/>
            <a:ext cx="860572" cy="589721"/>
            <a:chOff x="5665713" y="1473865"/>
            <a:chExt cx="860573" cy="589720"/>
          </a:xfrm>
        </p:grpSpPr>
        <p:sp>
          <p:nvSpPr>
            <p:cNvPr id="190" name="Google Shape;190;p2"/>
            <p:cNvSpPr/>
            <p:nvPr/>
          </p:nvSpPr>
          <p:spPr>
            <a:xfrm>
              <a:off x="5665713" y="1703291"/>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91" name="Google Shape;191;p2"/>
            <p:cNvSpPr/>
            <p:nvPr/>
          </p:nvSpPr>
          <p:spPr>
            <a:xfrm>
              <a:off x="6188860" y="1703290"/>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92" name="Google Shape;192;p2"/>
            <p:cNvSpPr/>
            <p:nvPr/>
          </p:nvSpPr>
          <p:spPr>
            <a:xfrm>
              <a:off x="5754084" y="1473865"/>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11" name="Grupo 10">
            <a:extLst>
              <a:ext uri="{FF2B5EF4-FFF2-40B4-BE49-F238E27FC236}">
                <a16:creationId xmlns:a16="http://schemas.microsoft.com/office/drawing/2014/main" id="{FE83749E-3D86-44E6-A3E2-7E6E69FFC0D0}"/>
              </a:ext>
            </a:extLst>
          </p:cNvPr>
          <p:cNvGrpSpPr/>
          <p:nvPr/>
        </p:nvGrpSpPr>
        <p:grpSpPr>
          <a:xfrm>
            <a:off x="5665714" y="2181245"/>
            <a:ext cx="860572" cy="589721"/>
            <a:chOff x="5665713" y="2181246"/>
            <a:chExt cx="860573" cy="589720"/>
          </a:xfrm>
        </p:grpSpPr>
        <p:sp>
          <p:nvSpPr>
            <p:cNvPr id="194" name="Google Shape;194;p2"/>
            <p:cNvSpPr/>
            <p:nvPr/>
          </p:nvSpPr>
          <p:spPr>
            <a:xfrm>
              <a:off x="5665713" y="2410672"/>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95" name="Google Shape;195;p2"/>
            <p:cNvSpPr/>
            <p:nvPr/>
          </p:nvSpPr>
          <p:spPr>
            <a:xfrm>
              <a:off x="6188860" y="2410671"/>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96" name="Google Shape;196;p2"/>
            <p:cNvSpPr/>
            <p:nvPr/>
          </p:nvSpPr>
          <p:spPr>
            <a:xfrm>
              <a:off x="5754084" y="2181246"/>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10" name="Grupo 9">
            <a:extLst>
              <a:ext uri="{FF2B5EF4-FFF2-40B4-BE49-F238E27FC236}">
                <a16:creationId xmlns:a16="http://schemas.microsoft.com/office/drawing/2014/main" id="{A9D5B59B-062F-4D39-9812-B8B401362F09}"/>
              </a:ext>
            </a:extLst>
          </p:cNvPr>
          <p:cNvGrpSpPr/>
          <p:nvPr/>
        </p:nvGrpSpPr>
        <p:grpSpPr>
          <a:xfrm>
            <a:off x="5665714" y="2780900"/>
            <a:ext cx="860572" cy="589721"/>
            <a:chOff x="5665713" y="2780900"/>
            <a:chExt cx="860573" cy="589720"/>
          </a:xfrm>
        </p:grpSpPr>
        <p:sp>
          <p:nvSpPr>
            <p:cNvPr id="198" name="Google Shape;198;p2"/>
            <p:cNvSpPr/>
            <p:nvPr/>
          </p:nvSpPr>
          <p:spPr>
            <a:xfrm>
              <a:off x="5665713" y="3010326"/>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99" name="Google Shape;199;p2"/>
            <p:cNvSpPr/>
            <p:nvPr/>
          </p:nvSpPr>
          <p:spPr>
            <a:xfrm>
              <a:off x="6188860" y="3010325"/>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00" name="Google Shape;200;p2"/>
            <p:cNvSpPr/>
            <p:nvPr/>
          </p:nvSpPr>
          <p:spPr>
            <a:xfrm>
              <a:off x="5754084" y="2780900"/>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9" name="Grupo 8">
            <a:extLst>
              <a:ext uri="{FF2B5EF4-FFF2-40B4-BE49-F238E27FC236}">
                <a16:creationId xmlns:a16="http://schemas.microsoft.com/office/drawing/2014/main" id="{0EF99DBC-B98C-4A51-9A2F-7E6AA806E3AA}"/>
              </a:ext>
            </a:extLst>
          </p:cNvPr>
          <p:cNvGrpSpPr/>
          <p:nvPr/>
        </p:nvGrpSpPr>
        <p:grpSpPr>
          <a:xfrm>
            <a:off x="5665714" y="3504369"/>
            <a:ext cx="860572" cy="589721"/>
            <a:chOff x="5665713" y="3504370"/>
            <a:chExt cx="860573" cy="589720"/>
          </a:xfrm>
        </p:grpSpPr>
        <p:sp>
          <p:nvSpPr>
            <p:cNvPr id="202" name="Google Shape;202;p2"/>
            <p:cNvSpPr/>
            <p:nvPr/>
          </p:nvSpPr>
          <p:spPr>
            <a:xfrm>
              <a:off x="5665713" y="3733796"/>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03" name="Google Shape;203;p2"/>
            <p:cNvSpPr/>
            <p:nvPr/>
          </p:nvSpPr>
          <p:spPr>
            <a:xfrm>
              <a:off x="6188860" y="3733795"/>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04" name="Google Shape;204;p2"/>
            <p:cNvSpPr/>
            <p:nvPr/>
          </p:nvSpPr>
          <p:spPr>
            <a:xfrm>
              <a:off x="5754084" y="3504370"/>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8" name="Grupo 7">
            <a:extLst>
              <a:ext uri="{FF2B5EF4-FFF2-40B4-BE49-F238E27FC236}">
                <a16:creationId xmlns:a16="http://schemas.microsoft.com/office/drawing/2014/main" id="{72BC5FB5-F025-43B4-9632-DEFEF50545DD}"/>
              </a:ext>
            </a:extLst>
          </p:cNvPr>
          <p:cNvGrpSpPr/>
          <p:nvPr/>
        </p:nvGrpSpPr>
        <p:grpSpPr>
          <a:xfrm>
            <a:off x="5665714" y="4109164"/>
            <a:ext cx="860572" cy="589721"/>
            <a:chOff x="5665713" y="4109164"/>
            <a:chExt cx="860573" cy="589720"/>
          </a:xfrm>
        </p:grpSpPr>
        <p:sp>
          <p:nvSpPr>
            <p:cNvPr id="206" name="Google Shape;206;p2"/>
            <p:cNvSpPr/>
            <p:nvPr/>
          </p:nvSpPr>
          <p:spPr>
            <a:xfrm>
              <a:off x="5665713" y="4338590"/>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07" name="Google Shape;207;p2"/>
            <p:cNvSpPr/>
            <p:nvPr/>
          </p:nvSpPr>
          <p:spPr>
            <a:xfrm>
              <a:off x="6188860" y="4338589"/>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08" name="Google Shape;208;p2"/>
            <p:cNvSpPr/>
            <p:nvPr/>
          </p:nvSpPr>
          <p:spPr>
            <a:xfrm>
              <a:off x="5754084" y="4109164"/>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7" name="Grupo 6">
            <a:extLst>
              <a:ext uri="{FF2B5EF4-FFF2-40B4-BE49-F238E27FC236}">
                <a16:creationId xmlns:a16="http://schemas.microsoft.com/office/drawing/2014/main" id="{0DE78F84-4BD0-452B-947C-301E8A7A0FCC}"/>
              </a:ext>
            </a:extLst>
          </p:cNvPr>
          <p:cNvGrpSpPr/>
          <p:nvPr/>
        </p:nvGrpSpPr>
        <p:grpSpPr>
          <a:xfrm>
            <a:off x="5665714" y="4708817"/>
            <a:ext cx="860572" cy="589721"/>
            <a:chOff x="5665713" y="4708818"/>
            <a:chExt cx="860573" cy="589720"/>
          </a:xfrm>
        </p:grpSpPr>
        <p:sp>
          <p:nvSpPr>
            <p:cNvPr id="210" name="Google Shape;210;p2"/>
            <p:cNvSpPr/>
            <p:nvPr/>
          </p:nvSpPr>
          <p:spPr>
            <a:xfrm>
              <a:off x="5665713" y="4938244"/>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11" name="Google Shape;211;p2"/>
            <p:cNvSpPr/>
            <p:nvPr/>
          </p:nvSpPr>
          <p:spPr>
            <a:xfrm>
              <a:off x="6188860" y="4938243"/>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12" name="Google Shape;212;p2"/>
            <p:cNvSpPr/>
            <p:nvPr/>
          </p:nvSpPr>
          <p:spPr>
            <a:xfrm>
              <a:off x="5754084" y="4708818"/>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6" name="Grupo 5">
            <a:extLst>
              <a:ext uri="{FF2B5EF4-FFF2-40B4-BE49-F238E27FC236}">
                <a16:creationId xmlns:a16="http://schemas.microsoft.com/office/drawing/2014/main" id="{DE22D742-5E58-452A-9F1B-5849ADD5051F}"/>
              </a:ext>
            </a:extLst>
          </p:cNvPr>
          <p:cNvGrpSpPr/>
          <p:nvPr/>
        </p:nvGrpSpPr>
        <p:grpSpPr>
          <a:xfrm>
            <a:off x="5665714" y="5432287"/>
            <a:ext cx="860572" cy="589721"/>
            <a:chOff x="5665713" y="5432288"/>
            <a:chExt cx="860573" cy="589720"/>
          </a:xfrm>
        </p:grpSpPr>
        <p:sp>
          <p:nvSpPr>
            <p:cNvPr id="214" name="Google Shape;214;p2"/>
            <p:cNvSpPr/>
            <p:nvPr/>
          </p:nvSpPr>
          <p:spPr>
            <a:xfrm>
              <a:off x="5665713" y="5661714"/>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15" name="Google Shape;215;p2"/>
            <p:cNvSpPr/>
            <p:nvPr/>
          </p:nvSpPr>
          <p:spPr>
            <a:xfrm>
              <a:off x="6188860" y="5661713"/>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16" name="Google Shape;216;p2"/>
            <p:cNvSpPr/>
            <p:nvPr/>
          </p:nvSpPr>
          <p:spPr>
            <a:xfrm>
              <a:off x="5754084" y="5432288"/>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5" name="Grupo 4">
            <a:extLst>
              <a:ext uri="{FF2B5EF4-FFF2-40B4-BE49-F238E27FC236}">
                <a16:creationId xmlns:a16="http://schemas.microsoft.com/office/drawing/2014/main" id="{66DA543A-BD44-4732-A8BF-351187DC73F7}"/>
              </a:ext>
            </a:extLst>
          </p:cNvPr>
          <p:cNvGrpSpPr/>
          <p:nvPr/>
        </p:nvGrpSpPr>
        <p:grpSpPr>
          <a:xfrm>
            <a:off x="5665714" y="6039752"/>
            <a:ext cx="860572" cy="589721"/>
            <a:chOff x="5665713" y="6039752"/>
            <a:chExt cx="860573" cy="589720"/>
          </a:xfrm>
        </p:grpSpPr>
        <p:sp>
          <p:nvSpPr>
            <p:cNvPr id="218" name="Google Shape;218;p2"/>
            <p:cNvSpPr/>
            <p:nvPr/>
          </p:nvSpPr>
          <p:spPr>
            <a:xfrm>
              <a:off x="5665713" y="6269178"/>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19" name="Google Shape;219;p2"/>
            <p:cNvSpPr/>
            <p:nvPr/>
          </p:nvSpPr>
          <p:spPr>
            <a:xfrm>
              <a:off x="6188860" y="6269177"/>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20" name="Google Shape;220;p2"/>
            <p:cNvSpPr/>
            <p:nvPr/>
          </p:nvSpPr>
          <p:spPr>
            <a:xfrm>
              <a:off x="5754084" y="6039752"/>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sp>
        <p:nvSpPr>
          <p:cNvPr id="12" name="CuadroTexto 11">
            <a:extLst>
              <a:ext uri="{FF2B5EF4-FFF2-40B4-BE49-F238E27FC236}">
                <a16:creationId xmlns:a16="http://schemas.microsoft.com/office/drawing/2014/main" id="{55B9BA5B-F987-44A8-8E58-8377432089F3}"/>
              </a:ext>
            </a:extLst>
          </p:cNvPr>
          <p:cNvSpPr txBox="1"/>
          <p:nvPr/>
        </p:nvSpPr>
        <p:spPr>
          <a:xfrm>
            <a:off x="1111348" y="1375390"/>
            <a:ext cx="4440949" cy="461665"/>
          </a:xfrm>
          <a:prstGeom prst="rect">
            <a:avLst/>
          </a:prstGeom>
          <a:noFill/>
        </p:spPr>
        <p:txBody>
          <a:bodyPr wrap="square" rtlCol="0">
            <a:spAutoFit/>
          </a:bodyPr>
          <a:lstStyle/>
          <a:p>
            <a:r>
              <a:rPr lang="es-MX" sz="2400" dirty="0" err="1">
                <a:latin typeface="Century Gothic" panose="020B0502020202020204" pitchFamily="34" charset="0"/>
              </a:rPr>
              <a:t>Yazmin</a:t>
            </a:r>
            <a:r>
              <a:rPr lang="es-MX" sz="2400" dirty="0">
                <a:latin typeface="Century Gothic" panose="020B0502020202020204" pitchFamily="34" charset="0"/>
              </a:rPr>
              <a:t> </a:t>
            </a:r>
            <a:r>
              <a:rPr lang="es-MX" sz="2400" dirty="0" err="1">
                <a:latin typeface="Century Gothic" panose="020B0502020202020204" pitchFamily="34" charset="0"/>
              </a:rPr>
              <a:t>Tellez</a:t>
            </a:r>
            <a:r>
              <a:rPr lang="es-MX" sz="2400" dirty="0">
                <a:latin typeface="Century Gothic" panose="020B0502020202020204" pitchFamily="34" charset="0"/>
              </a:rPr>
              <a:t> Fuentes</a:t>
            </a:r>
          </a:p>
        </p:txBody>
      </p:sp>
      <p:sp>
        <p:nvSpPr>
          <p:cNvPr id="229" name="CuadroTexto 228">
            <a:extLst>
              <a:ext uri="{FF2B5EF4-FFF2-40B4-BE49-F238E27FC236}">
                <a16:creationId xmlns:a16="http://schemas.microsoft.com/office/drawing/2014/main" id="{375E30BF-795E-4774-A7C4-2B67A3C486B6}"/>
              </a:ext>
            </a:extLst>
          </p:cNvPr>
          <p:cNvSpPr txBox="1"/>
          <p:nvPr/>
        </p:nvSpPr>
        <p:spPr>
          <a:xfrm>
            <a:off x="1111348" y="2319235"/>
            <a:ext cx="4440949" cy="461665"/>
          </a:xfrm>
          <a:prstGeom prst="rect">
            <a:avLst/>
          </a:prstGeom>
          <a:noFill/>
        </p:spPr>
        <p:txBody>
          <a:bodyPr wrap="square" rtlCol="0">
            <a:spAutoFit/>
          </a:bodyPr>
          <a:lstStyle/>
          <a:p>
            <a:r>
              <a:rPr lang="es-MX" sz="2400" dirty="0">
                <a:latin typeface="Century Gothic" panose="020B0502020202020204" pitchFamily="34" charset="0"/>
              </a:rPr>
              <a:t>Alma Garza</a:t>
            </a:r>
          </a:p>
        </p:txBody>
      </p:sp>
      <p:sp>
        <p:nvSpPr>
          <p:cNvPr id="230" name="CuadroTexto 229">
            <a:extLst>
              <a:ext uri="{FF2B5EF4-FFF2-40B4-BE49-F238E27FC236}">
                <a16:creationId xmlns:a16="http://schemas.microsoft.com/office/drawing/2014/main" id="{D8C87FDB-14BE-4B41-958E-7F968A8D9110}"/>
              </a:ext>
            </a:extLst>
          </p:cNvPr>
          <p:cNvSpPr txBox="1"/>
          <p:nvPr/>
        </p:nvSpPr>
        <p:spPr>
          <a:xfrm>
            <a:off x="1111348" y="3273538"/>
            <a:ext cx="4440949" cy="461665"/>
          </a:xfrm>
          <a:prstGeom prst="rect">
            <a:avLst/>
          </a:prstGeom>
          <a:noFill/>
        </p:spPr>
        <p:txBody>
          <a:bodyPr wrap="square" rtlCol="0">
            <a:spAutoFit/>
          </a:bodyPr>
          <a:lstStyle/>
          <a:p>
            <a:r>
              <a:rPr lang="es-MX" sz="2400" dirty="0">
                <a:latin typeface="Century Gothic" panose="020B0502020202020204" pitchFamily="34" charset="0"/>
              </a:rPr>
              <a:t>Matutino</a:t>
            </a:r>
          </a:p>
        </p:txBody>
      </p:sp>
      <p:sp>
        <p:nvSpPr>
          <p:cNvPr id="231" name="CuadroTexto 230">
            <a:extLst>
              <a:ext uri="{FF2B5EF4-FFF2-40B4-BE49-F238E27FC236}">
                <a16:creationId xmlns:a16="http://schemas.microsoft.com/office/drawing/2014/main" id="{9EEFE2D5-4E72-423D-B9BD-11DA05105AC7}"/>
              </a:ext>
            </a:extLst>
          </p:cNvPr>
          <p:cNvSpPr txBox="1"/>
          <p:nvPr/>
        </p:nvSpPr>
        <p:spPr>
          <a:xfrm>
            <a:off x="1257385" y="4060560"/>
            <a:ext cx="4440949" cy="461665"/>
          </a:xfrm>
          <a:prstGeom prst="rect">
            <a:avLst/>
          </a:prstGeom>
          <a:noFill/>
        </p:spPr>
        <p:txBody>
          <a:bodyPr wrap="square" rtlCol="0">
            <a:spAutoFit/>
          </a:bodyPr>
          <a:lstStyle/>
          <a:p>
            <a:r>
              <a:rPr lang="es-MX" sz="2400">
                <a:latin typeface="Century Gothic" panose="020B0502020202020204" pitchFamily="34" charset="0"/>
              </a:rPr>
              <a:t>05EJN0043Z</a:t>
            </a:r>
            <a:endParaRPr lang="es-MX" sz="2400" dirty="0">
              <a:latin typeface="Century Gothic" panose="020B0502020202020204" pitchFamily="34" charset="0"/>
            </a:endParaRPr>
          </a:p>
        </p:txBody>
      </p:sp>
      <p:sp>
        <p:nvSpPr>
          <p:cNvPr id="232" name="CuadroTexto 231">
            <a:extLst>
              <a:ext uri="{FF2B5EF4-FFF2-40B4-BE49-F238E27FC236}">
                <a16:creationId xmlns:a16="http://schemas.microsoft.com/office/drawing/2014/main" id="{CB6D04D4-E4A0-47E4-8AA5-765CA361FE26}"/>
              </a:ext>
            </a:extLst>
          </p:cNvPr>
          <p:cNvSpPr txBox="1"/>
          <p:nvPr/>
        </p:nvSpPr>
        <p:spPr>
          <a:xfrm>
            <a:off x="1111348" y="4970793"/>
            <a:ext cx="2049845" cy="461665"/>
          </a:xfrm>
          <a:prstGeom prst="rect">
            <a:avLst/>
          </a:prstGeom>
          <a:noFill/>
        </p:spPr>
        <p:txBody>
          <a:bodyPr wrap="square" rtlCol="0">
            <a:spAutoFit/>
          </a:bodyPr>
          <a:lstStyle/>
          <a:p>
            <a:r>
              <a:rPr lang="es-MX" sz="2400" dirty="0">
                <a:latin typeface="Century Gothic" panose="020B0502020202020204" pitchFamily="34" charset="0"/>
              </a:rPr>
              <a:t>3°</a:t>
            </a:r>
          </a:p>
        </p:txBody>
      </p:sp>
      <p:sp>
        <p:nvSpPr>
          <p:cNvPr id="233" name="CuadroTexto 232">
            <a:extLst>
              <a:ext uri="{FF2B5EF4-FFF2-40B4-BE49-F238E27FC236}">
                <a16:creationId xmlns:a16="http://schemas.microsoft.com/office/drawing/2014/main" id="{F5941E97-2160-4F70-9A70-B933DA2A890E}"/>
              </a:ext>
            </a:extLst>
          </p:cNvPr>
          <p:cNvSpPr txBox="1"/>
          <p:nvPr/>
        </p:nvSpPr>
        <p:spPr>
          <a:xfrm>
            <a:off x="3613952" y="4970793"/>
            <a:ext cx="2049845" cy="461665"/>
          </a:xfrm>
          <a:prstGeom prst="rect">
            <a:avLst/>
          </a:prstGeom>
          <a:noFill/>
        </p:spPr>
        <p:txBody>
          <a:bodyPr wrap="square" rtlCol="0">
            <a:spAutoFit/>
          </a:bodyPr>
          <a:lstStyle/>
          <a:p>
            <a:r>
              <a:rPr lang="es-MX" sz="2400" dirty="0">
                <a:latin typeface="Century Gothic" panose="020B0502020202020204" pitchFamily="34" charset="0"/>
              </a:rPr>
              <a:t>A</a:t>
            </a:r>
          </a:p>
        </p:txBody>
      </p:sp>
      <p:pic>
        <p:nvPicPr>
          <p:cNvPr id="14" name="Imagen 13" descr="Un dibujo de una cara feliz&#10;&#10;Descripción generada automáticamente con confianza media">
            <a:extLst>
              <a:ext uri="{FF2B5EF4-FFF2-40B4-BE49-F238E27FC236}">
                <a16:creationId xmlns:a16="http://schemas.microsoft.com/office/drawing/2014/main" id="{B167C7D4-95CB-40EF-B8DB-C7BD580006E3}"/>
              </a:ext>
            </a:extLst>
          </p:cNvPr>
          <p:cNvPicPr>
            <a:picLocks noChangeAspect="1"/>
          </p:cNvPicPr>
          <p:nvPr/>
        </p:nvPicPr>
        <p:blipFill>
          <a:blip r:embed="rId4"/>
          <a:stretch>
            <a:fillRect/>
          </a:stretch>
        </p:blipFill>
        <p:spPr>
          <a:xfrm>
            <a:off x="6621573" y="81301"/>
            <a:ext cx="1258814" cy="1258814"/>
          </a:xfrm>
          <a:prstGeom prst="rect">
            <a:avLst/>
          </a:prstGeom>
        </p:spPr>
      </p:pic>
      <p:sp>
        <p:nvSpPr>
          <p:cNvPr id="15" name="CuadroTexto 14">
            <a:extLst>
              <a:ext uri="{FF2B5EF4-FFF2-40B4-BE49-F238E27FC236}">
                <a16:creationId xmlns:a16="http://schemas.microsoft.com/office/drawing/2014/main" id="{8BF3FF08-623C-4257-AD2C-C98FDE92741C}"/>
              </a:ext>
            </a:extLst>
          </p:cNvPr>
          <p:cNvSpPr txBox="1"/>
          <p:nvPr/>
        </p:nvSpPr>
        <p:spPr>
          <a:xfrm>
            <a:off x="8820032" y="161727"/>
            <a:ext cx="971083" cy="369460"/>
          </a:xfrm>
          <a:prstGeom prst="rect">
            <a:avLst/>
          </a:prstGeom>
          <a:noFill/>
        </p:spPr>
        <p:txBody>
          <a:bodyPr wrap="square" rtlCol="0">
            <a:spAutoFit/>
          </a:bodyPr>
          <a:lstStyle/>
          <a:p>
            <a:r>
              <a:rPr lang="es-MX" sz="1801" b="1" dirty="0">
                <a:latin typeface="Century Gothic" panose="020B0502020202020204" pitchFamily="34" charset="0"/>
              </a:rPr>
              <a:t>Fecha</a:t>
            </a:r>
          </a:p>
        </p:txBody>
      </p:sp>
      <p:sp>
        <p:nvSpPr>
          <p:cNvPr id="16" name="Rectángulo: esquinas redondeadas 15">
            <a:extLst>
              <a:ext uri="{FF2B5EF4-FFF2-40B4-BE49-F238E27FC236}">
                <a16:creationId xmlns:a16="http://schemas.microsoft.com/office/drawing/2014/main" id="{F48CF9F8-E622-41CA-ACEF-09F3543EC0E1}"/>
              </a:ext>
            </a:extLst>
          </p:cNvPr>
          <p:cNvSpPr/>
          <p:nvPr/>
        </p:nvSpPr>
        <p:spPr>
          <a:xfrm>
            <a:off x="9706712" y="150745"/>
            <a:ext cx="2290434" cy="355696"/>
          </a:xfrm>
          <a:prstGeom prst="roundRect">
            <a:avLst/>
          </a:prstGeom>
          <a:solidFill>
            <a:schemeClr val="bg1"/>
          </a:solidFill>
          <a:ln>
            <a:solidFill>
              <a:srgbClr val="BC927A"/>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1801" dirty="0">
                <a:latin typeface="Century Gothic" panose="020B0502020202020204" pitchFamily="34" charset="0"/>
              </a:rPr>
              <a:t>06/09/2021</a:t>
            </a:r>
          </a:p>
        </p:txBody>
      </p:sp>
      <p:sp>
        <p:nvSpPr>
          <p:cNvPr id="235" name="Rectángulo: esquinas redondeadas 234">
            <a:extLst>
              <a:ext uri="{FF2B5EF4-FFF2-40B4-BE49-F238E27FC236}">
                <a16:creationId xmlns:a16="http://schemas.microsoft.com/office/drawing/2014/main" id="{CF99F43F-43A6-43FE-A769-7054D60A6A02}"/>
              </a:ext>
            </a:extLst>
          </p:cNvPr>
          <p:cNvSpPr/>
          <p:nvPr/>
        </p:nvSpPr>
        <p:spPr>
          <a:xfrm>
            <a:off x="9917727" y="614582"/>
            <a:ext cx="2078732" cy="617237"/>
          </a:xfrm>
          <a:prstGeom prst="roundRect">
            <a:avLst/>
          </a:prstGeom>
          <a:solidFill>
            <a:schemeClr val="bg1"/>
          </a:solidFill>
          <a:ln>
            <a:solidFill>
              <a:srgbClr val="BC927A"/>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1401" b="1" dirty="0">
                <a:latin typeface="Century Gothic" panose="020B0502020202020204" pitchFamily="34" charset="0"/>
              </a:rPr>
              <a:t>Jugando con mi nombre y los números</a:t>
            </a:r>
          </a:p>
        </p:txBody>
      </p:sp>
      <p:sp>
        <p:nvSpPr>
          <p:cNvPr id="236" name="CuadroTexto 235">
            <a:extLst>
              <a:ext uri="{FF2B5EF4-FFF2-40B4-BE49-F238E27FC236}">
                <a16:creationId xmlns:a16="http://schemas.microsoft.com/office/drawing/2014/main" id="{3B6E7548-32B1-4C17-A684-D4B2447A67E8}"/>
              </a:ext>
            </a:extLst>
          </p:cNvPr>
          <p:cNvSpPr txBox="1"/>
          <p:nvPr/>
        </p:nvSpPr>
        <p:spPr>
          <a:xfrm>
            <a:off x="7772334" y="606428"/>
            <a:ext cx="2246636" cy="584775"/>
          </a:xfrm>
          <a:prstGeom prst="rect">
            <a:avLst/>
          </a:prstGeom>
          <a:noFill/>
        </p:spPr>
        <p:txBody>
          <a:bodyPr wrap="square" rtlCol="0">
            <a:spAutoFit/>
          </a:bodyPr>
          <a:lstStyle/>
          <a:p>
            <a:pPr algn="ctr"/>
            <a:r>
              <a:rPr lang="es-MX" sz="1600" b="1" dirty="0">
                <a:latin typeface="Century Gothic" panose="020B0502020202020204" pitchFamily="34" charset="0"/>
              </a:rPr>
              <a:t>Situación de Aprendizaje</a:t>
            </a:r>
          </a:p>
        </p:txBody>
      </p:sp>
      <p:pic>
        <p:nvPicPr>
          <p:cNvPr id="237" name="Imagen 236">
            <a:extLst>
              <a:ext uri="{FF2B5EF4-FFF2-40B4-BE49-F238E27FC236}">
                <a16:creationId xmlns:a16="http://schemas.microsoft.com/office/drawing/2014/main" id="{7E96BBB0-B865-46BE-9BEE-BF5DF418EB81}"/>
              </a:ext>
            </a:extLst>
          </p:cNvPr>
          <p:cNvPicPr/>
          <p:nvPr/>
        </p:nvPicPr>
        <p:blipFill rotWithShape="1">
          <a:blip r:embed="rId5">
            <a:extLst>
              <a:ext uri="{BEBA8EAE-BF5A-486C-A8C5-ECC9F3942E4B}">
                <a14:imgProps xmlns:a14="http://schemas.microsoft.com/office/drawing/2010/main">
                  <a14:imgLayer r:embed="rId6">
                    <a14:imgEffect>
                      <a14:backgroundRemoval t="11313" b="21813" l="16500" r="99917">
                        <a14:foregroundMark x1="18000" y1="15438" x2="26167" y2="17813"/>
                        <a14:foregroundMark x1="19750" y1="19063" x2="26750" y2="17938"/>
                        <a14:foregroundMark x1="26750" y1="17938" x2="29750" y2="15937"/>
                        <a14:foregroundMark x1="19083" y1="16688" x2="17583" y2="16938"/>
                        <a14:foregroundMark x1="21417" y1="16313" x2="29500" y2="15500"/>
                        <a14:foregroundMark x1="29500" y1="15500" x2="30167" y2="15313"/>
                        <a14:foregroundMark x1="28250" y1="18813" x2="41750" y2="18063"/>
                        <a14:foregroundMark x1="20583" y1="18938" x2="29250" y2="19313"/>
                        <a14:foregroundMark x1="29250" y1="19313" x2="86167" y2="16438"/>
                        <a14:foregroundMark x1="86167" y1="16438" x2="92833" y2="16438"/>
                        <a14:foregroundMark x1="96750" y1="16688" x2="66167" y2="18188"/>
                        <a14:foregroundMark x1="70833" y1="18188" x2="91833" y2="17313"/>
                        <a14:foregroundMark x1="97583" y1="16188" x2="97750" y2="15313"/>
                        <a14:foregroundMark x1="96500" y1="15188" x2="70833" y2="13813"/>
                        <a14:foregroundMark x1="56750" y1="13688" x2="22333" y2="12812"/>
                        <a14:foregroundMark x1="17417" y1="13313" x2="18333" y2="17688"/>
                        <a14:foregroundMark x1="18333" y1="17688" x2="27417" y2="18563"/>
                        <a14:foregroundMark x1="27417" y1="18563" x2="46000" y2="17688"/>
                        <a14:foregroundMark x1="46000" y1="17688" x2="55417" y2="17688"/>
                        <a14:foregroundMark x1="55417" y1="17688" x2="70417" y2="21813"/>
                        <a14:foregroundMark x1="83250" y1="19563" x2="24833" y2="19438"/>
                        <a14:foregroundMark x1="21667" y1="19938" x2="17583" y2="16250"/>
                        <a14:foregroundMark x1="17583" y1="16250" x2="21917" y2="12750"/>
                        <a14:foregroundMark x1="21917" y1="12750" x2="38583" y2="12188"/>
                        <a14:foregroundMark x1="47496" y1="12188" x2="62333" y2="12188"/>
                        <a14:foregroundMark x1="38583" y1="12188" x2="45545" y2="12188"/>
                        <a14:foregroundMark x1="62333" y1="12188" x2="70750" y2="12063"/>
                        <a14:foregroundMark x1="70750" y1="12063" x2="93167" y2="12750"/>
                        <a14:foregroundMark x1="93167" y1="12750" x2="98333" y2="16813"/>
                        <a14:foregroundMark x1="98333" y1="16813" x2="98417" y2="18063"/>
                        <a14:foregroundMark x1="98417" y1="19688" x2="17500" y2="19563"/>
                        <a14:foregroundMark x1="17500" y1="19563" x2="18833" y2="15000"/>
                        <a14:foregroundMark x1="18833" y1="15000" x2="25500" y2="12750"/>
                        <a14:foregroundMark x1="25500" y1="12750" x2="27250" y2="12562"/>
                        <a14:foregroundMark x1="26333" y1="12313" x2="44500" y2="10938"/>
                        <a14:foregroundMark x1="48760" y1="11059" x2="84000" y2="12063"/>
                        <a14:foregroundMark x1="44500" y1="10938" x2="45523" y2="10967"/>
                        <a14:foregroundMark x1="84000" y1="12063" x2="87917" y2="11813"/>
                        <a14:foregroundMark x1="84750" y1="11938" x2="92917" y2="12188"/>
                        <a14:foregroundMark x1="92917" y1="12188" x2="99917" y2="14938"/>
                        <a14:foregroundMark x1="99917" y1="14938" x2="99917" y2="16813"/>
                        <a14:foregroundMark x1="99250" y1="17938" x2="98833" y2="21188"/>
                        <a14:foregroundMark x1="99250" y1="20063" x2="25500" y2="21688"/>
                        <a14:foregroundMark x1="17167" y1="20313" x2="16500" y2="20188"/>
                        <a14:foregroundMark x1="17167" y1="19188" x2="17167" y2="19188"/>
                        <a14:foregroundMark x1="17583" y1="15812" x2="23000" y2="12812"/>
                        <a14:foregroundMark x1="23000" y1="12812" x2="24667" y2="12687"/>
                        <a14:foregroundMark x1="28917" y1="13063" x2="51417" y2="19688"/>
                        <a14:foregroundMark x1="39000" y1="17188" x2="63500" y2="13875"/>
                        <a14:foregroundMark x1="63500" y1="13875" x2="73000" y2="13688"/>
                        <a14:foregroundMark x1="86000" y1="13188" x2="95000" y2="12562"/>
                        <a14:foregroundMark x1="95000" y1="12562" x2="99917" y2="12562"/>
                        <a14:foregroundMark x1="98833" y1="12562" x2="93500" y2="12063"/>
                        <a14:foregroundMark x1="90333" y1="12063" x2="96917" y2="11813"/>
                        <a14:foregroundMark x1="99250" y1="12063" x2="99917" y2="12063"/>
                        <a14:foregroundMark x1="99500" y1="12063" x2="98250" y2="11938"/>
                        <a14:foregroundMark x1="98667" y1="11313" x2="98833" y2="12188"/>
                        <a14:backgroundMark x1="18667" y1="12313" x2="19750" y2="12313"/>
                        <a14:backgroundMark x1="45417" y1="11063" x2="47917" y2="11813"/>
                      </a14:backgroundRemoval>
                    </a14:imgEffect>
                  </a14:imgLayer>
                </a14:imgProps>
              </a:ext>
            </a:extLst>
          </a:blip>
          <a:srcRect l="16291" t="11408" r="180" b="79458"/>
          <a:stretch/>
        </p:blipFill>
        <p:spPr>
          <a:xfrm>
            <a:off x="6526286" y="1321750"/>
            <a:ext cx="5494990" cy="1028107"/>
          </a:xfrm>
          <a:prstGeom prst="rect">
            <a:avLst/>
          </a:prstGeom>
        </p:spPr>
      </p:pic>
      <p:graphicFrame>
        <p:nvGraphicFramePr>
          <p:cNvPr id="18" name="Tabla 18">
            <a:extLst>
              <a:ext uri="{FF2B5EF4-FFF2-40B4-BE49-F238E27FC236}">
                <a16:creationId xmlns:a16="http://schemas.microsoft.com/office/drawing/2014/main" id="{5F2CC472-B16C-4FB9-98E6-054BFF0C9245}"/>
              </a:ext>
            </a:extLst>
          </p:cNvPr>
          <p:cNvGraphicFramePr>
            <a:graphicFrameLocks noGrp="1"/>
          </p:cNvGraphicFramePr>
          <p:nvPr>
            <p:extLst>
              <p:ext uri="{D42A27DB-BD31-4B8C-83A1-F6EECF244321}">
                <p14:modId xmlns:p14="http://schemas.microsoft.com/office/powerpoint/2010/main" val="3867952106"/>
              </p:ext>
            </p:extLst>
          </p:nvPr>
        </p:nvGraphicFramePr>
        <p:xfrm>
          <a:off x="6614658" y="2480409"/>
          <a:ext cx="5357440" cy="3050012"/>
        </p:xfrm>
        <a:graphic>
          <a:graphicData uri="http://schemas.openxmlformats.org/drawingml/2006/table">
            <a:tbl>
              <a:tblPr firstRow="1" bandRow="1">
                <a:tableStyleId>{5940675A-B579-460E-94D1-54222C63F5DA}</a:tableStyleId>
              </a:tblPr>
              <a:tblGrid>
                <a:gridCol w="2444937">
                  <a:extLst>
                    <a:ext uri="{9D8B030D-6E8A-4147-A177-3AD203B41FA5}">
                      <a16:colId xmlns:a16="http://schemas.microsoft.com/office/drawing/2014/main" val="2198568655"/>
                    </a:ext>
                  </a:extLst>
                </a:gridCol>
                <a:gridCol w="1573143">
                  <a:extLst>
                    <a:ext uri="{9D8B030D-6E8A-4147-A177-3AD203B41FA5}">
                      <a16:colId xmlns:a16="http://schemas.microsoft.com/office/drawing/2014/main" val="4090229170"/>
                    </a:ext>
                  </a:extLst>
                </a:gridCol>
                <a:gridCol w="1339360">
                  <a:extLst>
                    <a:ext uri="{9D8B030D-6E8A-4147-A177-3AD203B41FA5}">
                      <a16:colId xmlns:a16="http://schemas.microsoft.com/office/drawing/2014/main" val="2732186213"/>
                    </a:ext>
                  </a:extLst>
                </a:gridCol>
              </a:tblGrid>
              <a:tr h="711870">
                <a:tc>
                  <a:txBody>
                    <a:bodyPr/>
                    <a:lstStyle/>
                    <a:p>
                      <a:pPr algn="ctr"/>
                      <a:r>
                        <a:rPr lang="es-MX" sz="1800" b="1" dirty="0">
                          <a:latin typeface="Century Gothic" panose="020B0502020202020204" pitchFamily="34" charset="0"/>
                        </a:rPr>
                        <a:t>En relación a lo planeado</a:t>
                      </a:r>
                    </a:p>
                  </a:txBody>
                  <a:tcPr marT="45721" marB="45721" anchor="ctr">
                    <a:solidFill>
                      <a:srgbClr val="D1FFFF"/>
                    </a:solidFill>
                  </a:tcPr>
                </a:tc>
                <a:tc>
                  <a:txBody>
                    <a:bodyPr/>
                    <a:lstStyle/>
                    <a:p>
                      <a:pPr algn="ctr"/>
                      <a:r>
                        <a:rPr lang="es-MX" sz="1800" b="1" dirty="0">
                          <a:latin typeface="Century Gothic" panose="020B0502020202020204" pitchFamily="34" charset="0"/>
                        </a:rPr>
                        <a:t>Sí</a:t>
                      </a:r>
                    </a:p>
                  </a:txBody>
                  <a:tcPr marT="45721" marB="45721" anchor="ctr">
                    <a:solidFill>
                      <a:srgbClr val="F3FAC6"/>
                    </a:solidFill>
                  </a:tcPr>
                </a:tc>
                <a:tc>
                  <a:txBody>
                    <a:bodyPr/>
                    <a:lstStyle/>
                    <a:p>
                      <a:pPr algn="ctr"/>
                      <a:r>
                        <a:rPr lang="es-MX" sz="1800" b="1" dirty="0">
                          <a:latin typeface="Century Gothic" panose="020B0502020202020204" pitchFamily="34" charset="0"/>
                        </a:rPr>
                        <a:t>No</a:t>
                      </a:r>
                    </a:p>
                  </a:txBody>
                  <a:tcPr marT="45721" marB="45721" anchor="ctr">
                    <a:solidFill>
                      <a:srgbClr val="FFE3EE"/>
                    </a:solidFill>
                  </a:tcPr>
                </a:tc>
                <a:extLst>
                  <a:ext uri="{0D108BD9-81ED-4DB2-BD59-A6C34878D82A}">
                    <a16:rowId xmlns:a16="http://schemas.microsoft.com/office/drawing/2014/main" val="1463147970"/>
                  </a:ext>
                </a:extLst>
              </a:tr>
              <a:tr h="914400">
                <a:tc>
                  <a:txBody>
                    <a:bodyPr/>
                    <a:lstStyle/>
                    <a:p>
                      <a:pPr algn="ctr"/>
                      <a:r>
                        <a:rPr lang="es-MX" sz="1800" b="1" dirty="0">
                          <a:latin typeface="Century Gothic" panose="020B0502020202020204" pitchFamily="34" charset="0"/>
                        </a:rPr>
                        <a:t>Desarrollo de actividades en tiempo y forma.</a:t>
                      </a:r>
                    </a:p>
                  </a:txBody>
                  <a:tcPr marT="45721" marB="45721" anchor="ctr"/>
                </a:tc>
                <a:tc>
                  <a:txBody>
                    <a:bodyPr/>
                    <a:lstStyle/>
                    <a:p>
                      <a:pPr algn="ctr"/>
                      <a:endParaRPr lang="es-MX" sz="1800" dirty="0"/>
                    </a:p>
                  </a:txBody>
                  <a:tcPr marT="45721" marB="45721" anchor="ctr"/>
                </a:tc>
                <a:tc>
                  <a:txBody>
                    <a:bodyPr/>
                    <a:lstStyle/>
                    <a:p>
                      <a:pPr algn="ctr"/>
                      <a:endParaRPr lang="es-MX" sz="1800"/>
                    </a:p>
                  </a:txBody>
                  <a:tcPr marT="45721" marB="45721" anchor="ctr"/>
                </a:tc>
                <a:extLst>
                  <a:ext uri="{0D108BD9-81ED-4DB2-BD59-A6C34878D82A}">
                    <a16:rowId xmlns:a16="http://schemas.microsoft.com/office/drawing/2014/main" val="2349906307"/>
                  </a:ext>
                </a:extLst>
              </a:tr>
              <a:tr h="711870">
                <a:tc>
                  <a:txBody>
                    <a:bodyPr/>
                    <a:lstStyle/>
                    <a:p>
                      <a:pPr algn="ctr"/>
                      <a:r>
                        <a:rPr lang="es-MX" sz="1800" b="1" dirty="0">
                          <a:latin typeface="Century Gothic" panose="020B0502020202020204" pitchFamily="34" charset="0"/>
                        </a:rPr>
                        <a:t>Se llevó a cabo lo planeado.</a:t>
                      </a:r>
                    </a:p>
                  </a:txBody>
                  <a:tcPr marT="45721" marB="45721" anchor="ctr"/>
                </a:tc>
                <a:tc>
                  <a:txBody>
                    <a:bodyPr/>
                    <a:lstStyle/>
                    <a:p>
                      <a:pPr algn="ctr"/>
                      <a:endParaRPr lang="es-MX" sz="1800" dirty="0"/>
                    </a:p>
                  </a:txBody>
                  <a:tcPr marT="45721" marB="45721" anchor="ctr"/>
                </a:tc>
                <a:tc>
                  <a:txBody>
                    <a:bodyPr/>
                    <a:lstStyle/>
                    <a:p>
                      <a:pPr algn="ctr"/>
                      <a:endParaRPr lang="es-MX" sz="1800"/>
                    </a:p>
                  </a:txBody>
                  <a:tcPr marT="45721" marB="45721" anchor="ctr"/>
                </a:tc>
                <a:extLst>
                  <a:ext uri="{0D108BD9-81ED-4DB2-BD59-A6C34878D82A}">
                    <a16:rowId xmlns:a16="http://schemas.microsoft.com/office/drawing/2014/main" val="2310445415"/>
                  </a:ext>
                </a:extLst>
              </a:tr>
              <a:tr h="711870">
                <a:tc>
                  <a:txBody>
                    <a:bodyPr/>
                    <a:lstStyle/>
                    <a:p>
                      <a:pPr algn="ctr"/>
                      <a:r>
                        <a:rPr lang="es-MX" sz="1800" b="1" dirty="0">
                          <a:latin typeface="Century Gothic" panose="020B0502020202020204" pitchFamily="34" charset="0"/>
                        </a:rPr>
                        <a:t>El material fue adecuado.</a:t>
                      </a:r>
                    </a:p>
                  </a:txBody>
                  <a:tcPr marT="45721" marB="45721" anchor="ctr"/>
                </a:tc>
                <a:tc>
                  <a:txBody>
                    <a:bodyPr/>
                    <a:lstStyle/>
                    <a:p>
                      <a:pPr algn="ctr"/>
                      <a:endParaRPr lang="es-MX" sz="1800" dirty="0"/>
                    </a:p>
                  </a:txBody>
                  <a:tcPr marT="45721" marB="45721" anchor="ctr"/>
                </a:tc>
                <a:tc>
                  <a:txBody>
                    <a:bodyPr/>
                    <a:lstStyle/>
                    <a:p>
                      <a:pPr algn="ctr"/>
                      <a:endParaRPr lang="es-MX" sz="1800" dirty="0"/>
                    </a:p>
                  </a:txBody>
                  <a:tcPr marT="45721" marB="45721" anchor="ctr"/>
                </a:tc>
                <a:extLst>
                  <a:ext uri="{0D108BD9-81ED-4DB2-BD59-A6C34878D82A}">
                    <a16:rowId xmlns:a16="http://schemas.microsoft.com/office/drawing/2014/main" val="300211461"/>
                  </a:ext>
                </a:extLst>
              </a:tr>
            </a:tbl>
          </a:graphicData>
        </a:graphic>
      </p:graphicFrame>
      <p:pic>
        <p:nvPicPr>
          <p:cNvPr id="19" name="Imagen 18" descr="Like Bee">
            <a:extLst>
              <a:ext uri="{FF2B5EF4-FFF2-40B4-BE49-F238E27FC236}">
                <a16:creationId xmlns:a16="http://schemas.microsoft.com/office/drawing/2014/main" id="{3E2EBCCE-1B9C-42A8-B799-4CF5EF576903}"/>
              </a:ext>
            </a:extLst>
          </p:cNvPr>
          <p:cNvPicPr>
            <a:picLocks noChangeAspect="1"/>
          </p:cNvPicPr>
          <p:nvPr/>
        </p:nvPicPr>
        <p:blipFill>
          <a:blip r:embed="rId7"/>
          <a:stretch>
            <a:fillRect/>
          </a:stretch>
        </p:blipFill>
        <p:spPr>
          <a:xfrm>
            <a:off x="9476658" y="3165166"/>
            <a:ext cx="882133" cy="882133"/>
          </a:xfrm>
          <a:prstGeom prst="rect">
            <a:avLst/>
          </a:prstGeom>
        </p:spPr>
      </p:pic>
      <p:pic>
        <p:nvPicPr>
          <p:cNvPr id="69" name="Imagen 68" descr="Like Bee">
            <a:extLst>
              <a:ext uri="{FF2B5EF4-FFF2-40B4-BE49-F238E27FC236}">
                <a16:creationId xmlns:a16="http://schemas.microsoft.com/office/drawing/2014/main" id="{3C8DCFE4-718A-4FE2-ADA3-4AC7BD6306AB}"/>
              </a:ext>
            </a:extLst>
          </p:cNvPr>
          <p:cNvPicPr>
            <a:picLocks noChangeAspect="1"/>
          </p:cNvPicPr>
          <p:nvPr/>
        </p:nvPicPr>
        <p:blipFill>
          <a:blip r:embed="rId7"/>
          <a:stretch>
            <a:fillRect/>
          </a:stretch>
        </p:blipFill>
        <p:spPr>
          <a:xfrm>
            <a:off x="9575078" y="4074680"/>
            <a:ext cx="685295" cy="685295"/>
          </a:xfrm>
          <a:prstGeom prst="rect">
            <a:avLst/>
          </a:prstGeom>
        </p:spPr>
      </p:pic>
      <p:pic>
        <p:nvPicPr>
          <p:cNvPr id="70" name="Imagen 69" descr="Like Bee">
            <a:extLst>
              <a:ext uri="{FF2B5EF4-FFF2-40B4-BE49-F238E27FC236}">
                <a16:creationId xmlns:a16="http://schemas.microsoft.com/office/drawing/2014/main" id="{3FFE9E2C-0846-4819-926B-877B1CDAC089}"/>
              </a:ext>
            </a:extLst>
          </p:cNvPr>
          <p:cNvPicPr>
            <a:picLocks noChangeAspect="1"/>
          </p:cNvPicPr>
          <p:nvPr/>
        </p:nvPicPr>
        <p:blipFill>
          <a:blip r:embed="rId7"/>
          <a:stretch>
            <a:fillRect/>
          </a:stretch>
        </p:blipFill>
        <p:spPr>
          <a:xfrm>
            <a:off x="9575078" y="4795674"/>
            <a:ext cx="685295" cy="685295"/>
          </a:xfrm>
          <a:prstGeom prst="rect">
            <a:avLst/>
          </a:prstGeom>
        </p:spPr>
      </p:pic>
      <p:sp>
        <p:nvSpPr>
          <p:cNvPr id="64" name="Elipse 63">
            <a:extLst>
              <a:ext uri="{FF2B5EF4-FFF2-40B4-BE49-F238E27FC236}">
                <a16:creationId xmlns:a16="http://schemas.microsoft.com/office/drawing/2014/main" id="{FCBD7F72-AF7F-48D0-A1FB-5BC6E95AD8A0}"/>
              </a:ext>
            </a:extLst>
          </p:cNvPr>
          <p:cNvSpPr/>
          <p:nvPr/>
        </p:nvSpPr>
        <p:spPr>
          <a:xfrm>
            <a:off x="7276566" y="1642724"/>
            <a:ext cx="179276" cy="25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sz="1401"/>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
          <p:cNvSpPr/>
          <p:nvPr/>
        </p:nvSpPr>
        <p:spPr>
          <a:xfrm>
            <a:off x="0" y="5"/>
            <a:ext cx="12192000" cy="6858000"/>
          </a:xfrm>
          <a:prstGeom prst="rect">
            <a:avLst/>
          </a:prstGeom>
          <a:solidFill>
            <a:srgbClr val="BC927A"/>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26" name="Google Shape;126;p2"/>
          <p:cNvSpPr/>
          <p:nvPr/>
        </p:nvSpPr>
        <p:spPr>
          <a:xfrm flipH="1">
            <a:off x="194861" y="75372"/>
            <a:ext cx="5857460" cy="6707257"/>
          </a:xfrm>
          <a:prstGeom prst="rect">
            <a:avLst/>
          </a:prstGeom>
          <a:solidFill>
            <a:schemeClr val="lt1"/>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54" name="Google Shape;154;p2"/>
          <p:cNvSpPr/>
          <p:nvPr/>
        </p:nvSpPr>
        <p:spPr>
          <a:xfrm>
            <a:off x="6163821" y="75372"/>
            <a:ext cx="5857460" cy="6707257"/>
          </a:xfrm>
          <a:prstGeom prst="rect">
            <a:avLst/>
          </a:prstGeom>
          <a:solidFill>
            <a:schemeClr val="lt1"/>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grpSp>
        <p:nvGrpSpPr>
          <p:cNvPr id="2" name="Grupo 1">
            <a:extLst>
              <a:ext uri="{FF2B5EF4-FFF2-40B4-BE49-F238E27FC236}">
                <a16:creationId xmlns:a16="http://schemas.microsoft.com/office/drawing/2014/main" id="{6D445E04-39F1-46CC-8B88-B6D33165230E}"/>
              </a:ext>
            </a:extLst>
          </p:cNvPr>
          <p:cNvGrpSpPr/>
          <p:nvPr/>
        </p:nvGrpSpPr>
        <p:grpSpPr>
          <a:xfrm>
            <a:off x="5665714" y="150740"/>
            <a:ext cx="860572" cy="589721"/>
            <a:chOff x="5665713" y="150741"/>
            <a:chExt cx="860573" cy="589720"/>
          </a:xfrm>
        </p:grpSpPr>
        <p:sp>
          <p:nvSpPr>
            <p:cNvPr id="182" name="Google Shape;182;p2"/>
            <p:cNvSpPr/>
            <p:nvPr/>
          </p:nvSpPr>
          <p:spPr>
            <a:xfrm>
              <a:off x="5665713" y="380167"/>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83" name="Google Shape;183;p2"/>
            <p:cNvSpPr/>
            <p:nvPr/>
          </p:nvSpPr>
          <p:spPr>
            <a:xfrm>
              <a:off x="6188860" y="380166"/>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84" name="Google Shape;184;p2"/>
            <p:cNvSpPr/>
            <p:nvPr/>
          </p:nvSpPr>
          <p:spPr>
            <a:xfrm>
              <a:off x="5754084" y="150741"/>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3" name="Grupo 2">
            <a:extLst>
              <a:ext uri="{FF2B5EF4-FFF2-40B4-BE49-F238E27FC236}">
                <a16:creationId xmlns:a16="http://schemas.microsoft.com/office/drawing/2014/main" id="{CCCAC5FB-F2B3-471A-A9C2-C1B775382408}"/>
              </a:ext>
            </a:extLst>
          </p:cNvPr>
          <p:cNvGrpSpPr/>
          <p:nvPr/>
        </p:nvGrpSpPr>
        <p:grpSpPr>
          <a:xfrm>
            <a:off x="5665714" y="750394"/>
            <a:ext cx="860572" cy="589721"/>
            <a:chOff x="5665713" y="750395"/>
            <a:chExt cx="860573" cy="589720"/>
          </a:xfrm>
        </p:grpSpPr>
        <p:sp>
          <p:nvSpPr>
            <p:cNvPr id="186" name="Google Shape;186;p2"/>
            <p:cNvSpPr/>
            <p:nvPr/>
          </p:nvSpPr>
          <p:spPr>
            <a:xfrm>
              <a:off x="5665713" y="979821"/>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87" name="Google Shape;187;p2"/>
            <p:cNvSpPr/>
            <p:nvPr/>
          </p:nvSpPr>
          <p:spPr>
            <a:xfrm>
              <a:off x="6188860" y="979820"/>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88" name="Google Shape;188;p2"/>
            <p:cNvSpPr/>
            <p:nvPr/>
          </p:nvSpPr>
          <p:spPr>
            <a:xfrm>
              <a:off x="5754084" y="750395"/>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4" name="Grupo 3">
            <a:extLst>
              <a:ext uri="{FF2B5EF4-FFF2-40B4-BE49-F238E27FC236}">
                <a16:creationId xmlns:a16="http://schemas.microsoft.com/office/drawing/2014/main" id="{5196C77E-0E47-418C-9EC2-87F077ED621F}"/>
              </a:ext>
            </a:extLst>
          </p:cNvPr>
          <p:cNvGrpSpPr/>
          <p:nvPr/>
        </p:nvGrpSpPr>
        <p:grpSpPr>
          <a:xfrm>
            <a:off x="5665714" y="1473864"/>
            <a:ext cx="860572" cy="589721"/>
            <a:chOff x="5665713" y="1473865"/>
            <a:chExt cx="860573" cy="589720"/>
          </a:xfrm>
        </p:grpSpPr>
        <p:sp>
          <p:nvSpPr>
            <p:cNvPr id="190" name="Google Shape;190;p2"/>
            <p:cNvSpPr/>
            <p:nvPr/>
          </p:nvSpPr>
          <p:spPr>
            <a:xfrm>
              <a:off x="5665713" y="1703291"/>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91" name="Google Shape;191;p2"/>
            <p:cNvSpPr/>
            <p:nvPr/>
          </p:nvSpPr>
          <p:spPr>
            <a:xfrm>
              <a:off x="6188860" y="1703290"/>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92" name="Google Shape;192;p2"/>
            <p:cNvSpPr/>
            <p:nvPr/>
          </p:nvSpPr>
          <p:spPr>
            <a:xfrm>
              <a:off x="5754084" y="1473865"/>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11" name="Grupo 10">
            <a:extLst>
              <a:ext uri="{FF2B5EF4-FFF2-40B4-BE49-F238E27FC236}">
                <a16:creationId xmlns:a16="http://schemas.microsoft.com/office/drawing/2014/main" id="{FE83749E-3D86-44E6-A3E2-7E6E69FFC0D0}"/>
              </a:ext>
            </a:extLst>
          </p:cNvPr>
          <p:cNvGrpSpPr/>
          <p:nvPr/>
        </p:nvGrpSpPr>
        <p:grpSpPr>
          <a:xfrm>
            <a:off x="5665714" y="2181245"/>
            <a:ext cx="860572" cy="589721"/>
            <a:chOff x="5665713" y="2181246"/>
            <a:chExt cx="860573" cy="589720"/>
          </a:xfrm>
        </p:grpSpPr>
        <p:sp>
          <p:nvSpPr>
            <p:cNvPr id="194" name="Google Shape;194;p2"/>
            <p:cNvSpPr/>
            <p:nvPr/>
          </p:nvSpPr>
          <p:spPr>
            <a:xfrm>
              <a:off x="5665713" y="2410672"/>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95" name="Google Shape;195;p2"/>
            <p:cNvSpPr/>
            <p:nvPr/>
          </p:nvSpPr>
          <p:spPr>
            <a:xfrm>
              <a:off x="6188860" y="2410671"/>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96" name="Google Shape;196;p2"/>
            <p:cNvSpPr/>
            <p:nvPr/>
          </p:nvSpPr>
          <p:spPr>
            <a:xfrm>
              <a:off x="5754084" y="2181246"/>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10" name="Grupo 9">
            <a:extLst>
              <a:ext uri="{FF2B5EF4-FFF2-40B4-BE49-F238E27FC236}">
                <a16:creationId xmlns:a16="http://schemas.microsoft.com/office/drawing/2014/main" id="{A9D5B59B-062F-4D39-9812-B8B401362F09}"/>
              </a:ext>
            </a:extLst>
          </p:cNvPr>
          <p:cNvGrpSpPr/>
          <p:nvPr/>
        </p:nvGrpSpPr>
        <p:grpSpPr>
          <a:xfrm>
            <a:off x="5665714" y="2780900"/>
            <a:ext cx="860572" cy="589721"/>
            <a:chOff x="5665713" y="2780900"/>
            <a:chExt cx="860573" cy="589720"/>
          </a:xfrm>
        </p:grpSpPr>
        <p:sp>
          <p:nvSpPr>
            <p:cNvPr id="198" name="Google Shape;198;p2"/>
            <p:cNvSpPr/>
            <p:nvPr/>
          </p:nvSpPr>
          <p:spPr>
            <a:xfrm>
              <a:off x="5665713" y="3010326"/>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99" name="Google Shape;199;p2"/>
            <p:cNvSpPr/>
            <p:nvPr/>
          </p:nvSpPr>
          <p:spPr>
            <a:xfrm>
              <a:off x="6188860" y="3010325"/>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00" name="Google Shape;200;p2"/>
            <p:cNvSpPr/>
            <p:nvPr/>
          </p:nvSpPr>
          <p:spPr>
            <a:xfrm>
              <a:off x="5754084" y="2780900"/>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9" name="Grupo 8">
            <a:extLst>
              <a:ext uri="{FF2B5EF4-FFF2-40B4-BE49-F238E27FC236}">
                <a16:creationId xmlns:a16="http://schemas.microsoft.com/office/drawing/2014/main" id="{0EF99DBC-B98C-4A51-9A2F-7E6AA806E3AA}"/>
              </a:ext>
            </a:extLst>
          </p:cNvPr>
          <p:cNvGrpSpPr/>
          <p:nvPr/>
        </p:nvGrpSpPr>
        <p:grpSpPr>
          <a:xfrm>
            <a:off x="5665714" y="3504369"/>
            <a:ext cx="860572" cy="589721"/>
            <a:chOff x="5665713" y="3504370"/>
            <a:chExt cx="860573" cy="589720"/>
          </a:xfrm>
        </p:grpSpPr>
        <p:sp>
          <p:nvSpPr>
            <p:cNvPr id="202" name="Google Shape;202;p2"/>
            <p:cNvSpPr/>
            <p:nvPr/>
          </p:nvSpPr>
          <p:spPr>
            <a:xfrm>
              <a:off x="5665713" y="3733796"/>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03" name="Google Shape;203;p2"/>
            <p:cNvSpPr/>
            <p:nvPr/>
          </p:nvSpPr>
          <p:spPr>
            <a:xfrm>
              <a:off x="6188860" y="3733795"/>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04" name="Google Shape;204;p2"/>
            <p:cNvSpPr/>
            <p:nvPr/>
          </p:nvSpPr>
          <p:spPr>
            <a:xfrm>
              <a:off x="5754084" y="3504370"/>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8" name="Grupo 7">
            <a:extLst>
              <a:ext uri="{FF2B5EF4-FFF2-40B4-BE49-F238E27FC236}">
                <a16:creationId xmlns:a16="http://schemas.microsoft.com/office/drawing/2014/main" id="{72BC5FB5-F025-43B4-9632-DEFEF50545DD}"/>
              </a:ext>
            </a:extLst>
          </p:cNvPr>
          <p:cNvGrpSpPr/>
          <p:nvPr/>
        </p:nvGrpSpPr>
        <p:grpSpPr>
          <a:xfrm>
            <a:off x="5665714" y="4109164"/>
            <a:ext cx="860572" cy="589721"/>
            <a:chOff x="5665713" y="4109164"/>
            <a:chExt cx="860573" cy="589720"/>
          </a:xfrm>
        </p:grpSpPr>
        <p:sp>
          <p:nvSpPr>
            <p:cNvPr id="206" name="Google Shape;206;p2"/>
            <p:cNvSpPr/>
            <p:nvPr/>
          </p:nvSpPr>
          <p:spPr>
            <a:xfrm>
              <a:off x="5665713" y="4338590"/>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07" name="Google Shape;207;p2"/>
            <p:cNvSpPr/>
            <p:nvPr/>
          </p:nvSpPr>
          <p:spPr>
            <a:xfrm>
              <a:off x="6188860" y="4338589"/>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08" name="Google Shape;208;p2"/>
            <p:cNvSpPr/>
            <p:nvPr/>
          </p:nvSpPr>
          <p:spPr>
            <a:xfrm>
              <a:off x="5754084" y="4109164"/>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7" name="Grupo 6">
            <a:extLst>
              <a:ext uri="{FF2B5EF4-FFF2-40B4-BE49-F238E27FC236}">
                <a16:creationId xmlns:a16="http://schemas.microsoft.com/office/drawing/2014/main" id="{0DE78F84-4BD0-452B-947C-301E8A7A0FCC}"/>
              </a:ext>
            </a:extLst>
          </p:cNvPr>
          <p:cNvGrpSpPr/>
          <p:nvPr/>
        </p:nvGrpSpPr>
        <p:grpSpPr>
          <a:xfrm>
            <a:off x="5665714" y="4708817"/>
            <a:ext cx="860572" cy="589721"/>
            <a:chOff x="5665713" y="4708818"/>
            <a:chExt cx="860573" cy="589720"/>
          </a:xfrm>
        </p:grpSpPr>
        <p:sp>
          <p:nvSpPr>
            <p:cNvPr id="210" name="Google Shape;210;p2"/>
            <p:cNvSpPr/>
            <p:nvPr/>
          </p:nvSpPr>
          <p:spPr>
            <a:xfrm>
              <a:off x="5665713" y="4938244"/>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11" name="Google Shape;211;p2"/>
            <p:cNvSpPr/>
            <p:nvPr/>
          </p:nvSpPr>
          <p:spPr>
            <a:xfrm>
              <a:off x="6188860" y="4938243"/>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12" name="Google Shape;212;p2"/>
            <p:cNvSpPr/>
            <p:nvPr/>
          </p:nvSpPr>
          <p:spPr>
            <a:xfrm>
              <a:off x="5754084" y="4708818"/>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6" name="Grupo 5">
            <a:extLst>
              <a:ext uri="{FF2B5EF4-FFF2-40B4-BE49-F238E27FC236}">
                <a16:creationId xmlns:a16="http://schemas.microsoft.com/office/drawing/2014/main" id="{DE22D742-5E58-452A-9F1B-5849ADD5051F}"/>
              </a:ext>
            </a:extLst>
          </p:cNvPr>
          <p:cNvGrpSpPr/>
          <p:nvPr/>
        </p:nvGrpSpPr>
        <p:grpSpPr>
          <a:xfrm>
            <a:off x="5665714" y="5432287"/>
            <a:ext cx="860572" cy="589721"/>
            <a:chOff x="5665713" y="5432288"/>
            <a:chExt cx="860573" cy="589720"/>
          </a:xfrm>
        </p:grpSpPr>
        <p:sp>
          <p:nvSpPr>
            <p:cNvPr id="214" name="Google Shape;214;p2"/>
            <p:cNvSpPr/>
            <p:nvPr/>
          </p:nvSpPr>
          <p:spPr>
            <a:xfrm>
              <a:off x="5665713" y="5661714"/>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15" name="Google Shape;215;p2"/>
            <p:cNvSpPr/>
            <p:nvPr/>
          </p:nvSpPr>
          <p:spPr>
            <a:xfrm>
              <a:off x="6188860" y="5661713"/>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16" name="Google Shape;216;p2"/>
            <p:cNvSpPr/>
            <p:nvPr/>
          </p:nvSpPr>
          <p:spPr>
            <a:xfrm>
              <a:off x="5754084" y="5432288"/>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5" name="Grupo 4">
            <a:extLst>
              <a:ext uri="{FF2B5EF4-FFF2-40B4-BE49-F238E27FC236}">
                <a16:creationId xmlns:a16="http://schemas.microsoft.com/office/drawing/2014/main" id="{66DA543A-BD44-4732-A8BF-351187DC73F7}"/>
              </a:ext>
            </a:extLst>
          </p:cNvPr>
          <p:cNvGrpSpPr/>
          <p:nvPr/>
        </p:nvGrpSpPr>
        <p:grpSpPr>
          <a:xfrm>
            <a:off x="5665714" y="6039752"/>
            <a:ext cx="860572" cy="589721"/>
            <a:chOff x="5665713" y="6039752"/>
            <a:chExt cx="860573" cy="589720"/>
          </a:xfrm>
        </p:grpSpPr>
        <p:sp>
          <p:nvSpPr>
            <p:cNvPr id="218" name="Google Shape;218;p2"/>
            <p:cNvSpPr/>
            <p:nvPr/>
          </p:nvSpPr>
          <p:spPr>
            <a:xfrm>
              <a:off x="5665713" y="6269178"/>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19" name="Google Shape;219;p2"/>
            <p:cNvSpPr/>
            <p:nvPr/>
          </p:nvSpPr>
          <p:spPr>
            <a:xfrm>
              <a:off x="6188860" y="6269177"/>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20" name="Google Shape;220;p2"/>
            <p:cNvSpPr/>
            <p:nvPr/>
          </p:nvSpPr>
          <p:spPr>
            <a:xfrm>
              <a:off x="5754084" y="6039752"/>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aphicFrame>
        <p:nvGraphicFramePr>
          <p:cNvPr id="18" name="Tabla 18">
            <a:extLst>
              <a:ext uri="{FF2B5EF4-FFF2-40B4-BE49-F238E27FC236}">
                <a16:creationId xmlns:a16="http://schemas.microsoft.com/office/drawing/2014/main" id="{5F2CC472-B16C-4FB9-98E6-054BFF0C9245}"/>
              </a:ext>
            </a:extLst>
          </p:cNvPr>
          <p:cNvGraphicFramePr>
            <a:graphicFrameLocks noGrp="1"/>
          </p:cNvGraphicFramePr>
          <p:nvPr>
            <p:extLst>
              <p:ext uri="{D42A27DB-BD31-4B8C-83A1-F6EECF244321}">
                <p14:modId xmlns:p14="http://schemas.microsoft.com/office/powerpoint/2010/main" val="2721172936"/>
              </p:ext>
            </p:extLst>
          </p:nvPr>
        </p:nvGraphicFramePr>
        <p:xfrm>
          <a:off x="6637786" y="262628"/>
          <a:ext cx="5357440" cy="6503605"/>
        </p:xfrm>
        <a:graphic>
          <a:graphicData uri="http://schemas.openxmlformats.org/drawingml/2006/table">
            <a:tbl>
              <a:tblPr firstRow="1" bandRow="1">
                <a:tableStyleId>{5940675A-B579-460E-94D1-54222C63F5DA}</a:tableStyleId>
              </a:tblPr>
              <a:tblGrid>
                <a:gridCol w="2444937">
                  <a:extLst>
                    <a:ext uri="{9D8B030D-6E8A-4147-A177-3AD203B41FA5}">
                      <a16:colId xmlns:a16="http://schemas.microsoft.com/office/drawing/2014/main" val="2198568655"/>
                    </a:ext>
                  </a:extLst>
                </a:gridCol>
                <a:gridCol w="1573143">
                  <a:extLst>
                    <a:ext uri="{9D8B030D-6E8A-4147-A177-3AD203B41FA5}">
                      <a16:colId xmlns:a16="http://schemas.microsoft.com/office/drawing/2014/main" val="4090229170"/>
                    </a:ext>
                  </a:extLst>
                </a:gridCol>
                <a:gridCol w="1339360">
                  <a:extLst>
                    <a:ext uri="{9D8B030D-6E8A-4147-A177-3AD203B41FA5}">
                      <a16:colId xmlns:a16="http://schemas.microsoft.com/office/drawing/2014/main" val="2732186213"/>
                    </a:ext>
                  </a:extLst>
                </a:gridCol>
              </a:tblGrid>
              <a:tr h="446794">
                <a:tc>
                  <a:txBody>
                    <a:bodyPr/>
                    <a:lstStyle/>
                    <a:p>
                      <a:pPr algn="ctr"/>
                      <a:r>
                        <a:rPr lang="es-MX" sz="1400" b="1" dirty="0">
                          <a:latin typeface="Century Gothic" panose="020B0502020202020204" pitchFamily="34" charset="0"/>
                        </a:rPr>
                        <a:t>Educadora</a:t>
                      </a:r>
                    </a:p>
                  </a:txBody>
                  <a:tcPr marT="45721" marB="45721" anchor="ctr">
                    <a:solidFill>
                      <a:srgbClr val="D1FFFF"/>
                    </a:solidFill>
                  </a:tcPr>
                </a:tc>
                <a:tc>
                  <a:txBody>
                    <a:bodyPr/>
                    <a:lstStyle/>
                    <a:p>
                      <a:pPr algn="ctr"/>
                      <a:r>
                        <a:rPr lang="es-MX" sz="1400" b="1" dirty="0">
                          <a:latin typeface="Century Gothic" panose="020B0502020202020204" pitchFamily="34" charset="0"/>
                        </a:rPr>
                        <a:t>Sí</a:t>
                      </a:r>
                    </a:p>
                  </a:txBody>
                  <a:tcPr marT="45721" marB="45721" anchor="ctr">
                    <a:solidFill>
                      <a:srgbClr val="F3FAC6"/>
                    </a:solidFill>
                  </a:tcPr>
                </a:tc>
                <a:tc>
                  <a:txBody>
                    <a:bodyPr/>
                    <a:lstStyle/>
                    <a:p>
                      <a:pPr algn="ctr"/>
                      <a:r>
                        <a:rPr lang="es-MX" sz="1400" b="1" dirty="0">
                          <a:latin typeface="Century Gothic" panose="020B0502020202020204" pitchFamily="34" charset="0"/>
                        </a:rPr>
                        <a:t>No</a:t>
                      </a:r>
                    </a:p>
                  </a:txBody>
                  <a:tcPr marT="45721" marB="45721" anchor="ctr">
                    <a:solidFill>
                      <a:srgbClr val="FFE3EE"/>
                    </a:solidFill>
                  </a:tcPr>
                </a:tc>
                <a:extLst>
                  <a:ext uri="{0D108BD9-81ED-4DB2-BD59-A6C34878D82A}">
                    <a16:rowId xmlns:a16="http://schemas.microsoft.com/office/drawing/2014/main" val="1463147970"/>
                  </a:ext>
                </a:extLst>
              </a:tr>
              <a:tr h="447969">
                <a:tc>
                  <a:txBody>
                    <a:bodyPr/>
                    <a:lstStyle/>
                    <a:p>
                      <a:pPr algn="ctr"/>
                      <a:r>
                        <a:rPr lang="es-MX" sz="1400" b="1" dirty="0">
                          <a:latin typeface="Century Gothic" panose="020B0502020202020204" pitchFamily="34" charset="0"/>
                        </a:rPr>
                        <a:t>¿Mi intervención fue la adecuada?</a:t>
                      </a:r>
                    </a:p>
                  </a:txBody>
                  <a:tcPr marT="45721" marB="45721" anchor="ctr"/>
                </a:tc>
                <a:tc>
                  <a:txBody>
                    <a:bodyPr/>
                    <a:lstStyle/>
                    <a:p>
                      <a:pPr algn="ctr"/>
                      <a:endParaRPr lang="es-MX" sz="1400" dirty="0"/>
                    </a:p>
                  </a:txBody>
                  <a:tcPr marT="45721" marB="45721" anchor="ctr"/>
                </a:tc>
                <a:tc>
                  <a:txBody>
                    <a:bodyPr/>
                    <a:lstStyle/>
                    <a:p>
                      <a:pPr algn="ctr"/>
                      <a:endParaRPr lang="es-MX" sz="1400"/>
                    </a:p>
                  </a:txBody>
                  <a:tcPr marT="45721" marB="45721" anchor="ctr"/>
                </a:tc>
                <a:extLst>
                  <a:ext uri="{0D108BD9-81ED-4DB2-BD59-A6C34878D82A}">
                    <a16:rowId xmlns:a16="http://schemas.microsoft.com/office/drawing/2014/main" val="2349906307"/>
                  </a:ext>
                </a:extLst>
              </a:tr>
              <a:tr h="612671">
                <a:tc>
                  <a:txBody>
                    <a:bodyPr/>
                    <a:lstStyle/>
                    <a:p>
                      <a:pPr algn="ctr"/>
                      <a:r>
                        <a:rPr lang="es-MX" sz="1400" b="1" dirty="0">
                          <a:latin typeface="Century Gothic" panose="020B0502020202020204" pitchFamily="34" charset="0"/>
                        </a:rPr>
                        <a:t>¿Favorecí el logro de los aprendizajes esperados?</a:t>
                      </a:r>
                    </a:p>
                  </a:txBody>
                  <a:tcPr marT="45721" marB="45721" anchor="ctr"/>
                </a:tc>
                <a:tc>
                  <a:txBody>
                    <a:bodyPr/>
                    <a:lstStyle/>
                    <a:p>
                      <a:pPr algn="ctr"/>
                      <a:endParaRPr lang="es-MX" sz="1400" dirty="0"/>
                    </a:p>
                  </a:txBody>
                  <a:tcPr marT="45721" marB="45721" anchor="ctr"/>
                </a:tc>
                <a:tc>
                  <a:txBody>
                    <a:bodyPr/>
                    <a:lstStyle/>
                    <a:p>
                      <a:pPr algn="ctr"/>
                      <a:endParaRPr lang="es-MX" sz="1400"/>
                    </a:p>
                  </a:txBody>
                  <a:tcPr marT="45721" marB="45721" anchor="ctr"/>
                </a:tc>
                <a:extLst>
                  <a:ext uri="{0D108BD9-81ED-4DB2-BD59-A6C34878D82A}">
                    <a16:rowId xmlns:a16="http://schemas.microsoft.com/office/drawing/2014/main" val="2310445415"/>
                  </a:ext>
                </a:extLst>
              </a:tr>
              <a:tr h="816883">
                <a:tc>
                  <a:txBody>
                    <a:bodyPr/>
                    <a:lstStyle/>
                    <a:p>
                      <a:pPr algn="ctr"/>
                      <a:r>
                        <a:rPr lang="es-MX" sz="1400" b="1" dirty="0">
                          <a:latin typeface="Century Gothic" panose="020B0502020202020204" pitchFamily="34" charset="0"/>
                        </a:rPr>
                        <a:t>¿La forma de relacionarme con los alumnos fue la adecuada?</a:t>
                      </a:r>
                    </a:p>
                  </a:txBody>
                  <a:tcPr marT="45721" marB="45721" anchor="ctr"/>
                </a:tc>
                <a:tc>
                  <a:txBody>
                    <a:bodyPr/>
                    <a:lstStyle/>
                    <a:p>
                      <a:pPr algn="ctr"/>
                      <a:endParaRPr lang="es-MX" sz="1400" dirty="0"/>
                    </a:p>
                  </a:txBody>
                  <a:tcPr marT="45721" marB="45721" anchor="ctr"/>
                </a:tc>
                <a:tc>
                  <a:txBody>
                    <a:bodyPr/>
                    <a:lstStyle/>
                    <a:p>
                      <a:pPr algn="ctr"/>
                      <a:endParaRPr lang="es-MX" sz="1400" dirty="0"/>
                    </a:p>
                  </a:txBody>
                  <a:tcPr marT="45721" marB="45721" anchor="ctr"/>
                </a:tc>
                <a:extLst>
                  <a:ext uri="{0D108BD9-81ED-4DB2-BD59-A6C34878D82A}">
                    <a16:rowId xmlns:a16="http://schemas.microsoft.com/office/drawing/2014/main" val="300211461"/>
                  </a:ext>
                </a:extLst>
              </a:tr>
              <a:tr h="438742">
                <a:tc>
                  <a:txBody>
                    <a:bodyPr/>
                    <a:lstStyle/>
                    <a:p>
                      <a:pPr algn="ctr"/>
                      <a:r>
                        <a:rPr lang="es-MX" sz="1400" b="1" dirty="0">
                          <a:latin typeface="Century Gothic" panose="020B0502020202020204" pitchFamily="34" charset="0"/>
                        </a:rPr>
                        <a:t>¿Favorecí la convivencia?</a:t>
                      </a:r>
                    </a:p>
                  </a:txBody>
                  <a:tcPr marT="45721" marB="45721" anchor="ctr"/>
                </a:tc>
                <a:tc>
                  <a:txBody>
                    <a:bodyPr/>
                    <a:lstStyle/>
                    <a:p>
                      <a:pPr algn="ctr"/>
                      <a:endParaRPr lang="es-MX" sz="1400" dirty="0"/>
                    </a:p>
                  </a:txBody>
                  <a:tcPr marT="45721" marB="45721" anchor="ctr"/>
                </a:tc>
                <a:tc>
                  <a:txBody>
                    <a:bodyPr/>
                    <a:lstStyle/>
                    <a:p>
                      <a:pPr algn="ctr"/>
                      <a:endParaRPr lang="es-MX" sz="1400" dirty="0"/>
                    </a:p>
                  </a:txBody>
                  <a:tcPr marT="45721" marB="45721" anchor="ctr"/>
                </a:tc>
                <a:extLst>
                  <a:ext uri="{0D108BD9-81ED-4DB2-BD59-A6C34878D82A}">
                    <a16:rowId xmlns:a16="http://schemas.microsoft.com/office/drawing/2014/main" val="2066434549"/>
                  </a:ext>
                </a:extLst>
              </a:tr>
              <a:tr h="597810">
                <a:tc>
                  <a:txBody>
                    <a:bodyPr/>
                    <a:lstStyle/>
                    <a:p>
                      <a:pPr algn="ctr"/>
                      <a:r>
                        <a:rPr lang="es-MX" sz="1400" b="1" dirty="0">
                          <a:latin typeface="Century Gothic" panose="020B0502020202020204" pitchFamily="34" charset="0"/>
                        </a:rPr>
                        <a:t>¿Las consignas fueron claras?</a:t>
                      </a:r>
                    </a:p>
                  </a:txBody>
                  <a:tcPr marT="45721" marB="45721" anchor="ctr"/>
                </a:tc>
                <a:tc>
                  <a:txBody>
                    <a:bodyPr/>
                    <a:lstStyle/>
                    <a:p>
                      <a:pPr algn="ctr"/>
                      <a:endParaRPr lang="es-MX" sz="1400" dirty="0"/>
                    </a:p>
                  </a:txBody>
                  <a:tcPr marT="45721" marB="45721" anchor="ctr"/>
                </a:tc>
                <a:tc>
                  <a:txBody>
                    <a:bodyPr/>
                    <a:lstStyle/>
                    <a:p>
                      <a:pPr algn="ctr"/>
                      <a:endParaRPr lang="es-MX" sz="1400" dirty="0"/>
                    </a:p>
                  </a:txBody>
                  <a:tcPr marT="45721" marB="45721" anchor="ctr"/>
                </a:tc>
                <a:extLst>
                  <a:ext uri="{0D108BD9-81ED-4DB2-BD59-A6C34878D82A}">
                    <a16:rowId xmlns:a16="http://schemas.microsoft.com/office/drawing/2014/main" val="1935749412"/>
                  </a:ext>
                </a:extLst>
              </a:tr>
              <a:tr h="433321">
                <a:tc gridSpan="3">
                  <a:txBody>
                    <a:bodyPr/>
                    <a:lstStyle/>
                    <a:p>
                      <a:pPr algn="ctr"/>
                      <a:r>
                        <a:rPr lang="es-MX" sz="1400" b="1" dirty="0">
                          <a:latin typeface="Century Gothic" panose="020B0502020202020204" pitchFamily="34" charset="0"/>
                        </a:rPr>
                        <a:t>Alumnos que requirieron apoyo: </a:t>
                      </a:r>
                      <a:r>
                        <a:rPr lang="es-MX" sz="1400" b="0" dirty="0">
                          <a:latin typeface="Century Gothic" panose="020B0502020202020204" pitchFamily="34" charset="0"/>
                        </a:rPr>
                        <a:t>Iker, Patricio, Leonardo, Emilio, Regina, Máximo Leonel.</a:t>
                      </a:r>
                      <a:endParaRPr lang="es-MX" sz="1400" b="1" dirty="0">
                        <a:latin typeface="Century Gothic" panose="020B0502020202020204" pitchFamily="34" charset="0"/>
                      </a:endParaRPr>
                    </a:p>
                  </a:txBody>
                  <a:tcPr marT="45721" marB="45721" anchor="ctr"/>
                </a:tc>
                <a:tc hMerge="1">
                  <a:txBody>
                    <a:bodyPr/>
                    <a:lstStyle/>
                    <a:p>
                      <a:pPr algn="ctr"/>
                      <a:endParaRPr lang="es-MX" sz="1400" dirty="0"/>
                    </a:p>
                  </a:txBody>
                  <a:tcPr marT="45721" marB="45721" anchor="ctr"/>
                </a:tc>
                <a:tc hMerge="1">
                  <a:txBody>
                    <a:bodyPr/>
                    <a:lstStyle/>
                    <a:p>
                      <a:pPr algn="ctr"/>
                      <a:endParaRPr lang="es-MX" sz="1400" dirty="0"/>
                    </a:p>
                  </a:txBody>
                  <a:tcPr marT="45721" marB="45721" anchor="ctr"/>
                </a:tc>
                <a:extLst>
                  <a:ext uri="{0D108BD9-81ED-4DB2-BD59-A6C34878D82A}">
                    <a16:rowId xmlns:a16="http://schemas.microsoft.com/office/drawing/2014/main" val="525139748"/>
                  </a:ext>
                </a:extLst>
              </a:tr>
              <a:tr h="848296">
                <a:tc gridSpan="3">
                  <a:txBody>
                    <a:bodyPr/>
                    <a:lstStyle/>
                    <a:p>
                      <a:pPr algn="ctr"/>
                      <a:r>
                        <a:rPr lang="es-MX" sz="1400" b="1" dirty="0">
                          <a:latin typeface="Century Gothic" panose="020B0502020202020204" pitchFamily="34" charset="0"/>
                        </a:rPr>
                        <a:t>Breve descripción de las actividades realizadas durante la jornada: </a:t>
                      </a:r>
                      <a:r>
                        <a:rPr lang="es-MX" sz="1200" b="0" dirty="0">
                          <a:latin typeface="Century Gothic" panose="020B0502020202020204" pitchFamily="34" charset="0"/>
                        </a:rPr>
                        <a:t>El día de hoy se inició con la clase de educación física, después entraron al salón y se les cuestionó acerca de las vocales y les pedí que escribieran su nombre para empezar a practicar la escritura de este, luego se dio el juego de la lotería para cuando terminarán realizar un trabajo en el cual iban a escribir información a partir de su nombre. Salieron al recreo y cuando regresaron se les entregó un rompecabezas con su nombre el cual lo hicieron primero observando su nombre en la manzana que se les dio al inicio de clase y después, una vez armado, se les quitó lo que tuviera su nombre para ver si podían armarlo. Luego de esto se les mostró un juego en donde sus nombres estaban incompletos (faltaban las</a:t>
                      </a:r>
                      <a:endParaRPr lang="es-MX" sz="1400" b="1" dirty="0">
                        <a:latin typeface="Century Gothic" panose="020B0502020202020204" pitchFamily="34" charset="0"/>
                      </a:endParaRPr>
                    </a:p>
                  </a:txBody>
                  <a:tcPr marT="45721" marB="45721"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908725490"/>
                  </a:ext>
                </a:extLst>
              </a:tr>
            </a:tbl>
          </a:graphicData>
        </a:graphic>
      </p:graphicFrame>
      <p:graphicFrame>
        <p:nvGraphicFramePr>
          <p:cNvPr id="67" name="Tabla 18">
            <a:extLst>
              <a:ext uri="{FF2B5EF4-FFF2-40B4-BE49-F238E27FC236}">
                <a16:creationId xmlns:a16="http://schemas.microsoft.com/office/drawing/2014/main" id="{E00B1A09-B6EA-4275-A300-C3667FE149C7}"/>
              </a:ext>
            </a:extLst>
          </p:cNvPr>
          <p:cNvGraphicFramePr>
            <a:graphicFrameLocks noGrp="1"/>
          </p:cNvGraphicFramePr>
          <p:nvPr>
            <p:extLst>
              <p:ext uri="{D42A27DB-BD31-4B8C-83A1-F6EECF244321}">
                <p14:modId xmlns:p14="http://schemas.microsoft.com/office/powerpoint/2010/main" val="3444592760"/>
              </p:ext>
            </p:extLst>
          </p:nvPr>
        </p:nvGraphicFramePr>
        <p:xfrm>
          <a:off x="337625" y="212313"/>
          <a:ext cx="5214674" cy="6059875"/>
        </p:xfrm>
        <a:graphic>
          <a:graphicData uri="http://schemas.openxmlformats.org/drawingml/2006/table">
            <a:tbl>
              <a:tblPr firstRow="1" bandRow="1">
                <a:tableStyleId>{5940675A-B579-460E-94D1-54222C63F5DA}</a:tableStyleId>
              </a:tblPr>
              <a:tblGrid>
                <a:gridCol w="1871533">
                  <a:extLst>
                    <a:ext uri="{9D8B030D-6E8A-4147-A177-3AD203B41FA5}">
                      <a16:colId xmlns:a16="http://schemas.microsoft.com/office/drawing/2014/main" val="2198568655"/>
                    </a:ext>
                  </a:extLst>
                </a:gridCol>
                <a:gridCol w="1400108">
                  <a:extLst>
                    <a:ext uri="{9D8B030D-6E8A-4147-A177-3AD203B41FA5}">
                      <a16:colId xmlns:a16="http://schemas.microsoft.com/office/drawing/2014/main" val="4090229170"/>
                    </a:ext>
                  </a:extLst>
                </a:gridCol>
                <a:gridCol w="1943033">
                  <a:extLst>
                    <a:ext uri="{9D8B030D-6E8A-4147-A177-3AD203B41FA5}">
                      <a16:colId xmlns:a16="http://schemas.microsoft.com/office/drawing/2014/main" val="2732186213"/>
                    </a:ext>
                  </a:extLst>
                </a:gridCol>
              </a:tblGrid>
              <a:tr h="833513">
                <a:tc gridSpan="3">
                  <a:txBody>
                    <a:bodyPr/>
                    <a:lstStyle/>
                    <a:p>
                      <a:pPr algn="ctr"/>
                      <a:r>
                        <a:rPr lang="es-MX" sz="1800" b="1" dirty="0">
                          <a:latin typeface="Century Gothic" panose="020B0502020202020204" pitchFamily="34" charset="0"/>
                        </a:rPr>
                        <a:t>La organización del grupo fue:</a:t>
                      </a:r>
                    </a:p>
                  </a:txBody>
                  <a:tcPr marT="45721" marB="45721" anchor="ctr">
                    <a:solidFill>
                      <a:srgbClr val="D1FFFF"/>
                    </a:solidFill>
                  </a:tcPr>
                </a:tc>
                <a:tc hMerge="1">
                  <a:txBody>
                    <a:bodyPr/>
                    <a:lstStyle/>
                    <a:p>
                      <a:pPr algn="ctr"/>
                      <a:r>
                        <a:rPr lang="es-MX" sz="1800" b="1" dirty="0">
                          <a:latin typeface="Century Gothic" panose="020B0502020202020204" pitchFamily="34" charset="0"/>
                        </a:rPr>
                        <a:t>Sí</a:t>
                      </a:r>
                    </a:p>
                  </a:txBody>
                  <a:tcPr marT="45721" marB="45721" anchor="ctr">
                    <a:solidFill>
                      <a:srgbClr val="F3FAC6"/>
                    </a:solidFill>
                  </a:tcPr>
                </a:tc>
                <a:tc hMerge="1">
                  <a:txBody>
                    <a:bodyPr/>
                    <a:lstStyle/>
                    <a:p>
                      <a:pPr algn="ctr"/>
                      <a:r>
                        <a:rPr lang="es-MX" sz="1800" b="1" dirty="0">
                          <a:latin typeface="Century Gothic" panose="020B0502020202020204" pitchFamily="34" charset="0"/>
                        </a:rPr>
                        <a:t>No</a:t>
                      </a:r>
                    </a:p>
                  </a:txBody>
                  <a:tcPr marT="45721" marB="45721" anchor="ctr">
                    <a:solidFill>
                      <a:srgbClr val="FFE3EE"/>
                    </a:solidFill>
                  </a:tcPr>
                </a:tc>
                <a:extLst>
                  <a:ext uri="{0D108BD9-81ED-4DB2-BD59-A6C34878D82A}">
                    <a16:rowId xmlns:a16="http://schemas.microsoft.com/office/drawing/2014/main" val="1463147970"/>
                  </a:ext>
                </a:extLst>
              </a:tr>
              <a:tr h="1070650">
                <a:tc>
                  <a:txBody>
                    <a:bodyPr/>
                    <a:lstStyle/>
                    <a:p>
                      <a:pPr algn="ctr"/>
                      <a:r>
                        <a:rPr lang="es-MX" sz="1800" b="0" dirty="0">
                          <a:latin typeface="Century Gothic" panose="020B0502020202020204" pitchFamily="34" charset="0"/>
                        </a:rPr>
                        <a:t>Grupal ( X )</a:t>
                      </a:r>
                    </a:p>
                  </a:txBody>
                  <a:tcPr marT="45721" marB="45721" anchor="ctr"/>
                </a:tc>
                <a:tc>
                  <a:txBody>
                    <a:bodyPr/>
                    <a:lstStyle/>
                    <a:p>
                      <a:pPr algn="ctr"/>
                      <a:r>
                        <a:rPr lang="es-MX" sz="1800" b="0" dirty="0"/>
                        <a:t>Equipos (  )</a:t>
                      </a:r>
                    </a:p>
                  </a:txBody>
                  <a:tcPr marT="45721" marB="45721" anchor="ctr"/>
                </a:tc>
                <a:tc>
                  <a:txBody>
                    <a:bodyPr/>
                    <a:lstStyle/>
                    <a:p>
                      <a:pPr algn="ctr"/>
                      <a:r>
                        <a:rPr lang="es-MX" sz="1800" b="0" dirty="0"/>
                        <a:t>Individual </a:t>
                      </a:r>
                      <a:r>
                        <a:rPr lang="es-MX" sz="1800" b="0" dirty="0">
                          <a:latin typeface="Century Gothic" panose="020B0502020202020204" pitchFamily="34" charset="0"/>
                        </a:rPr>
                        <a:t>( X )</a:t>
                      </a:r>
                      <a:endParaRPr lang="es-MX" sz="1800" b="0" dirty="0"/>
                    </a:p>
                  </a:txBody>
                  <a:tcPr marT="45721" marB="45721" anchor="ctr"/>
                </a:tc>
                <a:extLst>
                  <a:ext uri="{0D108BD9-81ED-4DB2-BD59-A6C34878D82A}">
                    <a16:rowId xmlns:a16="http://schemas.microsoft.com/office/drawing/2014/main" val="2349906307"/>
                  </a:ext>
                </a:extLst>
              </a:tr>
              <a:tr h="584521">
                <a:tc gridSpan="3">
                  <a:txBody>
                    <a:bodyPr/>
                    <a:lstStyle/>
                    <a:p>
                      <a:pPr algn="ctr"/>
                      <a:r>
                        <a:rPr lang="es-MX" sz="1800" b="1" dirty="0">
                          <a:latin typeface="Century Gothic" panose="020B0502020202020204" pitchFamily="34" charset="0"/>
                        </a:rPr>
                        <a:t>Manifestaciones de los niños:</a:t>
                      </a:r>
                    </a:p>
                  </a:txBody>
                  <a:tcPr marT="45721" marB="45721" anchor="ctr">
                    <a:solidFill>
                      <a:srgbClr val="F4E6F6"/>
                    </a:solidFill>
                  </a:tcPr>
                </a:tc>
                <a:tc hMerge="1">
                  <a:txBody>
                    <a:bodyPr/>
                    <a:lstStyle/>
                    <a:p>
                      <a:pPr algn="ctr"/>
                      <a:endParaRPr lang="es-MX" sz="1800" dirty="0"/>
                    </a:p>
                  </a:txBody>
                  <a:tcPr marT="45721" marB="45721" anchor="ctr"/>
                </a:tc>
                <a:tc hMerge="1">
                  <a:txBody>
                    <a:bodyPr/>
                    <a:lstStyle/>
                    <a:p>
                      <a:pPr algn="ctr"/>
                      <a:endParaRPr lang="es-MX" sz="1800" dirty="0"/>
                    </a:p>
                  </a:txBody>
                  <a:tcPr marT="45721" marB="45721" anchor="ctr"/>
                </a:tc>
                <a:extLst>
                  <a:ext uri="{0D108BD9-81ED-4DB2-BD59-A6C34878D82A}">
                    <a16:rowId xmlns:a16="http://schemas.microsoft.com/office/drawing/2014/main" val="2310445415"/>
                  </a:ext>
                </a:extLst>
              </a:tr>
              <a:tr h="833513">
                <a:tc gridSpan="3">
                  <a:txBody>
                    <a:bodyPr/>
                    <a:lstStyle/>
                    <a:p>
                      <a:pPr algn="ctr"/>
                      <a:r>
                        <a:rPr lang="es-MX" sz="1800" b="1" dirty="0">
                          <a:latin typeface="Century Gothic" panose="020B0502020202020204" pitchFamily="34" charset="0"/>
                        </a:rPr>
                        <a:t>¿Se involucraron? </a:t>
                      </a:r>
                      <a:r>
                        <a:rPr lang="es-MX" sz="1800" b="0" dirty="0">
                          <a:latin typeface="Century Gothic" panose="020B0502020202020204" pitchFamily="34" charset="0"/>
                        </a:rPr>
                        <a:t>Todos ( X ) Algunos (  ) Poca motivación (  ) Descontrol (  )</a:t>
                      </a:r>
                    </a:p>
                  </a:txBody>
                  <a:tcPr marT="45721" marB="45721" anchor="ctr"/>
                </a:tc>
                <a:tc hMerge="1">
                  <a:txBody>
                    <a:bodyPr/>
                    <a:lstStyle/>
                    <a:p>
                      <a:pPr algn="ctr"/>
                      <a:endParaRPr lang="es-MX" sz="1800" dirty="0"/>
                    </a:p>
                  </a:txBody>
                  <a:tcPr marT="45721" marB="45721" anchor="ctr"/>
                </a:tc>
                <a:tc hMerge="1">
                  <a:txBody>
                    <a:bodyPr/>
                    <a:lstStyle/>
                    <a:p>
                      <a:pPr algn="ctr"/>
                      <a:endParaRPr lang="es-MX" sz="1800" dirty="0"/>
                    </a:p>
                  </a:txBody>
                  <a:tcPr marT="45721" marB="45721" anchor="ctr"/>
                </a:tc>
                <a:extLst>
                  <a:ext uri="{0D108BD9-81ED-4DB2-BD59-A6C34878D82A}">
                    <a16:rowId xmlns:a16="http://schemas.microsoft.com/office/drawing/2014/main" val="300211461"/>
                  </a:ext>
                </a:extLst>
              </a:tr>
              <a:tr h="833513">
                <a:tc gridSpan="3">
                  <a:txBody>
                    <a:bodyPr/>
                    <a:lstStyle/>
                    <a:p>
                      <a:pPr algn="ctr"/>
                      <a:r>
                        <a:rPr lang="es-MX" sz="1800" b="1" dirty="0">
                          <a:latin typeface="Century Gothic" panose="020B0502020202020204" pitchFamily="34" charset="0"/>
                        </a:rPr>
                        <a:t>¿Se interesaron en las actividades? </a:t>
                      </a:r>
                      <a:r>
                        <a:rPr lang="es-MX" sz="1800" b="0" dirty="0">
                          <a:latin typeface="Century Gothic" panose="020B0502020202020204" pitchFamily="34" charset="0"/>
                        </a:rPr>
                        <a:t>Todos ( X ) Algunos (  ) Otro (  )</a:t>
                      </a:r>
                    </a:p>
                  </a:txBody>
                  <a:tcPr marT="45721" marB="45721"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4235088193"/>
                  </a:ext>
                </a:extLst>
              </a:tr>
              <a:tr h="833513">
                <a:tc gridSpan="3">
                  <a:txBody>
                    <a:bodyPr/>
                    <a:lstStyle/>
                    <a:p>
                      <a:pPr algn="ctr"/>
                      <a:r>
                        <a:rPr lang="es-MX" sz="1800" b="1" dirty="0">
                          <a:latin typeface="Century Gothic" panose="020B0502020202020204" pitchFamily="34" charset="0"/>
                        </a:rPr>
                        <a:t>Su actitud ante las actividades.</a:t>
                      </a:r>
                    </a:p>
                    <a:p>
                      <a:pPr algn="ctr"/>
                      <a:r>
                        <a:rPr lang="es-MX" sz="1800" b="0" dirty="0">
                          <a:latin typeface="Century Gothic" panose="020B0502020202020204" pitchFamily="34" charset="0"/>
                        </a:rPr>
                        <a:t>Participativos ( X ) Buena ( X ) Apatía (  )</a:t>
                      </a:r>
                    </a:p>
                  </a:txBody>
                  <a:tcPr marT="45721" marB="45721"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4103294763"/>
                  </a:ext>
                </a:extLst>
              </a:tr>
              <a:tr h="1070652">
                <a:tc gridSpan="3">
                  <a:txBody>
                    <a:bodyPr/>
                    <a:lstStyle/>
                    <a:p>
                      <a:pPr algn="ctr"/>
                      <a:r>
                        <a:rPr lang="es-MX" sz="1800" b="1" dirty="0">
                          <a:latin typeface="Century Gothic" panose="020B0502020202020204" pitchFamily="34" charset="0"/>
                        </a:rPr>
                        <a:t>Alumnos participativos</a:t>
                      </a:r>
                      <a:r>
                        <a:rPr lang="es-MX" sz="1800" b="0" dirty="0">
                          <a:latin typeface="Century Gothic" panose="020B0502020202020204" pitchFamily="34" charset="0"/>
                        </a:rPr>
                        <a:t>: María José, Galia, Renata.</a:t>
                      </a:r>
                    </a:p>
                  </a:txBody>
                  <a:tcPr marT="45721" marB="45721"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499610032"/>
                  </a:ext>
                </a:extLst>
              </a:tr>
            </a:tbl>
          </a:graphicData>
        </a:graphic>
      </p:graphicFrame>
      <p:pic>
        <p:nvPicPr>
          <p:cNvPr id="47" name="Imagen 46" descr="Like Bee">
            <a:extLst>
              <a:ext uri="{FF2B5EF4-FFF2-40B4-BE49-F238E27FC236}">
                <a16:creationId xmlns:a16="http://schemas.microsoft.com/office/drawing/2014/main" id="{7F378221-8DC7-4EF1-AC8B-1070F6174D2B}"/>
              </a:ext>
            </a:extLst>
          </p:cNvPr>
          <p:cNvPicPr>
            <a:picLocks noChangeAspect="1"/>
          </p:cNvPicPr>
          <p:nvPr/>
        </p:nvPicPr>
        <p:blipFill>
          <a:blip r:embed="rId3"/>
          <a:stretch>
            <a:fillRect/>
          </a:stretch>
        </p:blipFill>
        <p:spPr>
          <a:xfrm>
            <a:off x="9617227" y="622619"/>
            <a:ext cx="609200" cy="609200"/>
          </a:xfrm>
          <a:prstGeom prst="rect">
            <a:avLst/>
          </a:prstGeom>
        </p:spPr>
      </p:pic>
      <p:pic>
        <p:nvPicPr>
          <p:cNvPr id="48" name="Imagen 47" descr="Like Bee">
            <a:extLst>
              <a:ext uri="{FF2B5EF4-FFF2-40B4-BE49-F238E27FC236}">
                <a16:creationId xmlns:a16="http://schemas.microsoft.com/office/drawing/2014/main" id="{9D979E43-0B0F-4898-9034-BBE95667B4B1}"/>
              </a:ext>
            </a:extLst>
          </p:cNvPr>
          <p:cNvPicPr>
            <a:picLocks noChangeAspect="1"/>
          </p:cNvPicPr>
          <p:nvPr/>
        </p:nvPicPr>
        <p:blipFill>
          <a:blip r:embed="rId3"/>
          <a:stretch>
            <a:fillRect/>
          </a:stretch>
        </p:blipFill>
        <p:spPr>
          <a:xfrm>
            <a:off x="9617227" y="1220089"/>
            <a:ext cx="609200" cy="609200"/>
          </a:xfrm>
          <a:prstGeom prst="rect">
            <a:avLst/>
          </a:prstGeom>
        </p:spPr>
      </p:pic>
      <p:pic>
        <p:nvPicPr>
          <p:cNvPr id="49" name="Imagen 48" descr="Like Bee">
            <a:extLst>
              <a:ext uri="{FF2B5EF4-FFF2-40B4-BE49-F238E27FC236}">
                <a16:creationId xmlns:a16="http://schemas.microsoft.com/office/drawing/2014/main" id="{78D59F71-172F-405E-ADD9-E4568C32E6E1}"/>
              </a:ext>
            </a:extLst>
          </p:cNvPr>
          <p:cNvPicPr>
            <a:picLocks noChangeAspect="1"/>
          </p:cNvPicPr>
          <p:nvPr/>
        </p:nvPicPr>
        <p:blipFill>
          <a:blip r:embed="rId3"/>
          <a:stretch>
            <a:fillRect/>
          </a:stretch>
        </p:blipFill>
        <p:spPr>
          <a:xfrm>
            <a:off x="9617227" y="1918781"/>
            <a:ext cx="609200" cy="609200"/>
          </a:xfrm>
          <a:prstGeom prst="rect">
            <a:avLst/>
          </a:prstGeom>
        </p:spPr>
      </p:pic>
      <p:pic>
        <p:nvPicPr>
          <p:cNvPr id="50" name="Imagen 49" descr="Like Bee">
            <a:extLst>
              <a:ext uri="{FF2B5EF4-FFF2-40B4-BE49-F238E27FC236}">
                <a16:creationId xmlns:a16="http://schemas.microsoft.com/office/drawing/2014/main" id="{90D327F6-3E72-4380-815F-0B508254088B}"/>
              </a:ext>
            </a:extLst>
          </p:cNvPr>
          <p:cNvPicPr>
            <a:picLocks noChangeAspect="1"/>
          </p:cNvPicPr>
          <p:nvPr/>
        </p:nvPicPr>
        <p:blipFill>
          <a:blip r:embed="rId3"/>
          <a:stretch>
            <a:fillRect/>
          </a:stretch>
        </p:blipFill>
        <p:spPr>
          <a:xfrm>
            <a:off x="9617227" y="2715237"/>
            <a:ext cx="609200" cy="609200"/>
          </a:xfrm>
          <a:prstGeom prst="rect">
            <a:avLst/>
          </a:prstGeom>
        </p:spPr>
      </p:pic>
      <p:pic>
        <p:nvPicPr>
          <p:cNvPr id="51" name="Imagen 50" descr="Like Bee">
            <a:extLst>
              <a:ext uri="{FF2B5EF4-FFF2-40B4-BE49-F238E27FC236}">
                <a16:creationId xmlns:a16="http://schemas.microsoft.com/office/drawing/2014/main" id="{93C5772C-5950-43E9-8D21-A2070F9EB121}"/>
              </a:ext>
            </a:extLst>
          </p:cNvPr>
          <p:cNvPicPr>
            <a:picLocks noChangeAspect="1"/>
          </p:cNvPicPr>
          <p:nvPr/>
        </p:nvPicPr>
        <p:blipFill>
          <a:blip r:embed="rId3"/>
          <a:stretch>
            <a:fillRect/>
          </a:stretch>
        </p:blipFill>
        <p:spPr>
          <a:xfrm>
            <a:off x="9617227" y="3262325"/>
            <a:ext cx="609200" cy="609200"/>
          </a:xfrm>
          <a:prstGeom prst="rect">
            <a:avLst/>
          </a:prstGeom>
        </p:spPr>
      </p:pic>
    </p:spTree>
    <p:extLst>
      <p:ext uri="{BB962C8B-B14F-4D97-AF65-F5344CB8AC3E}">
        <p14:creationId xmlns:p14="http://schemas.microsoft.com/office/powerpoint/2010/main" val="7636009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
          <p:cNvSpPr/>
          <p:nvPr/>
        </p:nvSpPr>
        <p:spPr>
          <a:xfrm>
            <a:off x="0" y="5"/>
            <a:ext cx="12192000" cy="6858000"/>
          </a:xfrm>
          <a:prstGeom prst="rect">
            <a:avLst/>
          </a:prstGeom>
          <a:solidFill>
            <a:srgbClr val="BC927A"/>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26" name="Google Shape;126;p2"/>
          <p:cNvSpPr/>
          <p:nvPr/>
        </p:nvSpPr>
        <p:spPr>
          <a:xfrm flipH="1">
            <a:off x="194861" y="75372"/>
            <a:ext cx="5857460" cy="6707257"/>
          </a:xfrm>
          <a:prstGeom prst="rect">
            <a:avLst/>
          </a:prstGeom>
          <a:solidFill>
            <a:schemeClr val="lt1"/>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54" name="Google Shape;154;p2"/>
          <p:cNvSpPr/>
          <p:nvPr/>
        </p:nvSpPr>
        <p:spPr>
          <a:xfrm>
            <a:off x="6238667" y="75372"/>
            <a:ext cx="5857460" cy="6707257"/>
          </a:xfrm>
          <a:prstGeom prst="rect">
            <a:avLst/>
          </a:prstGeom>
          <a:solidFill>
            <a:schemeClr val="lt1"/>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grpSp>
        <p:nvGrpSpPr>
          <p:cNvPr id="2" name="Grupo 1">
            <a:extLst>
              <a:ext uri="{FF2B5EF4-FFF2-40B4-BE49-F238E27FC236}">
                <a16:creationId xmlns:a16="http://schemas.microsoft.com/office/drawing/2014/main" id="{6D445E04-39F1-46CC-8B88-B6D33165230E}"/>
              </a:ext>
            </a:extLst>
          </p:cNvPr>
          <p:cNvGrpSpPr/>
          <p:nvPr/>
        </p:nvGrpSpPr>
        <p:grpSpPr>
          <a:xfrm>
            <a:off x="5665714" y="150740"/>
            <a:ext cx="860572" cy="589721"/>
            <a:chOff x="5665713" y="150741"/>
            <a:chExt cx="860573" cy="589720"/>
          </a:xfrm>
        </p:grpSpPr>
        <p:sp>
          <p:nvSpPr>
            <p:cNvPr id="182" name="Google Shape;182;p2"/>
            <p:cNvSpPr/>
            <p:nvPr/>
          </p:nvSpPr>
          <p:spPr>
            <a:xfrm>
              <a:off x="5665713" y="380167"/>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83" name="Google Shape;183;p2"/>
            <p:cNvSpPr/>
            <p:nvPr/>
          </p:nvSpPr>
          <p:spPr>
            <a:xfrm>
              <a:off x="6188860" y="380166"/>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84" name="Google Shape;184;p2"/>
            <p:cNvSpPr/>
            <p:nvPr/>
          </p:nvSpPr>
          <p:spPr>
            <a:xfrm>
              <a:off x="5754084" y="150741"/>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3" name="Grupo 2">
            <a:extLst>
              <a:ext uri="{FF2B5EF4-FFF2-40B4-BE49-F238E27FC236}">
                <a16:creationId xmlns:a16="http://schemas.microsoft.com/office/drawing/2014/main" id="{CCCAC5FB-F2B3-471A-A9C2-C1B775382408}"/>
              </a:ext>
            </a:extLst>
          </p:cNvPr>
          <p:cNvGrpSpPr/>
          <p:nvPr/>
        </p:nvGrpSpPr>
        <p:grpSpPr>
          <a:xfrm>
            <a:off x="5665714" y="750394"/>
            <a:ext cx="860572" cy="589721"/>
            <a:chOff x="5665713" y="750395"/>
            <a:chExt cx="860573" cy="589720"/>
          </a:xfrm>
        </p:grpSpPr>
        <p:sp>
          <p:nvSpPr>
            <p:cNvPr id="186" name="Google Shape;186;p2"/>
            <p:cNvSpPr/>
            <p:nvPr/>
          </p:nvSpPr>
          <p:spPr>
            <a:xfrm>
              <a:off x="5665713" y="979821"/>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87" name="Google Shape;187;p2"/>
            <p:cNvSpPr/>
            <p:nvPr/>
          </p:nvSpPr>
          <p:spPr>
            <a:xfrm>
              <a:off x="6188860" y="979820"/>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88" name="Google Shape;188;p2"/>
            <p:cNvSpPr/>
            <p:nvPr/>
          </p:nvSpPr>
          <p:spPr>
            <a:xfrm>
              <a:off x="5754084" y="750395"/>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4" name="Grupo 3">
            <a:extLst>
              <a:ext uri="{FF2B5EF4-FFF2-40B4-BE49-F238E27FC236}">
                <a16:creationId xmlns:a16="http://schemas.microsoft.com/office/drawing/2014/main" id="{5196C77E-0E47-418C-9EC2-87F077ED621F}"/>
              </a:ext>
            </a:extLst>
          </p:cNvPr>
          <p:cNvGrpSpPr/>
          <p:nvPr/>
        </p:nvGrpSpPr>
        <p:grpSpPr>
          <a:xfrm>
            <a:off x="5665714" y="1473864"/>
            <a:ext cx="860572" cy="589721"/>
            <a:chOff x="5665713" y="1473865"/>
            <a:chExt cx="860573" cy="589720"/>
          </a:xfrm>
        </p:grpSpPr>
        <p:sp>
          <p:nvSpPr>
            <p:cNvPr id="190" name="Google Shape;190;p2"/>
            <p:cNvSpPr/>
            <p:nvPr/>
          </p:nvSpPr>
          <p:spPr>
            <a:xfrm>
              <a:off x="5665713" y="1703291"/>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91" name="Google Shape;191;p2"/>
            <p:cNvSpPr/>
            <p:nvPr/>
          </p:nvSpPr>
          <p:spPr>
            <a:xfrm>
              <a:off x="6188860" y="1703290"/>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92" name="Google Shape;192;p2"/>
            <p:cNvSpPr/>
            <p:nvPr/>
          </p:nvSpPr>
          <p:spPr>
            <a:xfrm>
              <a:off x="5754084" y="1473865"/>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11" name="Grupo 10">
            <a:extLst>
              <a:ext uri="{FF2B5EF4-FFF2-40B4-BE49-F238E27FC236}">
                <a16:creationId xmlns:a16="http://schemas.microsoft.com/office/drawing/2014/main" id="{FE83749E-3D86-44E6-A3E2-7E6E69FFC0D0}"/>
              </a:ext>
            </a:extLst>
          </p:cNvPr>
          <p:cNvGrpSpPr/>
          <p:nvPr/>
        </p:nvGrpSpPr>
        <p:grpSpPr>
          <a:xfrm>
            <a:off x="5665714" y="2181245"/>
            <a:ext cx="860572" cy="589721"/>
            <a:chOff x="5665713" y="2181246"/>
            <a:chExt cx="860573" cy="589720"/>
          </a:xfrm>
        </p:grpSpPr>
        <p:sp>
          <p:nvSpPr>
            <p:cNvPr id="194" name="Google Shape;194;p2"/>
            <p:cNvSpPr/>
            <p:nvPr/>
          </p:nvSpPr>
          <p:spPr>
            <a:xfrm>
              <a:off x="5665713" y="2410672"/>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95" name="Google Shape;195;p2"/>
            <p:cNvSpPr/>
            <p:nvPr/>
          </p:nvSpPr>
          <p:spPr>
            <a:xfrm>
              <a:off x="6188860" y="2410671"/>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96" name="Google Shape;196;p2"/>
            <p:cNvSpPr/>
            <p:nvPr/>
          </p:nvSpPr>
          <p:spPr>
            <a:xfrm>
              <a:off x="5754084" y="2181246"/>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10" name="Grupo 9">
            <a:extLst>
              <a:ext uri="{FF2B5EF4-FFF2-40B4-BE49-F238E27FC236}">
                <a16:creationId xmlns:a16="http://schemas.microsoft.com/office/drawing/2014/main" id="{A9D5B59B-062F-4D39-9812-B8B401362F09}"/>
              </a:ext>
            </a:extLst>
          </p:cNvPr>
          <p:cNvGrpSpPr/>
          <p:nvPr/>
        </p:nvGrpSpPr>
        <p:grpSpPr>
          <a:xfrm>
            <a:off x="5665714" y="2780900"/>
            <a:ext cx="860572" cy="589721"/>
            <a:chOff x="5665713" y="2780900"/>
            <a:chExt cx="860573" cy="589720"/>
          </a:xfrm>
        </p:grpSpPr>
        <p:sp>
          <p:nvSpPr>
            <p:cNvPr id="198" name="Google Shape;198;p2"/>
            <p:cNvSpPr/>
            <p:nvPr/>
          </p:nvSpPr>
          <p:spPr>
            <a:xfrm>
              <a:off x="5665713" y="3010326"/>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99" name="Google Shape;199;p2"/>
            <p:cNvSpPr/>
            <p:nvPr/>
          </p:nvSpPr>
          <p:spPr>
            <a:xfrm>
              <a:off x="6188860" y="3010325"/>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00" name="Google Shape;200;p2"/>
            <p:cNvSpPr/>
            <p:nvPr/>
          </p:nvSpPr>
          <p:spPr>
            <a:xfrm>
              <a:off x="5754084" y="2780900"/>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9" name="Grupo 8">
            <a:extLst>
              <a:ext uri="{FF2B5EF4-FFF2-40B4-BE49-F238E27FC236}">
                <a16:creationId xmlns:a16="http://schemas.microsoft.com/office/drawing/2014/main" id="{0EF99DBC-B98C-4A51-9A2F-7E6AA806E3AA}"/>
              </a:ext>
            </a:extLst>
          </p:cNvPr>
          <p:cNvGrpSpPr/>
          <p:nvPr/>
        </p:nvGrpSpPr>
        <p:grpSpPr>
          <a:xfrm>
            <a:off x="5665714" y="3504369"/>
            <a:ext cx="860572" cy="589721"/>
            <a:chOff x="5665713" y="3504370"/>
            <a:chExt cx="860573" cy="589720"/>
          </a:xfrm>
        </p:grpSpPr>
        <p:sp>
          <p:nvSpPr>
            <p:cNvPr id="202" name="Google Shape;202;p2"/>
            <p:cNvSpPr/>
            <p:nvPr/>
          </p:nvSpPr>
          <p:spPr>
            <a:xfrm>
              <a:off x="5665713" y="3733796"/>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03" name="Google Shape;203;p2"/>
            <p:cNvSpPr/>
            <p:nvPr/>
          </p:nvSpPr>
          <p:spPr>
            <a:xfrm>
              <a:off x="6188860" y="3733795"/>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04" name="Google Shape;204;p2"/>
            <p:cNvSpPr/>
            <p:nvPr/>
          </p:nvSpPr>
          <p:spPr>
            <a:xfrm>
              <a:off x="5754084" y="3504370"/>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8" name="Grupo 7">
            <a:extLst>
              <a:ext uri="{FF2B5EF4-FFF2-40B4-BE49-F238E27FC236}">
                <a16:creationId xmlns:a16="http://schemas.microsoft.com/office/drawing/2014/main" id="{72BC5FB5-F025-43B4-9632-DEFEF50545DD}"/>
              </a:ext>
            </a:extLst>
          </p:cNvPr>
          <p:cNvGrpSpPr/>
          <p:nvPr/>
        </p:nvGrpSpPr>
        <p:grpSpPr>
          <a:xfrm>
            <a:off x="5665714" y="4109164"/>
            <a:ext cx="860572" cy="589721"/>
            <a:chOff x="5665713" y="4109164"/>
            <a:chExt cx="860573" cy="589720"/>
          </a:xfrm>
        </p:grpSpPr>
        <p:sp>
          <p:nvSpPr>
            <p:cNvPr id="206" name="Google Shape;206;p2"/>
            <p:cNvSpPr/>
            <p:nvPr/>
          </p:nvSpPr>
          <p:spPr>
            <a:xfrm>
              <a:off x="5665713" y="4338590"/>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07" name="Google Shape;207;p2"/>
            <p:cNvSpPr/>
            <p:nvPr/>
          </p:nvSpPr>
          <p:spPr>
            <a:xfrm>
              <a:off x="6188860" y="4338589"/>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08" name="Google Shape;208;p2"/>
            <p:cNvSpPr/>
            <p:nvPr/>
          </p:nvSpPr>
          <p:spPr>
            <a:xfrm>
              <a:off x="5754084" y="4109164"/>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7" name="Grupo 6">
            <a:extLst>
              <a:ext uri="{FF2B5EF4-FFF2-40B4-BE49-F238E27FC236}">
                <a16:creationId xmlns:a16="http://schemas.microsoft.com/office/drawing/2014/main" id="{0DE78F84-4BD0-452B-947C-301E8A7A0FCC}"/>
              </a:ext>
            </a:extLst>
          </p:cNvPr>
          <p:cNvGrpSpPr/>
          <p:nvPr/>
        </p:nvGrpSpPr>
        <p:grpSpPr>
          <a:xfrm>
            <a:off x="5665714" y="4708817"/>
            <a:ext cx="860572" cy="589721"/>
            <a:chOff x="5665713" y="4708818"/>
            <a:chExt cx="860573" cy="589720"/>
          </a:xfrm>
        </p:grpSpPr>
        <p:sp>
          <p:nvSpPr>
            <p:cNvPr id="210" name="Google Shape;210;p2"/>
            <p:cNvSpPr/>
            <p:nvPr/>
          </p:nvSpPr>
          <p:spPr>
            <a:xfrm>
              <a:off x="5665713" y="4938244"/>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11" name="Google Shape;211;p2"/>
            <p:cNvSpPr/>
            <p:nvPr/>
          </p:nvSpPr>
          <p:spPr>
            <a:xfrm>
              <a:off x="6188860" y="4938243"/>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12" name="Google Shape;212;p2"/>
            <p:cNvSpPr/>
            <p:nvPr/>
          </p:nvSpPr>
          <p:spPr>
            <a:xfrm>
              <a:off x="5754084" y="4708818"/>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6" name="Grupo 5">
            <a:extLst>
              <a:ext uri="{FF2B5EF4-FFF2-40B4-BE49-F238E27FC236}">
                <a16:creationId xmlns:a16="http://schemas.microsoft.com/office/drawing/2014/main" id="{DE22D742-5E58-452A-9F1B-5849ADD5051F}"/>
              </a:ext>
            </a:extLst>
          </p:cNvPr>
          <p:cNvGrpSpPr/>
          <p:nvPr/>
        </p:nvGrpSpPr>
        <p:grpSpPr>
          <a:xfrm>
            <a:off x="5665714" y="5432287"/>
            <a:ext cx="860572" cy="589721"/>
            <a:chOff x="5665713" y="5432288"/>
            <a:chExt cx="860573" cy="589720"/>
          </a:xfrm>
        </p:grpSpPr>
        <p:sp>
          <p:nvSpPr>
            <p:cNvPr id="214" name="Google Shape;214;p2"/>
            <p:cNvSpPr/>
            <p:nvPr/>
          </p:nvSpPr>
          <p:spPr>
            <a:xfrm>
              <a:off x="5665713" y="5661714"/>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15" name="Google Shape;215;p2"/>
            <p:cNvSpPr/>
            <p:nvPr/>
          </p:nvSpPr>
          <p:spPr>
            <a:xfrm>
              <a:off x="6188860" y="5661713"/>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16" name="Google Shape;216;p2"/>
            <p:cNvSpPr/>
            <p:nvPr/>
          </p:nvSpPr>
          <p:spPr>
            <a:xfrm>
              <a:off x="5754084" y="5432288"/>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5" name="Grupo 4">
            <a:extLst>
              <a:ext uri="{FF2B5EF4-FFF2-40B4-BE49-F238E27FC236}">
                <a16:creationId xmlns:a16="http://schemas.microsoft.com/office/drawing/2014/main" id="{66DA543A-BD44-4732-A8BF-351187DC73F7}"/>
              </a:ext>
            </a:extLst>
          </p:cNvPr>
          <p:cNvGrpSpPr/>
          <p:nvPr/>
        </p:nvGrpSpPr>
        <p:grpSpPr>
          <a:xfrm>
            <a:off x="5665714" y="6039752"/>
            <a:ext cx="860572" cy="589721"/>
            <a:chOff x="5665713" y="6039752"/>
            <a:chExt cx="860573" cy="589720"/>
          </a:xfrm>
        </p:grpSpPr>
        <p:sp>
          <p:nvSpPr>
            <p:cNvPr id="218" name="Google Shape;218;p2"/>
            <p:cNvSpPr/>
            <p:nvPr/>
          </p:nvSpPr>
          <p:spPr>
            <a:xfrm>
              <a:off x="5665713" y="6269178"/>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19" name="Google Shape;219;p2"/>
            <p:cNvSpPr/>
            <p:nvPr/>
          </p:nvSpPr>
          <p:spPr>
            <a:xfrm>
              <a:off x="6188860" y="6269177"/>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20" name="Google Shape;220;p2"/>
            <p:cNvSpPr/>
            <p:nvPr/>
          </p:nvSpPr>
          <p:spPr>
            <a:xfrm>
              <a:off x="5754084" y="6039752"/>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aphicFrame>
        <p:nvGraphicFramePr>
          <p:cNvPr id="53" name="Tabla 18">
            <a:extLst>
              <a:ext uri="{FF2B5EF4-FFF2-40B4-BE49-F238E27FC236}">
                <a16:creationId xmlns:a16="http://schemas.microsoft.com/office/drawing/2014/main" id="{8B6ADD8F-4ED7-4267-9A27-A989FE488E56}"/>
              </a:ext>
            </a:extLst>
          </p:cNvPr>
          <p:cNvGraphicFramePr>
            <a:graphicFrameLocks noGrp="1"/>
          </p:cNvGraphicFramePr>
          <p:nvPr>
            <p:extLst>
              <p:ext uri="{D42A27DB-BD31-4B8C-83A1-F6EECF244321}">
                <p14:modId xmlns:p14="http://schemas.microsoft.com/office/powerpoint/2010/main" val="246208484"/>
              </p:ext>
            </p:extLst>
          </p:nvPr>
        </p:nvGraphicFramePr>
        <p:xfrm>
          <a:off x="308274" y="197581"/>
          <a:ext cx="5308259" cy="1554482"/>
        </p:xfrm>
        <a:graphic>
          <a:graphicData uri="http://schemas.openxmlformats.org/drawingml/2006/table">
            <a:tbl>
              <a:tblPr firstRow="1" bandRow="1">
                <a:tableStyleId>{5940675A-B579-460E-94D1-54222C63F5DA}</a:tableStyleId>
              </a:tblPr>
              <a:tblGrid>
                <a:gridCol w="5308259">
                  <a:extLst>
                    <a:ext uri="{9D8B030D-6E8A-4147-A177-3AD203B41FA5}">
                      <a16:colId xmlns:a16="http://schemas.microsoft.com/office/drawing/2014/main" val="2198568655"/>
                    </a:ext>
                  </a:extLst>
                </a:gridCol>
              </a:tblGrid>
              <a:tr h="980415">
                <a:tc>
                  <a:txBody>
                    <a:bodyPr/>
                    <a:lstStyle/>
                    <a:p>
                      <a:pPr algn="ctr"/>
                      <a:r>
                        <a:rPr lang="es-MX" sz="1200" b="0" dirty="0">
                          <a:latin typeface="Century Gothic" panose="020B0502020202020204" pitchFamily="34" charset="0"/>
                        </a:rPr>
                        <a:t>Vocales y ellos tenían que ir rellenando su nombre. Luego se puso la canción “La marcha de las vocales”, primero la escucharon y luego se les entregó a cada uno las vocales para ir siguiendo la canción al son del sonido. Cuando mencionaban la A ellos tenían que buscarla entre sus hojas y así sucesivamente. </a:t>
                      </a:r>
                    </a:p>
                    <a:p>
                      <a:pPr algn="ctr"/>
                      <a:r>
                        <a:rPr lang="es-MX" sz="1200" b="0" dirty="0">
                          <a:latin typeface="Century Gothic" panose="020B0502020202020204" pitchFamily="34" charset="0"/>
                        </a:rPr>
                        <a:t>Una vez terminada la jornada se les preguntó el orden de las vocales a aquellos que tenían problemas y ya pudieron mencionarlas con más seguridad.</a:t>
                      </a:r>
                    </a:p>
                  </a:txBody>
                  <a:tcPr marT="45721" marB="45721" anchor="ctr"/>
                </a:tc>
                <a:extLst>
                  <a:ext uri="{0D108BD9-81ED-4DB2-BD59-A6C34878D82A}">
                    <a16:rowId xmlns:a16="http://schemas.microsoft.com/office/drawing/2014/main" val="1908725490"/>
                  </a:ext>
                </a:extLst>
              </a:tr>
            </a:tbl>
          </a:graphicData>
        </a:graphic>
      </p:graphicFrame>
      <p:sp>
        <p:nvSpPr>
          <p:cNvPr id="12" name="Rectángulo: esquinas redondeadas 11">
            <a:extLst>
              <a:ext uri="{FF2B5EF4-FFF2-40B4-BE49-F238E27FC236}">
                <a16:creationId xmlns:a16="http://schemas.microsoft.com/office/drawing/2014/main" id="{9A9FC99A-86DB-49AA-8762-D5B99638322C}"/>
              </a:ext>
            </a:extLst>
          </p:cNvPr>
          <p:cNvSpPr/>
          <p:nvPr/>
        </p:nvSpPr>
        <p:spPr>
          <a:xfrm>
            <a:off x="295753" y="2055304"/>
            <a:ext cx="5320780" cy="481366"/>
          </a:xfrm>
          <a:prstGeom prst="roundRect">
            <a:avLst/>
          </a:prstGeom>
          <a:gradFill flip="none" rotWithShape="1">
            <a:gsLst>
              <a:gs pos="25000">
                <a:schemeClr val="accent1">
                  <a:lumMod val="5000"/>
                  <a:lumOff val="95000"/>
                </a:schemeClr>
              </a:gs>
              <a:gs pos="59000">
                <a:srgbClr val="FFE3EE">
                  <a:lumMod val="50000"/>
                  <a:lumOff val="50000"/>
                </a:srgbClr>
              </a:gs>
              <a:gs pos="75000">
                <a:srgbClr val="D1FFFF">
                  <a:lumMod val="50000"/>
                  <a:lumOff val="50000"/>
                </a:srgbClr>
              </a:gs>
            </a:gsLst>
            <a:path path="circle">
              <a:fillToRect r="100000" b="100000"/>
            </a:path>
            <a:tileRect l="-100000" t="-100000"/>
          </a:gradFill>
          <a:ln>
            <a:solidFill>
              <a:srgbClr val="51E5D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2400" dirty="0">
                <a:latin typeface="Century Gothic" panose="020B0502020202020204" pitchFamily="34" charset="0"/>
              </a:rPr>
              <a:t>OBSERVACIONES</a:t>
            </a:r>
          </a:p>
        </p:txBody>
      </p:sp>
      <p:graphicFrame>
        <p:nvGraphicFramePr>
          <p:cNvPr id="55" name="Tabla 18">
            <a:extLst>
              <a:ext uri="{FF2B5EF4-FFF2-40B4-BE49-F238E27FC236}">
                <a16:creationId xmlns:a16="http://schemas.microsoft.com/office/drawing/2014/main" id="{595F2DC9-255E-40B1-BA84-2BA82179335B}"/>
              </a:ext>
            </a:extLst>
          </p:cNvPr>
          <p:cNvGraphicFramePr>
            <a:graphicFrameLocks noGrp="1"/>
          </p:cNvGraphicFramePr>
          <p:nvPr>
            <p:extLst>
              <p:ext uri="{D42A27DB-BD31-4B8C-83A1-F6EECF244321}">
                <p14:modId xmlns:p14="http://schemas.microsoft.com/office/powerpoint/2010/main" val="246922870"/>
              </p:ext>
            </p:extLst>
          </p:nvPr>
        </p:nvGraphicFramePr>
        <p:xfrm>
          <a:off x="245212" y="2841651"/>
          <a:ext cx="2587055" cy="3548149"/>
        </p:xfrm>
        <a:graphic>
          <a:graphicData uri="http://schemas.openxmlformats.org/drawingml/2006/table">
            <a:tbl>
              <a:tblPr firstRow="1" bandRow="1">
                <a:tableStyleId>{5940675A-B579-460E-94D1-54222C63F5DA}</a:tableStyleId>
              </a:tblPr>
              <a:tblGrid>
                <a:gridCol w="2587055">
                  <a:extLst>
                    <a:ext uri="{9D8B030D-6E8A-4147-A177-3AD203B41FA5}">
                      <a16:colId xmlns:a16="http://schemas.microsoft.com/office/drawing/2014/main" val="2198568655"/>
                    </a:ext>
                  </a:extLst>
                </a:gridCol>
              </a:tblGrid>
              <a:tr h="281377">
                <a:tc>
                  <a:txBody>
                    <a:bodyPr/>
                    <a:lstStyle/>
                    <a:p>
                      <a:pPr algn="l"/>
                      <a:r>
                        <a:rPr lang="es-MX" sz="1800" b="1" dirty="0">
                          <a:latin typeface="Century Gothic" panose="020B0502020202020204" pitchFamily="34" charset="0"/>
                        </a:rPr>
                        <a:t>LOGROS:</a:t>
                      </a:r>
                    </a:p>
                  </a:txBody>
                  <a:tcPr marT="45721" marB="45721" anchor="ctr">
                    <a:solidFill>
                      <a:srgbClr val="51E5D3"/>
                    </a:solidFill>
                  </a:tcPr>
                </a:tc>
                <a:extLst>
                  <a:ext uri="{0D108BD9-81ED-4DB2-BD59-A6C34878D82A}">
                    <a16:rowId xmlns:a16="http://schemas.microsoft.com/office/drawing/2014/main" val="2310445415"/>
                  </a:ext>
                </a:extLst>
              </a:tr>
              <a:tr h="3182387">
                <a:tc>
                  <a:txBody>
                    <a:bodyPr/>
                    <a:lstStyle/>
                    <a:p>
                      <a:pPr algn="ctr"/>
                      <a:r>
                        <a:rPr lang="es-MX" sz="1400" b="0" dirty="0">
                          <a:latin typeface="Century Gothic" panose="020B0502020202020204" pitchFamily="34" charset="0"/>
                        </a:rPr>
                        <a:t>Se evalúo mediante la observación, pues los alumnos tienen memorizado todo pero al momento de ponerlo en práctica no pueden realizarlo.</a:t>
                      </a:r>
                    </a:p>
                    <a:p>
                      <a:pPr algn="ctr"/>
                      <a:r>
                        <a:rPr lang="es-MX" sz="1400" b="0" dirty="0">
                          <a:latin typeface="Century Gothic" panose="020B0502020202020204" pitchFamily="34" charset="0"/>
                        </a:rPr>
                        <a:t>Por lo que con esta clase pude lograr darme cuenta que se tiene que trabajar desde un inicio para que puedan tener bien afianzado lo básico; como son las letras.</a:t>
                      </a:r>
                    </a:p>
                  </a:txBody>
                  <a:tcPr marT="45721" marB="45721" anchor="ctr"/>
                </a:tc>
                <a:extLst>
                  <a:ext uri="{0D108BD9-81ED-4DB2-BD59-A6C34878D82A}">
                    <a16:rowId xmlns:a16="http://schemas.microsoft.com/office/drawing/2014/main" val="300211461"/>
                  </a:ext>
                </a:extLst>
              </a:tr>
            </a:tbl>
          </a:graphicData>
        </a:graphic>
      </p:graphicFrame>
      <p:graphicFrame>
        <p:nvGraphicFramePr>
          <p:cNvPr id="56" name="Tabla 18">
            <a:extLst>
              <a:ext uri="{FF2B5EF4-FFF2-40B4-BE49-F238E27FC236}">
                <a16:creationId xmlns:a16="http://schemas.microsoft.com/office/drawing/2014/main" id="{FFBAA83C-17BE-407D-A512-4E4C045316CB}"/>
              </a:ext>
            </a:extLst>
          </p:cNvPr>
          <p:cNvGraphicFramePr>
            <a:graphicFrameLocks noGrp="1"/>
          </p:cNvGraphicFramePr>
          <p:nvPr>
            <p:extLst>
              <p:ext uri="{D42A27DB-BD31-4B8C-83A1-F6EECF244321}">
                <p14:modId xmlns:p14="http://schemas.microsoft.com/office/powerpoint/2010/main" val="2145053352"/>
              </p:ext>
            </p:extLst>
          </p:nvPr>
        </p:nvGraphicFramePr>
        <p:xfrm>
          <a:off x="2945683" y="2841490"/>
          <a:ext cx="2526122" cy="3548149"/>
        </p:xfrm>
        <a:graphic>
          <a:graphicData uri="http://schemas.openxmlformats.org/drawingml/2006/table">
            <a:tbl>
              <a:tblPr firstRow="1" bandRow="1">
                <a:tableStyleId>{5940675A-B579-460E-94D1-54222C63F5DA}</a:tableStyleId>
              </a:tblPr>
              <a:tblGrid>
                <a:gridCol w="2526122">
                  <a:extLst>
                    <a:ext uri="{9D8B030D-6E8A-4147-A177-3AD203B41FA5}">
                      <a16:colId xmlns:a16="http://schemas.microsoft.com/office/drawing/2014/main" val="2198568655"/>
                    </a:ext>
                  </a:extLst>
                </a:gridCol>
              </a:tblGrid>
              <a:tr h="353259">
                <a:tc>
                  <a:txBody>
                    <a:bodyPr/>
                    <a:lstStyle/>
                    <a:p>
                      <a:pPr algn="l"/>
                      <a:r>
                        <a:rPr lang="es-MX" sz="1600" b="1" dirty="0">
                          <a:latin typeface="Century Gothic" panose="020B0502020202020204" pitchFamily="34" charset="0"/>
                        </a:rPr>
                        <a:t>DIFICULTADES:</a:t>
                      </a:r>
                    </a:p>
                  </a:txBody>
                  <a:tcPr marT="45721" marB="45721" anchor="ctr">
                    <a:solidFill>
                      <a:srgbClr val="51E5D3"/>
                    </a:solidFill>
                  </a:tcPr>
                </a:tc>
                <a:extLst>
                  <a:ext uri="{0D108BD9-81ED-4DB2-BD59-A6C34878D82A}">
                    <a16:rowId xmlns:a16="http://schemas.microsoft.com/office/drawing/2014/main" val="2310445415"/>
                  </a:ext>
                </a:extLst>
              </a:tr>
              <a:tr h="3194890">
                <a:tc>
                  <a:txBody>
                    <a:bodyPr/>
                    <a:lstStyle/>
                    <a:p>
                      <a:pPr algn="ctr"/>
                      <a:r>
                        <a:rPr lang="es-MX" sz="1400" b="0" dirty="0">
                          <a:latin typeface="Century Gothic" panose="020B0502020202020204" pitchFamily="34" charset="0"/>
                        </a:rPr>
                        <a:t>Como son de tercero se espera poder ir avanzando más en los temas, pero los alumnos no están listos; tienen dificultad al momento de escribir incluso su nombre propio y no saben identificar las vocales. Por lo que es estar trabajando desde casi un inicio.</a:t>
                      </a:r>
                    </a:p>
                  </a:txBody>
                  <a:tcPr marT="45721" marB="45721" anchor="ctr"/>
                </a:tc>
                <a:extLst>
                  <a:ext uri="{0D108BD9-81ED-4DB2-BD59-A6C34878D82A}">
                    <a16:rowId xmlns:a16="http://schemas.microsoft.com/office/drawing/2014/main" val="300211461"/>
                  </a:ext>
                </a:extLst>
              </a:tr>
            </a:tbl>
          </a:graphicData>
        </a:graphic>
      </p:graphicFrame>
      <p:graphicFrame>
        <p:nvGraphicFramePr>
          <p:cNvPr id="59" name="Tabla 18">
            <a:extLst>
              <a:ext uri="{FF2B5EF4-FFF2-40B4-BE49-F238E27FC236}">
                <a16:creationId xmlns:a16="http://schemas.microsoft.com/office/drawing/2014/main" id="{83E1AA1A-A604-4714-903A-A098E0C9DB7E}"/>
              </a:ext>
            </a:extLst>
          </p:cNvPr>
          <p:cNvGraphicFramePr>
            <a:graphicFrameLocks noGrp="1"/>
          </p:cNvGraphicFramePr>
          <p:nvPr>
            <p:extLst>
              <p:ext uri="{D42A27DB-BD31-4B8C-83A1-F6EECF244321}">
                <p14:modId xmlns:p14="http://schemas.microsoft.com/office/powerpoint/2010/main" val="2823498841"/>
              </p:ext>
            </p:extLst>
          </p:nvPr>
        </p:nvGraphicFramePr>
        <p:xfrm>
          <a:off x="6695151" y="374763"/>
          <a:ext cx="2526122" cy="6163481"/>
        </p:xfrm>
        <a:graphic>
          <a:graphicData uri="http://schemas.openxmlformats.org/drawingml/2006/table">
            <a:tbl>
              <a:tblPr firstRow="1" bandRow="1">
                <a:tableStyleId>{5940675A-B579-460E-94D1-54222C63F5DA}</a:tableStyleId>
              </a:tblPr>
              <a:tblGrid>
                <a:gridCol w="2526122">
                  <a:extLst>
                    <a:ext uri="{9D8B030D-6E8A-4147-A177-3AD203B41FA5}">
                      <a16:colId xmlns:a16="http://schemas.microsoft.com/office/drawing/2014/main" val="2198568655"/>
                    </a:ext>
                  </a:extLst>
                </a:gridCol>
              </a:tblGrid>
              <a:tr h="524679">
                <a:tc>
                  <a:txBody>
                    <a:bodyPr/>
                    <a:lstStyle/>
                    <a:p>
                      <a:pPr algn="l"/>
                      <a:r>
                        <a:rPr lang="es-MX" sz="1400" b="1" dirty="0">
                          <a:latin typeface="Century Gothic" panose="020B0502020202020204" pitchFamily="34" charset="0"/>
                        </a:rPr>
                        <a:t>VALORACIÓN GRAL. DE LA JORNADA:</a:t>
                      </a:r>
                    </a:p>
                  </a:txBody>
                  <a:tcPr marT="45721" marB="45721" anchor="ctr">
                    <a:solidFill>
                      <a:srgbClr val="FFE3EE"/>
                    </a:solidFill>
                  </a:tcPr>
                </a:tc>
                <a:extLst>
                  <a:ext uri="{0D108BD9-81ED-4DB2-BD59-A6C34878D82A}">
                    <a16:rowId xmlns:a16="http://schemas.microsoft.com/office/drawing/2014/main" val="2310445415"/>
                  </a:ext>
                </a:extLst>
              </a:tr>
              <a:tr h="5418924">
                <a:tc>
                  <a:txBody>
                    <a:bodyPr/>
                    <a:lstStyle/>
                    <a:p>
                      <a:pPr algn="ctr"/>
                      <a:r>
                        <a:rPr lang="es-MX" sz="1400" b="1" dirty="0">
                          <a:latin typeface="Century Gothic" panose="020B0502020202020204" pitchFamily="34" charset="0"/>
                        </a:rPr>
                        <a:t>¿Cómo lo hice? ¿Me faltó algo que no debo olvidar? </a:t>
                      </a:r>
                      <a:r>
                        <a:rPr lang="es-MX" sz="1400" b="0" dirty="0">
                          <a:latin typeface="Century Gothic" panose="020B0502020202020204" pitchFamily="34" charset="0"/>
                        </a:rPr>
                        <a:t>Hoy opino que trabajé bien, sin embargo no he encontrado una manera correcta de trabajar con este grupo pues algunos son kinestésicos, otros visuales. Por lo que no debo olvidar ir haciendo un equilibro en cuanto actividades.</a:t>
                      </a:r>
                    </a:p>
                    <a:p>
                      <a:pPr algn="ctr"/>
                      <a:r>
                        <a:rPr lang="es-MX" sz="1400" b="0" dirty="0">
                          <a:latin typeface="Century Gothic" panose="020B0502020202020204" pitchFamily="34" charset="0"/>
                        </a:rPr>
                        <a:t> </a:t>
                      </a:r>
                    </a:p>
                    <a:p>
                      <a:pPr algn="ctr"/>
                      <a:r>
                        <a:rPr lang="es-MX" sz="1400" b="1" dirty="0">
                          <a:latin typeface="Century Gothic" panose="020B0502020202020204" pitchFamily="34" charset="0"/>
                        </a:rPr>
                        <a:t>¿De qué otra manera podría intervenir? ¿Qué necesito modificar? </a:t>
                      </a:r>
                      <a:r>
                        <a:rPr lang="es-MX" sz="1400" b="0" dirty="0">
                          <a:latin typeface="Century Gothic" panose="020B0502020202020204" pitchFamily="34" charset="0"/>
                        </a:rPr>
                        <a:t>Ser un poco más estricta con algunos de los alumnos que no hacen caso, debería cambiar un poco las actividades pues algunos juegos no son de su interés o simplemente muestran apatía ante cualquier tipo de actividad que se les lleve.</a:t>
                      </a:r>
                      <a:endParaRPr lang="es-MX" sz="1400" b="1" dirty="0">
                        <a:latin typeface="Century Gothic" panose="020B0502020202020204" pitchFamily="34" charset="0"/>
                      </a:endParaRPr>
                    </a:p>
                  </a:txBody>
                  <a:tcPr marT="45721" marB="45721" anchor="ctr"/>
                </a:tc>
                <a:extLst>
                  <a:ext uri="{0D108BD9-81ED-4DB2-BD59-A6C34878D82A}">
                    <a16:rowId xmlns:a16="http://schemas.microsoft.com/office/drawing/2014/main" val="300211461"/>
                  </a:ext>
                </a:extLst>
              </a:tr>
            </a:tbl>
          </a:graphicData>
        </a:graphic>
      </p:graphicFrame>
      <p:graphicFrame>
        <p:nvGraphicFramePr>
          <p:cNvPr id="60" name="Tabla 18">
            <a:extLst>
              <a:ext uri="{FF2B5EF4-FFF2-40B4-BE49-F238E27FC236}">
                <a16:creationId xmlns:a16="http://schemas.microsoft.com/office/drawing/2014/main" id="{715C4E8F-45C1-4117-BB78-4F69CEDAE686}"/>
              </a:ext>
            </a:extLst>
          </p:cNvPr>
          <p:cNvGraphicFramePr>
            <a:graphicFrameLocks noGrp="1"/>
          </p:cNvGraphicFramePr>
          <p:nvPr>
            <p:extLst>
              <p:ext uri="{D42A27DB-BD31-4B8C-83A1-F6EECF244321}">
                <p14:modId xmlns:p14="http://schemas.microsoft.com/office/powerpoint/2010/main" val="3055702097"/>
              </p:ext>
            </p:extLst>
          </p:nvPr>
        </p:nvGraphicFramePr>
        <p:xfrm>
          <a:off x="9370125" y="367933"/>
          <a:ext cx="2526122" cy="6397782"/>
        </p:xfrm>
        <a:graphic>
          <a:graphicData uri="http://schemas.openxmlformats.org/drawingml/2006/table">
            <a:tbl>
              <a:tblPr firstRow="1" bandRow="1">
                <a:tableStyleId>{5940675A-B579-460E-94D1-54222C63F5DA}</a:tableStyleId>
              </a:tblPr>
              <a:tblGrid>
                <a:gridCol w="2526122">
                  <a:extLst>
                    <a:ext uri="{9D8B030D-6E8A-4147-A177-3AD203B41FA5}">
                      <a16:colId xmlns:a16="http://schemas.microsoft.com/office/drawing/2014/main" val="2198568655"/>
                    </a:ext>
                  </a:extLst>
                </a:gridCol>
              </a:tblGrid>
              <a:tr h="385600">
                <a:tc>
                  <a:txBody>
                    <a:bodyPr/>
                    <a:lstStyle/>
                    <a:p>
                      <a:pPr algn="l"/>
                      <a:r>
                        <a:rPr lang="es-MX" sz="1200" b="1" dirty="0">
                          <a:latin typeface="Century Gothic" panose="020B0502020202020204" pitchFamily="34" charset="0"/>
                        </a:rPr>
                        <a:t>AUTOEVALUACIÓN:</a:t>
                      </a:r>
                    </a:p>
                  </a:txBody>
                  <a:tcPr marT="45721" marB="45721" anchor="ctr">
                    <a:solidFill>
                      <a:srgbClr val="FFE3EE"/>
                    </a:solidFill>
                  </a:tcPr>
                </a:tc>
                <a:extLst>
                  <a:ext uri="{0D108BD9-81ED-4DB2-BD59-A6C34878D82A}">
                    <a16:rowId xmlns:a16="http://schemas.microsoft.com/office/drawing/2014/main" val="2310445415"/>
                  </a:ext>
                </a:extLst>
              </a:tr>
              <a:tr h="5512338">
                <a:tc>
                  <a:txBody>
                    <a:bodyPr/>
                    <a:lstStyle/>
                    <a:p>
                      <a:pPr algn="ctr"/>
                      <a:r>
                        <a:rPr lang="es-MX" sz="1050" b="0" i="0" dirty="0">
                          <a:latin typeface="Century Gothic" panose="020B0502020202020204" pitchFamily="34" charset="0"/>
                        </a:rPr>
                        <a:t>A partir de esta semana se dio inicio con los actividades para poder lograr los aprendizajes de los alumnos, es por ello que se dio inicio para con el nombre y los números. Hoy fue el nombre</a:t>
                      </a:r>
                    </a:p>
                    <a:p>
                      <a:pPr algn="ctr"/>
                      <a:endParaRPr lang="es-MX" sz="1050" b="0" i="0" dirty="0">
                        <a:latin typeface="Century Gothic" panose="020B0502020202020204" pitchFamily="34" charset="0"/>
                      </a:endParaRPr>
                    </a:p>
                    <a:p>
                      <a:pPr algn="ctr"/>
                      <a:r>
                        <a:rPr lang="es-MX" sz="1050" b="0" i="0" dirty="0">
                          <a:latin typeface="Century Gothic" panose="020B0502020202020204" pitchFamily="34" charset="0"/>
                        </a:rPr>
                        <a:t>Sin embargo, me di cuenta que no saben las vocales lo cual es algo que desde primer año ellos deberían tener muy consolidado; pueden decirlas de memoria pero al momento de mostrarlas o irlas señalando los alumnos no sabían cuál era.</a:t>
                      </a:r>
                    </a:p>
                    <a:p>
                      <a:pPr algn="ctr"/>
                      <a:r>
                        <a:rPr lang="es-MX" sz="1050" b="0" i="0" dirty="0">
                          <a:latin typeface="Century Gothic" panose="020B0502020202020204" pitchFamily="34" charset="0"/>
                        </a:rPr>
                        <a:t>Y estas son importantes porque a partir de ellas es donde se inicia con la lectura (</a:t>
                      </a:r>
                      <a:r>
                        <a:rPr lang="es-MX" sz="1050" b="0" i="0" dirty="0" err="1">
                          <a:latin typeface="Century Gothic" panose="020B0502020202020204" pitchFamily="34" charset="0"/>
                        </a:rPr>
                        <a:t>Unknown</a:t>
                      </a:r>
                      <a:r>
                        <a:rPr lang="es-MX" sz="1050" b="0" i="0" dirty="0">
                          <a:latin typeface="Century Gothic" panose="020B0502020202020204" pitchFamily="34" charset="0"/>
                        </a:rPr>
                        <a:t>, 2014) y, a partir de las entrevistas realizadas a los padres de familia es que nos dimos cuenta la profesora titular y yo que todos quieren que sus hijos salgan leyendo y escribiendo.</a:t>
                      </a:r>
                    </a:p>
                    <a:p>
                      <a:pPr algn="ctr"/>
                      <a:endParaRPr lang="es-MX" sz="1050" b="0" i="0" dirty="0">
                        <a:latin typeface="Century Gothic" panose="020B0502020202020204" pitchFamily="34" charset="0"/>
                      </a:endParaRPr>
                    </a:p>
                    <a:p>
                      <a:pPr algn="ctr"/>
                      <a:r>
                        <a:rPr lang="es-MX" sz="1050" b="0" i="0" dirty="0">
                          <a:latin typeface="Century Gothic" panose="020B0502020202020204" pitchFamily="34" charset="0"/>
                        </a:rPr>
                        <a:t> Así pues, pienso que es un trabajo duro el que se tendrá que hacer con los niños debido a que están en tercero y es estarles enseñando y afianzando lo que debieron aprender durante primer y segundo año. Asimismo, pienso que mi jornada de trabajo fue correcta; se metieron juegos para que los niños pudieran aprender a través de éste y una hoja de trabajo para así tener material para sus expedientes y poder evaluarlos.</a:t>
                      </a:r>
                    </a:p>
                  </a:txBody>
                  <a:tcPr marT="45721" marB="45721" anchor="ctr"/>
                </a:tc>
                <a:extLst>
                  <a:ext uri="{0D108BD9-81ED-4DB2-BD59-A6C34878D82A}">
                    <a16:rowId xmlns:a16="http://schemas.microsoft.com/office/drawing/2014/main" val="300211461"/>
                  </a:ext>
                </a:extLst>
              </a:tr>
            </a:tbl>
          </a:graphicData>
        </a:graphic>
      </p:graphicFrame>
    </p:spTree>
    <p:extLst>
      <p:ext uri="{BB962C8B-B14F-4D97-AF65-F5344CB8AC3E}">
        <p14:creationId xmlns:p14="http://schemas.microsoft.com/office/powerpoint/2010/main" val="3365006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
          <p:cNvSpPr/>
          <p:nvPr/>
        </p:nvSpPr>
        <p:spPr>
          <a:xfrm>
            <a:off x="0" y="5"/>
            <a:ext cx="12192000" cy="6858000"/>
          </a:xfrm>
          <a:prstGeom prst="rect">
            <a:avLst/>
          </a:prstGeom>
          <a:solidFill>
            <a:srgbClr val="BC927A"/>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26" name="Google Shape;126;p2"/>
          <p:cNvSpPr/>
          <p:nvPr/>
        </p:nvSpPr>
        <p:spPr>
          <a:xfrm flipH="1">
            <a:off x="194861" y="75372"/>
            <a:ext cx="5857460" cy="6707257"/>
          </a:xfrm>
          <a:prstGeom prst="rect">
            <a:avLst/>
          </a:prstGeom>
          <a:solidFill>
            <a:schemeClr val="lt1"/>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54" name="Google Shape;154;p2"/>
          <p:cNvSpPr/>
          <p:nvPr/>
        </p:nvSpPr>
        <p:spPr>
          <a:xfrm>
            <a:off x="6163821" y="75372"/>
            <a:ext cx="5857460" cy="6707257"/>
          </a:xfrm>
          <a:prstGeom prst="rect">
            <a:avLst/>
          </a:prstGeom>
          <a:solidFill>
            <a:schemeClr val="lt1"/>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grpSp>
        <p:nvGrpSpPr>
          <p:cNvPr id="2" name="Grupo 1">
            <a:extLst>
              <a:ext uri="{FF2B5EF4-FFF2-40B4-BE49-F238E27FC236}">
                <a16:creationId xmlns:a16="http://schemas.microsoft.com/office/drawing/2014/main" id="{6D445E04-39F1-46CC-8B88-B6D33165230E}"/>
              </a:ext>
            </a:extLst>
          </p:cNvPr>
          <p:cNvGrpSpPr/>
          <p:nvPr/>
        </p:nvGrpSpPr>
        <p:grpSpPr>
          <a:xfrm>
            <a:off x="5665714" y="150740"/>
            <a:ext cx="860572" cy="589721"/>
            <a:chOff x="5665713" y="150741"/>
            <a:chExt cx="860573" cy="589720"/>
          </a:xfrm>
        </p:grpSpPr>
        <p:sp>
          <p:nvSpPr>
            <p:cNvPr id="182" name="Google Shape;182;p2"/>
            <p:cNvSpPr/>
            <p:nvPr/>
          </p:nvSpPr>
          <p:spPr>
            <a:xfrm>
              <a:off x="5665713" y="380167"/>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83" name="Google Shape;183;p2"/>
            <p:cNvSpPr/>
            <p:nvPr/>
          </p:nvSpPr>
          <p:spPr>
            <a:xfrm>
              <a:off x="6188860" y="380166"/>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84" name="Google Shape;184;p2"/>
            <p:cNvSpPr/>
            <p:nvPr/>
          </p:nvSpPr>
          <p:spPr>
            <a:xfrm>
              <a:off x="5754084" y="150741"/>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3" name="Grupo 2">
            <a:extLst>
              <a:ext uri="{FF2B5EF4-FFF2-40B4-BE49-F238E27FC236}">
                <a16:creationId xmlns:a16="http://schemas.microsoft.com/office/drawing/2014/main" id="{CCCAC5FB-F2B3-471A-A9C2-C1B775382408}"/>
              </a:ext>
            </a:extLst>
          </p:cNvPr>
          <p:cNvGrpSpPr/>
          <p:nvPr/>
        </p:nvGrpSpPr>
        <p:grpSpPr>
          <a:xfrm>
            <a:off x="5665714" y="750394"/>
            <a:ext cx="860572" cy="589721"/>
            <a:chOff x="5665713" y="750395"/>
            <a:chExt cx="860573" cy="589720"/>
          </a:xfrm>
        </p:grpSpPr>
        <p:sp>
          <p:nvSpPr>
            <p:cNvPr id="186" name="Google Shape;186;p2"/>
            <p:cNvSpPr/>
            <p:nvPr/>
          </p:nvSpPr>
          <p:spPr>
            <a:xfrm>
              <a:off x="5665713" y="979821"/>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87" name="Google Shape;187;p2"/>
            <p:cNvSpPr/>
            <p:nvPr/>
          </p:nvSpPr>
          <p:spPr>
            <a:xfrm>
              <a:off x="6188860" y="979820"/>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88" name="Google Shape;188;p2"/>
            <p:cNvSpPr/>
            <p:nvPr/>
          </p:nvSpPr>
          <p:spPr>
            <a:xfrm>
              <a:off x="5754084" y="750395"/>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4" name="Grupo 3">
            <a:extLst>
              <a:ext uri="{FF2B5EF4-FFF2-40B4-BE49-F238E27FC236}">
                <a16:creationId xmlns:a16="http://schemas.microsoft.com/office/drawing/2014/main" id="{5196C77E-0E47-418C-9EC2-87F077ED621F}"/>
              </a:ext>
            </a:extLst>
          </p:cNvPr>
          <p:cNvGrpSpPr/>
          <p:nvPr/>
        </p:nvGrpSpPr>
        <p:grpSpPr>
          <a:xfrm>
            <a:off x="5665714" y="1473864"/>
            <a:ext cx="860572" cy="589721"/>
            <a:chOff x="5665713" y="1473865"/>
            <a:chExt cx="860573" cy="589720"/>
          </a:xfrm>
        </p:grpSpPr>
        <p:sp>
          <p:nvSpPr>
            <p:cNvPr id="190" name="Google Shape;190;p2"/>
            <p:cNvSpPr/>
            <p:nvPr/>
          </p:nvSpPr>
          <p:spPr>
            <a:xfrm>
              <a:off x="5665713" y="1703291"/>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91" name="Google Shape;191;p2"/>
            <p:cNvSpPr/>
            <p:nvPr/>
          </p:nvSpPr>
          <p:spPr>
            <a:xfrm>
              <a:off x="6188860" y="1703290"/>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92" name="Google Shape;192;p2"/>
            <p:cNvSpPr/>
            <p:nvPr/>
          </p:nvSpPr>
          <p:spPr>
            <a:xfrm>
              <a:off x="5754084" y="1473865"/>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11" name="Grupo 10">
            <a:extLst>
              <a:ext uri="{FF2B5EF4-FFF2-40B4-BE49-F238E27FC236}">
                <a16:creationId xmlns:a16="http://schemas.microsoft.com/office/drawing/2014/main" id="{FE83749E-3D86-44E6-A3E2-7E6E69FFC0D0}"/>
              </a:ext>
            </a:extLst>
          </p:cNvPr>
          <p:cNvGrpSpPr/>
          <p:nvPr/>
        </p:nvGrpSpPr>
        <p:grpSpPr>
          <a:xfrm>
            <a:off x="5665714" y="2181245"/>
            <a:ext cx="860572" cy="589721"/>
            <a:chOff x="5665713" y="2181246"/>
            <a:chExt cx="860573" cy="589720"/>
          </a:xfrm>
        </p:grpSpPr>
        <p:sp>
          <p:nvSpPr>
            <p:cNvPr id="194" name="Google Shape;194;p2"/>
            <p:cNvSpPr/>
            <p:nvPr/>
          </p:nvSpPr>
          <p:spPr>
            <a:xfrm>
              <a:off x="5665713" y="2410672"/>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95" name="Google Shape;195;p2"/>
            <p:cNvSpPr/>
            <p:nvPr/>
          </p:nvSpPr>
          <p:spPr>
            <a:xfrm>
              <a:off x="6188860" y="2410671"/>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96" name="Google Shape;196;p2"/>
            <p:cNvSpPr/>
            <p:nvPr/>
          </p:nvSpPr>
          <p:spPr>
            <a:xfrm>
              <a:off x="5754084" y="2181246"/>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10" name="Grupo 9">
            <a:extLst>
              <a:ext uri="{FF2B5EF4-FFF2-40B4-BE49-F238E27FC236}">
                <a16:creationId xmlns:a16="http://schemas.microsoft.com/office/drawing/2014/main" id="{A9D5B59B-062F-4D39-9812-B8B401362F09}"/>
              </a:ext>
            </a:extLst>
          </p:cNvPr>
          <p:cNvGrpSpPr/>
          <p:nvPr/>
        </p:nvGrpSpPr>
        <p:grpSpPr>
          <a:xfrm>
            <a:off x="5665714" y="2780900"/>
            <a:ext cx="860572" cy="589721"/>
            <a:chOff x="5665713" y="2780900"/>
            <a:chExt cx="860573" cy="589720"/>
          </a:xfrm>
        </p:grpSpPr>
        <p:sp>
          <p:nvSpPr>
            <p:cNvPr id="198" name="Google Shape;198;p2"/>
            <p:cNvSpPr/>
            <p:nvPr/>
          </p:nvSpPr>
          <p:spPr>
            <a:xfrm>
              <a:off x="5665713" y="3010326"/>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99" name="Google Shape;199;p2"/>
            <p:cNvSpPr/>
            <p:nvPr/>
          </p:nvSpPr>
          <p:spPr>
            <a:xfrm>
              <a:off x="6188860" y="3010325"/>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00" name="Google Shape;200;p2"/>
            <p:cNvSpPr/>
            <p:nvPr/>
          </p:nvSpPr>
          <p:spPr>
            <a:xfrm>
              <a:off x="5754084" y="2780900"/>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9" name="Grupo 8">
            <a:extLst>
              <a:ext uri="{FF2B5EF4-FFF2-40B4-BE49-F238E27FC236}">
                <a16:creationId xmlns:a16="http://schemas.microsoft.com/office/drawing/2014/main" id="{0EF99DBC-B98C-4A51-9A2F-7E6AA806E3AA}"/>
              </a:ext>
            </a:extLst>
          </p:cNvPr>
          <p:cNvGrpSpPr/>
          <p:nvPr/>
        </p:nvGrpSpPr>
        <p:grpSpPr>
          <a:xfrm>
            <a:off x="5665714" y="3504369"/>
            <a:ext cx="860572" cy="589721"/>
            <a:chOff x="5665713" y="3504370"/>
            <a:chExt cx="860573" cy="589720"/>
          </a:xfrm>
        </p:grpSpPr>
        <p:sp>
          <p:nvSpPr>
            <p:cNvPr id="202" name="Google Shape;202;p2"/>
            <p:cNvSpPr/>
            <p:nvPr/>
          </p:nvSpPr>
          <p:spPr>
            <a:xfrm>
              <a:off x="5665713" y="3733796"/>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03" name="Google Shape;203;p2"/>
            <p:cNvSpPr/>
            <p:nvPr/>
          </p:nvSpPr>
          <p:spPr>
            <a:xfrm>
              <a:off x="6188860" y="3733795"/>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04" name="Google Shape;204;p2"/>
            <p:cNvSpPr/>
            <p:nvPr/>
          </p:nvSpPr>
          <p:spPr>
            <a:xfrm>
              <a:off x="5754084" y="3504370"/>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8" name="Grupo 7">
            <a:extLst>
              <a:ext uri="{FF2B5EF4-FFF2-40B4-BE49-F238E27FC236}">
                <a16:creationId xmlns:a16="http://schemas.microsoft.com/office/drawing/2014/main" id="{72BC5FB5-F025-43B4-9632-DEFEF50545DD}"/>
              </a:ext>
            </a:extLst>
          </p:cNvPr>
          <p:cNvGrpSpPr/>
          <p:nvPr/>
        </p:nvGrpSpPr>
        <p:grpSpPr>
          <a:xfrm>
            <a:off x="5665714" y="4109164"/>
            <a:ext cx="860572" cy="589721"/>
            <a:chOff x="5665713" y="4109164"/>
            <a:chExt cx="860573" cy="589720"/>
          </a:xfrm>
        </p:grpSpPr>
        <p:sp>
          <p:nvSpPr>
            <p:cNvPr id="206" name="Google Shape;206;p2"/>
            <p:cNvSpPr/>
            <p:nvPr/>
          </p:nvSpPr>
          <p:spPr>
            <a:xfrm>
              <a:off x="5665713" y="4338590"/>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07" name="Google Shape;207;p2"/>
            <p:cNvSpPr/>
            <p:nvPr/>
          </p:nvSpPr>
          <p:spPr>
            <a:xfrm>
              <a:off x="6188860" y="4338589"/>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08" name="Google Shape;208;p2"/>
            <p:cNvSpPr/>
            <p:nvPr/>
          </p:nvSpPr>
          <p:spPr>
            <a:xfrm>
              <a:off x="5754084" y="4109164"/>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7" name="Grupo 6">
            <a:extLst>
              <a:ext uri="{FF2B5EF4-FFF2-40B4-BE49-F238E27FC236}">
                <a16:creationId xmlns:a16="http://schemas.microsoft.com/office/drawing/2014/main" id="{0DE78F84-4BD0-452B-947C-301E8A7A0FCC}"/>
              </a:ext>
            </a:extLst>
          </p:cNvPr>
          <p:cNvGrpSpPr/>
          <p:nvPr/>
        </p:nvGrpSpPr>
        <p:grpSpPr>
          <a:xfrm>
            <a:off x="5665714" y="4708817"/>
            <a:ext cx="860572" cy="589721"/>
            <a:chOff x="5665713" y="4708818"/>
            <a:chExt cx="860573" cy="589720"/>
          </a:xfrm>
        </p:grpSpPr>
        <p:sp>
          <p:nvSpPr>
            <p:cNvPr id="210" name="Google Shape;210;p2"/>
            <p:cNvSpPr/>
            <p:nvPr/>
          </p:nvSpPr>
          <p:spPr>
            <a:xfrm>
              <a:off x="5665713" y="4938244"/>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11" name="Google Shape;211;p2"/>
            <p:cNvSpPr/>
            <p:nvPr/>
          </p:nvSpPr>
          <p:spPr>
            <a:xfrm>
              <a:off x="6188860" y="4938243"/>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12" name="Google Shape;212;p2"/>
            <p:cNvSpPr/>
            <p:nvPr/>
          </p:nvSpPr>
          <p:spPr>
            <a:xfrm>
              <a:off x="5754084" y="4708818"/>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6" name="Grupo 5">
            <a:extLst>
              <a:ext uri="{FF2B5EF4-FFF2-40B4-BE49-F238E27FC236}">
                <a16:creationId xmlns:a16="http://schemas.microsoft.com/office/drawing/2014/main" id="{DE22D742-5E58-452A-9F1B-5849ADD5051F}"/>
              </a:ext>
            </a:extLst>
          </p:cNvPr>
          <p:cNvGrpSpPr/>
          <p:nvPr/>
        </p:nvGrpSpPr>
        <p:grpSpPr>
          <a:xfrm>
            <a:off x="5665714" y="5432287"/>
            <a:ext cx="860572" cy="589721"/>
            <a:chOff x="5665713" y="5432288"/>
            <a:chExt cx="860573" cy="589720"/>
          </a:xfrm>
        </p:grpSpPr>
        <p:sp>
          <p:nvSpPr>
            <p:cNvPr id="214" name="Google Shape;214;p2"/>
            <p:cNvSpPr/>
            <p:nvPr/>
          </p:nvSpPr>
          <p:spPr>
            <a:xfrm>
              <a:off x="5665713" y="5661714"/>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15" name="Google Shape;215;p2"/>
            <p:cNvSpPr/>
            <p:nvPr/>
          </p:nvSpPr>
          <p:spPr>
            <a:xfrm>
              <a:off x="6188860" y="5661713"/>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16" name="Google Shape;216;p2"/>
            <p:cNvSpPr/>
            <p:nvPr/>
          </p:nvSpPr>
          <p:spPr>
            <a:xfrm>
              <a:off x="5754084" y="5432288"/>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grpSp>
        <p:nvGrpSpPr>
          <p:cNvPr id="5" name="Grupo 4">
            <a:extLst>
              <a:ext uri="{FF2B5EF4-FFF2-40B4-BE49-F238E27FC236}">
                <a16:creationId xmlns:a16="http://schemas.microsoft.com/office/drawing/2014/main" id="{66DA543A-BD44-4732-A8BF-351187DC73F7}"/>
              </a:ext>
            </a:extLst>
          </p:cNvPr>
          <p:cNvGrpSpPr/>
          <p:nvPr/>
        </p:nvGrpSpPr>
        <p:grpSpPr>
          <a:xfrm>
            <a:off x="5665714" y="6039752"/>
            <a:ext cx="860572" cy="589721"/>
            <a:chOff x="5665713" y="6039752"/>
            <a:chExt cx="860573" cy="589720"/>
          </a:xfrm>
        </p:grpSpPr>
        <p:sp>
          <p:nvSpPr>
            <p:cNvPr id="218" name="Google Shape;218;p2"/>
            <p:cNvSpPr/>
            <p:nvPr/>
          </p:nvSpPr>
          <p:spPr>
            <a:xfrm>
              <a:off x="5665713" y="6269178"/>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19" name="Google Shape;219;p2"/>
            <p:cNvSpPr/>
            <p:nvPr/>
          </p:nvSpPr>
          <p:spPr>
            <a:xfrm>
              <a:off x="6188860" y="6269177"/>
              <a:ext cx="337426"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220" name="Google Shape;220;p2"/>
            <p:cNvSpPr/>
            <p:nvPr/>
          </p:nvSpPr>
          <p:spPr>
            <a:xfrm>
              <a:off x="5754084" y="6039752"/>
              <a:ext cx="658787" cy="589720"/>
            </a:xfrm>
            <a:prstGeom prst="blockArc">
              <a:avLst>
                <a:gd name="adj1" fmla="val 10800000"/>
                <a:gd name="adj2" fmla="val 0"/>
                <a:gd name="adj3" fmla="val 25000"/>
              </a:avLst>
            </a:prstGeom>
            <a:ln/>
          </p:spPr>
          <p:style>
            <a:lnRef idx="2">
              <a:schemeClr val="dk1"/>
            </a:lnRef>
            <a:fillRef idx="1">
              <a:schemeClr val="lt1"/>
            </a:fillRef>
            <a:effectRef idx="0">
              <a:schemeClr val="dk1"/>
            </a:effectRef>
            <a:fontRef idx="minor">
              <a:schemeClr val="dk1"/>
            </a:fontRef>
          </p:style>
          <p:txBody>
            <a:bodyPr spcFirstLastPara="1" wrap="square" lIns="91426" tIns="45700" rIns="91426" bIns="45700" anchor="ctr" anchorCtr="0">
              <a:noAutofit/>
            </a:bodyPr>
            <a:lstStyle/>
            <a:p>
              <a:pPr algn="ctr"/>
              <a:endParaRPr sz="1801">
                <a:latin typeface="Calibri"/>
                <a:ea typeface="Calibri"/>
                <a:cs typeface="Calibri"/>
                <a:sym typeface="Calibri"/>
              </a:endParaRPr>
            </a:p>
          </p:txBody>
        </p:sp>
      </p:grpSp>
      <p:sp>
        <p:nvSpPr>
          <p:cNvPr id="52" name="Rectángulo: esquinas redondeadas 51">
            <a:extLst>
              <a:ext uri="{FF2B5EF4-FFF2-40B4-BE49-F238E27FC236}">
                <a16:creationId xmlns:a16="http://schemas.microsoft.com/office/drawing/2014/main" id="{561A8021-3FB6-4D94-9D6B-8C2B76723F08}"/>
              </a:ext>
            </a:extLst>
          </p:cNvPr>
          <p:cNvSpPr/>
          <p:nvPr/>
        </p:nvSpPr>
        <p:spPr>
          <a:xfrm>
            <a:off x="269898" y="204917"/>
            <a:ext cx="5320780" cy="481366"/>
          </a:xfrm>
          <a:prstGeom prst="roundRect">
            <a:avLst/>
          </a:prstGeom>
          <a:gradFill flip="none" rotWithShape="1">
            <a:gsLst>
              <a:gs pos="25000">
                <a:schemeClr val="accent1">
                  <a:lumMod val="5000"/>
                  <a:lumOff val="95000"/>
                </a:schemeClr>
              </a:gs>
              <a:gs pos="59000">
                <a:srgbClr val="FFE3EE">
                  <a:lumMod val="50000"/>
                  <a:lumOff val="50000"/>
                </a:srgbClr>
              </a:gs>
              <a:gs pos="75000">
                <a:srgbClr val="D1FFFF">
                  <a:lumMod val="50000"/>
                  <a:lumOff val="50000"/>
                </a:srgbClr>
              </a:gs>
            </a:gsLst>
            <a:path path="circle">
              <a:fillToRect r="100000" b="100000"/>
            </a:path>
            <a:tileRect l="-100000" t="-100000"/>
          </a:gradFill>
          <a:ln>
            <a:solidFill>
              <a:srgbClr val="51E5D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2400" dirty="0">
                <a:latin typeface="Century Gothic" panose="020B0502020202020204" pitchFamily="34" charset="0"/>
              </a:rPr>
              <a:t>IMÁGENES</a:t>
            </a:r>
          </a:p>
        </p:txBody>
      </p:sp>
      <p:sp>
        <p:nvSpPr>
          <p:cNvPr id="51" name="Rectángulo: esquinas redondeadas 50">
            <a:extLst>
              <a:ext uri="{FF2B5EF4-FFF2-40B4-BE49-F238E27FC236}">
                <a16:creationId xmlns:a16="http://schemas.microsoft.com/office/drawing/2014/main" id="{B694D587-786A-4246-A7DB-D37D135BCE57}"/>
              </a:ext>
            </a:extLst>
          </p:cNvPr>
          <p:cNvSpPr/>
          <p:nvPr/>
        </p:nvSpPr>
        <p:spPr>
          <a:xfrm>
            <a:off x="6676359" y="4762994"/>
            <a:ext cx="5320780" cy="481366"/>
          </a:xfrm>
          <a:prstGeom prst="roundRect">
            <a:avLst/>
          </a:prstGeom>
          <a:gradFill flip="none" rotWithShape="1">
            <a:gsLst>
              <a:gs pos="25000">
                <a:schemeClr val="accent1">
                  <a:lumMod val="5000"/>
                  <a:lumOff val="95000"/>
                </a:schemeClr>
              </a:gs>
              <a:gs pos="59000">
                <a:srgbClr val="FFE3EE">
                  <a:lumMod val="50000"/>
                  <a:lumOff val="50000"/>
                </a:srgbClr>
              </a:gs>
              <a:gs pos="75000">
                <a:srgbClr val="D1FFFF">
                  <a:lumMod val="50000"/>
                  <a:lumOff val="50000"/>
                </a:srgbClr>
              </a:gs>
            </a:gsLst>
            <a:path path="circle">
              <a:fillToRect r="100000" b="100000"/>
            </a:path>
            <a:tileRect l="-100000" t="-100000"/>
          </a:gradFill>
          <a:ln>
            <a:solidFill>
              <a:srgbClr val="51E5D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2400" dirty="0">
                <a:latin typeface="Century Gothic" panose="020B0502020202020204" pitchFamily="34" charset="0"/>
              </a:rPr>
              <a:t>REFERENCIAS</a:t>
            </a:r>
          </a:p>
        </p:txBody>
      </p:sp>
      <p:sp>
        <p:nvSpPr>
          <p:cNvPr id="49" name="CuadroTexto 48">
            <a:extLst>
              <a:ext uri="{FF2B5EF4-FFF2-40B4-BE49-F238E27FC236}">
                <a16:creationId xmlns:a16="http://schemas.microsoft.com/office/drawing/2014/main" id="{30E0BEE9-D68B-4ACE-861B-3D82E249A3E7}"/>
              </a:ext>
            </a:extLst>
          </p:cNvPr>
          <p:cNvSpPr txBox="1"/>
          <p:nvPr/>
        </p:nvSpPr>
        <p:spPr>
          <a:xfrm>
            <a:off x="6357573" y="5306247"/>
            <a:ext cx="5639566" cy="523220"/>
          </a:xfrm>
          <a:prstGeom prst="rect">
            <a:avLst/>
          </a:prstGeom>
          <a:noFill/>
        </p:spPr>
        <p:txBody>
          <a:bodyPr wrap="square">
            <a:spAutoFit/>
          </a:bodyPr>
          <a:lstStyle/>
          <a:p>
            <a:pPr algn="ctr"/>
            <a:r>
              <a:rPr lang="es-MX" dirty="0">
                <a:hlinkClick r:id="rId3"/>
              </a:rPr>
              <a:t>LAS VOCALES: LA IMPORTANCIA DE LAS VOCALES EN LOS NIÑOS</a:t>
            </a:r>
            <a:endParaRPr lang="es-MX" dirty="0"/>
          </a:p>
        </p:txBody>
      </p:sp>
      <p:pic>
        <p:nvPicPr>
          <p:cNvPr id="14" name="Imagen 13" descr="Un grupo de personas en el piso&#10;&#10;Descripción generada automáticamente">
            <a:extLst>
              <a:ext uri="{FF2B5EF4-FFF2-40B4-BE49-F238E27FC236}">
                <a16:creationId xmlns:a16="http://schemas.microsoft.com/office/drawing/2014/main" id="{D9039188-0655-4B30-AFDA-EA35DCD0182D}"/>
              </a:ext>
            </a:extLst>
          </p:cNvPr>
          <p:cNvPicPr>
            <a:picLocks noChangeAspect="1"/>
          </p:cNvPicPr>
          <p:nvPr/>
        </p:nvPicPr>
        <p:blipFill>
          <a:blip r:embed="rId4"/>
          <a:stretch>
            <a:fillRect/>
          </a:stretch>
        </p:blipFill>
        <p:spPr>
          <a:xfrm>
            <a:off x="1228102" y="875723"/>
            <a:ext cx="3404369" cy="2553277"/>
          </a:xfrm>
          <a:prstGeom prst="rect">
            <a:avLst/>
          </a:prstGeom>
        </p:spPr>
      </p:pic>
      <p:pic>
        <p:nvPicPr>
          <p:cNvPr id="16" name="Imagen 15" descr="Un dibujo de una persona&#10;&#10;Descripción generada automáticamente con confianza baja">
            <a:extLst>
              <a:ext uri="{FF2B5EF4-FFF2-40B4-BE49-F238E27FC236}">
                <a16:creationId xmlns:a16="http://schemas.microsoft.com/office/drawing/2014/main" id="{58D03F3E-99DD-44CF-BF39-BBB09499E5E0}"/>
              </a:ext>
            </a:extLst>
          </p:cNvPr>
          <p:cNvPicPr>
            <a:picLocks noChangeAspect="1"/>
          </p:cNvPicPr>
          <p:nvPr/>
        </p:nvPicPr>
        <p:blipFill>
          <a:blip r:embed="rId5"/>
          <a:stretch>
            <a:fillRect/>
          </a:stretch>
        </p:blipFill>
        <p:spPr>
          <a:xfrm rot="5400000">
            <a:off x="8339425" y="-132997"/>
            <a:ext cx="1949672" cy="2599562"/>
          </a:xfrm>
          <a:prstGeom prst="rect">
            <a:avLst/>
          </a:prstGeom>
        </p:spPr>
      </p:pic>
      <p:pic>
        <p:nvPicPr>
          <p:cNvPr id="19" name="Imagen 18" descr="Texto&#10;&#10;Descripción generada automáticamente">
            <a:extLst>
              <a:ext uri="{FF2B5EF4-FFF2-40B4-BE49-F238E27FC236}">
                <a16:creationId xmlns:a16="http://schemas.microsoft.com/office/drawing/2014/main" id="{80EFB54F-AAE1-4AD1-997C-F5E904861EA1}"/>
              </a:ext>
            </a:extLst>
          </p:cNvPr>
          <p:cNvPicPr>
            <a:picLocks noChangeAspect="1"/>
          </p:cNvPicPr>
          <p:nvPr/>
        </p:nvPicPr>
        <p:blipFill>
          <a:blip r:embed="rId6"/>
          <a:stretch>
            <a:fillRect/>
          </a:stretch>
        </p:blipFill>
        <p:spPr>
          <a:xfrm rot="10800000">
            <a:off x="1071826" y="3607485"/>
            <a:ext cx="3716923" cy="2787692"/>
          </a:xfrm>
          <a:prstGeom prst="rect">
            <a:avLst/>
          </a:prstGeom>
        </p:spPr>
      </p:pic>
      <p:pic>
        <p:nvPicPr>
          <p:cNvPr id="22" name="Imagen 21" descr="Personas sentadas en una mesa&#10;&#10;Descripción generada automáticamente con confianza baja">
            <a:extLst>
              <a:ext uri="{FF2B5EF4-FFF2-40B4-BE49-F238E27FC236}">
                <a16:creationId xmlns:a16="http://schemas.microsoft.com/office/drawing/2014/main" id="{37B5D4F3-D02E-45E2-941E-AC4B65EFC904}"/>
              </a:ext>
            </a:extLst>
          </p:cNvPr>
          <p:cNvPicPr>
            <a:picLocks noChangeAspect="1"/>
          </p:cNvPicPr>
          <p:nvPr/>
        </p:nvPicPr>
        <p:blipFill>
          <a:blip r:embed="rId7"/>
          <a:stretch>
            <a:fillRect/>
          </a:stretch>
        </p:blipFill>
        <p:spPr>
          <a:xfrm>
            <a:off x="7173935" y="2203621"/>
            <a:ext cx="4222309" cy="2333999"/>
          </a:xfrm>
          <a:prstGeom prst="rect">
            <a:avLst/>
          </a:prstGeom>
        </p:spPr>
      </p:pic>
    </p:spTree>
    <p:extLst>
      <p:ext uri="{BB962C8B-B14F-4D97-AF65-F5344CB8AC3E}">
        <p14:creationId xmlns:p14="http://schemas.microsoft.com/office/powerpoint/2010/main" val="31683536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Shape 1033"/>
        <p:cNvGrpSpPr/>
        <p:nvPr/>
      </p:nvGrpSpPr>
      <p:grpSpPr>
        <a:xfrm>
          <a:off x="0" y="0"/>
          <a:ext cx="0" cy="0"/>
          <a:chOff x="0" y="0"/>
          <a:chExt cx="0" cy="0"/>
        </a:xfrm>
      </p:grpSpPr>
      <p:sp>
        <p:nvSpPr>
          <p:cNvPr id="1034" name="Google Shape;1034;p11"/>
          <p:cNvSpPr/>
          <p:nvPr/>
        </p:nvSpPr>
        <p:spPr>
          <a:xfrm>
            <a:off x="0" y="5"/>
            <a:ext cx="6387548" cy="6858000"/>
          </a:xfrm>
          <a:prstGeom prst="rect">
            <a:avLst/>
          </a:prstGeom>
          <a:solidFill>
            <a:srgbClr val="FEEDDB"/>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grpSp>
        <p:nvGrpSpPr>
          <p:cNvPr id="1035" name="Google Shape;1035;p11"/>
          <p:cNvGrpSpPr/>
          <p:nvPr/>
        </p:nvGrpSpPr>
        <p:grpSpPr>
          <a:xfrm flipH="1">
            <a:off x="5754093" y="150740"/>
            <a:ext cx="772201" cy="589721"/>
            <a:chOff x="5804451" y="374375"/>
            <a:chExt cx="636879" cy="589720"/>
          </a:xfrm>
        </p:grpSpPr>
        <p:sp>
          <p:nvSpPr>
            <p:cNvPr id="1036" name="Google Shape;1036;p11"/>
            <p:cNvSpPr/>
            <p:nvPr/>
          </p:nvSpPr>
          <p:spPr>
            <a:xfrm>
              <a:off x="6163035" y="603800"/>
              <a:ext cx="278295"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037" name="Google Shape;1037;p11"/>
            <p:cNvSpPr/>
            <p:nvPr/>
          </p:nvSpPr>
          <p:spPr>
            <a:xfrm>
              <a:off x="5804451" y="374375"/>
              <a:ext cx="543340" cy="589720"/>
            </a:xfrm>
            <a:prstGeom prst="blockArc">
              <a:avLst>
                <a:gd name="adj1" fmla="val 8080231"/>
                <a:gd name="adj2" fmla="val 0"/>
                <a:gd name="adj3" fmla="val 25000"/>
              </a:avLst>
            </a:prstGeom>
            <a:solidFill>
              <a:srgbClr val="AEABAB"/>
            </a:solidFill>
            <a:ln>
              <a:noFill/>
            </a:ln>
          </p:spPr>
          <p:txBody>
            <a:bodyPr spcFirstLastPara="1" wrap="square" lIns="91426" tIns="45700" rIns="91426" bIns="45700" anchor="ctr" anchorCtr="0">
              <a:noAutofit/>
            </a:bodyPr>
            <a:lstStyle/>
            <a:p>
              <a:pPr algn="ctr"/>
              <a:endParaRPr sz="1801">
                <a:solidFill>
                  <a:schemeClr val="dk1"/>
                </a:solidFill>
                <a:latin typeface="Calibri"/>
                <a:ea typeface="Calibri"/>
                <a:cs typeface="Calibri"/>
                <a:sym typeface="Calibri"/>
              </a:endParaRPr>
            </a:p>
          </p:txBody>
        </p:sp>
      </p:grpSp>
      <p:grpSp>
        <p:nvGrpSpPr>
          <p:cNvPr id="1038" name="Google Shape;1038;p11"/>
          <p:cNvGrpSpPr/>
          <p:nvPr/>
        </p:nvGrpSpPr>
        <p:grpSpPr>
          <a:xfrm flipH="1">
            <a:off x="5754093" y="750394"/>
            <a:ext cx="772201" cy="589721"/>
            <a:chOff x="5804451" y="374375"/>
            <a:chExt cx="636879" cy="589720"/>
          </a:xfrm>
        </p:grpSpPr>
        <p:sp>
          <p:nvSpPr>
            <p:cNvPr id="1039" name="Google Shape;1039;p11"/>
            <p:cNvSpPr/>
            <p:nvPr/>
          </p:nvSpPr>
          <p:spPr>
            <a:xfrm>
              <a:off x="6163035" y="603800"/>
              <a:ext cx="278295"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040" name="Google Shape;1040;p11"/>
            <p:cNvSpPr/>
            <p:nvPr/>
          </p:nvSpPr>
          <p:spPr>
            <a:xfrm>
              <a:off x="5804451" y="374375"/>
              <a:ext cx="543340" cy="589720"/>
            </a:xfrm>
            <a:prstGeom prst="blockArc">
              <a:avLst>
                <a:gd name="adj1" fmla="val 8029215"/>
                <a:gd name="adj2" fmla="val 0"/>
                <a:gd name="adj3" fmla="val 25000"/>
              </a:avLst>
            </a:prstGeom>
            <a:solidFill>
              <a:srgbClr val="AEABAB"/>
            </a:solidFill>
            <a:ln>
              <a:noFill/>
            </a:ln>
          </p:spPr>
          <p:txBody>
            <a:bodyPr spcFirstLastPara="1" wrap="square" lIns="91426" tIns="45700" rIns="91426" bIns="45700" anchor="ctr" anchorCtr="0">
              <a:noAutofit/>
            </a:bodyPr>
            <a:lstStyle/>
            <a:p>
              <a:pPr algn="ctr"/>
              <a:endParaRPr sz="1801">
                <a:solidFill>
                  <a:schemeClr val="dk1"/>
                </a:solidFill>
                <a:latin typeface="Calibri"/>
                <a:ea typeface="Calibri"/>
                <a:cs typeface="Calibri"/>
                <a:sym typeface="Calibri"/>
              </a:endParaRPr>
            </a:p>
          </p:txBody>
        </p:sp>
      </p:grpSp>
      <p:grpSp>
        <p:nvGrpSpPr>
          <p:cNvPr id="1041" name="Google Shape;1041;p11"/>
          <p:cNvGrpSpPr/>
          <p:nvPr/>
        </p:nvGrpSpPr>
        <p:grpSpPr>
          <a:xfrm flipH="1">
            <a:off x="5754093" y="1473864"/>
            <a:ext cx="772201" cy="589721"/>
            <a:chOff x="5804451" y="374375"/>
            <a:chExt cx="636879" cy="589720"/>
          </a:xfrm>
        </p:grpSpPr>
        <p:sp>
          <p:nvSpPr>
            <p:cNvPr id="1042" name="Google Shape;1042;p11"/>
            <p:cNvSpPr/>
            <p:nvPr/>
          </p:nvSpPr>
          <p:spPr>
            <a:xfrm>
              <a:off x="6163035" y="603800"/>
              <a:ext cx="278295"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043" name="Google Shape;1043;p11"/>
            <p:cNvSpPr/>
            <p:nvPr/>
          </p:nvSpPr>
          <p:spPr>
            <a:xfrm>
              <a:off x="5804451" y="374375"/>
              <a:ext cx="543340" cy="589720"/>
            </a:xfrm>
            <a:prstGeom prst="blockArc">
              <a:avLst>
                <a:gd name="adj1" fmla="val 8139169"/>
                <a:gd name="adj2" fmla="val 0"/>
                <a:gd name="adj3" fmla="val 25000"/>
              </a:avLst>
            </a:prstGeom>
            <a:solidFill>
              <a:srgbClr val="AEABAB"/>
            </a:solidFill>
            <a:ln>
              <a:noFill/>
            </a:ln>
          </p:spPr>
          <p:txBody>
            <a:bodyPr spcFirstLastPara="1" wrap="square" lIns="91426" tIns="45700" rIns="91426" bIns="45700" anchor="ctr" anchorCtr="0">
              <a:noAutofit/>
            </a:bodyPr>
            <a:lstStyle/>
            <a:p>
              <a:pPr algn="ctr"/>
              <a:endParaRPr sz="1801">
                <a:solidFill>
                  <a:schemeClr val="dk1"/>
                </a:solidFill>
                <a:latin typeface="Calibri"/>
                <a:ea typeface="Calibri"/>
                <a:cs typeface="Calibri"/>
                <a:sym typeface="Calibri"/>
              </a:endParaRPr>
            </a:p>
          </p:txBody>
        </p:sp>
      </p:grpSp>
      <p:grpSp>
        <p:nvGrpSpPr>
          <p:cNvPr id="1044" name="Google Shape;1044;p11"/>
          <p:cNvGrpSpPr/>
          <p:nvPr/>
        </p:nvGrpSpPr>
        <p:grpSpPr>
          <a:xfrm flipH="1">
            <a:off x="5754093" y="2181245"/>
            <a:ext cx="772201" cy="589721"/>
            <a:chOff x="5804451" y="374375"/>
            <a:chExt cx="636879" cy="589720"/>
          </a:xfrm>
        </p:grpSpPr>
        <p:sp>
          <p:nvSpPr>
            <p:cNvPr id="1045" name="Google Shape;1045;p11"/>
            <p:cNvSpPr/>
            <p:nvPr/>
          </p:nvSpPr>
          <p:spPr>
            <a:xfrm>
              <a:off x="6163035" y="603800"/>
              <a:ext cx="278295"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046" name="Google Shape;1046;p11"/>
            <p:cNvSpPr/>
            <p:nvPr/>
          </p:nvSpPr>
          <p:spPr>
            <a:xfrm>
              <a:off x="5804451" y="374375"/>
              <a:ext cx="543340" cy="589720"/>
            </a:xfrm>
            <a:prstGeom prst="blockArc">
              <a:avLst>
                <a:gd name="adj1" fmla="val 8077935"/>
                <a:gd name="adj2" fmla="val 0"/>
                <a:gd name="adj3" fmla="val 25000"/>
              </a:avLst>
            </a:prstGeom>
            <a:solidFill>
              <a:srgbClr val="AEABAB"/>
            </a:solidFill>
            <a:ln>
              <a:noFill/>
            </a:ln>
          </p:spPr>
          <p:txBody>
            <a:bodyPr spcFirstLastPara="1" wrap="square" lIns="91426" tIns="45700" rIns="91426" bIns="45700" anchor="ctr" anchorCtr="0">
              <a:noAutofit/>
            </a:bodyPr>
            <a:lstStyle/>
            <a:p>
              <a:pPr algn="ctr"/>
              <a:endParaRPr sz="1801">
                <a:solidFill>
                  <a:schemeClr val="dk1"/>
                </a:solidFill>
                <a:latin typeface="Calibri"/>
                <a:ea typeface="Calibri"/>
                <a:cs typeface="Calibri"/>
                <a:sym typeface="Calibri"/>
              </a:endParaRPr>
            </a:p>
          </p:txBody>
        </p:sp>
      </p:grpSp>
      <p:grpSp>
        <p:nvGrpSpPr>
          <p:cNvPr id="1047" name="Google Shape;1047;p11"/>
          <p:cNvGrpSpPr/>
          <p:nvPr/>
        </p:nvGrpSpPr>
        <p:grpSpPr>
          <a:xfrm flipH="1">
            <a:off x="5754093" y="2780900"/>
            <a:ext cx="772201" cy="589721"/>
            <a:chOff x="5804451" y="374375"/>
            <a:chExt cx="636879" cy="589720"/>
          </a:xfrm>
        </p:grpSpPr>
        <p:sp>
          <p:nvSpPr>
            <p:cNvPr id="1048" name="Google Shape;1048;p11"/>
            <p:cNvSpPr/>
            <p:nvPr/>
          </p:nvSpPr>
          <p:spPr>
            <a:xfrm>
              <a:off x="6163035" y="603800"/>
              <a:ext cx="278295"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049" name="Google Shape;1049;p11"/>
            <p:cNvSpPr/>
            <p:nvPr/>
          </p:nvSpPr>
          <p:spPr>
            <a:xfrm>
              <a:off x="5804451" y="374375"/>
              <a:ext cx="543340" cy="589720"/>
            </a:xfrm>
            <a:prstGeom prst="blockArc">
              <a:avLst>
                <a:gd name="adj1" fmla="val 7857301"/>
                <a:gd name="adj2" fmla="val 0"/>
                <a:gd name="adj3" fmla="val 25000"/>
              </a:avLst>
            </a:prstGeom>
            <a:solidFill>
              <a:srgbClr val="AEABAB"/>
            </a:solidFill>
            <a:ln>
              <a:noFill/>
            </a:ln>
          </p:spPr>
          <p:txBody>
            <a:bodyPr spcFirstLastPara="1" wrap="square" lIns="91426" tIns="45700" rIns="91426" bIns="45700" anchor="ctr" anchorCtr="0">
              <a:noAutofit/>
            </a:bodyPr>
            <a:lstStyle/>
            <a:p>
              <a:pPr algn="ctr"/>
              <a:endParaRPr sz="1801">
                <a:solidFill>
                  <a:schemeClr val="dk1"/>
                </a:solidFill>
                <a:latin typeface="Calibri"/>
                <a:ea typeface="Calibri"/>
                <a:cs typeface="Calibri"/>
                <a:sym typeface="Calibri"/>
              </a:endParaRPr>
            </a:p>
          </p:txBody>
        </p:sp>
      </p:grpSp>
      <p:grpSp>
        <p:nvGrpSpPr>
          <p:cNvPr id="1050" name="Google Shape;1050;p11"/>
          <p:cNvGrpSpPr/>
          <p:nvPr/>
        </p:nvGrpSpPr>
        <p:grpSpPr>
          <a:xfrm flipH="1">
            <a:off x="5754093" y="3504369"/>
            <a:ext cx="772201" cy="589721"/>
            <a:chOff x="5804451" y="374375"/>
            <a:chExt cx="636879" cy="589720"/>
          </a:xfrm>
        </p:grpSpPr>
        <p:sp>
          <p:nvSpPr>
            <p:cNvPr id="1051" name="Google Shape;1051;p11"/>
            <p:cNvSpPr/>
            <p:nvPr/>
          </p:nvSpPr>
          <p:spPr>
            <a:xfrm>
              <a:off x="6163035" y="603800"/>
              <a:ext cx="278295"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052" name="Google Shape;1052;p11"/>
            <p:cNvSpPr/>
            <p:nvPr/>
          </p:nvSpPr>
          <p:spPr>
            <a:xfrm>
              <a:off x="5804451" y="374375"/>
              <a:ext cx="543340" cy="589720"/>
            </a:xfrm>
            <a:prstGeom prst="blockArc">
              <a:avLst>
                <a:gd name="adj1" fmla="val 7966431"/>
                <a:gd name="adj2" fmla="val 0"/>
                <a:gd name="adj3" fmla="val 25000"/>
              </a:avLst>
            </a:prstGeom>
            <a:solidFill>
              <a:srgbClr val="AEABAB"/>
            </a:solidFill>
            <a:ln>
              <a:noFill/>
            </a:ln>
          </p:spPr>
          <p:txBody>
            <a:bodyPr spcFirstLastPara="1" wrap="square" lIns="91426" tIns="45700" rIns="91426" bIns="45700" anchor="ctr" anchorCtr="0">
              <a:noAutofit/>
            </a:bodyPr>
            <a:lstStyle/>
            <a:p>
              <a:pPr algn="ctr"/>
              <a:endParaRPr sz="1801">
                <a:solidFill>
                  <a:schemeClr val="dk1"/>
                </a:solidFill>
                <a:latin typeface="Calibri"/>
                <a:ea typeface="Calibri"/>
                <a:cs typeface="Calibri"/>
                <a:sym typeface="Calibri"/>
              </a:endParaRPr>
            </a:p>
          </p:txBody>
        </p:sp>
      </p:grpSp>
      <p:grpSp>
        <p:nvGrpSpPr>
          <p:cNvPr id="1053" name="Google Shape;1053;p11"/>
          <p:cNvGrpSpPr/>
          <p:nvPr/>
        </p:nvGrpSpPr>
        <p:grpSpPr>
          <a:xfrm flipH="1">
            <a:off x="5754093" y="4109164"/>
            <a:ext cx="772201" cy="589721"/>
            <a:chOff x="5804451" y="374375"/>
            <a:chExt cx="636879" cy="589720"/>
          </a:xfrm>
        </p:grpSpPr>
        <p:sp>
          <p:nvSpPr>
            <p:cNvPr id="1054" name="Google Shape;1054;p11"/>
            <p:cNvSpPr/>
            <p:nvPr/>
          </p:nvSpPr>
          <p:spPr>
            <a:xfrm>
              <a:off x="6163035" y="603800"/>
              <a:ext cx="278295"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055" name="Google Shape;1055;p11"/>
            <p:cNvSpPr/>
            <p:nvPr/>
          </p:nvSpPr>
          <p:spPr>
            <a:xfrm>
              <a:off x="5804451" y="374375"/>
              <a:ext cx="543340" cy="589720"/>
            </a:xfrm>
            <a:prstGeom prst="blockArc">
              <a:avLst>
                <a:gd name="adj1" fmla="val 7903006"/>
                <a:gd name="adj2" fmla="val 0"/>
                <a:gd name="adj3" fmla="val 25000"/>
              </a:avLst>
            </a:prstGeom>
            <a:solidFill>
              <a:srgbClr val="AEABAB"/>
            </a:solidFill>
            <a:ln>
              <a:noFill/>
            </a:ln>
          </p:spPr>
          <p:txBody>
            <a:bodyPr spcFirstLastPara="1" wrap="square" lIns="91426" tIns="45700" rIns="91426" bIns="45700" anchor="ctr" anchorCtr="0">
              <a:noAutofit/>
            </a:bodyPr>
            <a:lstStyle/>
            <a:p>
              <a:pPr algn="ctr"/>
              <a:endParaRPr sz="1801">
                <a:solidFill>
                  <a:schemeClr val="dk1"/>
                </a:solidFill>
                <a:latin typeface="Calibri"/>
                <a:ea typeface="Calibri"/>
                <a:cs typeface="Calibri"/>
                <a:sym typeface="Calibri"/>
              </a:endParaRPr>
            </a:p>
          </p:txBody>
        </p:sp>
      </p:grpSp>
      <p:grpSp>
        <p:nvGrpSpPr>
          <p:cNvPr id="1056" name="Google Shape;1056;p11"/>
          <p:cNvGrpSpPr/>
          <p:nvPr/>
        </p:nvGrpSpPr>
        <p:grpSpPr>
          <a:xfrm flipH="1">
            <a:off x="5754093" y="4708817"/>
            <a:ext cx="772201" cy="589721"/>
            <a:chOff x="5804451" y="374375"/>
            <a:chExt cx="636879" cy="589720"/>
          </a:xfrm>
        </p:grpSpPr>
        <p:sp>
          <p:nvSpPr>
            <p:cNvPr id="1057" name="Google Shape;1057;p11"/>
            <p:cNvSpPr/>
            <p:nvPr/>
          </p:nvSpPr>
          <p:spPr>
            <a:xfrm>
              <a:off x="6163035" y="603800"/>
              <a:ext cx="278295"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058" name="Google Shape;1058;p11"/>
            <p:cNvSpPr/>
            <p:nvPr/>
          </p:nvSpPr>
          <p:spPr>
            <a:xfrm>
              <a:off x="5804451" y="374375"/>
              <a:ext cx="543340" cy="589720"/>
            </a:xfrm>
            <a:prstGeom prst="blockArc">
              <a:avLst>
                <a:gd name="adj1" fmla="val 7908428"/>
                <a:gd name="adj2" fmla="val 0"/>
                <a:gd name="adj3" fmla="val 25000"/>
              </a:avLst>
            </a:prstGeom>
            <a:solidFill>
              <a:srgbClr val="AEABAB"/>
            </a:solidFill>
            <a:ln>
              <a:noFill/>
            </a:ln>
          </p:spPr>
          <p:txBody>
            <a:bodyPr spcFirstLastPara="1" wrap="square" lIns="91426" tIns="45700" rIns="91426" bIns="45700" anchor="ctr" anchorCtr="0">
              <a:noAutofit/>
            </a:bodyPr>
            <a:lstStyle/>
            <a:p>
              <a:pPr algn="ctr"/>
              <a:endParaRPr sz="1801">
                <a:solidFill>
                  <a:schemeClr val="dk1"/>
                </a:solidFill>
                <a:latin typeface="Calibri"/>
                <a:ea typeface="Calibri"/>
                <a:cs typeface="Calibri"/>
                <a:sym typeface="Calibri"/>
              </a:endParaRPr>
            </a:p>
          </p:txBody>
        </p:sp>
      </p:grpSp>
      <p:grpSp>
        <p:nvGrpSpPr>
          <p:cNvPr id="1059" name="Google Shape;1059;p11"/>
          <p:cNvGrpSpPr/>
          <p:nvPr/>
        </p:nvGrpSpPr>
        <p:grpSpPr>
          <a:xfrm flipH="1">
            <a:off x="5754093" y="5432287"/>
            <a:ext cx="772201" cy="589721"/>
            <a:chOff x="5804451" y="374375"/>
            <a:chExt cx="636879" cy="589720"/>
          </a:xfrm>
        </p:grpSpPr>
        <p:sp>
          <p:nvSpPr>
            <p:cNvPr id="1060" name="Google Shape;1060;p11"/>
            <p:cNvSpPr/>
            <p:nvPr/>
          </p:nvSpPr>
          <p:spPr>
            <a:xfrm>
              <a:off x="6163035" y="603800"/>
              <a:ext cx="278295"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061" name="Google Shape;1061;p11"/>
            <p:cNvSpPr/>
            <p:nvPr/>
          </p:nvSpPr>
          <p:spPr>
            <a:xfrm>
              <a:off x="5804451" y="374375"/>
              <a:ext cx="543340" cy="589720"/>
            </a:xfrm>
            <a:prstGeom prst="blockArc">
              <a:avLst>
                <a:gd name="adj1" fmla="val 7845997"/>
                <a:gd name="adj2" fmla="val 0"/>
                <a:gd name="adj3" fmla="val 25000"/>
              </a:avLst>
            </a:prstGeom>
            <a:solidFill>
              <a:srgbClr val="AEABAB"/>
            </a:solidFill>
            <a:ln>
              <a:noFill/>
            </a:ln>
          </p:spPr>
          <p:txBody>
            <a:bodyPr spcFirstLastPara="1" wrap="square" lIns="91426" tIns="45700" rIns="91426" bIns="45700" anchor="ctr" anchorCtr="0">
              <a:noAutofit/>
            </a:bodyPr>
            <a:lstStyle/>
            <a:p>
              <a:pPr algn="ctr"/>
              <a:endParaRPr sz="1801">
                <a:solidFill>
                  <a:schemeClr val="dk1"/>
                </a:solidFill>
                <a:latin typeface="Calibri"/>
                <a:ea typeface="Calibri"/>
                <a:cs typeface="Calibri"/>
                <a:sym typeface="Calibri"/>
              </a:endParaRPr>
            </a:p>
          </p:txBody>
        </p:sp>
      </p:grpSp>
      <p:grpSp>
        <p:nvGrpSpPr>
          <p:cNvPr id="1062" name="Google Shape;1062;p11"/>
          <p:cNvGrpSpPr/>
          <p:nvPr/>
        </p:nvGrpSpPr>
        <p:grpSpPr>
          <a:xfrm flipH="1">
            <a:off x="5754093" y="6039752"/>
            <a:ext cx="772201" cy="589721"/>
            <a:chOff x="5804451" y="374375"/>
            <a:chExt cx="636879" cy="589720"/>
          </a:xfrm>
        </p:grpSpPr>
        <p:sp>
          <p:nvSpPr>
            <p:cNvPr id="1063" name="Google Shape;1063;p11"/>
            <p:cNvSpPr/>
            <p:nvPr/>
          </p:nvSpPr>
          <p:spPr>
            <a:xfrm>
              <a:off x="6163035" y="603800"/>
              <a:ext cx="278295" cy="252000"/>
            </a:xfrm>
            <a:prstGeom prst="rect">
              <a:avLst/>
            </a:prstGeom>
            <a:solidFill>
              <a:srgbClr val="262626"/>
            </a:solidFill>
            <a:ln>
              <a:noFill/>
            </a:ln>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064" name="Google Shape;1064;p11"/>
            <p:cNvSpPr/>
            <p:nvPr/>
          </p:nvSpPr>
          <p:spPr>
            <a:xfrm>
              <a:off x="5804451" y="374375"/>
              <a:ext cx="543340" cy="589720"/>
            </a:xfrm>
            <a:prstGeom prst="blockArc">
              <a:avLst>
                <a:gd name="adj1" fmla="val 7971054"/>
                <a:gd name="adj2" fmla="val 0"/>
                <a:gd name="adj3" fmla="val 25000"/>
              </a:avLst>
            </a:prstGeom>
            <a:solidFill>
              <a:srgbClr val="AEABAB"/>
            </a:solidFill>
            <a:ln>
              <a:noFill/>
            </a:ln>
          </p:spPr>
          <p:txBody>
            <a:bodyPr spcFirstLastPara="1" wrap="square" lIns="91426" tIns="45700" rIns="91426" bIns="45700" anchor="ctr" anchorCtr="0">
              <a:noAutofit/>
            </a:bodyPr>
            <a:lstStyle/>
            <a:p>
              <a:pPr algn="ctr"/>
              <a:endParaRPr sz="1801">
                <a:solidFill>
                  <a:schemeClr val="dk1"/>
                </a:solidFill>
                <a:latin typeface="Calibri"/>
                <a:ea typeface="Calibri"/>
                <a:cs typeface="Calibri"/>
                <a:sym typeface="Calibri"/>
              </a:endParaRPr>
            </a:p>
          </p:txBody>
        </p:sp>
      </p:grpSp>
      <p:pic>
        <p:nvPicPr>
          <p:cNvPr id="1065" name="Google Shape;1065;p11"/>
          <p:cNvPicPr preferRelativeResize="0"/>
          <p:nvPr/>
        </p:nvPicPr>
        <p:blipFill rotWithShape="1">
          <a:blip r:embed="rId3">
            <a:alphaModFix/>
          </a:blip>
          <a:srcRect/>
          <a:stretch/>
        </p:blipFill>
        <p:spPr>
          <a:xfrm>
            <a:off x="709412" y="809228"/>
            <a:ext cx="2882158" cy="2882158"/>
          </a:xfrm>
          <a:prstGeom prst="roundRect">
            <a:avLst>
              <a:gd name="adj" fmla="val 4409"/>
            </a:avLst>
          </a:prstGeom>
          <a:noFill/>
          <a:ln>
            <a:noFill/>
          </a:ln>
          <a:effectLst>
            <a:outerShdw blurRad="50800" dist="50800" dir="5400000" algn="ctr" rotWithShape="0">
              <a:srgbClr val="000000">
                <a:alpha val="63921"/>
              </a:srgbClr>
            </a:outerShdw>
          </a:effectLst>
        </p:spPr>
      </p:pic>
      <p:pic>
        <p:nvPicPr>
          <p:cNvPr id="1066" name="Google Shape;1066;p11" descr="My Possesive Boyfriend - Prolog - Wattpad"/>
          <p:cNvPicPr preferRelativeResize="0"/>
          <p:nvPr/>
        </p:nvPicPr>
        <p:blipFill rotWithShape="1">
          <a:blip r:embed="rId4">
            <a:alphaModFix/>
          </a:blip>
          <a:srcRect/>
          <a:stretch/>
        </p:blipFill>
        <p:spPr>
          <a:xfrm>
            <a:off x="2770226" y="3130760"/>
            <a:ext cx="2247900" cy="2247900"/>
          </a:xfrm>
          <a:prstGeom prst="roundRect">
            <a:avLst>
              <a:gd name="adj" fmla="val 12044"/>
            </a:avLst>
          </a:prstGeom>
          <a:noFill/>
          <a:ln>
            <a:noFill/>
          </a:ln>
          <a:effectLst>
            <a:outerShdw blurRad="50800" dist="50800" dir="5400000" algn="ctr" rotWithShape="0">
              <a:srgbClr val="000000">
                <a:alpha val="51764"/>
              </a:srgbClr>
            </a:outerShdw>
          </a:effectLst>
        </p:spPr>
      </p:pic>
      <p:pic>
        <p:nvPicPr>
          <p:cNvPr id="1067" name="Google Shape;1067;p11"/>
          <p:cNvPicPr preferRelativeResize="0"/>
          <p:nvPr/>
        </p:nvPicPr>
        <p:blipFill rotWithShape="1">
          <a:blip r:embed="rId5">
            <a:alphaModFix/>
          </a:blip>
          <a:srcRect/>
          <a:stretch/>
        </p:blipFill>
        <p:spPr>
          <a:xfrm>
            <a:off x="2193249" y="2000819"/>
            <a:ext cx="2422878" cy="2418581"/>
          </a:xfrm>
          <a:prstGeom prst="rect">
            <a:avLst/>
          </a:prstGeom>
          <a:noFill/>
          <a:ln>
            <a:noFill/>
          </a:ln>
        </p:spPr>
      </p:pic>
      <p:sp>
        <p:nvSpPr>
          <p:cNvPr id="1068" name="Google Shape;1068;p11"/>
          <p:cNvSpPr/>
          <p:nvPr/>
        </p:nvSpPr>
        <p:spPr>
          <a:xfrm rot="2760719">
            <a:off x="3087124" y="751007"/>
            <a:ext cx="1008898" cy="376700"/>
          </a:xfrm>
          <a:prstGeom prst="rect">
            <a:avLst/>
          </a:prstGeom>
          <a:solidFill>
            <a:srgbClr val="624526"/>
          </a:solidFill>
          <a:ln>
            <a:noFill/>
          </a:ln>
          <a:effectLst>
            <a:outerShdw blurRad="50800" dist="50800" dir="5400000" algn="ctr" rotWithShape="0">
              <a:srgbClr val="000000">
                <a:alpha val="82745"/>
              </a:srgbClr>
            </a:outerShdw>
          </a:effectLst>
        </p:spPr>
        <p:txBody>
          <a:bodyPr spcFirstLastPara="1" wrap="square" lIns="91426" tIns="45700" rIns="91426" bIns="45700" anchor="ctr" anchorCtr="0">
            <a:noAutofit/>
          </a:bodyPr>
          <a:lstStyle/>
          <a:p>
            <a:pPr algn="ctr"/>
            <a:endParaRPr sz="1801">
              <a:solidFill>
                <a:schemeClr val="lt1"/>
              </a:solidFill>
              <a:latin typeface="Calibri"/>
              <a:ea typeface="Calibri"/>
              <a:cs typeface="Calibri"/>
              <a:sym typeface="Calibri"/>
            </a:endParaRPr>
          </a:p>
        </p:txBody>
      </p:sp>
      <p:sp>
        <p:nvSpPr>
          <p:cNvPr id="1069" name="Google Shape;1069;p11"/>
          <p:cNvSpPr txBox="1"/>
          <p:nvPr/>
        </p:nvSpPr>
        <p:spPr>
          <a:xfrm>
            <a:off x="709414" y="5852066"/>
            <a:ext cx="4070409" cy="584735"/>
          </a:xfrm>
          <a:prstGeom prst="rect">
            <a:avLst/>
          </a:prstGeom>
          <a:noFill/>
          <a:ln>
            <a:noFill/>
          </a:ln>
        </p:spPr>
        <p:txBody>
          <a:bodyPr spcFirstLastPara="1" wrap="square" lIns="91426" tIns="45700" rIns="91426" bIns="45700" anchor="t" anchorCtr="0">
            <a:spAutoFit/>
          </a:bodyPr>
          <a:lstStyle/>
          <a:p>
            <a:pPr algn="ctr"/>
            <a:r>
              <a:rPr lang="es-MX" sz="3200" b="1" dirty="0">
                <a:solidFill>
                  <a:srgbClr val="BC927A"/>
                </a:solidFill>
                <a:latin typeface="Libre Franklin Thin"/>
                <a:ea typeface="Libre Franklin Thin"/>
                <a:cs typeface="Libre Franklin Thin"/>
                <a:sym typeface="Libre Franklin Thin"/>
              </a:rPr>
              <a:t> ¡ T Ú  P U E D E S !</a:t>
            </a:r>
            <a:endParaRPr sz="1401" dirty="0">
              <a:solidFill>
                <a:srgbClr val="BC927A"/>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TotalTime>
  <Words>924</Words>
  <Application>Microsoft Office PowerPoint</Application>
  <PresentationFormat>Panorámica</PresentationFormat>
  <Paragraphs>61</Paragraphs>
  <Slides>6</Slides>
  <Notes>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vt:i4>
      </vt:variant>
    </vt:vector>
  </HeadingPairs>
  <TitlesOfParts>
    <vt:vector size="11" baseType="lpstr">
      <vt:lpstr>Calibri</vt:lpstr>
      <vt:lpstr>Libre Franklin Thin</vt:lpstr>
      <vt:lpstr>Arial</vt:lpstr>
      <vt:lpstr>Century Gothic</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ZAZIL GUEMEZ DZIB</dc:creator>
  <cp:lastModifiedBy>olga flores</cp:lastModifiedBy>
  <cp:revision>52</cp:revision>
  <dcterms:created xsi:type="dcterms:W3CDTF">2021-08-13T19:35:06Z</dcterms:created>
  <dcterms:modified xsi:type="dcterms:W3CDTF">2021-09-07T00:28:06Z</dcterms:modified>
</cp:coreProperties>
</file>