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6CB4"/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110" d="100"/>
          <a:sy n="110" d="100"/>
        </p:scale>
        <p:origin x="576" y="-3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06/09/2021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BB474-2255-4110-8FB6-27869299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906F9F-DADD-4059-8537-18B7551C6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B779857-F958-44B4-A348-41C84ABE6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7777163" cy="1036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E62FA59-CEA7-43F1-8B4F-FE9A57695F2F}"/>
              </a:ext>
            </a:extLst>
          </p:cNvPr>
          <p:cNvSpPr/>
          <p:nvPr/>
        </p:nvSpPr>
        <p:spPr>
          <a:xfrm>
            <a:off x="2205695" y="1734142"/>
            <a:ext cx="3365770" cy="589381"/>
          </a:xfrm>
          <a:prstGeom prst="roundRect">
            <a:avLst/>
          </a:prstGeom>
          <a:solidFill>
            <a:srgbClr val="FE6CB4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latin typeface="Agency FB" panose="020B0503020202020204" pitchFamily="34" charset="0"/>
              </a:rPr>
              <a:t>Ciclo 2021-2021</a:t>
            </a:r>
          </a:p>
        </p:txBody>
      </p:sp>
    </p:spTree>
    <p:extLst>
      <p:ext uri="{BB962C8B-B14F-4D97-AF65-F5344CB8AC3E}">
        <p14:creationId xmlns:p14="http://schemas.microsoft.com/office/powerpoint/2010/main" val="411750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F2735C-7BFD-433D-ACAD-D135D603F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DF389F-4EC2-4FA2-BAC3-F5528A1B4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95FBD0E-65E4-44E9-B9F6-728E9B88E9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222" t="17528" r="24366" b="6937"/>
          <a:stretch/>
        </p:blipFill>
        <p:spPr>
          <a:xfrm>
            <a:off x="0" y="0"/>
            <a:ext cx="7777163" cy="100457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357605B-4080-4D0B-9C51-E7F1BE757B26}"/>
              </a:ext>
            </a:extLst>
          </p:cNvPr>
          <p:cNvSpPr txBox="1"/>
          <p:nvPr/>
        </p:nvSpPr>
        <p:spPr>
          <a:xfrm>
            <a:off x="2198451" y="4105072"/>
            <a:ext cx="3891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badi Extra Light" panose="020B0204020104020204" pitchFamily="34" charset="0"/>
              </a:rPr>
              <a:t>Vanessa Sánchez Gallegos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BF6C9D2-43CD-4DF3-BDDF-6432953B5D84}"/>
              </a:ext>
            </a:extLst>
          </p:cNvPr>
          <p:cNvSpPr txBox="1"/>
          <p:nvPr/>
        </p:nvSpPr>
        <p:spPr>
          <a:xfrm>
            <a:off x="2198450" y="5022850"/>
            <a:ext cx="4708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badi Extra Light" panose="020B0204020104020204" pitchFamily="34" charset="0"/>
              </a:rPr>
              <a:t>Jardín de niños Heroico Colegio Militar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F98503E-D201-463E-B398-934B3C1627D0}"/>
              </a:ext>
            </a:extLst>
          </p:cNvPr>
          <p:cNvSpPr txBox="1"/>
          <p:nvPr/>
        </p:nvSpPr>
        <p:spPr>
          <a:xfrm>
            <a:off x="1807343" y="5982322"/>
            <a:ext cx="1324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gency FB" panose="020B0503020202020204" pitchFamily="34" charset="0"/>
              </a:rPr>
              <a:t>1°, 2°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6961A86-DE86-4D91-8700-6B117EB2A4B8}"/>
              </a:ext>
            </a:extLst>
          </p:cNvPr>
          <p:cNvSpPr txBox="1"/>
          <p:nvPr/>
        </p:nvSpPr>
        <p:spPr>
          <a:xfrm>
            <a:off x="5307338" y="5940628"/>
            <a:ext cx="1324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gency FB" panose="020B0503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806316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DC1E3A1-BECD-4D78-99A8-BD261622C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061433" cy="100457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283062D-700C-4D06-B68A-687E5920E52D}"/>
              </a:ext>
            </a:extLst>
          </p:cNvPr>
          <p:cNvSpPr txBox="1"/>
          <p:nvPr/>
        </p:nvSpPr>
        <p:spPr>
          <a:xfrm>
            <a:off x="550985" y="158317"/>
            <a:ext cx="1664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06 		09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73CEB38-18B1-49FB-8016-092FB7E65D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>
            <a:off x="1910097" y="2250831"/>
            <a:ext cx="611129" cy="64476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188A9C7-5BB3-4433-8206-F72F9DBC804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>
            <a:off x="3000344" y="2930880"/>
            <a:ext cx="611129" cy="64476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0C4DA5D-B329-44A6-8AD3-82DA41259AA3}"/>
              </a:ext>
            </a:extLst>
          </p:cNvPr>
          <p:cNvSpPr txBox="1"/>
          <p:nvPr/>
        </p:nvSpPr>
        <p:spPr>
          <a:xfrm>
            <a:off x="4249270" y="4276164"/>
            <a:ext cx="324074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La planeación cumple con el grado de dificultad adecuado y las necesidades de los alumnos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DE97DF26-1877-4882-92F4-0D70B58331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175899" y="4093061"/>
            <a:ext cx="222506" cy="23475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ACADEC9-8CDB-43B3-9E8A-45DBDB240B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175899" y="4327815"/>
            <a:ext cx="222506" cy="234754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195566-200D-4C40-87CF-B0D0A0D1F8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175899" y="4531399"/>
            <a:ext cx="222506" cy="234754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45390FE-CA81-478E-AE2D-35EEC11CD31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175899" y="4720560"/>
            <a:ext cx="222506" cy="23475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EAD5A23-EDAC-4F8B-B1AF-D8EE2A6FBD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175899" y="4905473"/>
            <a:ext cx="222506" cy="23475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A974527-494A-42F2-A27A-3418D023B7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175899" y="5109056"/>
            <a:ext cx="222506" cy="234754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2A8CA568-36A7-4C0A-904F-2668333591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4536089" y="5981271"/>
            <a:ext cx="222506" cy="234754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5DB32A0-8E45-4230-AACB-9135C77744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4536089" y="6216025"/>
            <a:ext cx="222506" cy="23475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72D507A-6DA6-442F-B3FA-CE6144A57F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4536089" y="6382241"/>
            <a:ext cx="222506" cy="234754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73E047D4-6D29-4BDB-AC90-128E2E1374E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4536089" y="6601497"/>
            <a:ext cx="222506" cy="234754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B1D5B546-0D03-4197-B693-12552518799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6099278" y="7335589"/>
            <a:ext cx="222506" cy="234754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B4014EB1-AFDE-46BF-BC46-67F89F0FB5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6099278" y="7570343"/>
            <a:ext cx="222506" cy="234754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2DF157B7-7318-4465-ADD8-AFB07DB4234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6099278" y="7744134"/>
            <a:ext cx="222506" cy="234754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77719B57-6F20-4AE9-8BD6-CC39520D2B8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6099278" y="7935343"/>
            <a:ext cx="222506" cy="234754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660C006B-14DF-4C7B-876E-BB429D9407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6099278" y="8146994"/>
            <a:ext cx="222506" cy="234754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AD246B9C-F3E1-4FEB-952B-2A8AA70925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9943" t="18570" r="20166" b="18524"/>
          <a:stretch/>
        </p:blipFill>
        <p:spPr>
          <a:xfrm flipH="1">
            <a:off x="6099278" y="8338203"/>
            <a:ext cx="222506" cy="234754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71ACB521-E3F9-4647-9AEB-1360F5329521}"/>
              </a:ext>
            </a:extLst>
          </p:cNvPr>
          <p:cNvSpPr txBox="1"/>
          <p:nvPr/>
        </p:nvSpPr>
        <p:spPr>
          <a:xfrm>
            <a:off x="248205" y="8847909"/>
            <a:ext cx="3490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Identificaron el nombre de cada figura, sus diferencias y sus características.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B851A2B-C4CE-4759-B090-EFCA6EF87F26}"/>
              </a:ext>
            </a:extLst>
          </p:cNvPr>
          <p:cNvSpPr txBox="1"/>
          <p:nvPr/>
        </p:nvSpPr>
        <p:spPr>
          <a:xfrm>
            <a:off x="3982473" y="8972346"/>
            <a:ext cx="3490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Aun se les dificulta trabajar con </a:t>
            </a:r>
            <a:r>
              <a:rPr lang="es-MX">
                <a:solidFill>
                  <a:schemeClr val="bg1"/>
                </a:solidFill>
              </a:rPr>
              <a:t>diferentes materiales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757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56</Words>
  <Application>Microsoft Office PowerPoint</Application>
  <PresentationFormat>Personalizado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Abadi Extra Light</vt:lpstr>
      <vt:lpstr>Agency FB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VANESSA ELIZABETH SANCHEZ GALLEGOS</cp:lastModifiedBy>
  <cp:revision>27</cp:revision>
  <dcterms:created xsi:type="dcterms:W3CDTF">2020-11-09T23:20:30Z</dcterms:created>
  <dcterms:modified xsi:type="dcterms:W3CDTF">2021-09-07T01:09:44Z</dcterms:modified>
</cp:coreProperties>
</file>