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Lst>
  <p:sldSz cx="12852400" cy="150844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5" d="100"/>
          <a:sy n="35" d="100"/>
        </p:scale>
        <p:origin x="20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63930" y="2468679"/>
            <a:ext cx="10924540" cy="5251615"/>
          </a:xfrm>
        </p:spPr>
        <p:txBody>
          <a:bodyPr anchor="b"/>
          <a:lstStyle>
            <a:lvl1pPr algn="ctr">
              <a:defRPr sz="843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606550" y="7922816"/>
            <a:ext cx="9639300" cy="3641910"/>
          </a:xfrm>
        </p:spPr>
        <p:txBody>
          <a:bodyPr/>
          <a:lstStyle>
            <a:lvl1pPr marL="0" indent="0" algn="ctr">
              <a:buNone/>
              <a:defRPr sz="3373"/>
            </a:lvl1pPr>
            <a:lvl2pPr marL="642640" indent="0" algn="ctr">
              <a:buNone/>
              <a:defRPr sz="2811"/>
            </a:lvl2pPr>
            <a:lvl3pPr marL="1285281" indent="0" algn="ctr">
              <a:buNone/>
              <a:defRPr sz="2530"/>
            </a:lvl3pPr>
            <a:lvl4pPr marL="1927921" indent="0" algn="ctr">
              <a:buNone/>
              <a:defRPr sz="2249"/>
            </a:lvl4pPr>
            <a:lvl5pPr marL="2570561" indent="0" algn="ctr">
              <a:buNone/>
              <a:defRPr sz="2249"/>
            </a:lvl5pPr>
            <a:lvl6pPr marL="3213202" indent="0" algn="ctr">
              <a:buNone/>
              <a:defRPr sz="2249"/>
            </a:lvl6pPr>
            <a:lvl7pPr marL="3855842" indent="0" algn="ctr">
              <a:buNone/>
              <a:defRPr sz="2249"/>
            </a:lvl7pPr>
            <a:lvl8pPr marL="4498482" indent="0" algn="ctr">
              <a:buNone/>
              <a:defRPr sz="2249"/>
            </a:lvl8pPr>
            <a:lvl9pPr marL="5141123" indent="0" algn="ctr">
              <a:buNone/>
              <a:defRPr sz="224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75979C6-2C5A-4F43-BED7-5720E05A62C3}" type="datetimeFigureOut">
              <a:rPr lang="es-MX" smtClean="0"/>
              <a:t>06/09/2021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32F80EA-4C25-4557-BBF9-3DD2A0DEA936}" type="slidenum">
              <a:rPr lang="es-MX" smtClean="0"/>
              <a:t>‹Nº›</a:t>
            </a:fld>
            <a:endParaRPr lang="es-MX"/>
          </a:p>
        </p:txBody>
      </p:sp>
    </p:spTree>
    <p:extLst>
      <p:ext uri="{BB962C8B-B14F-4D97-AF65-F5344CB8AC3E}">
        <p14:creationId xmlns:p14="http://schemas.microsoft.com/office/powerpoint/2010/main" val="2807472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75979C6-2C5A-4F43-BED7-5720E05A62C3}" type="datetimeFigureOut">
              <a:rPr lang="es-MX" smtClean="0"/>
              <a:t>06/09/2021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32F80EA-4C25-4557-BBF9-3DD2A0DEA936}" type="slidenum">
              <a:rPr lang="es-MX" smtClean="0"/>
              <a:t>‹Nº›</a:t>
            </a:fld>
            <a:endParaRPr lang="es-MX"/>
          </a:p>
        </p:txBody>
      </p:sp>
    </p:spTree>
    <p:extLst>
      <p:ext uri="{BB962C8B-B14F-4D97-AF65-F5344CB8AC3E}">
        <p14:creationId xmlns:p14="http://schemas.microsoft.com/office/powerpoint/2010/main" val="286583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7499" y="803106"/>
            <a:ext cx="2771299" cy="1278335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83603" y="803106"/>
            <a:ext cx="8153241" cy="1278335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75979C6-2C5A-4F43-BED7-5720E05A62C3}" type="datetimeFigureOut">
              <a:rPr lang="es-MX" smtClean="0"/>
              <a:t>06/09/2021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32F80EA-4C25-4557-BBF9-3DD2A0DEA936}" type="slidenum">
              <a:rPr lang="es-MX" smtClean="0"/>
              <a:t>‹Nº›</a:t>
            </a:fld>
            <a:endParaRPr lang="es-MX"/>
          </a:p>
        </p:txBody>
      </p:sp>
    </p:spTree>
    <p:extLst>
      <p:ext uri="{BB962C8B-B14F-4D97-AF65-F5344CB8AC3E}">
        <p14:creationId xmlns:p14="http://schemas.microsoft.com/office/powerpoint/2010/main" val="331592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75979C6-2C5A-4F43-BED7-5720E05A62C3}" type="datetimeFigureOut">
              <a:rPr lang="es-MX" smtClean="0"/>
              <a:t>06/09/2021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32F80EA-4C25-4557-BBF9-3DD2A0DEA936}" type="slidenum">
              <a:rPr lang="es-MX" smtClean="0"/>
              <a:t>‹Nº›</a:t>
            </a:fld>
            <a:endParaRPr lang="es-MX"/>
          </a:p>
        </p:txBody>
      </p:sp>
    </p:spTree>
    <p:extLst>
      <p:ext uri="{BB962C8B-B14F-4D97-AF65-F5344CB8AC3E}">
        <p14:creationId xmlns:p14="http://schemas.microsoft.com/office/powerpoint/2010/main" val="8851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76909" y="3760635"/>
            <a:ext cx="11085195" cy="6274701"/>
          </a:xfrm>
        </p:spPr>
        <p:txBody>
          <a:bodyPr anchor="b"/>
          <a:lstStyle>
            <a:lvl1pPr>
              <a:defRPr sz="843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76909" y="10094697"/>
            <a:ext cx="11085195" cy="3299717"/>
          </a:xfrm>
        </p:spPr>
        <p:txBody>
          <a:bodyPr/>
          <a:lstStyle>
            <a:lvl1pPr marL="0" indent="0">
              <a:buNone/>
              <a:defRPr sz="3373">
                <a:solidFill>
                  <a:schemeClr val="tx1"/>
                </a:solidFill>
              </a:defRPr>
            </a:lvl1pPr>
            <a:lvl2pPr marL="642640" indent="0">
              <a:buNone/>
              <a:defRPr sz="2811">
                <a:solidFill>
                  <a:schemeClr val="tx1">
                    <a:tint val="75000"/>
                  </a:schemeClr>
                </a:solidFill>
              </a:defRPr>
            </a:lvl2pPr>
            <a:lvl3pPr marL="1285281" indent="0">
              <a:buNone/>
              <a:defRPr sz="2530">
                <a:solidFill>
                  <a:schemeClr val="tx1">
                    <a:tint val="75000"/>
                  </a:schemeClr>
                </a:solidFill>
              </a:defRPr>
            </a:lvl3pPr>
            <a:lvl4pPr marL="1927921" indent="0">
              <a:buNone/>
              <a:defRPr sz="2249">
                <a:solidFill>
                  <a:schemeClr val="tx1">
                    <a:tint val="75000"/>
                  </a:schemeClr>
                </a:solidFill>
              </a:defRPr>
            </a:lvl4pPr>
            <a:lvl5pPr marL="2570561" indent="0">
              <a:buNone/>
              <a:defRPr sz="2249">
                <a:solidFill>
                  <a:schemeClr val="tx1">
                    <a:tint val="75000"/>
                  </a:schemeClr>
                </a:solidFill>
              </a:defRPr>
            </a:lvl5pPr>
            <a:lvl6pPr marL="3213202" indent="0">
              <a:buNone/>
              <a:defRPr sz="2249">
                <a:solidFill>
                  <a:schemeClr val="tx1">
                    <a:tint val="75000"/>
                  </a:schemeClr>
                </a:solidFill>
              </a:defRPr>
            </a:lvl6pPr>
            <a:lvl7pPr marL="3855842" indent="0">
              <a:buNone/>
              <a:defRPr sz="2249">
                <a:solidFill>
                  <a:schemeClr val="tx1">
                    <a:tint val="75000"/>
                  </a:schemeClr>
                </a:solidFill>
              </a:defRPr>
            </a:lvl7pPr>
            <a:lvl8pPr marL="4498482" indent="0">
              <a:buNone/>
              <a:defRPr sz="2249">
                <a:solidFill>
                  <a:schemeClr val="tx1">
                    <a:tint val="75000"/>
                  </a:schemeClr>
                </a:solidFill>
              </a:defRPr>
            </a:lvl8pPr>
            <a:lvl9pPr marL="5141123" indent="0">
              <a:buNone/>
              <a:defRPr sz="2249">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75979C6-2C5A-4F43-BED7-5720E05A62C3}" type="datetimeFigureOut">
              <a:rPr lang="es-MX" smtClean="0"/>
              <a:t>06/09/2021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32F80EA-4C25-4557-BBF9-3DD2A0DEA936}" type="slidenum">
              <a:rPr lang="es-MX" smtClean="0"/>
              <a:t>‹Nº›</a:t>
            </a:fld>
            <a:endParaRPr lang="es-MX"/>
          </a:p>
        </p:txBody>
      </p:sp>
    </p:spTree>
    <p:extLst>
      <p:ext uri="{BB962C8B-B14F-4D97-AF65-F5344CB8AC3E}">
        <p14:creationId xmlns:p14="http://schemas.microsoft.com/office/powerpoint/2010/main" val="275797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83603" y="4015530"/>
            <a:ext cx="5462270" cy="95709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06528" y="4015530"/>
            <a:ext cx="5462270" cy="95709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75979C6-2C5A-4F43-BED7-5720E05A62C3}" type="datetimeFigureOut">
              <a:rPr lang="es-MX" smtClean="0"/>
              <a:t>06/09/2021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32F80EA-4C25-4557-BBF9-3DD2A0DEA936}" type="slidenum">
              <a:rPr lang="es-MX" smtClean="0"/>
              <a:t>‹Nº›</a:t>
            </a:fld>
            <a:endParaRPr lang="es-MX"/>
          </a:p>
        </p:txBody>
      </p:sp>
    </p:spTree>
    <p:extLst>
      <p:ext uri="{BB962C8B-B14F-4D97-AF65-F5344CB8AC3E}">
        <p14:creationId xmlns:p14="http://schemas.microsoft.com/office/powerpoint/2010/main" val="2541105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85277" y="803109"/>
            <a:ext cx="11085195" cy="291562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5278" y="3697780"/>
            <a:ext cx="5437167" cy="1812225"/>
          </a:xfrm>
        </p:spPr>
        <p:txBody>
          <a:bodyPr anchor="b"/>
          <a:lstStyle>
            <a:lvl1pPr marL="0" indent="0">
              <a:buNone/>
              <a:defRPr sz="3373" b="1"/>
            </a:lvl1pPr>
            <a:lvl2pPr marL="642640" indent="0">
              <a:buNone/>
              <a:defRPr sz="2811" b="1"/>
            </a:lvl2pPr>
            <a:lvl3pPr marL="1285281" indent="0">
              <a:buNone/>
              <a:defRPr sz="2530" b="1"/>
            </a:lvl3pPr>
            <a:lvl4pPr marL="1927921" indent="0">
              <a:buNone/>
              <a:defRPr sz="2249" b="1"/>
            </a:lvl4pPr>
            <a:lvl5pPr marL="2570561" indent="0">
              <a:buNone/>
              <a:defRPr sz="2249" b="1"/>
            </a:lvl5pPr>
            <a:lvl6pPr marL="3213202" indent="0">
              <a:buNone/>
              <a:defRPr sz="2249" b="1"/>
            </a:lvl6pPr>
            <a:lvl7pPr marL="3855842" indent="0">
              <a:buNone/>
              <a:defRPr sz="2249" b="1"/>
            </a:lvl7pPr>
            <a:lvl8pPr marL="4498482" indent="0">
              <a:buNone/>
              <a:defRPr sz="2249" b="1"/>
            </a:lvl8pPr>
            <a:lvl9pPr marL="5141123" indent="0">
              <a:buNone/>
              <a:defRPr sz="2249" b="1"/>
            </a:lvl9pPr>
          </a:lstStyle>
          <a:p>
            <a:pPr lvl="0"/>
            <a:r>
              <a:rPr lang="es-ES"/>
              <a:t>Haga clic para modificar los estilos de texto del patrón</a:t>
            </a:r>
          </a:p>
        </p:txBody>
      </p:sp>
      <p:sp>
        <p:nvSpPr>
          <p:cNvPr id="4" name="Content Placeholder 3"/>
          <p:cNvSpPr>
            <a:spLocks noGrp="1"/>
          </p:cNvSpPr>
          <p:nvPr>
            <p:ph sz="half" idx="2"/>
          </p:nvPr>
        </p:nvSpPr>
        <p:spPr>
          <a:xfrm>
            <a:off x="885278" y="5510005"/>
            <a:ext cx="5437167" cy="81043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06528" y="3697780"/>
            <a:ext cx="5463944" cy="1812225"/>
          </a:xfrm>
        </p:spPr>
        <p:txBody>
          <a:bodyPr anchor="b"/>
          <a:lstStyle>
            <a:lvl1pPr marL="0" indent="0">
              <a:buNone/>
              <a:defRPr sz="3373" b="1"/>
            </a:lvl1pPr>
            <a:lvl2pPr marL="642640" indent="0">
              <a:buNone/>
              <a:defRPr sz="2811" b="1"/>
            </a:lvl2pPr>
            <a:lvl3pPr marL="1285281" indent="0">
              <a:buNone/>
              <a:defRPr sz="2530" b="1"/>
            </a:lvl3pPr>
            <a:lvl4pPr marL="1927921" indent="0">
              <a:buNone/>
              <a:defRPr sz="2249" b="1"/>
            </a:lvl4pPr>
            <a:lvl5pPr marL="2570561" indent="0">
              <a:buNone/>
              <a:defRPr sz="2249" b="1"/>
            </a:lvl5pPr>
            <a:lvl6pPr marL="3213202" indent="0">
              <a:buNone/>
              <a:defRPr sz="2249" b="1"/>
            </a:lvl6pPr>
            <a:lvl7pPr marL="3855842" indent="0">
              <a:buNone/>
              <a:defRPr sz="2249" b="1"/>
            </a:lvl7pPr>
            <a:lvl8pPr marL="4498482" indent="0">
              <a:buNone/>
              <a:defRPr sz="2249" b="1"/>
            </a:lvl8pPr>
            <a:lvl9pPr marL="5141123" indent="0">
              <a:buNone/>
              <a:defRPr sz="2249" b="1"/>
            </a:lvl9pPr>
          </a:lstStyle>
          <a:p>
            <a:pPr lvl="0"/>
            <a:r>
              <a:rPr lang="es-ES"/>
              <a:t>Haga clic para modificar los estilos de texto del patrón</a:t>
            </a:r>
          </a:p>
        </p:txBody>
      </p:sp>
      <p:sp>
        <p:nvSpPr>
          <p:cNvPr id="6" name="Content Placeholder 5"/>
          <p:cNvSpPr>
            <a:spLocks noGrp="1"/>
          </p:cNvSpPr>
          <p:nvPr>
            <p:ph sz="quarter" idx="4"/>
          </p:nvPr>
        </p:nvSpPr>
        <p:spPr>
          <a:xfrm>
            <a:off x="6506528" y="5510005"/>
            <a:ext cx="5463944" cy="81043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75979C6-2C5A-4F43-BED7-5720E05A62C3}" type="datetimeFigureOut">
              <a:rPr lang="es-MX" smtClean="0"/>
              <a:t>06/09/2021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32F80EA-4C25-4557-BBF9-3DD2A0DEA936}" type="slidenum">
              <a:rPr lang="es-MX" smtClean="0"/>
              <a:t>‹Nº›</a:t>
            </a:fld>
            <a:endParaRPr lang="es-MX"/>
          </a:p>
        </p:txBody>
      </p:sp>
    </p:spTree>
    <p:extLst>
      <p:ext uri="{BB962C8B-B14F-4D97-AF65-F5344CB8AC3E}">
        <p14:creationId xmlns:p14="http://schemas.microsoft.com/office/powerpoint/2010/main" val="181865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75979C6-2C5A-4F43-BED7-5720E05A62C3}" type="datetimeFigureOut">
              <a:rPr lang="es-MX" smtClean="0"/>
              <a:t>06/09/2021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32F80EA-4C25-4557-BBF9-3DD2A0DEA936}" type="slidenum">
              <a:rPr lang="es-MX" smtClean="0"/>
              <a:t>‹Nº›</a:t>
            </a:fld>
            <a:endParaRPr lang="es-MX"/>
          </a:p>
        </p:txBody>
      </p:sp>
    </p:spTree>
    <p:extLst>
      <p:ext uri="{BB962C8B-B14F-4D97-AF65-F5344CB8AC3E}">
        <p14:creationId xmlns:p14="http://schemas.microsoft.com/office/powerpoint/2010/main" val="160875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979C6-2C5A-4F43-BED7-5720E05A62C3}" type="datetimeFigureOut">
              <a:rPr lang="es-MX" smtClean="0"/>
              <a:t>06/09/2021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32F80EA-4C25-4557-BBF9-3DD2A0DEA936}" type="slidenum">
              <a:rPr lang="es-MX" smtClean="0"/>
              <a:t>‹Nº›</a:t>
            </a:fld>
            <a:endParaRPr lang="es-MX"/>
          </a:p>
        </p:txBody>
      </p:sp>
    </p:spTree>
    <p:extLst>
      <p:ext uri="{BB962C8B-B14F-4D97-AF65-F5344CB8AC3E}">
        <p14:creationId xmlns:p14="http://schemas.microsoft.com/office/powerpoint/2010/main" val="307215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85276" y="1005628"/>
            <a:ext cx="4145234" cy="3519699"/>
          </a:xfrm>
        </p:spPr>
        <p:txBody>
          <a:bodyPr anchor="b"/>
          <a:lstStyle>
            <a:lvl1pPr>
              <a:defRPr sz="4498"/>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63944" y="2171881"/>
            <a:ext cx="6506528" cy="10719719"/>
          </a:xfrm>
        </p:spPr>
        <p:txBody>
          <a:bodyPr/>
          <a:lstStyle>
            <a:lvl1pPr>
              <a:defRPr sz="4498"/>
            </a:lvl1pPr>
            <a:lvl2pPr>
              <a:defRPr sz="3936"/>
            </a:lvl2pPr>
            <a:lvl3pPr>
              <a:defRPr sz="3373"/>
            </a:lvl3pPr>
            <a:lvl4pPr>
              <a:defRPr sz="2811"/>
            </a:lvl4pPr>
            <a:lvl5pPr>
              <a:defRPr sz="2811"/>
            </a:lvl5pPr>
            <a:lvl6pPr>
              <a:defRPr sz="2811"/>
            </a:lvl6pPr>
            <a:lvl7pPr>
              <a:defRPr sz="2811"/>
            </a:lvl7pPr>
            <a:lvl8pPr>
              <a:defRPr sz="2811"/>
            </a:lvl8pPr>
            <a:lvl9pPr>
              <a:defRPr sz="281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85276" y="4525327"/>
            <a:ext cx="4145234" cy="8383729"/>
          </a:xfrm>
        </p:spPr>
        <p:txBody>
          <a:bodyPr/>
          <a:lstStyle>
            <a:lvl1pPr marL="0" indent="0">
              <a:buNone/>
              <a:defRPr sz="2249"/>
            </a:lvl1pPr>
            <a:lvl2pPr marL="642640" indent="0">
              <a:buNone/>
              <a:defRPr sz="1968"/>
            </a:lvl2pPr>
            <a:lvl3pPr marL="1285281" indent="0">
              <a:buNone/>
              <a:defRPr sz="1687"/>
            </a:lvl3pPr>
            <a:lvl4pPr marL="1927921" indent="0">
              <a:buNone/>
              <a:defRPr sz="1406"/>
            </a:lvl4pPr>
            <a:lvl5pPr marL="2570561" indent="0">
              <a:buNone/>
              <a:defRPr sz="1406"/>
            </a:lvl5pPr>
            <a:lvl6pPr marL="3213202" indent="0">
              <a:buNone/>
              <a:defRPr sz="1406"/>
            </a:lvl6pPr>
            <a:lvl7pPr marL="3855842" indent="0">
              <a:buNone/>
              <a:defRPr sz="1406"/>
            </a:lvl7pPr>
            <a:lvl8pPr marL="4498482" indent="0">
              <a:buNone/>
              <a:defRPr sz="1406"/>
            </a:lvl8pPr>
            <a:lvl9pPr marL="5141123" indent="0">
              <a:buNone/>
              <a:defRPr sz="140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75979C6-2C5A-4F43-BED7-5720E05A62C3}" type="datetimeFigureOut">
              <a:rPr lang="es-MX" smtClean="0"/>
              <a:t>06/09/2021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32F80EA-4C25-4557-BBF9-3DD2A0DEA936}" type="slidenum">
              <a:rPr lang="es-MX" smtClean="0"/>
              <a:t>‹Nº›</a:t>
            </a:fld>
            <a:endParaRPr lang="es-MX"/>
          </a:p>
        </p:txBody>
      </p:sp>
    </p:spTree>
    <p:extLst>
      <p:ext uri="{BB962C8B-B14F-4D97-AF65-F5344CB8AC3E}">
        <p14:creationId xmlns:p14="http://schemas.microsoft.com/office/powerpoint/2010/main" val="110902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85276" y="1005628"/>
            <a:ext cx="4145234" cy="3519699"/>
          </a:xfrm>
        </p:spPr>
        <p:txBody>
          <a:bodyPr anchor="b"/>
          <a:lstStyle>
            <a:lvl1pPr>
              <a:defRPr sz="449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63944" y="2171881"/>
            <a:ext cx="6506528" cy="10719719"/>
          </a:xfrm>
        </p:spPr>
        <p:txBody>
          <a:bodyPr anchor="t"/>
          <a:lstStyle>
            <a:lvl1pPr marL="0" indent="0">
              <a:buNone/>
              <a:defRPr sz="4498"/>
            </a:lvl1pPr>
            <a:lvl2pPr marL="642640" indent="0">
              <a:buNone/>
              <a:defRPr sz="3936"/>
            </a:lvl2pPr>
            <a:lvl3pPr marL="1285281" indent="0">
              <a:buNone/>
              <a:defRPr sz="3373"/>
            </a:lvl3pPr>
            <a:lvl4pPr marL="1927921" indent="0">
              <a:buNone/>
              <a:defRPr sz="2811"/>
            </a:lvl4pPr>
            <a:lvl5pPr marL="2570561" indent="0">
              <a:buNone/>
              <a:defRPr sz="2811"/>
            </a:lvl5pPr>
            <a:lvl6pPr marL="3213202" indent="0">
              <a:buNone/>
              <a:defRPr sz="2811"/>
            </a:lvl6pPr>
            <a:lvl7pPr marL="3855842" indent="0">
              <a:buNone/>
              <a:defRPr sz="2811"/>
            </a:lvl7pPr>
            <a:lvl8pPr marL="4498482" indent="0">
              <a:buNone/>
              <a:defRPr sz="2811"/>
            </a:lvl8pPr>
            <a:lvl9pPr marL="5141123" indent="0">
              <a:buNone/>
              <a:defRPr sz="281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85276" y="4525327"/>
            <a:ext cx="4145234" cy="8383729"/>
          </a:xfrm>
        </p:spPr>
        <p:txBody>
          <a:bodyPr/>
          <a:lstStyle>
            <a:lvl1pPr marL="0" indent="0">
              <a:buNone/>
              <a:defRPr sz="2249"/>
            </a:lvl1pPr>
            <a:lvl2pPr marL="642640" indent="0">
              <a:buNone/>
              <a:defRPr sz="1968"/>
            </a:lvl2pPr>
            <a:lvl3pPr marL="1285281" indent="0">
              <a:buNone/>
              <a:defRPr sz="1687"/>
            </a:lvl3pPr>
            <a:lvl4pPr marL="1927921" indent="0">
              <a:buNone/>
              <a:defRPr sz="1406"/>
            </a:lvl4pPr>
            <a:lvl5pPr marL="2570561" indent="0">
              <a:buNone/>
              <a:defRPr sz="1406"/>
            </a:lvl5pPr>
            <a:lvl6pPr marL="3213202" indent="0">
              <a:buNone/>
              <a:defRPr sz="1406"/>
            </a:lvl6pPr>
            <a:lvl7pPr marL="3855842" indent="0">
              <a:buNone/>
              <a:defRPr sz="1406"/>
            </a:lvl7pPr>
            <a:lvl8pPr marL="4498482" indent="0">
              <a:buNone/>
              <a:defRPr sz="1406"/>
            </a:lvl8pPr>
            <a:lvl9pPr marL="5141123" indent="0">
              <a:buNone/>
              <a:defRPr sz="140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75979C6-2C5A-4F43-BED7-5720E05A62C3}" type="datetimeFigureOut">
              <a:rPr lang="es-MX" smtClean="0"/>
              <a:t>06/09/2021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32F80EA-4C25-4557-BBF9-3DD2A0DEA936}" type="slidenum">
              <a:rPr lang="es-MX" smtClean="0"/>
              <a:t>‹Nº›</a:t>
            </a:fld>
            <a:endParaRPr lang="es-MX"/>
          </a:p>
        </p:txBody>
      </p:sp>
    </p:spTree>
    <p:extLst>
      <p:ext uri="{BB962C8B-B14F-4D97-AF65-F5344CB8AC3E}">
        <p14:creationId xmlns:p14="http://schemas.microsoft.com/office/powerpoint/2010/main" val="1193012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3603" y="803109"/>
            <a:ext cx="11085195" cy="291562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3603" y="4015530"/>
            <a:ext cx="11085195" cy="957092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83603" y="13981031"/>
            <a:ext cx="2891790" cy="803106"/>
          </a:xfrm>
          <a:prstGeom prst="rect">
            <a:avLst/>
          </a:prstGeom>
        </p:spPr>
        <p:txBody>
          <a:bodyPr vert="horz" lIns="91440" tIns="45720" rIns="91440" bIns="45720" rtlCol="0" anchor="ctr"/>
          <a:lstStyle>
            <a:lvl1pPr algn="l">
              <a:defRPr sz="1687">
                <a:solidFill>
                  <a:schemeClr val="tx1">
                    <a:tint val="75000"/>
                  </a:schemeClr>
                </a:solidFill>
              </a:defRPr>
            </a:lvl1pPr>
          </a:lstStyle>
          <a:p>
            <a:fld id="{B75979C6-2C5A-4F43-BED7-5720E05A62C3}" type="datetimeFigureOut">
              <a:rPr lang="es-MX" smtClean="0"/>
              <a:t>06/09/2021</a:t>
            </a:fld>
            <a:endParaRPr lang="es-MX"/>
          </a:p>
        </p:txBody>
      </p:sp>
      <p:sp>
        <p:nvSpPr>
          <p:cNvPr id="5" name="Footer Placeholder 4"/>
          <p:cNvSpPr>
            <a:spLocks noGrp="1"/>
          </p:cNvSpPr>
          <p:nvPr>
            <p:ph type="ftr" sz="quarter" idx="3"/>
          </p:nvPr>
        </p:nvSpPr>
        <p:spPr>
          <a:xfrm>
            <a:off x="4257358" y="13981031"/>
            <a:ext cx="4337685" cy="803106"/>
          </a:xfrm>
          <a:prstGeom prst="rect">
            <a:avLst/>
          </a:prstGeom>
        </p:spPr>
        <p:txBody>
          <a:bodyPr vert="horz" lIns="91440" tIns="45720" rIns="91440" bIns="45720" rtlCol="0" anchor="ctr"/>
          <a:lstStyle>
            <a:lvl1pPr algn="ctr">
              <a:defRPr sz="1687">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9077008" y="13981031"/>
            <a:ext cx="2891790" cy="803106"/>
          </a:xfrm>
          <a:prstGeom prst="rect">
            <a:avLst/>
          </a:prstGeom>
        </p:spPr>
        <p:txBody>
          <a:bodyPr vert="horz" lIns="91440" tIns="45720" rIns="91440" bIns="45720" rtlCol="0" anchor="ctr"/>
          <a:lstStyle>
            <a:lvl1pPr algn="r">
              <a:defRPr sz="1687">
                <a:solidFill>
                  <a:schemeClr val="tx1">
                    <a:tint val="75000"/>
                  </a:schemeClr>
                </a:solidFill>
              </a:defRPr>
            </a:lvl1pPr>
          </a:lstStyle>
          <a:p>
            <a:fld id="{632F80EA-4C25-4557-BBF9-3DD2A0DEA936}" type="slidenum">
              <a:rPr lang="es-MX" smtClean="0"/>
              <a:t>‹Nº›</a:t>
            </a:fld>
            <a:endParaRPr lang="es-MX"/>
          </a:p>
        </p:txBody>
      </p:sp>
    </p:spTree>
    <p:extLst>
      <p:ext uri="{BB962C8B-B14F-4D97-AF65-F5344CB8AC3E}">
        <p14:creationId xmlns:p14="http://schemas.microsoft.com/office/powerpoint/2010/main" val="29070294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285281" rtl="0" eaLnBrk="1" latinLnBrk="0" hangingPunct="1">
        <a:lnSpc>
          <a:spcPct val="90000"/>
        </a:lnSpc>
        <a:spcBef>
          <a:spcPct val="0"/>
        </a:spcBef>
        <a:buNone/>
        <a:defRPr sz="6185" kern="1200">
          <a:solidFill>
            <a:schemeClr val="tx1"/>
          </a:solidFill>
          <a:latin typeface="+mj-lt"/>
          <a:ea typeface="+mj-ea"/>
          <a:cs typeface="+mj-cs"/>
        </a:defRPr>
      </a:lvl1pPr>
    </p:titleStyle>
    <p:bodyStyle>
      <a:lvl1pPr marL="321320" indent="-321320" algn="l" defTabSz="1285281" rtl="0" eaLnBrk="1" latinLnBrk="0" hangingPunct="1">
        <a:lnSpc>
          <a:spcPct val="90000"/>
        </a:lnSpc>
        <a:spcBef>
          <a:spcPts val="1406"/>
        </a:spcBef>
        <a:buFont typeface="Arial" panose="020B0604020202020204" pitchFamily="34" charset="0"/>
        <a:buChar char="•"/>
        <a:defRPr sz="3936" kern="1200">
          <a:solidFill>
            <a:schemeClr val="tx1"/>
          </a:solidFill>
          <a:latin typeface="+mn-lt"/>
          <a:ea typeface="+mn-ea"/>
          <a:cs typeface="+mn-cs"/>
        </a:defRPr>
      </a:lvl1pPr>
      <a:lvl2pPr marL="963960" indent="-321320" algn="l" defTabSz="1285281" rtl="0" eaLnBrk="1" latinLnBrk="0" hangingPunct="1">
        <a:lnSpc>
          <a:spcPct val="90000"/>
        </a:lnSpc>
        <a:spcBef>
          <a:spcPts val="703"/>
        </a:spcBef>
        <a:buFont typeface="Arial" panose="020B0604020202020204" pitchFamily="34" charset="0"/>
        <a:buChar char="•"/>
        <a:defRPr sz="3373" kern="1200">
          <a:solidFill>
            <a:schemeClr val="tx1"/>
          </a:solidFill>
          <a:latin typeface="+mn-lt"/>
          <a:ea typeface="+mn-ea"/>
          <a:cs typeface="+mn-cs"/>
        </a:defRPr>
      </a:lvl2pPr>
      <a:lvl3pPr marL="1606601" indent="-321320" algn="l" defTabSz="1285281" rtl="0" eaLnBrk="1" latinLnBrk="0" hangingPunct="1">
        <a:lnSpc>
          <a:spcPct val="90000"/>
        </a:lnSpc>
        <a:spcBef>
          <a:spcPts val="703"/>
        </a:spcBef>
        <a:buFont typeface="Arial" panose="020B0604020202020204" pitchFamily="34" charset="0"/>
        <a:buChar char="•"/>
        <a:defRPr sz="2811" kern="1200">
          <a:solidFill>
            <a:schemeClr val="tx1"/>
          </a:solidFill>
          <a:latin typeface="+mn-lt"/>
          <a:ea typeface="+mn-ea"/>
          <a:cs typeface="+mn-cs"/>
        </a:defRPr>
      </a:lvl3pPr>
      <a:lvl4pPr marL="2249241" indent="-321320" algn="l" defTabSz="1285281" rtl="0" eaLnBrk="1" latinLnBrk="0" hangingPunct="1">
        <a:lnSpc>
          <a:spcPct val="90000"/>
        </a:lnSpc>
        <a:spcBef>
          <a:spcPts val="703"/>
        </a:spcBef>
        <a:buFont typeface="Arial" panose="020B0604020202020204" pitchFamily="34" charset="0"/>
        <a:buChar char="•"/>
        <a:defRPr sz="2530" kern="1200">
          <a:solidFill>
            <a:schemeClr val="tx1"/>
          </a:solidFill>
          <a:latin typeface="+mn-lt"/>
          <a:ea typeface="+mn-ea"/>
          <a:cs typeface="+mn-cs"/>
        </a:defRPr>
      </a:lvl4pPr>
      <a:lvl5pPr marL="2891881" indent="-321320" algn="l" defTabSz="1285281" rtl="0" eaLnBrk="1" latinLnBrk="0" hangingPunct="1">
        <a:lnSpc>
          <a:spcPct val="90000"/>
        </a:lnSpc>
        <a:spcBef>
          <a:spcPts val="703"/>
        </a:spcBef>
        <a:buFont typeface="Arial" panose="020B0604020202020204" pitchFamily="34" charset="0"/>
        <a:buChar char="•"/>
        <a:defRPr sz="2530" kern="1200">
          <a:solidFill>
            <a:schemeClr val="tx1"/>
          </a:solidFill>
          <a:latin typeface="+mn-lt"/>
          <a:ea typeface="+mn-ea"/>
          <a:cs typeface="+mn-cs"/>
        </a:defRPr>
      </a:lvl5pPr>
      <a:lvl6pPr marL="3534522" indent="-321320" algn="l" defTabSz="1285281" rtl="0" eaLnBrk="1" latinLnBrk="0" hangingPunct="1">
        <a:lnSpc>
          <a:spcPct val="90000"/>
        </a:lnSpc>
        <a:spcBef>
          <a:spcPts val="703"/>
        </a:spcBef>
        <a:buFont typeface="Arial" panose="020B0604020202020204" pitchFamily="34" charset="0"/>
        <a:buChar char="•"/>
        <a:defRPr sz="2530" kern="1200">
          <a:solidFill>
            <a:schemeClr val="tx1"/>
          </a:solidFill>
          <a:latin typeface="+mn-lt"/>
          <a:ea typeface="+mn-ea"/>
          <a:cs typeface="+mn-cs"/>
        </a:defRPr>
      </a:lvl6pPr>
      <a:lvl7pPr marL="4177162" indent="-321320" algn="l" defTabSz="1285281" rtl="0" eaLnBrk="1" latinLnBrk="0" hangingPunct="1">
        <a:lnSpc>
          <a:spcPct val="90000"/>
        </a:lnSpc>
        <a:spcBef>
          <a:spcPts val="703"/>
        </a:spcBef>
        <a:buFont typeface="Arial" panose="020B0604020202020204" pitchFamily="34" charset="0"/>
        <a:buChar char="•"/>
        <a:defRPr sz="2530" kern="1200">
          <a:solidFill>
            <a:schemeClr val="tx1"/>
          </a:solidFill>
          <a:latin typeface="+mn-lt"/>
          <a:ea typeface="+mn-ea"/>
          <a:cs typeface="+mn-cs"/>
        </a:defRPr>
      </a:lvl7pPr>
      <a:lvl8pPr marL="4819802" indent="-321320" algn="l" defTabSz="1285281" rtl="0" eaLnBrk="1" latinLnBrk="0" hangingPunct="1">
        <a:lnSpc>
          <a:spcPct val="90000"/>
        </a:lnSpc>
        <a:spcBef>
          <a:spcPts val="703"/>
        </a:spcBef>
        <a:buFont typeface="Arial" panose="020B0604020202020204" pitchFamily="34" charset="0"/>
        <a:buChar char="•"/>
        <a:defRPr sz="2530" kern="1200">
          <a:solidFill>
            <a:schemeClr val="tx1"/>
          </a:solidFill>
          <a:latin typeface="+mn-lt"/>
          <a:ea typeface="+mn-ea"/>
          <a:cs typeface="+mn-cs"/>
        </a:defRPr>
      </a:lvl8pPr>
      <a:lvl9pPr marL="5462443" indent="-321320" algn="l" defTabSz="1285281" rtl="0" eaLnBrk="1" latinLnBrk="0" hangingPunct="1">
        <a:lnSpc>
          <a:spcPct val="90000"/>
        </a:lnSpc>
        <a:spcBef>
          <a:spcPts val="703"/>
        </a:spcBef>
        <a:buFont typeface="Arial" panose="020B0604020202020204" pitchFamily="34" charset="0"/>
        <a:buChar char="•"/>
        <a:defRPr sz="2530" kern="1200">
          <a:solidFill>
            <a:schemeClr val="tx1"/>
          </a:solidFill>
          <a:latin typeface="+mn-lt"/>
          <a:ea typeface="+mn-ea"/>
          <a:cs typeface="+mn-cs"/>
        </a:defRPr>
      </a:lvl9pPr>
    </p:bodyStyle>
    <p:otherStyle>
      <a:defPPr>
        <a:defRPr lang="en-US"/>
      </a:defPPr>
      <a:lvl1pPr marL="0" algn="l" defTabSz="1285281" rtl="0" eaLnBrk="1" latinLnBrk="0" hangingPunct="1">
        <a:defRPr sz="2530" kern="1200">
          <a:solidFill>
            <a:schemeClr val="tx1"/>
          </a:solidFill>
          <a:latin typeface="+mn-lt"/>
          <a:ea typeface="+mn-ea"/>
          <a:cs typeface="+mn-cs"/>
        </a:defRPr>
      </a:lvl1pPr>
      <a:lvl2pPr marL="642640" algn="l" defTabSz="1285281" rtl="0" eaLnBrk="1" latinLnBrk="0" hangingPunct="1">
        <a:defRPr sz="2530" kern="1200">
          <a:solidFill>
            <a:schemeClr val="tx1"/>
          </a:solidFill>
          <a:latin typeface="+mn-lt"/>
          <a:ea typeface="+mn-ea"/>
          <a:cs typeface="+mn-cs"/>
        </a:defRPr>
      </a:lvl2pPr>
      <a:lvl3pPr marL="1285281" algn="l" defTabSz="1285281" rtl="0" eaLnBrk="1" latinLnBrk="0" hangingPunct="1">
        <a:defRPr sz="2530" kern="1200">
          <a:solidFill>
            <a:schemeClr val="tx1"/>
          </a:solidFill>
          <a:latin typeface="+mn-lt"/>
          <a:ea typeface="+mn-ea"/>
          <a:cs typeface="+mn-cs"/>
        </a:defRPr>
      </a:lvl3pPr>
      <a:lvl4pPr marL="1927921" algn="l" defTabSz="1285281" rtl="0" eaLnBrk="1" latinLnBrk="0" hangingPunct="1">
        <a:defRPr sz="2530" kern="1200">
          <a:solidFill>
            <a:schemeClr val="tx1"/>
          </a:solidFill>
          <a:latin typeface="+mn-lt"/>
          <a:ea typeface="+mn-ea"/>
          <a:cs typeface="+mn-cs"/>
        </a:defRPr>
      </a:lvl4pPr>
      <a:lvl5pPr marL="2570561" algn="l" defTabSz="1285281" rtl="0" eaLnBrk="1" latinLnBrk="0" hangingPunct="1">
        <a:defRPr sz="2530" kern="1200">
          <a:solidFill>
            <a:schemeClr val="tx1"/>
          </a:solidFill>
          <a:latin typeface="+mn-lt"/>
          <a:ea typeface="+mn-ea"/>
          <a:cs typeface="+mn-cs"/>
        </a:defRPr>
      </a:lvl5pPr>
      <a:lvl6pPr marL="3213202" algn="l" defTabSz="1285281" rtl="0" eaLnBrk="1" latinLnBrk="0" hangingPunct="1">
        <a:defRPr sz="2530" kern="1200">
          <a:solidFill>
            <a:schemeClr val="tx1"/>
          </a:solidFill>
          <a:latin typeface="+mn-lt"/>
          <a:ea typeface="+mn-ea"/>
          <a:cs typeface="+mn-cs"/>
        </a:defRPr>
      </a:lvl6pPr>
      <a:lvl7pPr marL="3855842" algn="l" defTabSz="1285281" rtl="0" eaLnBrk="1" latinLnBrk="0" hangingPunct="1">
        <a:defRPr sz="2530" kern="1200">
          <a:solidFill>
            <a:schemeClr val="tx1"/>
          </a:solidFill>
          <a:latin typeface="+mn-lt"/>
          <a:ea typeface="+mn-ea"/>
          <a:cs typeface="+mn-cs"/>
        </a:defRPr>
      </a:lvl7pPr>
      <a:lvl8pPr marL="4498482" algn="l" defTabSz="1285281" rtl="0" eaLnBrk="1" latinLnBrk="0" hangingPunct="1">
        <a:defRPr sz="2530" kern="1200">
          <a:solidFill>
            <a:schemeClr val="tx1"/>
          </a:solidFill>
          <a:latin typeface="+mn-lt"/>
          <a:ea typeface="+mn-ea"/>
          <a:cs typeface="+mn-cs"/>
        </a:defRPr>
      </a:lvl8pPr>
      <a:lvl9pPr marL="5141123" algn="l" defTabSz="1285281" rtl="0" eaLnBrk="1" latinLnBrk="0" hangingPunct="1">
        <a:defRPr sz="2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bit.ly/3hfZLj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9377EDF-965F-46CD-A3AE-1349AC33A835}"/>
              </a:ext>
            </a:extLst>
          </p:cNvPr>
          <p:cNvSpPr txBox="1">
            <a:spLocks/>
          </p:cNvSpPr>
          <p:nvPr/>
        </p:nvSpPr>
        <p:spPr>
          <a:xfrm>
            <a:off x="592387" y="0"/>
            <a:ext cx="11702549" cy="10610796"/>
          </a:xfrm>
          <a:prstGeom prst="rect">
            <a:avLst/>
          </a:prstGeom>
        </p:spPr>
        <p:txBody>
          <a:bodyPr vert="horz" lIns="91440" tIns="45720" rIns="91440" bIns="45720" rtlCol="0" anchor="b">
            <a:normAutofit fontScale="97500"/>
          </a:bodyPr>
          <a:lstStyle>
            <a:lvl1pPr algn="l" defTabSz="1288755" rtl="0" eaLnBrk="1" latinLnBrk="0" hangingPunct="1">
              <a:lnSpc>
                <a:spcPct val="90000"/>
              </a:lnSpc>
              <a:spcBef>
                <a:spcPct val="0"/>
              </a:spcBef>
              <a:buNone/>
              <a:defRPr sz="6201" kern="1200">
                <a:solidFill>
                  <a:schemeClr val="tx1"/>
                </a:solidFill>
                <a:latin typeface="+mj-lt"/>
                <a:ea typeface="+mj-ea"/>
                <a:cs typeface="+mj-cs"/>
              </a:defRPr>
            </a:lvl1pPr>
          </a:lstStyle>
          <a:p>
            <a:pPr algn="ctr"/>
            <a:r>
              <a:rPr lang="es-MX" sz="4800" b="1" dirty="0">
                <a:latin typeface="Century Gothic" panose="020B0502020202020204" pitchFamily="34" charset="0"/>
                <a:ea typeface="Arial Unicode MS" panose="020B0604020202020204" pitchFamily="34" charset="-128"/>
                <a:cs typeface="Arial Unicode MS" panose="020B0604020202020204" pitchFamily="34" charset="-128"/>
              </a:rPr>
              <a:t>DIARIO DE PRACTICANTE NORMALISTA</a:t>
            </a:r>
          </a:p>
          <a:p>
            <a:pPr algn="ctr"/>
            <a:br>
              <a:rPr lang="es-MX" sz="4800" b="1" dirty="0">
                <a:latin typeface="Century Gothic" panose="020B0502020202020204" pitchFamily="34" charset="0"/>
                <a:ea typeface="Arial Unicode MS" panose="020B0604020202020204" pitchFamily="34" charset="-128"/>
                <a:cs typeface="Arial Unicode MS" panose="020B0604020202020204" pitchFamily="34" charset="-128"/>
              </a:rPr>
            </a:br>
            <a:r>
              <a:rPr lang="es-MX" sz="4800" b="1" dirty="0">
                <a:latin typeface="Century Gothic" panose="020B0502020202020204" pitchFamily="34" charset="0"/>
                <a:ea typeface="Arial Unicode MS" panose="020B0604020202020204" pitchFamily="34" charset="-128"/>
                <a:cs typeface="Arial Unicode MS" panose="020B0604020202020204" pitchFamily="34" charset="-128"/>
              </a:rPr>
              <a:t>Comunidad:</a:t>
            </a:r>
            <a:r>
              <a:rPr lang="es-MX" sz="4800" dirty="0">
                <a:latin typeface="Century Gothic" panose="020B0502020202020204" pitchFamily="34" charset="0"/>
                <a:ea typeface="Arial Unicode MS" panose="020B0604020202020204" pitchFamily="34" charset="-128"/>
                <a:cs typeface="Arial Unicode MS" panose="020B0604020202020204" pitchFamily="34" charset="-128"/>
              </a:rPr>
              <a:t> Cruz Verde</a:t>
            </a:r>
          </a:p>
          <a:p>
            <a:pPr algn="ctr"/>
            <a:br>
              <a:rPr lang="es-MX" sz="4800" dirty="0">
                <a:latin typeface="Century Gothic" panose="020B0502020202020204" pitchFamily="34" charset="0"/>
                <a:ea typeface="Arial Unicode MS" panose="020B0604020202020204" pitchFamily="34" charset="-128"/>
                <a:cs typeface="Arial Unicode MS" panose="020B0604020202020204" pitchFamily="34" charset="-128"/>
              </a:rPr>
            </a:br>
            <a:r>
              <a:rPr lang="es-MX" sz="4800" b="1" dirty="0">
                <a:latin typeface="Century Gothic" panose="020B0502020202020204" pitchFamily="34" charset="0"/>
                <a:ea typeface="Arial Unicode MS" panose="020B0604020202020204" pitchFamily="34" charset="-128"/>
                <a:cs typeface="Arial Unicode MS" panose="020B0604020202020204" pitchFamily="34" charset="-128"/>
              </a:rPr>
              <a:t>Grado de Práctica: </a:t>
            </a:r>
            <a:r>
              <a:rPr lang="es-MX" sz="4800" dirty="0">
                <a:latin typeface="Century Gothic" panose="020B0502020202020204" pitchFamily="34" charset="0"/>
                <a:ea typeface="Arial Unicode MS" panose="020B0604020202020204" pitchFamily="34" charset="-128"/>
                <a:cs typeface="Arial Unicode MS" panose="020B0604020202020204" pitchFamily="34" charset="-128"/>
              </a:rPr>
              <a:t>1°, 2° y 3° </a:t>
            </a:r>
          </a:p>
          <a:p>
            <a:pPr algn="ctr"/>
            <a:endParaRPr lang="es-MX" sz="4800" dirty="0">
              <a:latin typeface="Century Gothic" panose="020B0502020202020204" pitchFamily="34" charset="0"/>
              <a:ea typeface="Arial Unicode MS" panose="020B0604020202020204" pitchFamily="34" charset="-128"/>
              <a:cs typeface="Arial Unicode MS" panose="020B0604020202020204" pitchFamily="34" charset="-128"/>
            </a:endParaRPr>
          </a:p>
          <a:p>
            <a:pPr algn="ctr"/>
            <a:r>
              <a:rPr lang="es-MX" sz="4800" b="1" dirty="0">
                <a:latin typeface="Century Gothic" panose="020B0502020202020204" pitchFamily="34" charset="0"/>
                <a:ea typeface="Arial Unicode MS" panose="020B0604020202020204" pitchFamily="34" charset="-128"/>
                <a:cs typeface="Arial Unicode MS" panose="020B0604020202020204" pitchFamily="34" charset="-128"/>
              </a:rPr>
              <a:t>Académico de acompañamiento:</a:t>
            </a:r>
            <a:r>
              <a:rPr lang="es-MX" sz="4800" dirty="0">
                <a:latin typeface="Century Gothic" panose="020B0502020202020204" pitchFamily="34" charset="0"/>
                <a:ea typeface="Arial Unicode MS" panose="020B0604020202020204" pitchFamily="34" charset="-128"/>
                <a:cs typeface="Arial Unicode MS" panose="020B0604020202020204" pitchFamily="34" charset="-128"/>
              </a:rPr>
              <a:t> José Marentes.</a:t>
            </a:r>
          </a:p>
          <a:p>
            <a:pPr algn="ctr"/>
            <a:endParaRPr lang="es-MX" sz="4800" dirty="0">
              <a:latin typeface="Century Gothic" panose="020B0502020202020204" pitchFamily="34" charset="0"/>
              <a:ea typeface="Arial Unicode MS" panose="020B0604020202020204" pitchFamily="34" charset="-128"/>
              <a:cs typeface="Arial Unicode MS" panose="020B0604020202020204" pitchFamily="34" charset="-128"/>
            </a:endParaRPr>
          </a:p>
          <a:p>
            <a:pPr algn="ctr"/>
            <a:r>
              <a:rPr lang="es-MX" sz="4800" b="1" dirty="0">
                <a:latin typeface="Century Gothic" panose="020B0502020202020204" pitchFamily="34" charset="0"/>
                <a:ea typeface="Arial Unicode MS" panose="020B0604020202020204" pitchFamily="34" charset="-128"/>
                <a:cs typeface="Arial Unicode MS" panose="020B0604020202020204" pitchFamily="34" charset="-128"/>
              </a:rPr>
              <a:t>Alumna practicante: </a:t>
            </a:r>
            <a:r>
              <a:rPr lang="es-MX" sz="4800" dirty="0">
                <a:latin typeface="Century Gothic" panose="020B0502020202020204" pitchFamily="34" charset="0"/>
                <a:ea typeface="Arial Unicode MS" panose="020B0604020202020204" pitchFamily="34" charset="-128"/>
                <a:cs typeface="Arial Unicode MS" panose="020B0604020202020204" pitchFamily="34" charset="-128"/>
              </a:rPr>
              <a:t>Andrea Flores Sandoval.</a:t>
            </a:r>
          </a:p>
          <a:p>
            <a:pPr algn="ctr"/>
            <a:endParaRPr lang="es-MX" sz="4800" dirty="0">
              <a:latin typeface="Century Gothic" panose="020B0502020202020204" pitchFamily="34" charset="0"/>
              <a:ea typeface="Arial Unicode MS" panose="020B0604020202020204" pitchFamily="34" charset="-128"/>
              <a:cs typeface="Arial Unicode MS" panose="020B0604020202020204" pitchFamily="34" charset="-128"/>
            </a:endParaRPr>
          </a:p>
          <a:p>
            <a:pPr algn="ctr"/>
            <a:r>
              <a:rPr lang="es-MX" sz="4800" b="1" dirty="0">
                <a:latin typeface="Century Gothic" panose="020B0502020202020204" pitchFamily="34" charset="0"/>
                <a:ea typeface="Arial Unicode MS" panose="020B0604020202020204" pitchFamily="34" charset="-128"/>
                <a:cs typeface="Arial Unicode MS" panose="020B0604020202020204" pitchFamily="34" charset="-128"/>
              </a:rPr>
              <a:t>7° semestre sección A</a:t>
            </a:r>
          </a:p>
        </p:txBody>
      </p:sp>
    </p:spTree>
    <p:extLst>
      <p:ext uri="{BB962C8B-B14F-4D97-AF65-F5344CB8AC3E}">
        <p14:creationId xmlns:p14="http://schemas.microsoft.com/office/powerpoint/2010/main" val="365384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D4C04F9E-FD5E-44E1-AEE0-D2736111515F}"/>
              </a:ext>
            </a:extLst>
          </p:cNvPr>
          <p:cNvSpPr/>
          <p:nvPr/>
        </p:nvSpPr>
        <p:spPr>
          <a:xfrm>
            <a:off x="8177035" y="1178674"/>
            <a:ext cx="679938" cy="58615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5" name="Elipse 4">
            <a:extLst>
              <a:ext uri="{FF2B5EF4-FFF2-40B4-BE49-F238E27FC236}">
                <a16:creationId xmlns:a16="http://schemas.microsoft.com/office/drawing/2014/main" id="{1589F746-A3D7-43BE-82F6-2A41AA4EE21D}"/>
              </a:ext>
            </a:extLst>
          </p:cNvPr>
          <p:cNvSpPr/>
          <p:nvPr/>
        </p:nvSpPr>
        <p:spPr>
          <a:xfrm>
            <a:off x="6851949" y="2157046"/>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6" name="Elipse 5">
            <a:extLst>
              <a:ext uri="{FF2B5EF4-FFF2-40B4-BE49-F238E27FC236}">
                <a16:creationId xmlns:a16="http://schemas.microsoft.com/office/drawing/2014/main" id="{605518AC-80DD-4B86-BB20-E879C6D5F540}"/>
              </a:ext>
            </a:extLst>
          </p:cNvPr>
          <p:cNvSpPr/>
          <p:nvPr/>
        </p:nvSpPr>
        <p:spPr>
          <a:xfrm>
            <a:off x="4712677" y="3598985"/>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7" name="Elipse 6">
            <a:extLst>
              <a:ext uri="{FF2B5EF4-FFF2-40B4-BE49-F238E27FC236}">
                <a16:creationId xmlns:a16="http://schemas.microsoft.com/office/drawing/2014/main" id="{BE295BBA-E4CC-4012-9C1D-DE1EC2F73618}"/>
              </a:ext>
            </a:extLst>
          </p:cNvPr>
          <p:cNvSpPr/>
          <p:nvPr/>
        </p:nvSpPr>
        <p:spPr>
          <a:xfrm>
            <a:off x="5509094" y="4243042"/>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8" name="Elipse 7">
            <a:extLst>
              <a:ext uri="{FF2B5EF4-FFF2-40B4-BE49-F238E27FC236}">
                <a16:creationId xmlns:a16="http://schemas.microsoft.com/office/drawing/2014/main" id="{43E89440-DF5C-4CC3-A8BC-3FCB6A0D37AB}"/>
              </a:ext>
            </a:extLst>
          </p:cNvPr>
          <p:cNvSpPr/>
          <p:nvPr/>
        </p:nvSpPr>
        <p:spPr>
          <a:xfrm>
            <a:off x="4712677" y="4763345"/>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9" name="Elipse 8">
            <a:extLst>
              <a:ext uri="{FF2B5EF4-FFF2-40B4-BE49-F238E27FC236}">
                <a16:creationId xmlns:a16="http://schemas.microsoft.com/office/drawing/2014/main" id="{BF9269D0-B54B-4CDD-A82F-32A17967567D}"/>
              </a:ext>
            </a:extLst>
          </p:cNvPr>
          <p:cNvSpPr/>
          <p:nvPr/>
        </p:nvSpPr>
        <p:spPr>
          <a:xfrm>
            <a:off x="10480431" y="3598985"/>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0" name="Elipse 9">
            <a:extLst>
              <a:ext uri="{FF2B5EF4-FFF2-40B4-BE49-F238E27FC236}">
                <a16:creationId xmlns:a16="http://schemas.microsoft.com/office/drawing/2014/main" id="{394082B1-5074-4472-945E-97C4982A13B8}"/>
              </a:ext>
            </a:extLst>
          </p:cNvPr>
          <p:cNvSpPr/>
          <p:nvPr/>
        </p:nvSpPr>
        <p:spPr>
          <a:xfrm>
            <a:off x="10480431" y="4314094"/>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1" name="Elipse 10">
            <a:extLst>
              <a:ext uri="{FF2B5EF4-FFF2-40B4-BE49-F238E27FC236}">
                <a16:creationId xmlns:a16="http://schemas.microsoft.com/office/drawing/2014/main" id="{37519355-8C3C-4859-B219-A628C0CC22DA}"/>
              </a:ext>
            </a:extLst>
          </p:cNvPr>
          <p:cNvSpPr/>
          <p:nvPr/>
        </p:nvSpPr>
        <p:spPr>
          <a:xfrm>
            <a:off x="11242430" y="5040923"/>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2" name="Elipse 11">
            <a:extLst>
              <a:ext uri="{FF2B5EF4-FFF2-40B4-BE49-F238E27FC236}">
                <a16:creationId xmlns:a16="http://schemas.microsoft.com/office/drawing/2014/main" id="{1BAD8BE8-C0ED-49C8-A492-BD6C6F0BA1DB}"/>
              </a:ext>
            </a:extLst>
          </p:cNvPr>
          <p:cNvSpPr/>
          <p:nvPr/>
        </p:nvSpPr>
        <p:spPr>
          <a:xfrm>
            <a:off x="10480431" y="5970354"/>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3" name="Elipse 12">
            <a:extLst>
              <a:ext uri="{FF2B5EF4-FFF2-40B4-BE49-F238E27FC236}">
                <a16:creationId xmlns:a16="http://schemas.microsoft.com/office/drawing/2014/main" id="{79BC7584-5365-46EF-AEB4-5BB5483E0FD9}"/>
              </a:ext>
            </a:extLst>
          </p:cNvPr>
          <p:cNvSpPr/>
          <p:nvPr/>
        </p:nvSpPr>
        <p:spPr>
          <a:xfrm>
            <a:off x="11250123" y="5595617"/>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4" name="Elipse 13">
            <a:extLst>
              <a:ext uri="{FF2B5EF4-FFF2-40B4-BE49-F238E27FC236}">
                <a16:creationId xmlns:a16="http://schemas.microsoft.com/office/drawing/2014/main" id="{A570326F-E3C4-4149-9CEE-DA47A8668DC0}"/>
              </a:ext>
            </a:extLst>
          </p:cNvPr>
          <p:cNvSpPr/>
          <p:nvPr/>
        </p:nvSpPr>
        <p:spPr>
          <a:xfrm>
            <a:off x="5161928" y="6633989"/>
            <a:ext cx="264137" cy="32824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5" name="Elipse 14">
            <a:extLst>
              <a:ext uri="{FF2B5EF4-FFF2-40B4-BE49-F238E27FC236}">
                <a16:creationId xmlns:a16="http://schemas.microsoft.com/office/drawing/2014/main" id="{43AE2E81-72E4-4DF5-B286-A69890EB8D80}"/>
              </a:ext>
            </a:extLst>
          </p:cNvPr>
          <p:cNvSpPr/>
          <p:nvPr/>
        </p:nvSpPr>
        <p:spPr>
          <a:xfrm>
            <a:off x="5661147" y="5665958"/>
            <a:ext cx="264137" cy="32824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6" name="Elipse 15">
            <a:extLst>
              <a:ext uri="{FF2B5EF4-FFF2-40B4-BE49-F238E27FC236}">
                <a16:creationId xmlns:a16="http://schemas.microsoft.com/office/drawing/2014/main" id="{33A9C0A3-F4EA-44A5-B70E-D8332DA83E52}"/>
              </a:ext>
            </a:extLst>
          </p:cNvPr>
          <p:cNvSpPr/>
          <p:nvPr/>
        </p:nvSpPr>
        <p:spPr>
          <a:xfrm>
            <a:off x="3001107" y="7639697"/>
            <a:ext cx="264137" cy="32824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7" name="Elipse 16">
            <a:extLst>
              <a:ext uri="{FF2B5EF4-FFF2-40B4-BE49-F238E27FC236}">
                <a16:creationId xmlns:a16="http://schemas.microsoft.com/office/drawing/2014/main" id="{4CA5B7DB-6B09-4342-8FCE-B444755CBCCD}"/>
              </a:ext>
            </a:extLst>
          </p:cNvPr>
          <p:cNvSpPr/>
          <p:nvPr/>
        </p:nvSpPr>
        <p:spPr>
          <a:xfrm>
            <a:off x="4990200" y="8317862"/>
            <a:ext cx="264137" cy="32824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8" name="CuadroTexto 17">
            <a:extLst>
              <a:ext uri="{FF2B5EF4-FFF2-40B4-BE49-F238E27FC236}">
                <a16:creationId xmlns:a16="http://schemas.microsoft.com/office/drawing/2014/main" id="{0FEE1B35-F691-492E-9FD4-FEE632F4E5B0}"/>
              </a:ext>
            </a:extLst>
          </p:cNvPr>
          <p:cNvSpPr txBox="1"/>
          <p:nvPr/>
        </p:nvSpPr>
        <p:spPr>
          <a:xfrm>
            <a:off x="10105291" y="6458203"/>
            <a:ext cx="1880383" cy="307777"/>
          </a:xfrm>
          <a:prstGeom prst="rect">
            <a:avLst/>
          </a:prstGeom>
          <a:noFill/>
        </p:spPr>
        <p:txBody>
          <a:bodyPr wrap="square" rtlCol="0">
            <a:spAutoFit/>
          </a:bodyPr>
          <a:lstStyle/>
          <a:p>
            <a:r>
              <a:rPr lang="es-MX" sz="1400" dirty="0">
                <a:latin typeface="Century Gothic" panose="020B0502020202020204" pitchFamily="34" charset="0"/>
              </a:rPr>
              <a:t>Todos requirieron</a:t>
            </a:r>
          </a:p>
        </p:txBody>
      </p:sp>
      <p:sp>
        <p:nvSpPr>
          <p:cNvPr id="19" name="CuadroTexto 18">
            <a:extLst>
              <a:ext uri="{FF2B5EF4-FFF2-40B4-BE49-F238E27FC236}">
                <a16:creationId xmlns:a16="http://schemas.microsoft.com/office/drawing/2014/main" id="{4E89FAEB-FC72-4B0F-8A65-882C804FEF01}"/>
              </a:ext>
            </a:extLst>
          </p:cNvPr>
          <p:cNvSpPr txBox="1"/>
          <p:nvPr/>
        </p:nvSpPr>
        <p:spPr>
          <a:xfrm>
            <a:off x="6443660" y="6749279"/>
            <a:ext cx="4032739" cy="307777"/>
          </a:xfrm>
          <a:prstGeom prst="rect">
            <a:avLst/>
          </a:prstGeom>
          <a:noFill/>
        </p:spPr>
        <p:txBody>
          <a:bodyPr wrap="square" rtlCol="0">
            <a:spAutoFit/>
          </a:bodyPr>
          <a:lstStyle/>
          <a:p>
            <a:r>
              <a:rPr lang="es-MX" sz="1400" dirty="0">
                <a:latin typeface="Century Gothic" panose="020B0502020202020204" pitchFamily="34" charset="0"/>
              </a:rPr>
              <a:t>de recordatorio para enviar actividades.</a:t>
            </a:r>
          </a:p>
        </p:txBody>
      </p:sp>
      <p:sp>
        <p:nvSpPr>
          <p:cNvPr id="20" name="CuadroTexto 19">
            <a:extLst>
              <a:ext uri="{FF2B5EF4-FFF2-40B4-BE49-F238E27FC236}">
                <a16:creationId xmlns:a16="http://schemas.microsoft.com/office/drawing/2014/main" id="{FE16E124-CC60-4F67-BB68-C49947B806C1}"/>
              </a:ext>
            </a:extLst>
          </p:cNvPr>
          <p:cNvSpPr txBox="1"/>
          <p:nvPr/>
        </p:nvSpPr>
        <p:spPr>
          <a:xfrm>
            <a:off x="6529753" y="7626763"/>
            <a:ext cx="5146431" cy="1477328"/>
          </a:xfrm>
          <a:prstGeom prst="rect">
            <a:avLst/>
          </a:prstGeom>
          <a:noFill/>
        </p:spPr>
        <p:txBody>
          <a:bodyPr wrap="square" rtlCol="0">
            <a:spAutoFit/>
          </a:bodyPr>
          <a:lstStyle/>
          <a:p>
            <a:r>
              <a:rPr lang="es-MX" dirty="0">
                <a:latin typeface="Century Gothic" panose="020B0502020202020204" pitchFamily="34" charset="0"/>
              </a:rPr>
              <a:t>La planeación tuvo modificaciones de último momento, sin embargo se trabajaron las actividades en tiempo y forma de manera organizada con inicio, desarrollo y cierre.</a:t>
            </a:r>
          </a:p>
        </p:txBody>
      </p:sp>
      <p:sp>
        <p:nvSpPr>
          <p:cNvPr id="21" name="CuadroTexto 20">
            <a:extLst>
              <a:ext uri="{FF2B5EF4-FFF2-40B4-BE49-F238E27FC236}">
                <a16:creationId xmlns:a16="http://schemas.microsoft.com/office/drawing/2014/main" id="{F7E52D3E-5F94-4D01-9B1B-D3E153483B5B}"/>
              </a:ext>
            </a:extLst>
          </p:cNvPr>
          <p:cNvSpPr txBox="1"/>
          <p:nvPr/>
        </p:nvSpPr>
        <p:spPr>
          <a:xfrm>
            <a:off x="639460" y="10118165"/>
            <a:ext cx="5427232" cy="1323439"/>
          </a:xfrm>
          <a:prstGeom prst="rect">
            <a:avLst/>
          </a:prstGeom>
          <a:noFill/>
        </p:spPr>
        <p:txBody>
          <a:bodyPr wrap="square" rtlCol="0">
            <a:spAutoFit/>
          </a:bodyPr>
          <a:lstStyle/>
          <a:p>
            <a:r>
              <a:rPr lang="es-MX" sz="2000" dirty="0">
                <a:latin typeface="Century Gothic" panose="020B0502020202020204" pitchFamily="34" charset="0"/>
              </a:rPr>
              <a:t>Se tuvo comunicación con madres de familia para enviar documentación faltante para el proceso de inscripción de los alumnos</a:t>
            </a:r>
          </a:p>
        </p:txBody>
      </p:sp>
      <p:sp>
        <p:nvSpPr>
          <p:cNvPr id="22" name="CuadroTexto 21">
            <a:extLst>
              <a:ext uri="{FF2B5EF4-FFF2-40B4-BE49-F238E27FC236}">
                <a16:creationId xmlns:a16="http://schemas.microsoft.com/office/drawing/2014/main" id="{F3097048-B5F8-456F-AACC-096E21B4AF43}"/>
              </a:ext>
            </a:extLst>
          </p:cNvPr>
          <p:cNvSpPr txBox="1"/>
          <p:nvPr/>
        </p:nvSpPr>
        <p:spPr>
          <a:xfrm>
            <a:off x="6373320" y="10138520"/>
            <a:ext cx="5427232" cy="1323439"/>
          </a:xfrm>
          <a:prstGeom prst="rect">
            <a:avLst/>
          </a:prstGeom>
          <a:noFill/>
        </p:spPr>
        <p:txBody>
          <a:bodyPr wrap="square" rtlCol="0">
            <a:spAutoFit/>
          </a:bodyPr>
          <a:lstStyle/>
          <a:p>
            <a:r>
              <a:rPr lang="es-MX" sz="2000" dirty="0">
                <a:latin typeface="Century Gothic" panose="020B0502020202020204" pitchFamily="34" charset="0"/>
              </a:rPr>
              <a:t>Solamente se observó participación de 3 alumnos en la asistencia, el resto del día solamente las mamás recibían los mensajes pero no hubo respuesta.</a:t>
            </a:r>
          </a:p>
        </p:txBody>
      </p:sp>
      <p:sp>
        <p:nvSpPr>
          <p:cNvPr id="23" name="CuadroTexto 22">
            <a:extLst>
              <a:ext uri="{FF2B5EF4-FFF2-40B4-BE49-F238E27FC236}">
                <a16:creationId xmlns:a16="http://schemas.microsoft.com/office/drawing/2014/main" id="{FFC888BC-171F-4900-8102-99F7F3AF7ED5}"/>
              </a:ext>
            </a:extLst>
          </p:cNvPr>
          <p:cNvSpPr txBox="1"/>
          <p:nvPr/>
        </p:nvSpPr>
        <p:spPr>
          <a:xfrm>
            <a:off x="6395256" y="12200739"/>
            <a:ext cx="5551600" cy="2308324"/>
          </a:xfrm>
          <a:prstGeom prst="rect">
            <a:avLst/>
          </a:prstGeom>
          <a:noFill/>
        </p:spPr>
        <p:txBody>
          <a:bodyPr wrap="square" rtlCol="0">
            <a:spAutoFit/>
          </a:bodyPr>
          <a:lstStyle/>
          <a:p>
            <a:r>
              <a:rPr lang="es-MX" dirty="0">
                <a:latin typeface="Century Gothic" panose="020B0502020202020204" pitchFamily="34" charset="0"/>
              </a:rPr>
              <a:t>Muestro una actitud positiva y motivadora, genero actividades que les sean encillas de realiza pero que dejen aprendizajes en los niños. Las actividades son pocas pero de manera que permitan realizar un diagnóstico inicial de los alumnos. Constantemente recuerdo a las mamás sobre enviar las evidencias de los niños.</a:t>
            </a:r>
          </a:p>
        </p:txBody>
      </p:sp>
      <p:sp>
        <p:nvSpPr>
          <p:cNvPr id="24" name="CuadroTexto 23">
            <a:extLst>
              <a:ext uri="{FF2B5EF4-FFF2-40B4-BE49-F238E27FC236}">
                <a16:creationId xmlns:a16="http://schemas.microsoft.com/office/drawing/2014/main" id="{004FE25D-60EB-40EC-896B-EDDBEE1A3E07}"/>
              </a:ext>
            </a:extLst>
          </p:cNvPr>
          <p:cNvSpPr txBox="1"/>
          <p:nvPr/>
        </p:nvSpPr>
        <p:spPr>
          <a:xfrm>
            <a:off x="524521" y="12775073"/>
            <a:ext cx="5796044" cy="646331"/>
          </a:xfrm>
          <a:prstGeom prst="rect">
            <a:avLst/>
          </a:prstGeom>
          <a:noFill/>
        </p:spPr>
        <p:txBody>
          <a:bodyPr wrap="square" rtlCol="0">
            <a:spAutoFit/>
          </a:bodyPr>
          <a:lstStyle/>
          <a:p>
            <a:r>
              <a:rPr lang="es-MX" dirty="0">
                <a:latin typeface="Century Gothic" panose="020B0502020202020204" pitchFamily="34" charset="0"/>
              </a:rPr>
              <a:t>Hice todo lo que había propuesto y tuve una postura más firme con las mamás.</a:t>
            </a:r>
          </a:p>
        </p:txBody>
      </p:sp>
      <p:sp>
        <p:nvSpPr>
          <p:cNvPr id="25" name="CuadroTexto 24">
            <a:extLst>
              <a:ext uri="{FF2B5EF4-FFF2-40B4-BE49-F238E27FC236}">
                <a16:creationId xmlns:a16="http://schemas.microsoft.com/office/drawing/2014/main" id="{46FEBD54-E0B8-4C1A-8769-8902AF9C8258}"/>
              </a:ext>
            </a:extLst>
          </p:cNvPr>
          <p:cNvSpPr txBox="1"/>
          <p:nvPr/>
        </p:nvSpPr>
        <p:spPr>
          <a:xfrm>
            <a:off x="602646" y="13885231"/>
            <a:ext cx="5551600" cy="646331"/>
          </a:xfrm>
          <a:prstGeom prst="rect">
            <a:avLst/>
          </a:prstGeom>
          <a:noFill/>
        </p:spPr>
        <p:txBody>
          <a:bodyPr wrap="square" rtlCol="0">
            <a:spAutoFit/>
          </a:bodyPr>
          <a:lstStyle/>
          <a:p>
            <a:r>
              <a:rPr lang="es-MX" dirty="0">
                <a:latin typeface="Century Gothic" panose="020B0502020202020204" pitchFamily="34" charset="0"/>
              </a:rPr>
              <a:t>Recalcar la importancia de la participación en las actividades diarias.</a:t>
            </a:r>
          </a:p>
        </p:txBody>
      </p:sp>
      <p:sp>
        <p:nvSpPr>
          <p:cNvPr id="26" name="CuadroTexto 25">
            <a:extLst>
              <a:ext uri="{FF2B5EF4-FFF2-40B4-BE49-F238E27FC236}">
                <a16:creationId xmlns:a16="http://schemas.microsoft.com/office/drawing/2014/main" id="{2643A746-80AA-44B6-A506-742DE375C9E2}"/>
              </a:ext>
            </a:extLst>
          </p:cNvPr>
          <p:cNvSpPr txBox="1"/>
          <p:nvPr/>
        </p:nvSpPr>
        <p:spPr>
          <a:xfrm>
            <a:off x="8487507" y="586153"/>
            <a:ext cx="3634154" cy="523220"/>
          </a:xfrm>
          <a:prstGeom prst="rect">
            <a:avLst/>
          </a:prstGeom>
          <a:noFill/>
        </p:spPr>
        <p:txBody>
          <a:bodyPr wrap="square" rtlCol="0">
            <a:spAutoFit/>
          </a:bodyPr>
          <a:lstStyle/>
          <a:p>
            <a:r>
              <a:rPr lang="es-MX" sz="2800">
                <a:latin typeface="Century Gothic" panose="020B0502020202020204" pitchFamily="34" charset="0"/>
              </a:rPr>
              <a:t>06     </a:t>
            </a:r>
            <a:r>
              <a:rPr lang="es-MX" sz="2800" dirty="0">
                <a:latin typeface="Century Gothic" panose="020B0502020202020204" pitchFamily="34" charset="0"/>
              </a:rPr>
              <a:t>Sept.      2021</a:t>
            </a:r>
          </a:p>
        </p:txBody>
      </p:sp>
      <p:sp>
        <p:nvSpPr>
          <p:cNvPr id="27" name="Elipse 26">
            <a:extLst>
              <a:ext uri="{FF2B5EF4-FFF2-40B4-BE49-F238E27FC236}">
                <a16:creationId xmlns:a16="http://schemas.microsoft.com/office/drawing/2014/main" id="{949609F5-BB24-4F0B-944E-7C05C44166DE}"/>
              </a:ext>
            </a:extLst>
          </p:cNvPr>
          <p:cNvSpPr/>
          <p:nvPr/>
        </p:nvSpPr>
        <p:spPr>
          <a:xfrm>
            <a:off x="580466" y="2157046"/>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Tree>
    <p:extLst>
      <p:ext uri="{BB962C8B-B14F-4D97-AF65-F5344CB8AC3E}">
        <p14:creationId xmlns:p14="http://schemas.microsoft.com/office/powerpoint/2010/main" val="711913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19EAD6-464C-4DA5-99BA-6F6F3C7E7E32}"/>
              </a:ext>
            </a:extLst>
          </p:cNvPr>
          <p:cNvSpPr>
            <a:spLocks noGrp="1"/>
          </p:cNvSpPr>
          <p:nvPr>
            <p:ph type="title"/>
          </p:nvPr>
        </p:nvSpPr>
        <p:spPr>
          <a:xfrm>
            <a:off x="883602" y="0"/>
            <a:ext cx="11085195" cy="2915625"/>
          </a:xfrm>
        </p:spPr>
        <p:txBody>
          <a:bodyPr>
            <a:normAutofit/>
          </a:bodyPr>
          <a:lstStyle/>
          <a:p>
            <a:pPr algn="ctr"/>
            <a:r>
              <a:rPr lang="es-MX" sz="4000" b="1" dirty="0">
                <a:latin typeface="Century Gothic" panose="020B0502020202020204" pitchFamily="34" charset="0"/>
              </a:rPr>
              <a:t>Semana 2. Día 1.</a:t>
            </a:r>
            <a:br>
              <a:rPr lang="es-MX" sz="4000" b="1" dirty="0">
                <a:latin typeface="Century Gothic" panose="020B0502020202020204" pitchFamily="34" charset="0"/>
              </a:rPr>
            </a:br>
            <a:r>
              <a:rPr lang="es-MX" sz="4000" b="1" dirty="0">
                <a:latin typeface="Century Gothic" panose="020B0502020202020204" pitchFamily="34" charset="0"/>
              </a:rPr>
              <a:t>06 de Septiembre 2021.</a:t>
            </a:r>
          </a:p>
        </p:txBody>
      </p:sp>
      <p:sp>
        <p:nvSpPr>
          <p:cNvPr id="3" name="Marcador de contenido 2">
            <a:extLst>
              <a:ext uri="{FF2B5EF4-FFF2-40B4-BE49-F238E27FC236}">
                <a16:creationId xmlns:a16="http://schemas.microsoft.com/office/drawing/2014/main" id="{C57B7802-5FE3-4139-9B4E-8821AB83C98B}"/>
              </a:ext>
            </a:extLst>
          </p:cNvPr>
          <p:cNvSpPr>
            <a:spLocks noGrp="1"/>
          </p:cNvSpPr>
          <p:nvPr>
            <p:ph idx="1"/>
          </p:nvPr>
        </p:nvSpPr>
        <p:spPr>
          <a:xfrm>
            <a:off x="883603" y="2915625"/>
            <a:ext cx="11085195" cy="11437683"/>
          </a:xfrm>
        </p:spPr>
        <p:txBody>
          <a:bodyPr>
            <a:normAutofit fontScale="85000" lnSpcReduction="20000"/>
          </a:bodyPr>
          <a:lstStyle/>
          <a:p>
            <a:pPr marL="0" indent="0">
              <a:buNone/>
            </a:pPr>
            <a:r>
              <a:rPr lang="es-MX" dirty="0">
                <a:latin typeface="Century Gothic" panose="020B0502020202020204" pitchFamily="34" charset="0"/>
              </a:rPr>
              <a:t>El día de hoy registraron su asistencia únicamente 3 alumnos (dos niños y una niña).</a:t>
            </a:r>
          </a:p>
          <a:p>
            <a:pPr marL="0" indent="0">
              <a:buNone/>
            </a:pPr>
            <a:r>
              <a:rPr lang="es-MX" dirty="0">
                <a:latin typeface="Century Gothic" panose="020B0502020202020204" pitchFamily="34" charset="0"/>
              </a:rPr>
              <a:t>Se inició el día dando los Buenos días y dando una serie de avisos acerca de la papelería faltante para la inscripción de los alumnos y la papelería que se debe anexar en el documento de la formación del A.P.E.C. </a:t>
            </a:r>
          </a:p>
          <a:p>
            <a:pPr marL="0" indent="0">
              <a:buNone/>
            </a:pPr>
            <a:r>
              <a:rPr lang="es-MX" dirty="0">
                <a:latin typeface="Century Gothic" panose="020B0502020202020204" pitchFamily="34" charset="0"/>
              </a:rPr>
              <a:t>Posteriormente se asignaron actividades correspondientes al diagnóstico del campo de lenguaje y comunicación y del área de educación socio emocional. Fueron únicamente tres actividades debido a que no se observa mucha participación por parte de los padres de familia y esto facilita un poco el trabajo.</a:t>
            </a:r>
          </a:p>
          <a:p>
            <a:pPr marL="0" indent="0">
              <a:buNone/>
            </a:pPr>
            <a:r>
              <a:rPr lang="es-MX" dirty="0">
                <a:latin typeface="Century Gothic" panose="020B0502020202020204" pitchFamily="34" charset="0"/>
              </a:rPr>
              <a:t>Dos de las madres de familia recibían y leían los mensajes que se les enviaron pero no respondían ni enviaban evidencias, la tercera mama no recibía los mensajes y no se obtuvo comunicación con ella.</a:t>
            </a:r>
          </a:p>
          <a:p>
            <a:pPr marL="0" indent="0">
              <a:buNone/>
            </a:pPr>
            <a:r>
              <a:rPr lang="es-MX" dirty="0">
                <a:latin typeface="Century Gothic" panose="020B0502020202020204" pitchFamily="34" charset="0"/>
              </a:rPr>
              <a:t>Nuevamente refiero al autor </a:t>
            </a:r>
            <a:r>
              <a:rPr lang="es-MX" sz="4000" dirty="0">
                <a:latin typeface="Century Gothic" panose="020B0502020202020204" pitchFamily="34" charset="0"/>
              </a:rPr>
              <a:t>Urie Bronfenbrenner, ya que en su teoría, habla acerca de la influencia que tiene el contexto donde los niños se desarrollan en su formación y educación. Se considera importante puesto que el contexto puede ser tanto favorecedor como perjudicial para el proceso de enseñanza-aprendizaje.</a:t>
            </a:r>
          </a:p>
          <a:p>
            <a:pPr marL="0" indent="0">
              <a:buNone/>
            </a:pPr>
            <a:endParaRPr lang="es-MX" sz="4000" dirty="0">
              <a:latin typeface="Century Gothic" panose="020B0502020202020204" pitchFamily="34" charset="0"/>
            </a:endParaRPr>
          </a:p>
          <a:p>
            <a:pPr marL="0" indent="0">
              <a:buNone/>
            </a:pPr>
            <a:r>
              <a:rPr lang="es-MX" sz="4000" dirty="0">
                <a:latin typeface="Century Gothic" panose="020B0502020202020204" pitchFamily="34" charset="0"/>
              </a:rPr>
              <a:t>Fuente: </a:t>
            </a:r>
            <a:r>
              <a:rPr lang="es-MX" sz="4000" dirty="0" err="1">
                <a:latin typeface="Century Gothic" panose="020B0502020202020204" pitchFamily="34" charset="0"/>
              </a:rPr>
              <a:t>Orengo</a:t>
            </a:r>
            <a:r>
              <a:rPr lang="es-MX" sz="4000" dirty="0">
                <a:latin typeface="Century Gothic" panose="020B0502020202020204" pitchFamily="34" charset="0"/>
              </a:rPr>
              <a:t>, J. (2016). Urie Bronfenbrenner Teoría Ecológica. </a:t>
            </a:r>
            <a:r>
              <a:rPr lang="es-MX" sz="4000" dirty="0">
                <a:latin typeface="Century Gothic" panose="020B0502020202020204" pitchFamily="34" charset="0"/>
                <a:hlinkClick r:id="rId2"/>
              </a:rPr>
              <a:t>https://bit.ly/3hfZLjL</a:t>
            </a:r>
            <a:r>
              <a:rPr lang="es-MX" sz="4000" dirty="0">
                <a:latin typeface="Century Gothic" panose="020B0502020202020204" pitchFamily="34" charset="0"/>
              </a:rPr>
              <a:t>  </a:t>
            </a:r>
          </a:p>
          <a:p>
            <a:pPr marL="0" indent="0">
              <a:buNone/>
            </a:pPr>
            <a:endParaRPr lang="es-MX" dirty="0">
              <a:latin typeface="Century Gothic" panose="020B0502020202020204" pitchFamily="34" charset="0"/>
            </a:endParaRPr>
          </a:p>
        </p:txBody>
      </p:sp>
    </p:spTree>
    <p:extLst>
      <p:ext uri="{BB962C8B-B14F-4D97-AF65-F5344CB8AC3E}">
        <p14:creationId xmlns:p14="http://schemas.microsoft.com/office/powerpoint/2010/main" val="841465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TotalTime>
  <Words>439</Words>
  <Application>Microsoft Office PowerPoint</Application>
  <PresentationFormat>Personalizado</PresentationFormat>
  <Paragraphs>26</Paragraphs>
  <Slides>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vt:i4>
      </vt:variant>
    </vt:vector>
  </HeadingPairs>
  <TitlesOfParts>
    <vt:vector size="8" baseType="lpstr">
      <vt:lpstr>Arial</vt:lpstr>
      <vt:lpstr>Calibri</vt:lpstr>
      <vt:lpstr>Calibri Light</vt:lpstr>
      <vt:lpstr>Century Gothic</vt:lpstr>
      <vt:lpstr>Tema de Office</vt:lpstr>
      <vt:lpstr>Presentación de PowerPoint</vt:lpstr>
      <vt:lpstr>Presentación de PowerPoint</vt:lpstr>
      <vt:lpstr>Semana 2. Día 1. 06 de Septiembre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flores</dc:creator>
  <cp:lastModifiedBy>andrea flores</cp:lastModifiedBy>
  <cp:revision>4</cp:revision>
  <dcterms:created xsi:type="dcterms:W3CDTF">2021-09-06T22:59:53Z</dcterms:created>
  <dcterms:modified xsi:type="dcterms:W3CDTF">2021-09-06T23:40:21Z</dcterms:modified>
</cp:coreProperties>
</file>