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62" r:id="rId4"/>
    <p:sldId id="259" r:id="rId5"/>
    <p:sldId id="263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20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338" y="82744"/>
            <a:ext cx="7242482" cy="1649191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2021 – 2022</a:t>
            </a:r>
            <a:b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106" y="1089248"/>
            <a:ext cx="1668945" cy="2047469"/>
          </a:xfrm>
        </p:spPr>
      </p:pic>
      <p:sp>
        <p:nvSpPr>
          <p:cNvPr id="5" name="CuadroTexto 4"/>
          <p:cNvSpPr txBox="1"/>
          <p:nvPr/>
        </p:nvSpPr>
        <p:spPr>
          <a:xfrm>
            <a:off x="172613" y="3136717"/>
            <a:ext cx="743193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Elizabeth Guadalupe Ramos Suárez.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Aprendizaje en el servicio</a:t>
            </a:r>
          </a:p>
          <a:p>
            <a:pPr algn="ctr"/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Diario de campo</a:t>
            </a:r>
          </a:p>
          <a:p>
            <a:pPr algn="ctr"/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Competencias: 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Corina Beltrán García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4° “A”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Saltillo Coahuila, a agosto del 2021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3315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C9DB79F-85BF-4BB1-8381-6B5A92D16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7163" cy="1004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1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Jardín de niños: </a:t>
            </a:r>
          </a:p>
          <a:p>
            <a:pPr algn="ctr">
              <a:lnSpc>
                <a:spcPct val="20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José Clemente Orozco.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Maestra Practicante: 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Corina Beltrán García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Maestra titular: </a:t>
            </a:r>
          </a:p>
          <a:p>
            <a:pPr>
              <a:lnSpc>
                <a:spcPct val="20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Guadalupe Eguía.</a:t>
            </a:r>
          </a:p>
          <a:p>
            <a:pPr algn="ctr">
              <a:lnSpc>
                <a:spcPct val="200000"/>
              </a:lnSpc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Grupo: 3° Sección: “B”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Total de alumnos: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Niños: </a:t>
            </a: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Niñas: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  <a:p>
            <a:pPr>
              <a:lnSpc>
                <a:spcPct val="200000"/>
              </a:lnSpc>
            </a:pPr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3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7871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Lunes 6 de septiembre del 2021</a:t>
            </a:r>
          </a:p>
          <a:p>
            <a:pPr algn="ctr"/>
            <a:endParaRPr lang="es-MX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día de hoy pasé lista a las 8:45am por medio de WhatsApp con la misma dinámica de siempre donde los niños me envían un audio diciendo su nombre y presente, hoy no tuve clase en línea puesto que el acuerdo con los padres de familia y alumnos solo fue martes y jueves dejando de lado clases de artes y educación física.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Hoyuelos (2005) subraya la importancia del acomodo dispuesto para las exigencias pedagógicas o funcionales, de manera que se constituya en un ambiente amigable para todas las personas que lo ven, acogedor, delicado y sensible que coadyuve en el desarrollo integral. Elemento importante al adecuarme a cada posibilidad de los alumnos y los días que pueden tener las clases.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Mandé actividades favoreciendo aprendizajes de lenguaje y comunicación favoreciendo aspectos como su nombre y a la vez pensamiento matemático como el conteo, además de socio emociones. Éstas actividades se reciben hasta el fin de semana, por esta razón aún no puedo revisarlas.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173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	Hoyuelos, A. (2005).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La escuela, ámbito estético educativo.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En I. Cabanellas y C. Eslava (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.), Territorios de la infancia. Diálogos entre la arquitectura y la pedagogía (pp. 166- 175). Barcelona: Editorial Graó.</a:t>
            </a:r>
          </a:p>
          <a:p>
            <a:pPr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9377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4637</TotalTime>
  <Words>474</Words>
  <Application>Microsoft Office PowerPoint</Application>
  <PresentationFormat>Personalizado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Escuela Normal de Educación Preescolar CICLO ESCOLAR 2021 – 2022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CORINA BELTRAN GARCIA</dc:creator>
  <cp:lastModifiedBy>GILBERTO SEBASTIAN ESPINOZA GONZALEZ</cp:lastModifiedBy>
  <cp:revision>156</cp:revision>
  <dcterms:created xsi:type="dcterms:W3CDTF">2020-11-09T23:20:30Z</dcterms:created>
  <dcterms:modified xsi:type="dcterms:W3CDTF">2021-09-07T04:11:04Z</dcterms:modified>
</cp:coreProperties>
</file>