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3.jpg" ContentType="image/jpeg"/>
  <Override PartName="/ppt/media/image4.jp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457" r:id="rId2"/>
    <p:sldId id="258" r:id="rId3"/>
    <p:sldId id="458" r:id="rId4"/>
  </p:sldIdLst>
  <p:sldSz cx="7772400" cy="10045700"/>
  <p:notesSz cx="7772400" cy="100457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2190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3406" y="3114167"/>
            <a:ext cx="6611937" cy="21095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6812" y="5625592"/>
            <a:ext cx="5445125" cy="251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937" y="2310511"/>
            <a:ext cx="3383756" cy="66301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6056" y="2310511"/>
            <a:ext cx="3383756" cy="66301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937" y="401828"/>
            <a:ext cx="7000875" cy="16073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937" y="2310511"/>
            <a:ext cx="7000875" cy="66301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4775" y="9342501"/>
            <a:ext cx="2489200" cy="502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937" y="9342501"/>
            <a:ext cx="1789112" cy="502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600700" y="9342501"/>
            <a:ext cx="1789112" cy="502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GNÍFICO DIARIO PARA LA EDUCADORA – Imagenes Educativa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61"/>
          <a:stretch/>
        </p:blipFill>
        <p:spPr bwMode="auto">
          <a:xfrm>
            <a:off x="0" y="-20205"/>
            <a:ext cx="7772400" cy="10065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MAGNÍFICO DIARIO PARA LA EDUCADORA – Imagenes Educativa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23" t="21334" r="30796" b="74124"/>
          <a:stretch/>
        </p:blipFill>
        <p:spPr bwMode="auto">
          <a:xfrm>
            <a:off x="1905000" y="1746250"/>
            <a:ext cx="39624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1537512" y="1974850"/>
            <a:ext cx="4697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 smtClean="0"/>
              <a:t>Alumna</a:t>
            </a:r>
            <a:r>
              <a:rPr lang="es-ES" sz="2000" b="1" dirty="0"/>
              <a:t>:</a:t>
            </a:r>
            <a:r>
              <a:rPr lang="es-ES" sz="2000" b="1" dirty="0" smtClean="0"/>
              <a:t> Tamara Lizbeth López Hernández.</a:t>
            </a:r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3090971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2700" y="2537"/>
            <a:ext cx="7629699" cy="10035540"/>
          </a:xfrm>
          <a:prstGeom prst="rect">
            <a:avLst/>
          </a:prstGeom>
        </p:spPr>
      </p:pic>
      <p:pic>
        <p:nvPicPr>
          <p:cNvPr id="3" name="object 2"/>
          <p:cNvPicPr/>
          <p:nvPr/>
        </p:nvPicPr>
        <p:blipFill rotWithShape="1">
          <a:blip r:embed="rId2" cstate="print"/>
          <a:srcRect l="52061" t="3708" r="10986" b="90218"/>
          <a:stretch/>
        </p:blipFill>
        <p:spPr>
          <a:xfrm>
            <a:off x="2133600" y="8451850"/>
            <a:ext cx="3886200" cy="121920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828800" y="4108450"/>
            <a:ext cx="36090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 smtClean="0"/>
              <a:t>Tamara Lizbeth López Hernández</a:t>
            </a:r>
            <a:endParaRPr lang="es-ES" sz="2000" dirty="0"/>
          </a:p>
        </p:txBody>
      </p:sp>
      <p:sp>
        <p:nvSpPr>
          <p:cNvPr id="6" name="CuadroTexto 5"/>
          <p:cNvSpPr txBox="1"/>
          <p:nvPr/>
        </p:nvSpPr>
        <p:spPr>
          <a:xfrm>
            <a:off x="1828800" y="5020307"/>
            <a:ext cx="34361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 smtClean="0"/>
              <a:t>Jardín de niños </a:t>
            </a:r>
            <a:r>
              <a:rPr lang="es-ES" sz="2000" dirty="0" smtClean="0"/>
              <a:t>“</a:t>
            </a:r>
            <a:r>
              <a:rPr lang="es-ES" sz="2000" dirty="0" smtClean="0"/>
              <a:t>Amado Nervo</a:t>
            </a:r>
            <a:r>
              <a:rPr lang="es-ES" sz="2000" dirty="0" smtClean="0"/>
              <a:t>”</a:t>
            </a:r>
            <a:endParaRPr lang="es-ES" sz="2000" dirty="0"/>
          </a:p>
        </p:txBody>
      </p:sp>
      <p:sp>
        <p:nvSpPr>
          <p:cNvPr id="4" name="CuadroTexto 3"/>
          <p:cNvSpPr txBox="1"/>
          <p:nvPr/>
        </p:nvSpPr>
        <p:spPr>
          <a:xfrm>
            <a:off x="5502342" y="5990639"/>
            <a:ext cx="8931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 smtClean="0"/>
              <a:t>1º y 2º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2144949" y="5990639"/>
            <a:ext cx="8138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 smtClean="0"/>
              <a:t>4º “A”</a:t>
            </a:r>
            <a:endParaRPr lang="es-MX" sz="2000" dirty="0"/>
          </a:p>
        </p:txBody>
      </p:sp>
      <p:sp>
        <p:nvSpPr>
          <p:cNvPr id="8" name="CuadroTexto 7"/>
          <p:cNvSpPr txBox="1"/>
          <p:nvPr/>
        </p:nvSpPr>
        <p:spPr>
          <a:xfrm>
            <a:off x="2144949" y="6960971"/>
            <a:ext cx="574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 smtClean="0"/>
              <a:t>140</a:t>
            </a:r>
            <a:endParaRPr lang="es-MX" dirty="0"/>
          </a:p>
        </p:txBody>
      </p:sp>
      <p:sp>
        <p:nvSpPr>
          <p:cNvPr id="9" name="CuadroTexto 8"/>
          <p:cNvSpPr txBox="1"/>
          <p:nvPr/>
        </p:nvSpPr>
        <p:spPr>
          <a:xfrm>
            <a:off x="2551855" y="785359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/>
              <a:t>5</a:t>
            </a:r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694252"/>
            <a:ext cx="4887148" cy="366536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6366883"/>
            <a:ext cx="4380156" cy="3285117"/>
          </a:xfrm>
          <a:prstGeom prst="rect">
            <a:avLst/>
          </a:prstGeom>
        </p:spPr>
      </p:pic>
      <p:pic>
        <p:nvPicPr>
          <p:cNvPr id="19" name="Picture 2" descr="Pin on IMAGENES PNG ✨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245" y="0"/>
            <a:ext cx="4530791" cy="4732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/>
          <p:cNvSpPr txBox="1"/>
          <p:nvPr/>
        </p:nvSpPr>
        <p:spPr>
          <a:xfrm>
            <a:off x="4419600" y="794772"/>
            <a:ext cx="30847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Hoy se estuvieron entregando uniformes, libros y material escolar, por lo tanto no hubo clases.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228600" y="779053"/>
            <a:ext cx="2971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Lunes 06 de septiembre de 2021</a:t>
            </a:r>
            <a:endParaRPr lang="es-MX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999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</TotalTime>
  <Words>51</Words>
  <Application>Microsoft Office PowerPoint</Application>
  <PresentationFormat>Personalizado</PresentationFormat>
  <Paragraphs>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PLANEACIONES PREESCOLAR DULCE</dc:creator>
  <cp:lastModifiedBy>Usuario de Windows</cp:lastModifiedBy>
  <cp:revision>27</cp:revision>
  <dcterms:created xsi:type="dcterms:W3CDTF">2021-08-31T04:03:35Z</dcterms:created>
  <dcterms:modified xsi:type="dcterms:W3CDTF">2021-09-06T23:48:13Z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2020-07-10T00:00:00Z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2021-08-31T00:00:00Z</vt:filetime>
  </property>
</Properties>
</file>