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sldIdLst>
    <p:sldId id="258" r:id="rId2"/>
    <p:sldId id="257" r:id="rId3"/>
  </p:sldIdLst>
  <p:sldSz cx="7777163" cy="100457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  <a:srgbClr val="79DCFF"/>
    <a:srgbClr val="9966FF"/>
    <a:srgbClr val="CC9900"/>
    <a:srgbClr val="FFFF66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E69BE75-9B5E-43CA-BC09-403D6B4CF0B9}" v="9" dt="2020-11-10T04:08:31.3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249" autoAdjust="0"/>
  </p:normalViewPr>
  <p:slideViewPr>
    <p:cSldViewPr snapToGrid="0">
      <p:cViewPr>
        <p:scale>
          <a:sx n="95" d="100"/>
          <a:sy n="95" d="100"/>
        </p:scale>
        <p:origin x="-936" y="2520"/>
      </p:cViewPr>
      <p:guideLst>
        <p:guide orient="horz" pos="316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11" Type="http://schemas.microsoft.com/office/2015/10/relationships/revisionInfo" Target="revisionInfo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288" y="1644055"/>
            <a:ext cx="6610589" cy="3497392"/>
          </a:xfrm>
        </p:spPr>
        <p:txBody>
          <a:bodyPr anchor="b"/>
          <a:lstStyle>
            <a:lvl1pPr algn="ctr">
              <a:defRPr sz="510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2146" y="5276320"/>
            <a:ext cx="5832872" cy="2425384"/>
          </a:xfrm>
        </p:spPr>
        <p:txBody>
          <a:bodyPr/>
          <a:lstStyle>
            <a:lvl1pPr marL="0" indent="0" algn="ctr">
              <a:buNone/>
              <a:defRPr sz="2041"/>
            </a:lvl1pPr>
            <a:lvl2pPr marL="388849" indent="0" algn="ctr">
              <a:buNone/>
              <a:defRPr sz="1701"/>
            </a:lvl2pPr>
            <a:lvl3pPr marL="777697" indent="0" algn="ctr">
              <a:buNone/>
              <a:defRPr sz="1531"/>
            </a:lvl3pPr>
            <a:lvl4pPr marL="1166546" indent="0" algn="ctr">
              <a:buNone/>
              <a:defRPr sz="1361"/>
            </a:lvl4pPr>
            <a:lvl5pPr marL="1555394" indent="0" algn="ctr">
              <a:buNone/>
              <a:defRPr sz="1361"/>
            </a:lvl5pPr>
            <a:lvl6pPr marL="1944243" indent="0" algn="ctr">
              <a:buNone/>
              <a:defRPr sz="1361"/>
            </a:lvl6pPr>
            <a:lvl7pPr marL="2333092" indent="0" algn="ctr">
              <a:buNone/>
              <a:defRPr sz="1361"/>
            </a:lvl7pPr>
            <a:lvl8pPr marL="2721940" indent="0" algn="ctr">
              <a:buNone/>
              <a:defRPr sz="1361"/>
            </a:lvl8pPr>
            <a:lvl9pPr marL="3110789" indent="0" algn="ctr">
              <a:buNone/>
              <a:defRPr sz="1361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06/09/2021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21596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06/09/2021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88192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5534" y="534841"/>
            <a:ext cx="1676951" cy="8513266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680" y="534841"/>
            <a:ext cx="4933638" cy="8513266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06/09/2021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17946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06/09/2021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62428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630" y="2504453"/>
            <a:ext cx="6707803" cy="4178731"/>
          </a:xfrm>
        </p:spPr>
        <p:txBody>
          <a:bodyPr anchor="b"/>
          <a:lstStyle>
            <a:lvl1pPr>
              <a:defRPr sz="510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630" y="6722716"/>
            <a:ext cx="6707803" cy="2197496"/>
          </a:xfr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849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697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546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4pPr>
            <a:lvl5pPr marL="1555394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5pPr>
            <a:lvl6pPr marL="1944243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6pPr>
            <a:lvl7pPr marL="2333092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7pPr>
            <a:lvl8pPr marL="2721940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8pPr>
            <a:lvl9pPr marL="3110789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06/09/2021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96180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680" y="2674203"/>
            <a:ext cx="3305294" cy="63739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7189" y="2674203"/>
            <a:ext cx="3305294" cy="63739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06/09/2021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08815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534844"/>
            <a:ext cx="6707803" cy="194170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694" y="2462591"/>
            <a:ext cx="3290104" cy="1206880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849" indent="0">
              <a:buNone/>
              <a:defRPr sz="1701" b="1"/>
            </a:lvl2pPr>
            <a:lvl3pPr marL="777697" indent="0">
              <a:buNone/>
              <a:defRPr sz="1531" b="1"/>
            </a:lvl3pPr>
            <a:lvl4pPr marL="1166546" indent="0">
              <a:buNone/>
              <a:defRPr sz="1361" b="1"/>
            </a:lvl4pPr>
            <a:lvl5pPr marL="1555394" indent="0">
              <a:buNone/>
              <a:defRPr sz="1361" b="1"/>
            </a:lvl5pPr>
            <a:lvl6pPr marL="1944243" indent="0">
              <a:buNone/>
              <a:defRPr sz="1361" b="1"/>
            </a:lvl6pPr>
            <a:lvl7pPr marL="2333092" indent="0">
              <a:buNone/>
              <a:defRPr sz="1361" b="1"/>
            </a:lvl7pPr>
            <a:lvl8pPr marL="2721940" indent="0">
              <a:buNone/>
              <a:defRPr sz="1361" b="1"/>
            </a:lvl8pPr>
            <a:lvl9pPr marL="3110789" indent="0">
              <a:buNone/>
              <a:defRPr sz="136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694" y="3669472"/>
            <a:ext cx="3290104" cy="53972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7190" y="2462591"/>
            <a:ext cx="3306307" cy="1206880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849" indent="0">
              <a:buNone/>
              <a:defRPr sz="1701" b="1"/>
            </a:lvl2pPr>
            <a:lvl3pPr marL="777697" indent="0">
              <a:buNone/>
              <a:defRPr sz="1531" b="1"/>
            </a:lvl3pPr>
            <a:lvl4pPr marL="1166546" indent="0">
              <a:buNone/>
              <a:defRPr sz="1361" b="1"/>
            </a:lvl4pPr>
            <a:lvl5pPr marL="1555394" indent="0">
              <a:buNone/>
              <a:defRPr sz="1361" b="1"/>
            </a:lvl5pPr>
            <a:lvl6pPr marL="1944243" indent="0">
              <a:buNone/>
              <a:defRPr sz="1361" b="1"/>
            </a:lvl6pPr>
            <a:lvl7pPr marL="2333092" indent="0">
              <a:buNone/>
              <a:defRPr sz="1361" b="1"/>
            </a:lvl7pPr>
            <a:lvl8pPr marL="2721940" indent="0">
              <a:buNone/>
              <a:defRPr sz="1361" b="1"/>
            </a:lvl8pPr>
            <a:lvl9pPr marL="3110789" indent="0">
              <a:buNone/>
              <a:defRPr sz="136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7190" y="3669472"/>
            <a:ext cx="3306307" cy="53972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06/09/2021</a:t>
            </a:fld>
            <a:endParaRPr lang="es-MX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01830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06/09/2021</a:t>
            </a:fld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54686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06/09/2021</a:t>
            </a:fld>
            <a:endParaRPr lang="es-MX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15703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4" y="669713"/>
            <a:ext cx="2508337" cy="2343997"/>
          </a:xfrm>
        </p:spPr>
        <p:txBody>
          <a:bodyPr anchor="b"/>
          <a:lstStyle>
            <a:lvl1pPr>
              <a:defRPr sz="272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6307" y="1446397"/>
            <a:ext cx="3937189" cy="7138957"/>
          </a:xfrm>
        </p:spPr>
        <p:txBody>
          <a:bodyPr/>
          <a:lstStyle>
            <a:lvl1pPr>
              <a:defRPr sz="2722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694" y="3013711"/>
            <a:ext cx="2508337" cy="5583271"/>
          </a:xfrm>
        </p:spPr>
        <p:txBody>
          <a:bodyPr/>
          <a:lstStyle>
            <a:lvl1pPr marL="0" indent="0">
              <a:buNone/>
              <a:defRPr sz="1361"/>
            </a:lvl1pPr>
            <a:lvl2pPr marL="388849" indent="0">
              <a:buNone/>
              <a:defRPr sz="1191"/>
            </a:lvl2pPr>
            <a:lvl3pPr marL="777697" indent="0">
              <a:buNone/>
              <a:defRPr sz="1021"/>
            </a:lvl3pPr>
            <a:lvl4pPr marL="1166546" indent="0">
              <a:buNone/>
              <a:defRPr sz="851"/>
            </a:lvl4pPr>
            <a:lvl5pPr marL="1555394" indent="0">
              <a:buNone/>
              <a:defRPr sz="851"/>
            </a:lvl5pPr>
            <a:lvl6pPr marL="1944243" indent="0">
              <a:buNone/>
              <a:defRPr sz="851"/>
            </a:lvl6pPr>
            <a:lvl7pPr marL="2333092" indent="0">
              <a:buNone/>
              <a:defRPr sz="851"/>
            </a:lvl7pPr>
            <a:lvl8pPr marL="2721940" indent="0">
              <a:buNone/>
              <a:defRPr sz="851"/>
            </a:lvl8pPr>
            <a:lvl9pPr marL="3110789" indent="0">
              <a:buNone/>
              <a:defRPr sz="8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06/09/2021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19403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4" y="669713"/>
            <a:ext cx="2508337" cy="2343997"/>
          </a:xfrm>
        </p:spPr>
        <p:txBody>
          <a:bodyPr anchor="b"/>
          <a:lstStyle>
            <a:lvl1pPr>
              <a:defRPr sz="272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6307" y="1446397"/>
            <a:ext cx="3937189" cy="7138957"/>
          </a:xfrm>
        </p:spPr>
        <p:txBody>
          <a:bodyPr anchor="t"/>
          <a:lstStyle>
            <a:lvl1pPr marL="0" indent="0">
              <a:buNone/>
              <a:defRPr sz="2722"/>
            </a:lvl1pPr>
            <a:lvl2pPr marL="388849" indent="0">
              <a:buNone/>
              <a:defRPr sz="2381"/>
            </a:lvl2pPr>
            <a:lvl3pPr marL="777697" indent="0">
              <a:buNone/>
              <a:defRPr sz="2041"/>
            </a:lvl3pPr>
            <a:lvl4pPr marL="1166546" indent="0">
              <a:buNone/>
              <a:defRPr sz="1701"/>
            </a:lvl4pPr>
            <a:lvl5pPr marL="1555394" indent="0">
              <a:buNone/>
              <a:defRPr sz="1701"/>
            </a:lvl5pPr>
            <a:lvl6pPr marL="1944243" indent="0">
              <a:buNone/>
              <a:defRPr sz="1701"/>
            </a:lvl6pPr>
            <a:lvl7pPr marL="2333092" indent="0">
              <a:buNone/>
              <a:defRPr sz="1701"/>
            </a:lvl7pPr>
            <a:lvl8pPr marL="2721940" indent="0">
              <a:buNone/>
              <a:defRPr sz="1701"/>
            </a:lvl8pPr>
            <a:lvl9pPr marL="3110789" indent="0">
              <a:buNone/>
              <a:defRPr sz="1701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694" y="3013711"/>
            <a:ext cx="2508337" cy="5583271"/>
          </a:xfrm>
        </p:spPr>
        <p:txBody>
          <a:bodyPr/>
          <a:lstStyle>
            <a:lvl1pPr marL="0" indent="0">
              <a:buNone/>
              <a:defRPr sz="1361"/>
            </a:lvl1pPr>
            <a:lvl2pPr marL="388849" indent="0">
              <a:buNone/>
              <a:defRPr sz="1191"/>
            </a:lvl2pPr>
            <a:lvl3pPr marL="777697" indent="0">
              <a:buNone/>
              <a:defRPr sz="1021"/>
            </a:lvl3pPr>
            <a:lvl4pPr marL="1166546" indent="0">
              <a:buNone/>
              <a:defRPr sz="851"/>
            </a:lvl4pPr>
            <a:lvl5pPr marL="1555394" indent="0">
              <a:buNone/>
              <a:defRPr sz="851"/>
            </a:lvl5pPr>
            <a:lvl6pPr marL="1944243" indent="0">
              <a:buNone/>
              <a:defRPr sz="851"/>
            </a:lvl6pPr>
            <a:lvl7pPr marL="2333092" indent="0">
              <a:buNone/>
              <a:defRPr sz="851"/>
            </a:lvl7pPr>
            <a:lvl8pPr marL="2721940" indent="0">
              <a:buNone/>
              <a:defRPr sz="851"/>
            </a:lvl8pPr>
            <a:lvl9pPr marL="3110789" indent="0">
              <a:buNone/>
              <a:defRPr sz="8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06/09/2021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16902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681" y="534844"/>
            <a:ext cx="6707803" cy="19417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681" y="2674203"/>
            <a:ext cx="6707803" cy="63739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680" y="9310878"/>
            <a:ext cx="1749862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E05AD-77F0-46F8-BB92-E0498C440A86}" type="datetimeFigureOut">
              <a:rPr lang="es-MX" smtClean="0"/>
              <a:t>06/09/2021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6186" y="9310878"/>
            <a:ext cx="2624793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2621" y="9310878"/>
            <a:ext cx="1749862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56E53-024C-46EB-AC88-735A2590F80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96971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697" rtl="0" eaLnBrk="1" latinLnBrk="0" hangingPunct="1">
        <a:lnSpc>
          <a:spcPct val="90000"/>
        </a:lnSpc>
        <a:spcBef>
          <a:spcPct val="0"/>
        </a:spcBef>
        <a:buNone/>
        <a:defRPr sz="374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424" indent="-194424" algn="l" defTabSz="777697" rtl="0" eaLnBrk="1" latinLnBrk="0" hangingPunct="1">
        <a:lnSpc>
          <a:spcPct val="90000"/>
        </a:lnSpc>
        <a:spcBef>
          <a:spcPts val="851"/>
        </a:spcBef>
        <a:buFont typeface="Arial" panose="020B0604020202020204" pitchFamily="34" charset="0"/>
        <a:buChar char="•"/>
        <a:defRPr sz="2381" kern="1200">
          <a:solidFill>
            <a:schemeClr val="tx1"/>
          </a:solidFill>
          <a:latin typeface="+mn-lt"/>
          <a:ea typeface="+mn-ea"/>
          <a:cs typeface="+mn-cs"/>
        </a:defRPr>
      </a:lvl1pPr>
      <a:lvl2pPr marL="583273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1" kern="1200">
          <a:solidFill>
            <a:schemeClr val="tx1"/>
          </a:solidFill>
          <a:latin typeface="+mn-lt"/>
          <a:ea typeface="+mn-ea"/>
          <a:cs typeface="+mn-cs"/>
        </a:defRPr>
      </a:lvl2pPr>
      <a:lvl3pPr marL="972122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360970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749819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2138667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7516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6365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5213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849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697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546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394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4243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3092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940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789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073889" y="298012"/>
            <a:ext cx="5773479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Calibri" pitchFamily="34" charset="0"/>
              </a:rPr>
              <a:t>ESCUELA NORMAL DE EDUCACIÓN PREESCOLAR DEL ESTADO DE COAHUILA</a:t>
            </a:r>
            <a:endParaRPr kumimoji="0" lang="es-MX" altLang="es-MX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5" name="image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5675" y="1753521"/>
            <a:ext cx="2219325" cy="163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74228" y="3839702"/>
            <a:ext cx="7257930" cy="3093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Calibri" pitchFamily="34" charset="0"/>
              </a:rPr>
              <a:t>Nombre del estudiante normalista: Cynthia Verónica González García</a:t>
            </a:r>
            <a:endParaRPr kumimoji="0" lang="es-MX" altLang="es-MX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Calibri" pitchFamily="34" charset="0"/>
              </a:rPr>
              <a:t>Grado: 4       Sección: B      Número de Lista: 7</a:t>
            </a:r>
            <a:endParaRPr kumimoji="0" lang="es-MX" altLang="es-MX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Calibri" pitchFamily="34" charset="0"/>
              </a:rPr>
              <a:t>Institución de Práctica: Jardín de niños Francisco I. Madero</a:t>
            </a:r>
            <a:endParaRPr kumimoji="0" lang="es-MX" altLang="es-MX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Calibri" pitchFamily="34" charset="0"/>
              </a:rPr>
              <a:t>Clave: 05DJN0232S      Zona Escolar: 143    </a:t>
            </a: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Calibri" pitchFamily="34" charset="0"/>
              </a:rPr>
              <a:t>Grado en el que realiza su práctica: 1° A</a:t>
            </a:r>
            <a:endParaRPr kumimoji="0" lang="es-MX" altLang="es-MX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Calibri" pitchFamily="34" charset="0"/>
              </a:rPr>
              <a:t>Nombre del Profesor(a) Titular: </a:t>
            </a:r>
            <a:r>
              <a:rPr kumimoji="0" lang="es-MX" altLang="es-MX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Mayela</a:t>
            </a:r>
            <a:r>
              <a:rPr kumimoji="0" lang="es-MX" altLang="es-MX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Calderón Uribe</a:t>
            </a:r>
            <a:endParaRPr kumimoji="0" lang="es-MX" altLang="es-MX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Calibri" pitchFamily="34" charset="0"/>
              </a:rPr>
              <a:t>Total de alumnos: 25     </a:t>
            </a:r>
            <a:r>
              <a:rPr lang="es-MX" altLang="es-MX" sz="1600" dirty="0">
                <a:latin typeface="Arial" pitchFamily="34" charset="0"/>
                <a:ea typeface="Arial" pitchFamily="34" charset="0"/>
                <a:cs typeface="Calibri" pitchFamily="34" charset="0"/>
              </a:rPr>
              <a:t>T</a:t>
            </a:r>
            <a:r>
              <a:rPr lang="es-MX" altLang="es-MX" sz="1600" dirty="0" smtClean="0">
                <a:latin typeface="Arial" pitchFamily="34" charset="0"/>
                <a:ea typeface="Arial" pitchFamily="34" charset="0"/>
                <a:cs typeface="Calibri" pitchFamily="34" charset="0"/>
              </a:rPr>
              <a:t>otal de alumnos presentados en clase: </a:t>
            </a:r>
            <a:r>
              <a:rPr lang="es-MX" altLang="es-MX" sz="1600" dirty="0" smtClean="0">
                <a:latin typeface="Arial" pitchFamily="34" charset="0"/>
                <a:ea typeface="Arial" pitchFamily="34" charset="0"/>
                <a:cs typeface="Calibri" pitchFamily="34" charset="0"/>
              </a:rPr>
              <a:t>5</a:t>
            </a:r>
            <a:endParaRPr lang="es-MX" altLang="es-MX" sz="1600" dirty="0" smtClean="0">
              <a:latin typeface="Arial" pitchFamily="34" charset="0"/>
              <a:ea typeface="Arial" pitchFamily="34" charset="0"/>
              <a:cs typeface="Calibri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Calibri" pitchFamily="34" charset="0"/>
              </a:rPr>
              <a:t>Fecha de práctica: </a:t>
            </a:r>
            <a:r>
              <a:rPr lang="es-MX" altLang="es-MX" sz="1600" dirty="0" smtClean="0">
                <a:latin typeface="Arial" pitchFamily="34" charset="0"/>
                <a:ea typeface="Arial" pitchFamily="34" charset="0"/>
                <a:cs typeface="Calibri" pitchFamily="34" charset="0"/>
              </a:rPr>
              <a:t>Lunes</a:t>
            </a:r>
            <a:r>
              <a:rPr kumimoji="0" lang="es-MX" alt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Calibri" pitchFamily="34" charset="0"/>
              </a:rPr>
              <a:t> </a:t>
            </a:r>
            <a:r>
              <a:rPr lang="es-MX" altLang="es-MX" sz="1600" dirty="0" smtClean="0">
                <a:latin typeface="Arial" pitchFamily="34" charset="0"/>
                <a:ea typeface="Arial" pitchFamily="34" charset="0"/>
                <a:cs typeface="Calibri" pitchFamily="34" charset="0"/>
              </a:rPr>
              <a:t>0</a:t>
            </a:r>
            <a:r>
              <a:rPr lang="es-MX" altLang="es-MX" sz="1600" dirty="0">
                <a:latin typeface="Arial" pitchFamily="34" charset="0"/>
                <a:ea typeface="Arial" pitchFamily="34" charset="0"/>
                <a:cs typeface="Calibri" pitchFamily="34" charset="0"/>
              </a:rPr>
              <a:t>6</a:t>
            </a:r>
            <a:r>
              <a:rPr kumimoji="0" lang="es-MX" altLang="es-MX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Calibri" pitchFamily="34" charset="0"/>
              </a:rPr>
              <a:t> </a:t>
            </a:r>
            <a:r>
              <a:rPr kumimoji="0" lang="es-MX" altLang="es-MX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Calibri" pitchFamily="34" charset="0"/>
              </a:rPr>
              <a:t>de septiembre del 2021</a:t>
            </a:r>
            <a:endParaRPr kumimoji="0" lang="es-MX" altLang="es-MX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8412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="" xmlns:a16="http://schemas.microsoft.com/office/drawing/2014/main" id="{BA74D494-408A-4E9A-8CBA-796030CBE8BE}"/>
              </a:ext>
            </a:extLst>
          </p:cNvPr>
          <p:cNvGrpSpPr/>
          <p:nvPr/>
        </p:nvGrpSpPr>
        <p:grpSpPr>
          <a:xfrm>
            <a:off x="-60112" y="101667"/>
            <a:ext cx="8202188" cy="9807303"/>
            <a:chOff x="-60113" y="101667"/>
            <a:chExt cx="8202188" cy="9807304"/>
          </a:xfrm>
        </p:grpSpPr>
        <p:sp>
          <p:nvSpPr>
            <p:cNvPr id="6" name="Paralelogramo 5">
              <a:extLst>
                <a:ext uri="{FF2B5EF4-FFF2-40B4-BE49-F238E27FC236}">
                  <a16:creationId xmlns="" xmlns:a16="http://schemas.microsoft.com/office/drawing/2014/main" id="{47608943-0181-440C-B161-B8EF626947B5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8" name="Paralelogramo 7">
              <a:extLst>
                <a:ext uri="{FF2B5EF4-FFF2-40B4-BE49-F238E27FC236}">
                  <a16:creationId xmlns="" xmlns:a16="http://schemas.microsoft.com/office/drawing/2014/main" id="{B33DFCE6-CAD3-4C51-BEC3-B49DE3E10F98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0" name="Paralelogramo 9">
              <a:extLst>
                <a:ext uri="{FF2B5EF4-FFF2-40B4-BE49-F238E27FC236}">
                  <a16:creationId xmlns="" xmlns:a16="http://schemas.microsoft.com/office/drawing/2014/main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="" xmlns:a16="http://schemas.microsoft.com/office/drawing/2014/main" id="{B9B108D8-2D8D-467D-B61E-DE552F2B74A5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1" name="Elipse 10">
                <a:extLst>
                  <a:ext uri="{FF2B5EF4-FFF2-40B4-BE49-F238E27FC236}">
                    <a16:creationId xmlns="" xmlns:a16="http://schemas.microsoft.com/office/drawing/2014/main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="" xmlns:a16="http://schemas.microsoft.com/office/drawing/2014/main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15" name="Elipse 14">
              <a:extLst>
                <a:ext uri="{FF2B5EF4-FFF2-40B4-BE49-F238E27FC236}">
                  <a16:creationId xmlns="" xmlns:a16="http://schemas.microsoft.com/office/drawing/2014/main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="" xmlns:a16="http://schemas.microsoft.com/office/drawing/2014/main" id="{BE575634-FC98-441D-ACDC-E1C8A1435C25}"/>
                </a:ext>
              </a:extLst>
            </p:cNvPr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="" xmlns:a16="http://schemas.microsoft.com/office/drawing/2014/main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="" xmlns:a16="http://schemas.microsoft.com/office/drawing/2014/main" id="{01D9B938-D65D-4623-994E-C181087BDD6E}"/>
                </a:ext>
              </a:extLst>
            </p:cNvPr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21" name="Elipse 20">
              <a:extLst>
                <a:ext uri="{FF2B5EF4-FFF2-40B4-BE49-F238E27FC236}">
                  <a16:creationId xmlns="" xmlns:a16="http://schemas.microsoft.com/office/drawing/2014/main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="" xmlns:a16="http://schemas.microsoft.com/office/drawing/2014/main" id="{D10FE9A1-28D5-4310-BD57-3A5884781B43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24" name="Elipse 23">
              <a:extLst>
                <a:ext uri="{FF2B5EF4-FFF2-40B4-BE49-F238E27FC236}">
                  <a16:creationId xmlns="" xmlns:a16="http://schemas.microsoft.com/office/drawing/2014/main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="" xmlns:a16="http://schemas.microsoft.com/office/drawing/2014/main" id="{675EA713-7166-4AA9-B421-958EB661CA25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37" name="Grupo 36">
              <a:extLst>
                <a:ext uri="{FF2B5EF4-FFF2-40B4-BE49-F238E27FC236}">
                  <a16:creationId xmlns="" xmlns:a16="http://schemas.microsoft.com/office/drawing/2014/main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5" name="Imagen 4" descr="Imagen que contiene cuarto, reloj&#10;&#10;Descripción generada automáticamente">
                <a:extLst>
                  <a:ext uri="{FF2B5EF4-FFF2-40B4-BE49-F238E27FC236}">
                    <a16:creationId xmlns="" xmlns:a16="http://schemas.microsoft.com/office/drawing/2014/main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28" name="Imagen 27" descr="Imagen que contiene camiseta&#10;&#10;Descripción generada automáticamente">
                <a:extLst>
                  <a:ext uri="{FF2B5EF4-FFF2-40B4-BE49-F238E27FC236}">
                    <a16:creationId xmlns="" xmlns:a16="http://schemas.microsoft.com/office/drawing/2014/main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30" name="Imagen 29" descr="Imagen que contiene dibujo&#10;&#10;Descripción generada automáticamente">
                <a:extLst>
                  <a:ext uri="{FF2B5EF4-FFF2-40B4-BE49-F238E27FC236}">
                    <a16:creationId xmlns="" xmlns:a16="http://schemas.microsoft.com/office/drawing/2014/main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32" name="Imagen 31">
                <a:extLst>
                  <a:ext uri="{FF2B5EF4-FFF2-40B4-BE49-F238E27FC236}">
                    <a16:creationId xmlns="" xmlns:a16="http://schemas.microsoft.com/office/drawing/2014/main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34" name="Imagen 33" descr="Imagen que contiene dibujo&#10;&#10;Descripción generada automáticamente">
                <a:extLst>
                  <a:ext uri="{FF2B5EF4-FFF2-40B4-BE49-F238E27FC236}">
                    <a16:creationId xmlns="" xmlns:a16="http://schemas.microsoft.com/office/drawing/2014/main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38" name="CuadroTexto 37">
              <a:extLst>
                <a:ext uri="{FF2B5EF4-FFF2-40B4-BE49-F238E27FC236}">
                  <a16:creationId xmlns="" xmlns:a16="http://schemas.microsoft.com/office/drawing/2014/main" id="{C0070B9A-B372-4799-9461-A579B3A946DE}"/>
                </a:ext>
              </a:extLst>
            </p:cNvPr>
            <p:cNvSpPr txBox="1"/>
            <p:nvPr/>
          </p:nvSpPr>
          <p:spPr>
            <a:xfrm>
              <a:off x="38869" y="1108892"/>
              <a:ext cx="77771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/>
                <a:t>Situación de Aprendizaje</a:t>
              </a:r>
              <a:r>
                <a:rPr lang="es-MX" dirty="0" smtClean="0"/>
                <a:t>: </a:t>
              </a:r>
              <a:endParaRPr lang="es-MX" dirty="0"/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="" xmlns:a16="http://schemas.microsoft.com/office/drawing/2014/main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40" name="CuadroTexto 39">
              <a:extLst>
                <a:ext uri="{FF2B5EF4-FFF2-40B4-BE49-F238E27FC236}">
                  <a16:creationId xmlns="" xmlns:a16="http://schemas.microsoft.com/office/drawing/2014/main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7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</a:t>
              </a:r>
              <a:r>
                <a:rPr lang="es-MX" sz="1600" b="1" dirty="0" smtClean="0">
                  <a:solidFill>
                    <a:schemeClr val="bg1"/>
                  </a:solidFill>
                  <a:latin typeface="Comic Sans MS" panose="030F0702030302020204" pitchFamily="66" charset="0"/>
                </a:rPr>
                <a:t>y/o áreas </a:t>
              </a:r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de desarrollo personal y social a favorecer </a:t>
              </a:r>
            </a:p>
          </p:txBody>
        </p:sp>
        <p:grpSp>
          <p:nvGrpSpPr>
            <p:cNvPr id="72" name="Grupo 71">
              <a:extLst>
                <a:ext uri="{FF2B5EF4-FFF2-40B4-BE49-F238E27FC236}">
                  <a16:creationId xmlns="" xmlns:a16="http://schemas.microsoft.com/office/drawing/2014/main" id="{083CD8EE-5F7D-466F-B780-EFFFBFC0501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44" name="Grupo 43">
                <a:extLst>
                  <a:ext uri="{FF2B5EF4-FFF2-40B4-BE49-F238E27FC236}">
                    <a16:creationId xmlns="" xmlns:a16="http://schemas.microsoft.com/office/drawing/2014/main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42" name="Rectángulo 41">
                  <a:extLst>
                    <a:ext uri="{FF2B5EF4-FFF2-40B4-BE49-F238E27FC236}">
                      <a16:creationId xmlns="" xmlns:a16="http://schemas.microsoft.com/office/drawing/2014/main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43" name="CuadroTexto 42">
                  <a:extLst>
                    <a:ext uri="{FF2B5EF4-FFF2-40B4-BE49-F238E27FC236}">
                      <a16:creationId xmlns="" xmlns:a16="http://schemas.microsoft.com/office/drawing/2014/main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30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57" name="Grupo 56">
                <a:extLst>
                  <a:ext uri="{FF2B5EF4-FFF2-40B4-BE49-F238E27FC236}">
                    <a16:creationId xmlns="" xmlns:a16="http://schemas.microsoft.com/office/drawing/2014/main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58" name="Rectángulo 57">
                  <a:extLst>
                    <a:ext uri="{FF2B5EF4-FFF2-40B4-BE49-F238E27FC236}">
                      <a16:creationId xmlns="" xmlns:a16="http://schemas.microsoft.com/office/drawing/2014/main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59" name="CuadroTexto 58">
                  <a:extLst>
                    <a:ext uri="{FF2B5EF4-FFF2-40B4-BE49-F238E27FC236}">
                      <a16:creationId xmlns="" xmlns:a16="http://schemas.microsoft.com/office/drawing/2014/main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30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0" name="Grupo 59">
                <a:extLst>
                  <a:ext uri="{FF2B5EF4-FFF2-40B4-BE49-F238E27FC236}">
                    <a16:creationId xmlns="" xmlns:a16="http://schemas.microsoft.com/office/drawing/2014/main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26453"/>
                <a:chOff x="-204663" y="2121401"/>
                <a:chExt cx="1892685" cy="692084"/>
              </a:xfrm>
            </p:grpSpPr>
            <p:sp>
              <p:nvSpPr>
                <p:cNvPr id="61" name="Rectángulo 60">
                  <a:extLst>
                    <a:ext uri="{FF2B5EF4-FFF2-40B4-BE49-F238E27FC236}">
                      <a16:creationId xmlns="" xmlns:a16="http://schemas.microsoft.com/office/drawing/2014/main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62" name="CuadroTexto 61">
                  <a:extLst>
                    <a:ext uri="{FF2B5EF4-FFF2-40B4-BE49-F238E27FC236}">
                      <a16:creationId xmlns="" xmlns:a16="http://schemas.microsoft.com/office/drawing/2014/main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3" name="Grupo 62">
                <a:extLst>
                  <a:ext uri="{FF2B5EF4-FFF2-40B4-BE49-F238E27FC236}">
                    <a16:creationId xmlns="" xmlns:a16="http://schemas.microsoft.com/office/drawing/2014/main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64" name="Rectángulo 63">
                  <a:extLst>
                    <a:ext uri="{FF2B5EF4-FFF2-40B4-BE49-F238E27FC236}">
                      <a16:creationId xmlns="" xmlns:a16="http://schemas.microsoft.com/office/drawing/2014/main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65" name="CuadroTexto 64">
                  <a:extLst>
                    <a:ext uri="{FF2B5EF4-FFF2-40B4-BE49-F238E27FC236}">
                      <a16:creationId xmlns="" xmlns:a16="http://schemas.microsoft.com/office/drawing/2014/main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6" name="Grupo 65">
                <a:extLst>
                  <a:ext uri="{FF2B5EF4-FFF2-40B4-BE49-F238E27FC236}">
                    <a16:creationId xmlns="" xmlns:a16="http://schemas.microsoft.com/office/drawing/2014/main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67" name="Rectángulo 66">
                  <a:extLst>
                    <a:ext uri="{FF2B5EF4-FFF2-40B4-BE49-F238E27FC236}">
                      <a16:creationId xmlns="" xmlns:a16="http://schemas.microsoft.com/office/drawing/2014/main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68" name="CuadroTexto 67">
                  <a:extLst>
                    <a:ext uri="{FF2B5EF4-FFF2-40B4-BE49-F238E27FC236}">
                      <a16:creationId xmlns="" xmlns:a16="http://schemas.microsoft.com/office/drawing/2014/main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9" name="Grupo 68">
                <a:extLst>
                  <a:ext uri="{FF2B5EF4-FFF2-40B4-BE49-F238E27FC236}">
                    <a16:creationId xmlns="" xmlns:a16="http://schemas.microsoft.com/office/drawing/2014/main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70" name="Rectángulo 69">
                  <a:extLst>
                    <a:ext uri="{FF2B5EF4-FFF2-40B4-BE49-F238E27FC236}">
                      <a16:creationId xmlns="" xmlns:a16="http://schemas.microsoft.com/office/drawing/2014/main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71" name="CuadroTexto 70">
                  <a:extLst>
                    <a:ext uri="{FF2B5EF4-FFF2-40B4-BE49-F238E27FC236}">
                      <a16:creationId xmlns="" xmlns:a16="http://schemas.microsoft.com/office/drawing/2014/main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1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170" name="Grupo 169">
              <a:extLst>
                <a:ext uri="{FF2B5EF4-FFF2-40B4-BE49-F238E27FC236}">
                  <a16:creationId xmlns="" xmlns:a16="http://schemas.microsoft.com/office/drawing/2014/main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74" name="CuadroTexto 73">
                <a:extLst>
                  <a:ext uri="{FF2B5EF4-FFF2-40B4-BE49-F238E27FC236}">
                    <a16:creationId xmlns="" xmlns:a16="http://schemas.microsoft.com/office/drawing/2014/main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76" name="Paralelogramo 75">
                <a:extLst>
                  <a:ext uri="{FF2B5EF4-FFF2-40B4-BE49-F238E27FC236}">
                    <a16:creationId xmlns="" xmlns:a16="http://schemas.microsoft.com/office/drawing/2014/main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78" name="Paralelogramo 77">
                <a:extLst>
                  <a:ext uri="{FF2B5EF4-FFF2-40B4-BE49-F238E27FC236}">
                    <a16:creationId xmlns="" xmlns:a16="http://schemas.microsoft.com/office/drawing/2014/main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80" name="Paralelogramo 79">
                <a:extLst>
                  <a:ext uri="{FF2B5EF4-FFF2-40B4-BE49-F238E27FC236}">
                    <a16:creationId xmlns="" xmlns:a16="http://schemas.microsoft.com/office/drawing/2014/main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82" name="Paralelogramo 81">
                <a:extLst>
                  <a:ext uri="{FF2B5EF4-FFF2-40B4-BE49-F238E27FC236}">
                    <a16:creationId xmlns="" xmlns:a16="http://schemas.microsoft.com/office/drawing/2014/main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83" name="CuadroTexto 82">
                <a:extLst>
                  <a:ext uri="{FF2B5EF4-FFF2-40B4-BE49-F238E27FC236}">
                    <a16:creationId xmlns="" xmlns:a16="http://schemas.microsoft.com/office/drawing/2014/main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85" name="CuadroTexto 84">
                <a:extLst>
                  <a:ext uri="{FF2B5EF4-FFF2-40B4-BE49-F238E27FC236}">
                    <a16:creationId xmlns="" xmlns:a16="http://schemas.microsoft.com/office/drawing/2014/main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87" name="CuadroTexto 86">
                <a:extLst>
                  <a:ext uri="{FF2B5EF4-FFF2-40B4-BE49-F238E27FC236}">
                    <a16:creationId xmlns="" xmlns:a16="http://schemas.microsoft.com/office/drawing/2014/main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89" name="CuadroTexto 88">
                <a:extLst>
                  <a:ext uri="{FF2B5EF4-FFF2-40B4-BE49-F238E27FC236}">
                    <a16:creationId xmlns="" xmlns:a16="http://schemas.microsoft.com/office/drawing/2014/main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169" name="Grupo 168">
              <a:extLst>
                <a:ext uri="{FF2B5EF4-FFF2-40B4-BE49-F238E27FC236}">
                  <a16:creationId xmlns="" xmlns:a16="http://schemas.microsoft.com/office/drawing/2014/main" id="{F98882BD-1128-4333-AD3C-C99E090A88D9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90" name="Grupo 89">
                <a:extLst>
                  <a:ext uri="{FF2B5EF4-FFF2-40B4-BE49-F238E27FC236}">
                    <a16:creationId xmlns="" xmlns:a16="http://schemas.microsoft.com/office/drawing/2014/main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92" name="Rectángulo 91">
                  <a:extLst>
                    <a:ext uri="{FF2B5EF4-FFF2-40B4-BE49-F238E27FC236}">
                      <a16:creationId xmlns="" xmlns:a16="http://schemas.microsoft.com/office/drawing/2014/main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93" name="CuadroTexto 92">
                  <a:extLst>
                    <a:ext uri="{FF2B5EF4-FFF2-40B4-BE49-F238E27FC236}">
                      <a16:creationId xmlns="" xmlns:a16="http://schemas.microsoft.com/office/drawing/2014/main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88946" y="1737643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99" name="CuadroTexto 98">
                <a:extLst>
                  <a:ext uri="{FF2B5EF4-FFF2-40B4-BE49-F238E27FC236}">
                    <a16:creationId xmlns="" xmlns:a16="http://schemas.microsoft.com/office/drawing/2014/main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</a:t>
                </a:r>
                <a:r>
                  <a:rPr lang="es-MX" sz="1200" dirty="0" smtClean="0">
                    <a:latin typeface="Comic Sans MS" panose="030F0702030302020204" pitchFamily="66" charset="0"/>
                  </a:rPr>
                  <a:t>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101" name="Elipse 100">
                <a:extLst>
                  <a:ext uri="{FF2B5EF4-FFF2-40B4-BE49-F238E27FC236}">
                    <a16:creationId xmlns="" xmlns:a16="http://schemas.microsoft.com/office/drawing/2014/main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solidFill>
                <a:srgbClr val="FFFF00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06" name="Elipse 105">
                <a:extLst>
                  <a:ext uri="{FF2B5EF4-FFF2-40B4-BE49-F238E27FC236}">
                    <a16:creationId xmlns="" xmlns:a16="http://schemas.microsoft.com/office/drawing/2014/main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solidFill>
                <a:srgbClr val="FFFF00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08" name="Elipse 107">
                <a:extLst>
                  <a:ext uri="{FF2B5EF4-FFF2-40B4-BE49-F238E27FC236}">
                    <a16:creationId xmlns="" xmlns:a16="http://schemas.microsoft.com/office/drawing/2014/main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solidFill>
                <a:srgbClr val="FFFF00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10" name="Elipse 109">
                <a:extLst>
                  <a:ext uri="{FF2B5EF4-FFF2-40B4-BE49-F238E27FC236}">
                    <a16:creationId xmlns="" xmlns:a16="http://schemas.microsoft.com/office/drawing/2014/main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solidFill>
                <a:srgbClr val="FFFF00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12" name="Elipse 111">
                <a:extLst>
                  <a:ext uri="{FF2B5EF4-FFF2-40B4-BE49-F238E27FC236}">
                    <a16:creationId xmlns="" xmlns:a16="http://schemas.microsoft.com/office/drawing/2014/main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solidFill>
                <a:srgbClr val="FFFF00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14" name="Elipse 113">
                <a:extLst>
                  <a:ext uri="{FF2B5EF4-FFF2-40B4-BE49-F238E27FC236}">
                    <a16:creationId xmlns="" xmlns:a16="http://schemas.microsoft.com/office/drawing/2014/main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solidFill>
                <a:srgbClr val="FFFF00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15" name="CuadroTexto 114">
                <a:extLst>
                  <a:ext uri="{FF2B5EF4-FFF2-40B4-BE49-F238E27FC236}">
                    <a16:creationId xmlns="" xmlns:a16="http://schemas.microsoft.com/office/drawing/2014/main" id="{25E92943-3F55-46FD-819B-08C437F114C6}"/>
                  </a:ext>
                </a:extLst>
              </p:cNvPr>
              <p:cNvSpPr txBox="1"/>
              <p:nvPr/>
            </p:nvSpPr>
            <p:spPr>
              <a:xfrm>
                <a:off x="3639550" y="3590250"/>
                <a:ext cx="411427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 smtClean="0">
                    <a:latin typeface="Comic Sans MS" panose="030F0702030302020204" pitchFamily="66" charset="0"/>
                  </a:rPr>
                  <a:t>Observaciones</a:t>
                </a:r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</p:grpSp>
        <p:grpSp>
          <p:nvGrpSpPr>
            <p:cNvPr id="168" name="Grupo 167">
              <a:extLst>
                <a:ext uri="{FF2B5EF4-FFF2-40B4-BE49-F238E27FC236}">
                  <a16:creationId xmlns="" xmlns:a16="http://schemas.microsoft.com/office/drawing/2014/main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116" name="Grupo 115">
                <a:extLst>
                  <a:ext uri="{FF2B5EF4-FFF2-40B4-BE49-F238E27FC236}">
                    <a16:creationId xmlns="" xmlns:a16="http://schemas.microsoft.com/office/drawing/2014/main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117" name="Rectángulo 116">
                  <a:extLst>
                    <a:ext uri="{FF2B5EF4-FFF2-40B4-BE49-F238E27FC236}">
                      <a16:creationId xmlns="" xmlns:a16="http://schemas.microsoft.com/office/drawing/2014/main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118" name="CuadroTexto 117">
                  <a:extLst>
                    <a:ext uri="{FF2B5EF4-FFF2-40B4-BE49-F238E27FC236}">
                      <a16:creationId xmlns="" xmlns:a16="http://schemas.microsoft.com/office/drawing/2014/main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122" name="CuadroTexto 121">
                <a:extLst>
                  <a:ext uri="{FF2B5EF4-FFF2-40B4-BE49-F238E27FC236}">
                    <a16:creationId xmlns="" xmlns:a16="http://schemas.microsoft.com/office/drawing/2014/main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126" name="CuadroTexto 125">
                <a:extLst>
                  <a:ext uri="{FF2B5EF4-FFF2-40B4-BE49-F238E27FC236}">
                    <a16:creationId xmlns="" xmlns:a16="http://schemas.microsoft.com/office/drawing/2014/main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35" name="Grupo 134">
                <a:extLst>
                  <a:ext uri="{FF2B5EF4-FFF2-40B4-BE49-F238E27FC236}">
                    <a16:creationId xmlns="" xmlns:a16="http://schemas.microsoft.com/office/drawing/2014/main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24" name="Elipse 123">
                  <a:extLst>
                    <a:ext uri="{FF2B5EF4-FFF2-40B4-BE49-F238E27FC236}">
                      <a16:creationId xmlns="" xmlns:a16="http://schemas.microsoft.com/office/drawing/2014/main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solidFill>
                  <a:srgbClr val="FFFF00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128" name="Elipse 127">
                  <a:extLst>
                    <a:ext uri="{FF2B5EF4-FFF2-40B4-BE49-F238E27FC236}">
                      <a16:creationId xmlns="" xmlns:a16="http://schemas.microsoft.com/office/drawing/2014/main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130" name="Elipse 129">
                  <a:extLst>
                    <a:ext uri="{FF2B5EF4-FFF2-40B4-BE49-F238E27FC236}">
                      <a16:creationId xmlns="" xmlns:a16="http://schemas.microsoft.com/office/drawing/2014/main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132" name="Elipse 131">
                  <a:extLst>
                    <a:ext uri="{FF2B5EF4-FFF2-40B4-BE49-F238E27FC236}">
                      <a16:creationId xmlns="" xmlns:a16="http://schemas.microsoft.com/office/drawing/2014/main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</p:grpSp>
          <p:grpSp>
            <p:nvGrpSpPr>
              <p:cNvPr id="136" name="Grupo 135">
                <a:extLst>
                  <a:ext uri="{FF2B5EF4-FFF2-40B4-BE49-F238E27FC236}">
                    <a16:creationId xmlns="" xmlns:a16="http://schemas.microsoft.com/office/drawing/2014/main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37" name="Elipse 136">
                  <a:extLst>
                    <a:ext uri="{FF2B5EF4-FFF2-40B4-BE49-F238E27FC236}">
                      <a16:creationId xmlns="" xmlns:a16="http://schemas.microsoft.com/office/drawing/2014/main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solidFill>
                  <a:srgbClr val="FFFF00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138" name="Elipse 137">
                  <a:extLst>
                    <a:ext uri="{FF2B5EF4-FFF2-40B4-BE49-F238E27FC236}">
                      <a16:creationId xmlns="" xmlns:a16="http://schemas.microsoft.com/office/drawing/2014/main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139" name="Elipse 138">
                  <a:extLst>
                    <a:ext uri="{FF2B5EF4-FFF2-40B4-BE49-F238E27FC236}">
                      <a16:creationId xmlns="" xmlns:a16="http://schemas.microsoft.com/office/drawing/2014/main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140" name="Elipse 139">
                  <a:extLst>
                    <a:ext uri="{FF2B5EF4-FFF2-40B4-BE49-F238E27FC236}">
                      <a16:creationId xmlns="" xmlns:a16="http://schemas.microsoft.com/office/drawing/2014/main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</p:grpSp>
          <p:grpSp>
            <p:nvGrpSpPr>
              <p:cNvPr id="141" name="Grupo 140">
                <a:extLst>
                  <a:ext uri="{FF2B5EF4-FFF2-40B4-BE49-F238E27FC236}">
                    <a16:creationId xmlns="" xmlns:a16="http://schemas.microsoft.com/office/drawing/2014/main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2" name="Elipse 141">
                  <a:extLst>
                    <a:ext uri="{FF2B5EF4-FFF2-40B4-BE49-F238E27FC236}">
                      <a16:creationId xmlns="" xmlns:a16="http://schemas.microsoft.com/office/drawing/2014/main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solidFill>
                  <a:srgbClr val="FFFF00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143" name="Elipse 142">
                  <a:extLst>
                    <a:ext uri="{FF2B5EF4-FFF2-40B4-BE49-F238E27FC236}">
                      <a16:creationId xmlns="" xmlns:a16="http://schemas.microsoft.com/office/drawing/2014/main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144" name="Elipse 143">
                  <a:extLst>
                    <a:ext uri="{FF2B5EF4-FFF2-40B4-BE49-F238E27FC236}">
                      <a16:creationId xmlns="" xmlns:a16="http://schemas.microsoft.com/office/drawing/2014/main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145" name="Elipse 144">
                  <a:extLst>
                    <a:ext uri="{FF2B5EF4-FFF2-40B4-BE49-F238E27FC236}">
                      <a16:creationId xmlns="" xmlns:a16="http://schemas.microsoft.com/office/drawing/2014/main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</p:grpSp>
          <p:grpSp>
            <p:nvGrpSpPr>
              <p:cNvPr id="146" name="Grupo 145">
                <a:extLst>
                  <a:ext uri="{FF2B5EF4-FFF2-40B4-BE49-F238E27FC236}">
                    <a16:creationId xmlns="" xmlns:a16="http://schemas.microsoft.com/office/drawing/2014/main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7" name="Elipse 146">
                  <a:extLst>
                    <a:ext uri="{FF2B5EF4-FFF2-40B4-BE49-F238E27FC236}">
                      <a16:creationId xmlns="" xmlns:a16="http://schemas.microsoft.com/office/drawing/2014/main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solidFill>
                  <a:srgbClr val="FFFF00"/>
                </a:solidFill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148" name="Elipse 147">
                  <a:extLst>
                    <a:ext uri="{FF2B5EF4-FFF2-40B4-BE49-F238E27FC236}">
                      <a16:creationId xmlns="" xmlns:a16="http://schemas.microsoft.com/office/drawing/2014/main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149" name="Elipse 148">
                  <a:extLst>
                    <a:ext uri="{FF2B5EF4-FFF2-40B4-BE49-F238E27FC236}">
                      <a16:creationId xmlns="" xmlns:a16="http://schemas.microsoft.com/office/drawing/2014/main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150" name="Elipse 149">
                  <a:extLst>
                    <a:ext uri="{FF2B5EF4-FFF2-40B4-BE49-F238E27FC236}">
                      <a16:creationId xmlns="" xmlns:a16="http://schemas.microsoft.com/office/drawing/2014/main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</p:grpSp>
        </p:grpSp>
        <p:grpSp>
          <p:nvGrpSpPr>
            <p:cNvPr id="151" name="Grupo 150">
              <a:extLst>
                <a:ext uri="{FF2B5EF4-FFF2-40B4-BE49-F238E27FC236}">
                  <a16:creationId xmlns="" xmlns:a16="http://schemas.microsoft.com/office/drawing/2014/main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152" name="Rectángulo 151">
                <a:extLst>
                  <a:ext uri="{FF2B5EF4-FFF2-40B4-BE49-F238E27FC236}">
                    <a16:creationId xmlns="" xmlns:a16="http://schemas.microsoft.com/office/drawing/2014/main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53" name="CuadroTexto 152">
                <a:extLst>
                  <a:ext uri="{FF2B5EF4-FFF2-40B4-BE49-F238E27FC236}">
                    <a16:creationId xmlns="" xmlns:a16="http://schemas.microsoft.com/office/drawing/2014/main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155" name="CuadroTexto 154">
              <a:extLst>
                <a:ext uri="{FF2B5EF4-FFF2-40B4-BE49-F238E27FC236}">
                  <a16:creationId xmlns="" xmlns:a16="http://schemas.microsoft.com/office/drawing/2014/main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02" name="Grupo 201">
              <a:extLst>
                <a:ext uri="{FF2B5EF4-FFF2-40B4-BE49-F238E27FC236}">
                  <a16:creationId xmlns="" xmlns:a16="http://schemas.microsoft.com/office/drawing/2014/main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161" name="CuadroTexto 160">
                <a:extLst>
                  <a:ext uri="{FF2B5EF4-FFF2-40B4-BE49-F238E27FC236}">
                    <a16:creationId xmlns="" xmlns:a16="http://schemas.microsoft.com/office/drawing/2014/main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="" xmlns:a16="http://schemas.microsoft.com/office/drawing/2014/main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171" name="Grupo 170">
                  <a:extLst>
                    <a:ext uri="{FF2B5EF4-FFF2-40B4-BE49-F238E27FC236}">
                      <a16:creationId xmlns="" xmlns:a16="http://schemas.microsoft.com/office/drawing/2014/main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5" name="Elipse 164">
                    <a:extLst>
                      <a:ext uri="{FF2B5EF4-FFF2-40B4-BE49-F238E27FC236}">
                        <a16:creationId xmlns="" xmlns:a16="http://schemas.microsoft.com/office/drawing/2014/main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FF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dirty="0"/>
                  </a:p>
                </p:txBody>
              </p:sp>
              <p:sp>
                <p:nvSpPr>
                  <p:cNvPr id="166" name="Elipse 165">
                    <a:extLst>
                      <a:ext uri="{FF2B5EF4-FFF2-40B4-BE49-F238E27FC236}">
                        <a16:creationId xmlns="" xmlns:a16="http://schemas.microsoft.com/office/drawing/2014/main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dirty="0"/>
                  </a:p>
                </p:txBody>
              </p:sp>
            </p:grpSp>
            <p:grpSp>
              <p:nvGrpSpPr>
                <p:cNvPr id="172" name="Grupo 171">
                  <a:extLst>
                    <a:ext uri="{FF2B5EF4-FFF2-40B4-BE49-F238E27FC236}">
                      <a16:creationId xmlns="" xmlns:a16="http://schemas.microsoft.com/office/drawing/2014/main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3" name="Elipse 172">
                    <a:extLst>
                      <a:ext uri="{FF2B5EF4-FFF2-40B4-BE49-F238E27FC236}">
                        <a16:creationId xmlns="" xmlns:a16="http://schemas.microsoft.com/office/drawing/2014/main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FF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dirty="0"/>
                  </a:p>
                </p:txBody>
              </p:sp>
              <p:sp>
                <p:nvSpPr>
                  <p:cNvPr id="174" name="Elipse 173">
                    <a:extLst>
                      <a:ext uri="{FF2B5EF4-FFF2-40B4-BE49-F238E27FC236}">
                        <a16:creationId xmlns="" xmlns:a16="http://schemas.microsoft.com/office/drawing/2014/main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dirty="0"/>
                  </a:p>
                </p:txBody>
              </p:sp>
            </p:grpSp>
            <p:grpSp>
              <p:nvGrpSpPr>
                <p:cNvPr id="175" name="Grupo 174">
                  <a:extLst>
                    <a:ext uri="{FF2B5EF4-FFF2-40B4-BE49-F238E27FC236}">
                      <a16:creationId xmlns="" xmlns:a16="http://schemas.microsoft.com/office/drawing/2014/main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6" name="Elipse 175">
                    <a:extLst>
                      <a:ext uri="{FF2B5EF4-FFF2-40B4-BE49-F238E27FC236}">
                        <a16:creationId xmlns="" xmlns:a16="http://schemas.microsoft.com/office/drawing/2014/main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FF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dirty="0"/>
                  </a:p>
                </p:txBody>
              </p:sp>
              <p:sp>
                <p:nvSpPr>
                  <p:cNvPr id="177" name="Elipse 176">
                    <a:extLst>
                      <a:ext uri="{FF2B5EF4-FFF2-40B4-BE49-F238E27FC236}">
                        <a16:creationId xmlns="" xmlns:a16="http://schemas.microsoft.com/office/drawing/2014/main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dirty="0"/>
                  </a:p>
                </p:txBody>
              </p:sp>
            </p:grpSp>
            <p:grpSp>
              <p:nvGrpSpPr>
                <p:cNvPr id="178" name="Grupo 177">
                  <a:extLst>
                    <a:ext uri="{FF2B5EF4-FFF2-40B4-BE49-F238E27FC236}">
                      <a16:creationId xmlns="" xmlns:a16="http://schemas.microsoft.com/office/drawing/2014/main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9" name="Elipse 178">
                    <a:extLst>
                      <a:ext uri="{FF2B5EF4-FFF2-40B4-BE49-F238E27FC236}">
                        <a16:creationId xmlns="" xmlns:a16="http://schemas.microsoft.com/office/drawing/2014/main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FF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dirty="0"/>
                  </a:p>
                </p:txBody>
              </p:sp>
              <p:sp>
                <p:nvSpPr>
                  <p:cNvPr id="180" name="Elipse 179">
                    <a:extLst>
                      <a:ext uri="{FF2B5EF4-FFF2-40B4-BE49-F238E27FC236}">
                        <a16:creationId xmlns="" xmlns:a16="http://schemas.microsoft.com/office/drawing/2014/main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dirty="0"/>
                  </a:p>
                </p:txBody>
              </p:sp>
            </p:grpSp>
            <p:grpSp>
              <p:nvGrpSpPr>
                <p:cNvPr id="181" name="Grupo 180">
                  <a:extLst>
                    <a:ext uri="{FF2B5EF4-FFF2-40B4-BE49-F238E27FC236}">
                      <a16:creationId xmlns="" xmlns:a16="http://schemas.microsoft.com/office/drawing/2014/main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2" name="Elipse 181">
                    <a:extLst>
                      <a:ext uri="{FF2B5EF4-FFF2-40B4-BE49-F238E27FC236}">
                        <a16:creationId xmlns="" xmlns:a16="http://schemas.microsoft.com/office/drawing/2014/main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FF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dirty="0"/>
                  </a:p>
                </p:txBody>
              </p:sp>
              <p:sp>
                <p:nvSpPr>
                  <p:cNvPr id="183" name="Elipse 182">
                    <a:extLst>
                      <a:ext uri="{FF2B5EF4-FFF2-40B4-BE49-F238E27FC236}">
                        <a16:creationId xmlns="" xmlns:a16="http://schemas.microsoft.com/office/drawing/2014/main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dirty="0"/>
                  </a:p>
                </p:txBody>
              </p:sp>
            </p:grpSp>
            <p:grpSp>
              <p:nvGrpSpPr>
                <p:cNvPr id="184" name="Grupo 183">
                  <a:extLst>
                    <a:ext uri="{FF2B5EF4-FFF2-40B4-BE49-F238E27FC236}">
                      <a16:creationId xmlns="" xmlns:a16="http://schemas.microsoft.com/office/drawing/2014/main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5" name="Elipse 184">
                    <a:extLst>
                      <a:ext uri="{FF2B5EF4-FFF2-40B4-BE49-F238E27FC236}">
                        <a16:creationId xmlns="" xmlns:a16="http://schemas.microsoft.com/office/drawing/2014/main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solidFill>
                    <a:srgbClr val="FFFF00"/>
                  </a:solidFill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dirty="0"/>
                  </a:p>
                </p:txBody>
              </p:sp>
              <p:sp>
                <p:nvSpPr>
                  <p:cNvPr id="186" name="Elipse 185">
                    <a:extLst>
                      <a:ext uri="{FF2B5EF4-FFF2-40B4-BE49-F238E27FC236}">
                        <a16:creationId xmlns="" xmlns:a16="http://schemas.microsoft.com/office/drawing/2014/main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dirty="0"/>
                  </a:p>
                </p:txBody>
              </p:sp>
            </p:grpSp>
          </p:grpSp>
        </p:grpSp>
        <p:sp>
          <p:nvSpPr>
            <p:cNvPr id="187" name="Rectángulo: esquinas redondeadas 186">
              <a:extLst>
                <a:ext uri="{FF2B5EF4-FFF2-40B4-BE49-F238E27FC236}">
                  <a16:creationId xmlns="" xmlns:a16="http://schemas.microsoft.com/office/drawing/2014/main" id="{2C0AD05E-6371-492F-9992-C11F91DAC77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0" name="CuadroTexto 189">
              <a:extLst>
                <a:ext uri="{FF2B5EF4-FFF2-40B4-BE49-F238E27FC236}">
                  <a16:creationId xmlns="" xmlns:a16="http://schemas.microsoft.com/office/drawing/2014/main" id="{325B8F71-AFA8-4D1C-8817-B3B06A563118}"/>
                </a:ext>
              </a:extLst>
            </p:cNvPr>
            <p:cNvSpPr txBox="1"/>
            <p:nvPr/>
          </p:nvSpPr>
          <p:spPr>
            <a:xfrm>
              <a:off x="133839" y="8404739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194" name="Rectángulo: esquinas redondeadas 193">
              <a:extLst>
                <a:ext uri="{FF2B5EF4-FFF2-40B4-BE49-F238E27FC236}">
                  <a16:creationId xmlns="" xmlns:a16="http://schemas.microsoft.com/office/drawing/2014/main" id="{9AB7BEDB-7556-441A-9B5B-EEF117C2E971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6" name="CuadroTexto 195">
              <a:extLst>
                <a:ext uri="{FF2B5EF4-FFF2-40B4-BE49-F238E27FC236}">
                  <a16:creationId xmlns="" xmlns:a16="http://schemas.microsoft.com/office/drawing/2014/main" id="{3E8B0A84-AA2E-44B9-9328-AF2D69544E7C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198" name="CuadroTexto 197">
              <a:extLst>
                <a:ext uri="{FF2B5EF4-FFF2-40B4-BE49-F238E27FC236}">
                  <a16:creationId xmlns="" xmlns:a16="http://schemas.microsoft.com/office/drawing/2014/main" id="{8EA301CD-1810-4DA1-96E7-490B3EEE9E43}"/>
                </a:ext>
              </a:extLst>
            </p:cNvPr>
            <p:cNvSpPr txBox="1"/>
            <p:nvPr/>
          </p:nvSpPr>
          <p:spPr>
            <a:xfrm>
              <a:off x="3841805" y="8609226"/>
              <a:ext cx="3901420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285750" indent="-285750">
                <a:buFont typeface="Arial" pitchFamily="34" charset="0"/>
                <a:buChar char="•"/>
              </a:pPr>
              <a:endParaRPr lang="es-MX" sz="1800" dirty="0">
                <a:solidFill>
                  <a:schemeClr val="bg1"/>
                </a:solidFill>
                <a:latin typeface="Comic Sans MS" panose="030F0702030302020204" pitchFamily="66" charset="0"/>
              </a:endParaRPr>
            </a:p>
          </p:txBody>
        </p:sp>
      </p:grpSp>
      <p:pic>
        <p:nvPicPr>
          <p:cNvPr id="4" name="Imagen 3" descr="Imagen que contiene muñeca, juguete, dibujo&#10;&#10;Descripción generada automáticamente">
            <a:extLst>
              <a:ext uri="{FF2B5EF4-FFF2-40B4-BE49-F238E27FC236}">
                <a16:creationId xmlns="" xmlns:a16="http://schemas.microsoft.com/office/drawing/2014/main" id="{E22C5A1D-3DD3-4491-BA78-9B902ABAC39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878" y="57424"/>
            <a:ext cx="637841" cy="1214826"/>
          </a:xfrm>
          <a:prstGeom prst="rect">
            <a:avLst/>
          </a:prstGeom>
        </p:spPr>
      </p:pic>
      <p:sp>
        <p:nvSpPr>
          <p:cNvPr id="3" name="2 CuadroTexto"/>
          <p:cNvSpPr txBox="1"/>
          <p:nvPr/>
        </p:nvSpPr>
        <p:spPr>
          <a:xfrm>
            <a:off x="379990" y="210147"/>
            <a:ext cx="24418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      </a:t>
            </a:r>
            <a:r>
              <a:rPr lang="es-MX" dirty="0" smtClean="0"/>
              <a:t>06       </a:t>
            </a:r>
            <a:r>
              <a:rPr lang="es-MX" dirty="0" smtClean="0"/>
              <a:t>09        2021</a:t>
            </a:r>
            <a:endParaRPr lang="es-MX" dirty="0"/>
          </a:p>
        </p:txBody>
      </p:sp>
      <p:sp>
        <p:nvSpPr>
          <p:cNvPr id="127" name="126 Estrella de 5 puntas"/>
          <p:cNvSpPr/>
          <p:nvPr/>
        </p:nvSpPr>
        <p:spPr>
          <a:xfrm>
            <a:off x="376731" y="767108"/>
            <a:ext cx="284984" cy="318677"/>
          </a:xfrm>
          <a:prstGeom prst="star5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33" name="132 Estrella de 5 puntas"/>
          <p:cNvSpPr/>
          <p:nvPr/>
        </p:nvSpPr>
        <p:spPr>
          <a:xfrm>
            <a:off x="3048957" y="2963186"/>
            <a:ext cx="548892" cy="532316"/>
          </a:xfrm>
          <a:prstGeom prst="star5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7" name="16 CuadroTexto"/>
          <p:cNvSpPr txBox="1"/>
          <p:nvPr/>
        </p:nvSpPr>
        <p:spPr>
          <a:xfrm>
            <a:off x="306411" y="8793891"/>
            <a:ext cx="32914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Logre que todos los niños participaran </a:t>
            </a:r>
            <a:r>
              <a:rPr lang="es-MX" dirty="0" smtClean="0"/>
              <a:t>y contestaran su hoja de </a:t>
            </a:r>
            <a:r>
              <a:rPr lang="es-MX" dirty="0" err="1" smtClean="0"/>
              <a:t>evaluacion</a:t>
            </a:r>
            <a:r>
              <a:rPr lang="es-MX" dirty="0" smtClean="0"/>
              <a:t>.</a:t>
            </a:r>
            <a:endParaRPr lang="es-MX" dirty="0" smtClean="0"/>
          </a:p>
        </p:txBody>
      </p:sp>
      <p:sp>
        <p:nvSpPr>
          <p:cNvPr id="134" name="133 CuadroTexto"/>
          <p:cNvSpPr txBox="1"/>
          <p:nvPr/>
        </p:nvSpPr>
        <p:spPr>
          <a:xfrm>
            <a:off x="4085468" y="8744196"/>
            <a:ext cx="3291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sp>
        <p:nvSpPr>
          <p:cNvPr id="7" name="6 CuadroTexto"/>
          <p:cNvSpPr txBox="1"/>
          <p:nvPr/>
        </p:nvSpPr>
        <p:spPr>
          <a:xfrm>
            <a:off x="4054921" y="4191607"/>
            <a:ext cx="260871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Esta semana es de evaluación diagnostica, solo se conectaran 6 niños por </a:t>
            </a:r>
            <a:r>
              <a:rPr lang="es-MX" dirty="0" err="1" smtClean="0"/>
              <a:t>dia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263261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572</TotalTime>
  <Words>273</Words>
  <Application>Microsoft Office PowerPoint</Application>
  <PresentationFormat>Personalizado</PresentationFormat>
  <Paragraphs>60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Patricia Segovia Gomez</dc:creator>
  <cp:lastModifiedBy>Juan Garcia</cp:lastModifiedBy>
  <cp:revision>47</cp:revision>
  <dcterms:created xsi:type="dcterms:W3CDTF">2020-11-09T23:20:30Z</dcterms:created>
  <dcterms:modified xsi:type="dcterms:W3CDTF">2021-09-07T04:24:54Z</dcterms:modified>
</cp:coreProperties>
</file>