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6" r:id="rId3"/>
    <p:sldId id="257" r:id="rId4"/>
    <p:sldId id="258" r:id="rId5"/>
    <p:sldId id="312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261" r:id="rId15"/>
    <p:sldId id="300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262" r:id="rId28"/>
    <p:sldId id="301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263" r:id="rId38"/>
    <p:sldId id="302" r:id="rId39"/>
    <p:sldId id="333" r:id="rId40"/>
    <p:sldId id="332" r:id="rId41"/>
    <p:sldId id="334" r:id="rId42"/>
    <p:sldId id="335" r:id="rId43"/>
    <p:sldId id="336" r:id="rId44"/>
    <p:sldId id="337" r:id="rId45"/>
    <p:sldId id="338" r:id="rId46"/>
    <p:sldId id="339" r:id="rId47"/>
    <p:sldId id="340" r:id="rId48"/>
    <p:sldId id="264" r:id="rId49"/>
    <p:sldId id="303" r:id="rId50"/>
    <p:sldId id="341" r:id="rId51"/>
    <p:sldId id="342" r:id="rId52"/>
    <p:sldId id="343" r:id="rId53"/>
    <p:sldId id="344" r:id="rId54"/>
    <p:sldId id="345" r:id="rId55"/>
    <p:sldId id="346" r:id="rId56"/>
    <p:sldId id="347" r:id="rId57"/>
    <p:sldId id="348" r:id="rId58"/>
    <p:sldId id="349" r:id="rId59"/>
    <p:sldId id="350" r:id="rId60"/>
    <p:sldId id="351" r:id="rId61"/>
    <p:sldId id="352" r:id="rId62"/>
    <p:sldId id="353" r:id="rId63"/>
    <p:sldId id="354" r:id="rId6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7E4CB-7732-46FE-91A4-BAD832A74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C76194-51C9-416C-9FE8-975E590AF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6371D7-A43A-4524-AC88-81D1B4A2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F494FD-782D-4DB5-A88F-888CE2DC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B7EE86-B3EF-428F-A599-B87FA64E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94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1A8C3-2191-46FA-A852-72C58A1EF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3602F3-134E-4C9A-A6FB-9F3178061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C75570-9055-48CC-94D6-46EB930A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C89127-8290-458F-805B-23D0D288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5B0BA3-7BB8-4455-8F5C-9484BBDE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38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DED85B-0D94-4C50-AEB5-8087759F6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B1DA22-6B6D-4E5E-AB48-6F7EA6C16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311A57-C764-4D74-BE5E-36EED931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E5479C-A893-41E3-A366-81652420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8D132F-6F74-4556-95BB-AFA6924C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00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F1BEE-19AD-41FF-A7C1-4AD7A5E0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2677AA-D33C-44E0-B65E-37F6F8D17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F7C1CA-E3A5-4CD0-8446-DA76D593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2B7539-6E66-41FE-ACEC-1985C925B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60B55D-7678-4F76-A31A-7624B2DA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18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9A515-E551-4BD3-AC9B-E3D1FD072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415C72-4076-4BA2-BACF-47BF0208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BC668C-05F4-46A3-9386-0ABEA378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431239-27F4-4ED7-BA18-51FE723C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BA9B9A-1BAB-4EF7-9875-53C2BA17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50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6A927-844C-4598-BE9E-A99F1F95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3A4FBC-CCC1-4E3B-8142-A2F5955E8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13218A-1AA9-47C2-BD2F-2A7F326B2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92F301-C105-4E2A-B444-0B69D449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FF251A-3E1F-4CB5-B357-C33B7C9C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A639A3-6689-4CA8-A90B-CAF713BD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8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6BF48-C0A9-4DD5-8B46-E9F4F1A52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44A1E3-5A25-455C-8946-7845E967E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CF8A2B-2C6C-4CC4-B996-95690834E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422051-ED51-450B-B019-2265D8BD2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4BEBD1-D74B-48CD-B293-62DF46F05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9D71BB-F899-49E1-A614-2E548002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823864-AEF8-4BBB-9EA6-F2325D6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4B7D22-89C4-4A24-A7B9-6ED6C335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05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6A102-E76C-49B6-93E6-EA08BFC5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09A7CF-5EBD-4B9F-9BE2-71B3F53B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CA8EAF-DD24-4646-BE32-FEF2EE66A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D57C683-2F9C-4E0D-A387-AD22F04B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01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5334CF-515A-455D-8601-04D6BE377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76FBFA-FE61-4C3B-822D-B695189A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E86006-D4B2-4B2B-AAF8-AFC9EE17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3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BAE5D-CA5F-43D7-A279-FD00FD42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3A5A3-AC44-4F75-BDCB-3BC6F0E44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8AA134-5BA1-4519-8D15-D80F29386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308428-ADF0-4A2D-9640-A2D3CCE3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8132F5-2E75-4C6A-B5B8-B30FE114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20D4A-1E4D-4FF6-BBDD-EF450925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14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2BE86-F688-495A-8A97-03B7C2A8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3910D7-9A21-4587-8768-B90F79975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39BA6C-2B51-4692-B7ED-894758C63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B4CE4F-AFB2-4F35-ABB1-75D6F144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E8AF0C-87B8-400E-85B5-79F24C60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83BA6B-3158-44C2-B234-3204C887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04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AADAB8-8AFC-4CF0-B51E-E8A2AFC7F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CCD1CE-347F-4BCD-8960-B4532202F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28A63-DB17-4390-859F-4338184BD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561CD-4728-4CA2-B3DA-F1D2C518C9A2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5CE9D9-4257-47BC-B30C-E3A310018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723592-604E-4B42-A297-489031781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0330-55E9-4225-9A9F-38E8365D4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01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4912DF8-BC64-4DA6-B673-74F25DDE1989}"/>
              </a:ext>
            </a:extLst>
          </p:cNvPr>
          <p:cNvSpPr txBox="1"/>
          <p:nvPr/>
        </p:nvSpPr>
        <p:spPr>
          <a:xfrm>
            <a:off x="3046828" y="204057"/>
            <a:ext cx="6098344" cy="900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ES" sz="18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E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ES" sz="14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preescolar.</a:t>
            </a:r>
            <a:endParaRPr lang="es-E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4C831675-4B57-4A73-B70A-86657FF79BCE}"/>
              </a:ext>
            </a:extLst>
          </p:cNvPr>
          <p:cNvPicPr/>
          <p:nvPr/>
        </p:nvPicPr>
        <p:blipFill rotWithShape="1">
          <a:blip r:embed="rId2"/>
          <a:srcRect l="18673" r="14641"/>
          <a:stretch/>
        </p:blipFill>
        <p:spPr bwMode="auto">
          <a:xfrm>
            <a:off x="5540912" y="1268208"/>
            <a:ext cx="1110175" cy="9001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0BDC4BF-4680-4F2B-BAA3-7F4490517569}"/>
              </a:ext>
            </a:extLst>
          </p:cNvPr>
          <p:cNvSpPr txBox="1"/>
          <p:nvPr/>
        </p:nvSpPr>
        <p:spPr>
          <a:xfrm>
            <a:off x="2099016" y="2305855"/>
            <a:ext cx="799396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 en el servicio.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Sonia Yvonne Garza Flores.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Leyda Estefanía Gaytán Bernal. #7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“Evaluación continua: 6 al 10 de </a:t>
            </a:r>
            <a:r>
              <a:rPr lang="es-ES" sz="20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septiembre</a:t>
            </a:r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ctr"/>
            <a:r>
              <a:rPr lang="es-ES" sz="14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 Coahuila de </a:t>
            </a:r>
            <a:r>
              <a:rPr lang="es-ES" sz="1600" b="1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zaragoza                      10</a:t>
            </a:r>
            <a:r>
              <a:rPr lang="es-ES" sz="1600" b="1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septiembre</a:t>
            </a:r>
            <a:r>
              <a:rPr lang="es-ES" sz="1600" b="1" dirty="0">
                <a:solidFill>
                  <a:srgbClr val="332C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agosto del 2021.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8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51765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Lia Nayara Ortiz Ruvalcaba.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23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560969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Dayana Michelle.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04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788682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Luis Fernando Rivera Villanueva.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71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82371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Andrea Elizabeth García Córdoba.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8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8E10D-3D5E-4902-8033-F9EFD093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0EA4B-FAF5-4C90-B61B-686044287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Martes - Playlist - LETRAS.COM">
            <a:extLst>
              <a:ext uri="{FF2B5EF4-FFF2-40B4-BE49-F238E27FC236}">
                <a16:creationId xmlns:a16="http://schemas.microsoft.com/office/drawing/2014/main" id="{3396BBDD-98FE-4D20-A099-861075CF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7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9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09987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Rogelio Gael Juárez Vázquez.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304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450399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Alberto De Jesús Cedillo Álvarez.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408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53674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Emmanuel Contreras Catillo.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154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81798"/>
              </p:ext>
            </p:extLst>
          </p:nvPr>
        </p:nvGraphicFramePr>
        <p:xfrm>
          <a:off x="437321" y="998748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Mauricio Antonia Escobar Silva.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46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6856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Adara Isabella Flores Gómez.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90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VALUACION DIAGNOSTICA by Jesus Emiliano Mora Rodriguez">
            <a:extLst>
              <a:ext uri="{FF2B5EF4-FFF2-40B4-BE49-F238E27FC236}">
                <a16:creationId xmlns:a16="http://schemas.microsoft.com/office/drawing/2014/main" id="{0A566FA2-6B98-4CE0-A80B-CC49BE293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9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31869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Kevin Arturo Galván Garza.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578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045443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Esperanza Guadalupe Hernández Rodríguez.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26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26028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Gael Santiago Murillo Contreras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729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05750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Lizbeth Niño Lara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580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170834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Lia Nayara Ortiz Ruvalcaba.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588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60320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Dayana Michelle Cuellar Rivera.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256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619845"/>
              </p:ext>
            </p:extLst>
          </p:nvPr>
        </p:nvGraphicFramePr>
        <p:xfrm>
          <a:off x="437321" y="945739"/>
          <a:ext cx="11317357" cy="46119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Luis Fernando Rivera Villanueva.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 y educación física.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artes visuales que ha observado en su contexto.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pintura basada en un animal del circo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 medio de las reglas realiza el juego del memorama.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Menciona las reglas que se deben de seguir para mejorar la convivencia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como de debe de utilizar el cubrebocas y la importancia de esta para convivir sanamente con los demás.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si ha observado cuadro pintados en su casa y que dibujo tienen.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pintura con ayuda de cotonetes y pensada en un personaje u objeto del circo.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cuestiones de tiempo no se realizó el memorama, se cambió para mañana.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como se debe de utilizar le cubrebocas y la importancia de traerlo puesto.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las reglas que conoce para el regreso a clases.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228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3A966-9F2F-4CF3-89D1-71495716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EB038E-B8B1-43A0-AD34-7887ABF2A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 descr="Miércoles - Playlist - LETRAS.COM">
            <a:extLst>
              <a:ext uri="{FF2B5EF4-FFF2-40B4-BE49-F238E27FC236}">
                <a16:creationId xmlns:a16="http://schemas.microsoft.com/office/drawing/2014/main" id="{28C65F7F-1D08-49D5-966B-3F1E82AEF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323"/>
            <a:ext cx="12192000" cy="701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82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815451"/>
              </p:ext>
            </p:extLst>
          </p:nvPr>
        </p:nvGraphicFramePr>
        <p:xfrm>
          <a:off x="469900" y="945739"/>
          <a:ext cx="11284778" cy="386106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Rogelio Gael Juárez Vásquez.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 mucho de la mamá para hablar, porque le da pena.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829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955207"/>
              </p:ext>
            </p:extLst>
          </p:nvPr>
        </p:nvGraphicFramePr>
        <p:xfrm>
          <a:off x="469900" y="945739"/>
          <a:ext cx="11284778" cy="386106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Miguel Ángel Álvarez Gutiérrez.</a:t>
                      </a:r>
                    </a:p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Muy participativo y trabajador.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6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DA9DD-162A-486B-9AC2-214835AA6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4DA5FB-752F-4966-B131-7C7718BE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Lunes - Playlist - LETRAS.COM">
            <a:extLst>
              <a:ext uri="{FF2B5EF4-FFF2-40B4-BE49-F238E27FC236}">
                <a16:creationId xmlns:a16="http://schemas.microsoft.com/office/drawing/2014/main" id="{16B28B4B-A6F2-4140-8C90-AF30588DE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7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74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15814"/>
              </p:ext>
            </p:extLst>
          </p:nvPr>
        </p:nvGraphicFramePr>
        <p:xfrm>
          <a:off x="469900" y="945739"/>
          <a:ext cx="11284778" cy="367818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Emmanuel Contreras Castillo.</a:t>
                      </a:r>
                    </a:p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851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0257"/>
              </p:ext>
            </p:extLst>
          </p:nvPr>
        </p:nvGraphicFramePr>
        <p:xfrm>
          <a:off x="469900" y="945739"/>
          <a:ext cx="11284778" cy="367818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Eren Rafael García Ramírez.</a:t>
                      </a:r>
                    </a:p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280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48408"/>
              </p:ext>
            </p:extLst>
          </p:nvPr>
        </p:nvGraphicFramePr>
        <p:xfrm>
          <a:off x="469900" y="945739"/>
          <a:ext cx="11284778" cy="386106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Kevin Arturo Galván Garza.</a:t>
                      </a:r>
                    </a:p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Suele ser distraído pero si participa y trabaja.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577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07249"/>
              </p:ext>
            </p:extLst>
          </p:nvPr>
        </p:nvGraphicFramePr>
        <p:xfrm>
          <a:off x="469900" y="945739"/>
          <a:ext cx="11284778" cy="386106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Esperanza Guadalupe Hernández Rodríguez. </a:t>
                      </a:r>
                    </a:p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Muy participativa y trabajadora.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123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18940"/>
              </p:ext>
            </p:extLst>
          </p:nvPr>
        </p:nvGraphicFramePr>
        <p:xfrm>
          <a:off x="469900" y="945739"/>
          <a:ext cx="11284778" cy="386106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Alberto De Jesús Cedillo Álvarez.  </a:t>
                      </a:r>
                    </a:p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 mucho y trabaja muy bien.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893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423254"/>
              </p:ext>
            </p:extLst>
          </p:nvPr>
        </p:nvGraphicFramePr>
        <p:xfrm>
          <a:off x="469900" y="945739"/>
          <a:ext cx="11284778" cy="367818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Gael Santiago Murillo Contreras.</a:t>
                      </a:r>
                    </a:p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2371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071808"/>
              </p:ext>
            </p:extLst>
          </p:nvPr>
        </p:nvGraphicFramePr>
        <p:xfrm>
          <a:off x="469900" y="945739"/>
          <a:ext cx="11284778" cy="386106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Lia Nayara Ortiz Rubalcaba. </a:t>
                      </a:r>
                    </a:p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Artes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Forma-color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recursos de las artes visuales en creaciones propias.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trazos, colores y texturas en una pintura de su propia creación.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mediante su propia creación su creatividad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recursos de las artes visuales en creaciones propias, en este caso el papel crepé, china y hojas de color.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 y trabaja muy bien.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 trazos, colores y texturas para crear un payaso.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como se sintió al realizarlo y lo muestra.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turnos juega al memorama e identifica las tarjetas con su par. (Actividad que no se aplicó ayer).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9386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A31F1-1641-451F-B628-3EEC9E1DD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E8601-049A-47B8-9DDD-B3F6573C4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18" name="Picture 2" descr="Jueves - Playlist - LETRAS.COM">
            <a:extLst>
              <a:ext uri="{FF2B5EF4-FFF2-40B4-BE49-F238E27FC236}">
                <a16:creationId xmlns:a16="http://schemas.microsoft.com/office/drawing/2014/main" id="{3C079E9D-FE50-424E-9729-D7894580D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1350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53005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Alberto de Jesús Cedillo Álvarez.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919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00165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Emmanuel Catillo Contreras.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0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01831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Alberto de Jesús Cedillo </a:t>
                      </a:r>
                      <a:r>
                        <a:rPr lang="es-ES" sz="12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Ávarez</a:t>
                      </a: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207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78158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Mauricio Antonio Escobar Silva.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brinca algunos números o vuelve a empezar, con ayuda 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escribe 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2522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53002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Adara Isabella Flores </a:t>
                      </a:r>
                      <a:r>
                        <a:rPr lang="es-ES" sz="12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Gomez</a:t>
                      </a: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escribe números.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escribe vocales, ni algunas palabras cortas, solo raya la hoja.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4840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21359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Esperanza Guadalupe Hernández Rodríguez.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escribe 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1219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178311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Ángel Martín Muñiz Cazares.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3138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04620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Gael Santiago Murillo Contreras.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escribe 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8380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20318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Lizbeth Niño Lara.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2563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20357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Lia Nayara Ortiz Rubalcaba.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5492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10273"/>
              </p:ext>
            </p:extLst>
          </p:nvPr>
        </p:nvGraphicFramePr>
        <p:xfrm>
          <a:off x="437321" y="945739"/>
          <a:ext cx="11317357" cy="500964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Dayana Michelle Cuellar Rivera.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 y variación.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Magnitudes y medidas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Usa expresiones temporales y representaciones gráficas para explicar la sucesión de eventos.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los números en el dado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Usa expresiones de temporalidad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Conoce su rutina diaria.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día de hoy se cambiaron las actividades para rescatar la escritura y el conteo.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escribe algunos números.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r>
                        <a:rPr lang="es-E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</a:t>
                      </a: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s-E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scribe </a:t>
                      </a: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vocales y algunas palabras cortas.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7519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792BB-939B-4C2F-890A-52081E16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6B3F2F-8A90-48F8-BD89-C77722AB9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194" name="Picture 2" descr="Viernes - Playlist - LETRAS.COM">
            <a:extLst>
              <a:ext uri="{FF2B5EF4-FFF2-40B4-BE49-F238E27FC236}">
                <a16:creationId xmlns:a16="http://schemas.microsoft.com/office/drawing/2014/main" id="{A561114B-F156-4538-AFED-9E3A6A3EB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2694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960702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Rogelio Gael Flores Vásquez.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99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260319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Adara Isabella Flores Gómez.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8891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88500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Miguel Ángel Álvarez Gutiérrez.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1367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34315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Alberto de Jesús Cedillo Álvarez.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2279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92315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Emmanuel Contreras Catillo.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0563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385113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Mauricio Antonio Escobar Silva.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4001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26345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Adara Isabella Flores Gómez.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ayuda identifica la inicial de su nombre y no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9173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53158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Eren Rafael García Ramírez.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914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52316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Kevin Arturo Galván Garza.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9722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26771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Esperanza Guadalupe Hernández Rodríguez.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2737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02148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Ángel Martín Muniz Cazares.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3131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44842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Gael Santiago Murillo Contreras.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8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721653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Eren Rafael García </a:t>
                      </a:r>
                      <a:r>
                        <a:rPr lang="es-ES" sz="12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Ramirez</a:t>
                      </a: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6244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52027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Lizbeth Niño Lara.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3804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581903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Lia Nayara Ortiz Ruvalcaba.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3485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38567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Dayana Michelle Cuellar Rivera.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625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048249"/>
              </p:ext>
            </p:extLst>
          </p:nvPr>
        </p:nvGraphicFramePr>
        <p:xfrm>
          <a:off x="549413" y="277301"/>
          <a:ext cx="11284778" cy="6303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28523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 Luis Fernando Rivera Villanueva.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Lenguaje y comunicación, pensamiento matemático, expresión y comprensión del mundo natural y social, artes y educación física.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social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Número, álgebra y variación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Mundo natural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artística</a:t>
                      </a:r>
                    </a:p>
                    <a:p>
                      <a:pPr mar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motriz</a:t>
                      </a: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documentos que regulan la convivencia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de la salud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Familiarización con los elementos básicos de las artes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Creatividad en la acción motriz.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 su nombre con diversos propósitos e identifica el de algunos compañeros.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 hábitos de higiene personal para mantenerse saludable.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la imagen que tiene en sí mismo y expresa ideas mediante modelado, dibujo y pintura.</a:t>
                      </a:r>
                    </a:p>
                    <a:p>
                      <a:pPr marL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formas de participación e interacción en juegos y actividades físicas a partir de normas básicas de convivencia.</a:t>
                      </a:r>
                      <a:endParaRPr lang="es-E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 inicial de su nombre y escribe su nombre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 de manera oral los números del 1 al 10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colecciones no mayores a 20 elementos e identifica el numero de objetos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Reconoce las acciones que debe de realizar para estar limpio y sano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representa a sí mismo en un dibujo 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  <a:p>
                      <a:pPr mar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 inicial de su nombre y escribe su nombre.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de manera oral los números del 1 al 10.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 colecciones no mayores a 20 elementos.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las acciones de higiene personal.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dibuja como se percibe en el espejo.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acciones buenas y malas al momento de convivir.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28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11273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Esperanza Guadalupe Hernández Rodríguez.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74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100778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Ángel Martín Muñiz Cazares. 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85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210 ideas de Los colores en 2021 | etiquetas preescolares, dibujo de  escuela, niños escolares">
            <a:extLst>
              <a:ext uri="{FF2B5EF4-FFF2-40B4-BE49-F238E27FC236}">
                <a16:creationId xmlns:a16="http://schemas.microsoft.com/office/drawing/2014/main" id="{4394D975-B4C1-4CB5-91AC-6417EA8A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2192000" cy="67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573AF52-CC5E-4521-841E-83C288023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98234"/>
              </p:ext>
            </p:extLst>
          </p:nvPr>
        </p:nvGraphicFramePr>
        <p:xfrm>
          <a:off x="437321" y="945739"/>
          <a:ext cx="11317357" cy="367569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61102">
                  <a:extLst>
                    <a:ext uri="{9D8B030D-6E8A-4147-A177-3AD203B41FA5}">
                      <a16:colId xmlns:a16="http://schemas.microsoft.com/office/drawing/2014/main" val="1502545226"/>
                    </a:ext>
                  </a:extLst>
                </a:gridCol>
                <a:gridCol w="6056255">
                  <a:extLst>
                    <a:ext uri="{9D8B030D-6E8A-4147-A177-3AD203B41FA5}">
                      <a16:colId xmlns:a16="http://schemas.microsoft.com/office/drawing/2014/main" val="1826968700"/>
                    </a:ext>
                  </a:extLst>
                </a:gridCol>
              </a:tblGrid>
              <a:tr h="487326">
                <a:tc gridSpan="2">
                  <a:txBody>
                    <a:bodyPr/>
                    <a:lstStyle/>
                    <a:p>
                      <a:pPr marL="0" marR="0" lvl="0" indent="0" algn="ctr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Alumno: Lizbeth Niño Lara.</a:t>
                      </a: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formativo/Área de desarrollo: Pensamientos matemático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62526"/>
                  </a:ext>
                </a:extLst>
              </a:tr>
              <a:tr h="660504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Forma, espacio y medida.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Figuras y cuerpos geométricos.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E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9874825"/>
                  </a:ext>
                </a:extLst>
              </a:tr>
              <a:tr h="55764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esperados: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Construye configuraciones con formas, figuras y cuerpos geométricos.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889920045"/>
                  </a:ext>
                </a:extLst>
              </a:tr>
              <a:tr h="25259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alumno: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 las diferentes figuras geométricas que tiene 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Construye animales con ayuda del tangram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diferentes figuras geométricas construye un payaso.</a:t>
                      </a: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701381372"/>
                  </a:ext>
                </a:extLst>
              </a:tr>
              <a:tr h="583476">
                <a:tc gridSpan="2">
                  <a:txBody>
                    <a:bodyPr/>
                    <a:lstStyle/>
                    <a:p>
                      <a:r>
                        <a:rPr lang="es-E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el proceso del alumno: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 las figuras geométricas del tangram y las menciona en conjunto de sus compañeros.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figuras por sí mismo con su imaginación. 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Construye un caballo con ayuda del tangram.</a:t>
                      </a:r>
                    </a:p>
                    <a:p>
                      <a:r>
                        <a:rPr lang="es-E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diferentes figuras geométricas construye un payaso del circo. 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2123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749F595-921F-420B-8298-DCA375797447}"/>
              </a:ext>
            </a:extLst>
          </p:cNvPr>
          <p:cNvGraphicFramePr>
            <a:graphicFrameLocks noGrp="1"/>
          </p:cNvGraphicFramePr>
          <p:nvPr/>
        </p:nvGraphicFramePr>
        <p:xfrm>
          <a:off x="12549809" y="2517913"/>
          <a:ext cx="228036" cy="365762"/>
        </p:xfrm>
        <a:graphic>
          <a:graphicData uri="http://schemas.openxmlformats.org/drawingml/2006/table">
            <a:tbl>
              <a:tblPr/>
              <a:tblGrid>
                <a:gridCol w="228036">
                  <a:extLst>
                    <a:ext uri="{9D8B030D-6E8A-4147-A177-3AD203B41FA5}">
                      <a16:colId xmlns:a16="http://schemas.microsoft.com/office/drawing/2014/main" val="33588521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7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14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11954</Words>
  <Application>Microsoft Office PowerPoint</Application>
  <PresentationFormat>Panorámica</PresentationFormat>
  <Paragraphs>1461</Paragraphs>
  <Slides>63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Norberto Alejandro Gaytan Bernal</dc:creator>
  <cp:lastModifiedBy>Norberto Alejandro Gaytan Bernal</cp:lastModifiedBy>
  <cp:revision>18</cp:revision>
  <dcterms:created xsi:type="dcterms:W3CDTF">2021-09-02T06:22:34Z</dcterms:created>
  <dcterms:modified xsi:type="dcterms:W3CDTF">2021-09-10T23:04:00Z</dcterms:modified>
</cp:coreProperties>
</file>