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71" r:id="rId10"/>
    <p:sldId id="263" r:id="rId11"/>
    <p:sldId id="272" r:id="rId12"/>
    <p:sldId id="273" r:id="rId13"/>
    <p:sldId id="264" r:id="rId14"/>
    <p:sldId id="265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45195-103B-444F-8E48-573DFCCE6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B84CC9-FEE9-43B0-93B1-D7479514E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6BF4D3-A9D4-41F5-9196-A977C815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387E0-9BF7-4FDE-8CD5-C2C80B83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AC69B-A2DD-4EF4-AE19-9F297B35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45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F57AF-B42C-4C2B-A4F4-1EB12425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521D07-F3A5-42D7-BD17-60AB3C4B0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306A59-3C01-43A3-8B0B-91E9AFF8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4D918-4D3F-4D06-ADDE-3D381CFA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AE448-5CC6-4991-8DF0-3D3A46DA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54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2AA502-4616-4360-89C5-A41BAE6C2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A45DF1-6B57-4AD0-91BB-7C61D1BA9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EAC091-5C95-43CE-B2E7-8BB47D44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17F615-3CAD-48D7-B1C2-402ABB6B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D3B150-EF2E-4D78-B356-2E7DDA7E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2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659AF-EDF6-43F4-B3A5-7A664B32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4191A-460C-4E7F-A449-384D25E04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319BC0-D3F7-4033-B5B2-A5BF3E0B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CC856A-8724-497E-ADF4-D8084AFD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1361A5-D405-4EBF-8878-D607BC18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23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0B8E7-8C2D-4314-ACAF-11E07E61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F10346-E0FE-410A-85D2-68785683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CBC2A7-8293-4A55-9595-E7BBFEB3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C3EF3F-F230-41A8-A48D-1AFFDE35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5DCB8-172E-4989-A2F9-38291DB3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290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09ACE-E27B-4BA4-A045-72F07568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6C73DF-13AE-491D-B9FE-323BB562D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A6EA34-3B2B-47B9-8626-BBFD044B6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FAC29C-B6A4-4702-8E94-92750E6C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F4D8F9-718D-422A-AAFF-7DA135CB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8E4800-C897-426C-BD0F-5DA45614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15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932CA-9C0D-44F9-BF30-7833C7C1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9D8496-2675-4A85-AA8B-C746D47CA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C8DB9E-A0C8-480F-BFFD-2FF73DD0C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3D2539-9A2E-44DE-80A6-1022E751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77F3A0-92A0-412B-97FA-201D9A554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78ED96-5515-411D-9FCA-F4FEE354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B6B5B5-56F2-408E-A995-AFFA5BF4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A222A0-17F4-48E4-861C-910C26E4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93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43136-D8BA-4565-B5EE-EC0DE77A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8CB4AA-8BD3-482A-962B-B5C8DDC3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7CD965-53BB-48B4-8E91-362AB48B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96CC02-DAE6-45C4-BC64-81058BE1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40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FBF055-AC3C-4D44-BB70-3A3F553E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520BB6-1A30-41C6-A870-A99A8CD0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09F6C4-68B4-4089-85B9-8147F70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55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F9508-40C5-451D-A966-3CA3EE43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5ED6C-639C-40FE-9F68-004E67954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4FA389-4597-4D10-B8D7-A7746E600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8DB16A-A686-49E0-8952-8227FE51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A5FBE6-8DE5-4340-B78E-AC96B2BC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8476C7-3E89-460A-B7B4-AB115D7D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67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CEC90-DAB8-4B97-BC9C-552344DA4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37B2A9-7217-413B-9C96-CB2FC2A04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96F5EB-8D76-4D52-B66C-8C525DBFC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2BEF30-9F10-4B4F-AE7C-343509C3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0C961E-79C2-48F2-ABD2-E3B1D030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6F7E45-DC2E-478A-8C46-31CDAF06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46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B270ED-2A61-4A9F-86FD-D1A30DEF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7D356D-C01D-4639-8BD6-8D563EAE4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3019A-1909-4E2F-92A0-31F292448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AB88-9107-4798-8215-F35A60C281C5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14A2B8-B6E3-409D-9B10-530A1F807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3D7725-7209-4791-8B15-500A07A06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CAFE-8F17-410F-B4EC-53B685804D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25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63216F6-6E67-4E6D-BBAE-4FB7DE6C0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CE28F70-1EC3-49F8-BA35-697E08E177F4}"/>
              </a:ext>
            </a:extLst>
          </p:cNvPr>
          <p:cNvSpPr txBox="1"/>
          <p:nvPr/>
        </p:nvSpPr>
        <p:spPr>
          <a:xfrm>
            <a:off x="2014330" y="1272209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Georgia Pro Cond Black" panose="020B0604020202020204" pitchFamily="18" charset="0"/>
              </a:rPr>
              <a:t>Plan general de las actividades </a:t>
            </a:r>
          </a:p>
          <a:p>
            <a:pPr algn="ctr"/>
            <a:r>
              <a:rPr lang="es-ES" sz="6000" dirty="0">
                <a:latin typeface="Georgia Pro Cond Black" panose="020B0604020202020204" pitchFamily="18" charset="0"/>
              </a:rPr>
              <a:t>Del 13 al 17 Septiembre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5C3BE5-B219-4216-9C51-4D2004AC6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1" b="95745" l="6512" r="91628">
                        <a14:foregroundMark x1="72558" y1="11064" x2="72558" y2="11064"/>
                        <a14:foregroundMark x1="71163" y1="5106" x2="71163" y2="5106"/>
                        <a14:foregroundMark x1="93953" y1="30638" x2="93953" y2="30638"/>
                        <a14:foregroundMark x1="85116" y1="92766" x2="85116" y2="92766"/>
                        <a14:foregroundMark x1="71163" y1="93191" x2="71163" y2="93191"/>
                        <a14:foregroundMark x1="79070" y1="50213" x2="79070" y2="50213"/>
                        <a14:foregroundMark x1="77209" y1="57872" x2="77209" y2="57872"/>
                        <a14:foregroundMark x1="85581" y1="57447" x2="85581" y2="57447"/>
                        <a14:foregroundMark x1="85581" y1="56596" x2="76744" y2="51489"/>
                        <a14:foregroundMark x1="78605" y1="62979" x2="78605" y2="62979"/>
                        <a14:foregroundMark x1="59535" y1="59149" x2="59535" y2="59149"/>
                        <a14:foregroundMark x1="6512" y1="56596" x2="6512" y2="56596"/>
                        <a14:foregroundMark x1="39535" y1="88511" x2="39535" y2="88511"/>
                        <a14:foregroundMark x1="39535" y1="93191" x2="39535" y2="93191"/>
                        <a14:foregroundMark x1="26047" y1="95745" x2="26047" y2="95745"/>
                        <a14:foregroundMark x1="26047" y1="95745" x2="35349" y2="893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6055" y="3938673"/>
            <a:ext cx="2047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500C33F-3FE3-4259-9F87-764E6E9C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71900"/>
              </p:ext>
            </p:extLst>
          </p:nvPr>
        </p:nvGraphicFramePr>
        <p:xfrm>
          <a:off x="-1" y="0"/>
          <a:ext cx="12191999" cy="6857998"/>
        </p:xfrm>
        <a:graphic>
          <a:graphicData uri="http://schemas.openxmlformats.org/drawingml/2006/table">
            <a:tbl>
              <a:tblPr firstRow="1" firstCol="1" bandRow="1"/>
              <a:tblGrid>
                <a:gridCol w="12191999">
                  <a:extLst>
                    <a:ext uri="{9D8B030D-6E8A-4147-A177-3AD203B41FA5}">
                      <a16:colId xmlns:a16="http://schemas.microsoft.com/office/drawing/2014/main" val="3285033170"/>
                    </a:ext>
                  </a:extLst>
                </a:gridCol>
              </a:tblGrid>
              <a:tr h="379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10941"/>
                  </a:ext>
                </a:extLst>
              </a:tr>
              <a:tr h="2982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medio de juegos preguntar qué fue lo que aprendieron, cuales fueron las actividades que mas les gustaron y por qué.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Preguntar a los alumnos acerca de las actividades que se estuvieron realizando de manera constante.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Despedir al grupo al finalizar las clases.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Felicitar a los alumnos por el trabajo que se realizó.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Entregar gafetes y material de trabajo en su lugar.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487110"/>
                  </a:ext>
                </a:extLst>
              </a:tr>
              <a:tr h="785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Aspectos Para Evaluar: </a:t>
                      </a:r>
                      <a:r>
                        <a:rPr lang="es-MX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Conteo, Expresión oral, escrita, autonomía, respeto de reglas, desempeño físico en sus movimientos, imaginación, creaciones pictóricas, autorregulación de las emociones.  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12105"/>
                  </a:ext>
                </a:extLst>
              </a:tr>
              <a:tr h="379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 de Evaluación:</a:t>
                      </a:r>
                      <a:r>
                        <a:rPr lang="es-MX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rúbrica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68994"/>
                  </a:ext>
                </a:extLst>
              </a:tr>
              <a:tr h="2331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Observaciones/ Evaluación: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28976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2C93FF8-CB5D-4C76-8088-2A4CBC21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"/>
            <a:ext cx="158756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71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AC8150-7FEF-4692-83C7-2E59C3D15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92" b="43047"/>
          <a:stretch/>
        </p:blipFill>
        <p:spPr>
          <a:xfrm>
            <a:off x="0" y="0"/>
            <a:ext cx="5838825" cy="1969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394057-5E14-423B-A5A9-1C53EE13F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92" b="43047"/>
          <a:stretch/>
        </p:blipFill>
        <p:spPr>
          <a:xfrm flipH="1">
            <a:off x="6353174" y="0"/>
            <a:ext cx="5838826" cy="19694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6F7119-2DB0-4563-A7E0-EF9EE830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37" y="0"/>
            <a:ext cx="2371725" cy="1778794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0F4DA35-1835-40F3-B336-216C74E1D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39071"/>
              </p:ext>
            </p:extLst>
          </p:nvPr>
        </p:nvGraphicFramePr>
        <p:xfrm>
          <a:off x="780634" y="2132276"/>
          <a:ext cx="10906539" cy="4361289"/>
        </p:xfrm>
        <a:graphic>
          <a:graphicData uri="http://schemas.openxmlformats.org/drawingml/2006/table">
            <a:tbl>
              <a:tblPr/>
              <a:tblGrid>
                <a:gridCol w="7994762">
                  <a:extLst>
                    <a:ext uri="{9D8B030D-6E8A-4147-A177-3AD203B41FA5}">
                      <a16:colId xmlns:a16="http://schemas.microsoft.com/office/drawing/2014/main" val="1138849087"/>
                    </a:ext>
                  </a:extLst>
                </a:gridCol>
                <a:gridCol w="2911777">
                  <a:extLst>
                    <a:ext uri="{9D8B030D-6E8A-4147-A177-3AD203B41FA5}">
                      <a16:colId xmlns:a16="http://schemas.microsoft.com/office/drawing/2014/main" val="1775863098"/>
                    </a:ext>
                  </a:extLst>
                </a:gridCol>
              </a:tblGrid>
              <a:tr h="69471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800" dirty="0">
                          <a:effectLst/>
                          <a:latin typeface="Modern Love Caps" panose="04070805081001020A01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Celebramos la independencia de México</a:t>
                      </a:r>
                      <a:endParaRPr lang="es-E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07605"/>
                  </a:ext>
                </a:extLst>
              </a:tr>
              <a:tr h="1608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47775" algn="l"/>
                        </a:tabLst>
                      </a:pP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Dia</a:t>
                      </a: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 15 de septiembre del 2021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47775" algn="l"/>
                        </a:tabLst>
                      </a:pP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Espacio:</a:t>
                      </a: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 Patio cívico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47775" algn="l"/>
                        </a:tabLst>
                      </a:pP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Organización</a:t>
                      </a: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 grupal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Objetivo: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Implementar una estrategia dinámica de aprendizaje, enfocada a motivar y desarrollar habilidades en los niños, al mismo tiempo que reconocen y valoran las costumbres y cultura mexicana.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908388"/>
                  </a:ext>
                </a:extLst>
              </a:tr>
              <a:tr h="2058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1:</a:t>
                      </a: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Cultura y vida social.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2:</a:t>
                      </a: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Interacciones con el entorno social.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esperado:</a:t>
                      </a: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Reconoce y valora costumbres y tradiciones que se manifiestan en los grupos sociales a los que pertenece.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26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2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D5FB66-B377-45A1-B425-CCA92ED40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47393"/>
              </p:ext>
            </p:extLst>
          </p:nvPr>
        </p:nvGraphicFramePr>
        <p:xfrm>
          <a:off x="119269" y="931007"/>
          <a:ext cx="11953461" cy="5794471"/>
        </p:xfrm>
        <a:graphic>
          <a:graphicData uri="http://schemas.openxmlformats.org/drawingml/2006/table">
            <a:tbl>
              <a:tblPr/>
              <a:tblGrid>
                <a:gridCol w="8762183">
                  <a:extLst>
                    <a:ext uri="{9D8B030D-6E8A-4147-A177-3AD203B41FA5}">
                      <a16:colId xmlns:a16="http://schemas.microsoft.com/office/drawing/2014/main" val="527079385"/>
                    </a:ext>
                  </a:extLst>
                </a:gridCol>
                <a:gridCol w="3191278">
                  <a:extLst>
                    <a:ext uri="{9D8B030D-6E8A-4147-A177-3AD203B41FA5}">
                      <a16:colId xmlns:a16="http://schemas.microsoft.com/office/drawing/2014/main" val="404923522"/>
                    </a:ext>
                  </a:extLst>
                </a:gridCol>
              </a:tblGrid>
              <a:tr h="4138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  <a:latin typeface="Modern Love Caps" panose="04070805081001020A01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ORGANIZACIÓN DE RALLY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7" marR="26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119738"/>
                  </a:ext>
                </a:extLst>
              </a:tr>
              <a:tr h="5380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47775" algn="l"/>
                        </a:tabLst>
                      </a:pP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 Los alumnos del jardín se organizarán en equipos por grado y sección de acuerdo a los que asistan el 15 de septiembre.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1247775" algn="l"/>
                        </a:tabLst>
                      </a:pP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Salen del aula y observan las estaciones que se encuentran en el patio cívico, escuchan atentamente las indicaciones y las reglas.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1247775" algn="l"/>
                        </a:tabLst>
                      </a:pP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Realizan la actividad que se les indique en cada estación y al sonar el timbre deberán de cambiar de estación.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1247775" algn="l"/>
                        </a:tabLst>
                      </a:pP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Estación 1 tabla rítmica: </a:t>
                      </a: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realiza pasos sencillos con ayuda de música y los globos en sus muñecas, los cuales son presentados por una educadora.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1247775" algn="l"/>
                        </a:tabLst>
                      </a:pP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Estación 2 encuentra la bandera: </a:t>
                      </a:r>
                      <a:r>
                        <a:rPr lang="es-ES" sz="18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observa el </a:t>
                      </a: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espacio con diversas banderas, el equipo que logre identificar la bandera mexicana puede avanzar.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1247775" algn="l"/>
                        </a:tabLst>
                      </a:pP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Estación 3 </a:t>
                      </a:r>
                      <a:r>
                        <a:rPr lang="es-ES" sz="1800" b="1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memoramas</a:t>
                      </a: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 mexicanos: </a:t>
                      </a:r>
                      <a:r>
                        <a:rPr lang="es-ES" sz="18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Observa los </a:t>
                      </a: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diversos </a:t>
                      </a:r>
                      <a:r>
                        <a:rPr lang="es-ES" sz="18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memoramas</a:t>
                      </a: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 de la independencia de México, el grupo se divide en 2 equipos  y el que termine primero será el ganador.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1247775" algn="l"/>
                        </a:tabLst>
                      </a:pPr>
                      <a:r>
                        <a:rPr lang="es-ES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Estación 4 mi bandera</a:t>
                      </a:r>
                      <a:r>
                        <a:rPr lang="es-E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: Combina los colores primarios para pintar una bandera mexicana e integrar el escudo nacional, el que termine primero y la pinte correctamente será el ganador del </a:t>
                      </a:r>
                      <a:r>
                        <a:rPr lang="es-ES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rally.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volini" panose="03000502040302020204" pitchFamily="66" charset="0"/>
                        </a:rPr>
                        <a:t> 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7" marR="26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Materiales: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Tabla rítmica con canción mexicana y globos.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Banderas de diferentes países y banderas mexicanas.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memoramas</a:t>
                      </a: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grandes de la independencia de México.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Pintura vinil, roja, azul y amarilla. 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Escudos mexicanos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banderas en blanco y negro.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Herramientas: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Bocina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Música mexicana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57" marR="26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38897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926E2B44-9967-4DE7-A430-4E9A75AAA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24" b="39575"/>
          <a:stretch/>
        </p:blipFill>
        <p:spPr>
          <a:xfrm>
            <a:off x="0" y="19878"/>
            <a:ext cx="4860235" cy="762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EEF5BB-FA51-4ACB-A8CA-12BADB459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24" b="39575"/>
          <a:stretch/>
        </p:blipFill>
        <p:spPr>
          <a:xfrm>
            <a:off x="4833730" y="0"/>
            <a:ext cx="4860235" cy="762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32B4C7E-FC7C-4C97-AD3A-D575E30EB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24" r="56783" b="39575"/>
          <a:stretch/>
        </p:blipFill>
        <p:spPr>
          <a:xfrm>
            <a:off x="9693965" y="-3354"/>
            <a:ext cx="2100470" cy="762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8A813E-16F5-4C88-9129-D8E7A7E0F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77" b="92308" l="9653" r="92664">
                        <a14:foregroundMark x1="37838" y1="3077" x2="37838" y2="3077"/>
                        <a14:foregroundMark x1="11197" y1="92308" x2="11197" y2="92308"/>
                        <a14:foregroundMark x1="92664" y1="54872" x2="92664" y2="548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3887" y="355675"/>
            <a:ext cx="1088274" cy="8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9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A2351F8-53AC-47B5-B5E3-68B25C04738E}"/>
              </a:ext>
            </a:extLst>
          </p:cNvPr>
          <p:cNvSpPr txBox="1"/>
          <p:nvPr/>
        </p:nvSpPr>
        <p:spPr>
          <a:xfrm>
            <a:off x="1272209" y="104348"/>
            <a:ext cx="9647581" cy="1867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Rúbrica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Heroico Colegio Militar       C.C.T: </a:t>
            </a:r>
            <a:r>
              <a:rPr lang="es-MX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05EJN0143Y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Educadora:</a:t>
            </a:r>
            <a:r>
              <a:rPr lang="es-MX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María Guadalupe Flores de la Peña </a:t>
            </a:r>
            <a:r>
              <a:rPr lang="es-MX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Educadora practicante: </a:t>
            </a:r>
            <a:r>
              <a:rPr lang="es-MX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Vannessa Jannette Solis Aldape</a:t>
            </a:r>
            <a:r>
              <a:rPr lang="es-MX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s-MX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s-MX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Grado: </a:t>
            </a:r>
            <a:r>
              <a:rPr lang="es-MX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Mixto 2do y 3ro 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lang="es-MX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____________________________________________________________               </a:t>
            </a:r>
            <a:r>
              <a:rPr lang="es-MX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lang="es-MX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</a:t>
            </a:r>
            <a:endParaRPr lang="es-E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2B2E69D-D7B6-4453-8314-6BC0E5DD5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04142"/>
              </p:ext>
            </p:extLst>
          </p:nvPr>
        </p:nvGraphicFramePr>
        <p:xfrm>
          <a:off x="0" y="2381186"/>
          <a:ext cx="12192000" cy="4476814"/>
        </p:xfrm>
        <a:graphic>
          <a:graphicData uri="http://schemas.openxmlformats.org/drawingml/2006/table">
            <a:tbl>
              <a:tblPr firstRow="1" firstCol="1" bandRow="1"/>
              <a:tblGrid>
                <a:gridCol w="2929530">
                  <a:extLst>
                    <a:ext uri="{9D8B030D-6E8A-4147-A177-3AD203B41FA5}">
                      <a16:colId xmlns:a16="http://schemas.microsoft.com/office/drawing/2014/main" val="1825167263"/>
                    </a:ext>
                  </a:extLst>
                </a:gridCol>
                <a:gridCol w="2213262">
                  <a:extLst>
                    <a:ext uri="{9D8B030D-6E8A-4147-A177-3AD203B41FA5}">
                      <a16:colId xmlns:a16="http://schemas.microsoft.com/office/drawing/2014/main" val="1851132807"/>
                    </a:ext>
                  </a:extLst>
                </a:gridCol>
                <a:gridCol w="2573665">
                  <a:extLst>
                    <a:ext uri="{9D8B030D-6E8A-4147-A177-3AD203B41FA5}">
                      <a16:colId xmlns:a16="http://schemas.microsoft.com/office/drawing/2014/main" val="2678124019"/>
                    </a:ext>
                  </a:extLst>
                </a:gridCol>
                <a:gridCol w="2056208">
                  <a:extLst>
                    <a:ext uri="{9D8B030D-6E8A-4147-A177-3AD203B41FA5}">
                      <a16:colId xmlns:a16="http://schemas.microsoft.com/office/drawing/2014/main" val="2172183904"/>
                    </a:ext>
                  </a:extLst>
                </a:gridCol>
                <a:gridCol w="2419335">
                  <a:extLst>
                    <a:ext uri="{9D8B030D-6E8A-4147-A177-3AD203B41FA5}">
                      <a16:colId xmlns:a16="http://schemas.microsoft.com/office/drawing/2014/main" val="259863725"/>
                    </a:ext>
                  </a:extLst>
                </a:gridCol>
              </a:tblGrid>
              <a:tr h="387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aprendizaje esperado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 logro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desarrollo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Requiere apoyo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 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675922"/>
                  </a:ext>
                </a:extLst>
              </a:tr>
              <a:tr h="2044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su nombre con diversos propósitos e identifica el de algunos compañeros.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y logra escribir su nombre en diferentes situaciones y con diversos propósitos, además que lo diferencia e identifica el de sus compañeros.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esfuerza por identificar su nombre y el de alguno de sus compañeros en diversas situaciones y con diferentes propósitos.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le dificulta identificar su nombre en situaciones y el de alguno de sus compañeros.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166750"/>
                  </a:ext>
                </a:extLst>
              </a:tr>
              <a:tr h="2044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su nombre y otros datos personales en diversos documentos.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Logra identificar su nombre en documentos que integran datos personales, entiende la importancia de este y descubre para que se utilizan.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su nombre en algunos documentos que integran sus datos personales y menciona su utilidad.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reconoce su nombre en documentos personales.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45180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CFE650ED-C5B5-49FB-B6EC-CDF11FB05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17" b="89462" l="3600" r="92400">
                        <a14:foregroundMark x1="14600" y1="39462" x2="14600" y2="39462"/>
                        <a14:foregroundMark x1="41400" y1="56726" x2="41400" y2="56726"/>
                        <a14:foregroundMark x1="47400" y1="58520" x2="47400" y2="58520"/>
                        <a14:foregroundMark x1="46200" y1="60987" x2="44200" y2="70404"/>
                        <a14:foregroundMark x1="85400" y1="68161" x2="85400" y2="68161"/>
                        <a14:foregroundMark x1="85400" y1="68161" x2="85400" y2="68161"/>
                        <a14:foregroundMark x1="92800" y1="55381" x2="92800" y2="55381"/>
                        <a14:foregroundMark x1="92200" y1="55381" x2="92200" y2="55381"/>
                        <a14:foregroundMark x1="82000" y1="84753" x2="82000" y2="84753"/>
                        <a14:foregroundMark x1="65800" y1="54709" x2="65800" y2="54709"/>
                        <a14:foregroundMark x1="6600" y1="33184" x2="5400" y2="58969"/>
                        <a14:foregroundMark x1="5400" y1="58969" x2="11800" y2="48655"/>
                        <a14:foregroundMark x1="11800" y1="48655" x2="10400" y2="36996"/>
                        <a14:foregroundMark x1="10400" y1="36996" x2="10400" y2="36996"/>
                        <a14:foregroundMark x1="3600" y1="56726" x2="3600" y2="56726"/>
                        <a14:foregroundMark x1="41400" y1="80269" x2="41400" y2="80269"/>
                        <a14:foregroundMark x1="41000" y1="81166" x2="41000" y2="81166"/>
                        <a14:foregroundMark x1="33600" y1="46637" x2="33600" y2="46637"/>
                        <a14:foregroundMark x1="65800" y1="54036" x2="65800" y2="54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1568" y="-549608"/>
            <a:ext cx="2116205" cy="2112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223D62-429C-4FCA-87B1-EEE233F5E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17" b="89462" l="3600" r="92400">
                        <a14:foregroundMark x1="14600" y1="39462" x2="14600" y2="39462"/>
                        <a14:foregroundMark x1="41400" y1="56726" x2="41400" y2="56726"/>
                        <a14:foregroundMark x1="47400" y1="58520" x2="47400" y2="58520"/>
                        <a14:foregroundMark x1="46200" y1="60987" x2="44200" y2="70404"/>
                        <a14:foregroundMark x1="85400" y1="68161" x2="85400" y2="68161"/>
                        <a14:foregroundMark x1="85400" y1="68161" x2="85400" y2="68161"/>
                        <a14:foregroundMark x1="92800" y1="55381" x2="92800" y2="55381"/>
                        <a14:foregroundMark x1="92200" y1="55381" x2="92200" y2="55381"/>
                        <a14:foregroundMark x1="82000" y1="84753" x2="82000" y2="84753"/>
                        <a14:foregroundMark x1="65800" y1="54709" x2="65800" y2="54709"/>
                        <a14:foregroundMark x1="6600" y1="33184" x2="5400" y2="58969"/>
                        <a14:foregroundMark x1="5400" y1="58969" x2="11800" y2="48655"/>
                        <a14:foregroundMark x1="11800" y1="48655" x2="10400" y2="36996"/>
                        <a14:foregroundMark x1="10400" y1="36996" x2="10400" y2="36996"/>
                        <a14:foregroundMark x1="3600" y1="56726" x2="3600" y2="56726"/>
                        <a14:foregroundMark x1="41400" y1="80269" x2="41400" y2="80269"/>
                        <a14:foregroundMark x1="41000" y1="81166" x2="41000" y2="81166"/>
                        <a14:foregroundMark x1="33600" y1="46637" x2="33600" y2="46637"/>
                        <a14:foregroundMark x1="65800" y1="54036" x2="65800" y2="54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27554" y="-549608"/>
            <a:ext cx="2300911" cy="21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D12D766-DB65-4D25-BA79-56B3D1DF0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43527"/>
              </p:ext>
            </p:extLst>
          </p:nvPr>
        </p:nvGraphicFramePr>
        <p:xfrm>
          <a:off x="0" y="0"/>
          <a:ext cx="12191998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2929530">
                  <a:extLst>
                    <a:ext uri="{9D8B030D-6E8A-4147-A177-3AD203B41FA5}">
                      <a16:colId xmlns:a16="http://schemas.microsoft.com/office/drawing/2014/main" val="2995640390"/>
                    </a:ext>
                  </a:extLst>
                </a:gridCol>
                <a:gridCol w="2213261">
                  <a:extLst>
                    <a:ext uri="{9D8B030D-6E8A-4147-A177-3AD203B41FA5}">
                      <a16:colId xmlns:a16="http://schemas.microsoft.com/office/drawing/2014/main" val="184738970"/>
                    </a:ext>
                  </a:extLst>
                </a:gridCol>
                <a:gridCol w="2573664">
                  <a:extLst>
                    <a:ext uri="{9D8B030D-6E8A-4147-A177-3AD203B41FA5}">
                      <a16:colId xmlns:a16="http://schemas.microsoft.com/office/drawing/2014/main" val="1157762206"/>
                    </a:ext>
                  </a:extLst>
                </a:gridCol>
                <a:gridCol w="2056208">
                  <a:extLst>
                    <a:ext uri="{9D8B030D-6E8A-4147-A177-3AD203B41FA5}">
                      <a16:colId xmlns:a16="http://schemas.microsoft.com/office/drawing/2014/main" val="1680804501"/>
                    </a:ext>
                  </a:extLst>
                </a:gridCol>
                <a:gridCol w="2419335">
                  <a:extLst>
                    <a:ext uri="{9D8B030D-6E8A-4147-A177-3AD203B41FA5}">
                      <a16:colId xmlns:a16="http://schemas.microsoft.com/office/drawing/2014/main" val="1105524574"/>
                    </a:ext>
                  </a:extLst>
                </a:gridCol>
              </a:tblGrid>
              <a:tr h="1829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Resuelve problemas a través del conteo y con acciones sobre las colecciones.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resolución de problemas sobre las colecciones a través del conteo y con acciones sobre las colecciones de manera independiente.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Resuelve algunos problemas de conteo y de acciones sobre las colecciones sencillas.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le dificulta y requiere apoyo para resolver problemas de conteo y de colecciones.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161832"/>
                  </a:ext>
                </a:extLst>
              </a:tr>
              <a:tr h="1138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 de manera oral y escrita los números del 1 al 10 en diversas situaciones y de diferentes maneras, incluida la convencional.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los números del 1 al 10 expresándolos o registrándolos en juegos y actividades.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Expresa y registra los números que conoce en juegos y actividades diversas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algunos números y los logros expresar aún se le dificulta registrarlos.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461671"/>
                  </a:ext>
                </a:extLst>
              </a:tr>
              <a:tr h="182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 sonidos al ritmo de la música con distintas partes del cuerpo, instrumentos y otros objetos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los sonidos que se pueden realizar con las partes del cuerpo y comenta que instrumentos conoce para producir música.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Conoce algunas partes del cuerpo con las que se pueden realizar sonidos y comenta algunos instrumentos que cree que producen sonidos musicales.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le dificulta reconocer que partes del cuerpo generan sonidos y reproducirlos, no reconoce instrumentos musicales.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446005"/>
                  </a:ext>
                </a:extLst>
              </a:tr>
              <a:tr h="2060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Reconoce y valora costumbres y tradiciones que se manifiestan en los grupos sociales a los que pertenece.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 las tradiciones y la cultura que encuentra manifiestos en el grupo social o familiar al que pertenece, nombra fechas, eventos y experiencias en las que celebra en su entorno social. </a:t>
                      </a: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Conoce algo acerca de las tradiciones que se le menciona de acuerdo con su entorno social o familiar, reconoce características de algunas tradiciones. </a:t>
                      </a: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le dificulta identificar algunas tradiciones y costumbres de su entorno social. </a:t>
                      </a: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43" marR="52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641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54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5FC679-ADDD-4ADF-B468-FFF3B3630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1" b="90683" l="3914" r="89824">
                        <a14:foregroundMark x1="7241" y1="24845" x2="7241" y2="24845"/>
                        <a14:foregroundMark x1="3914" y1="24845" x2="3914" y2="24845"/>
                        <a14:foregroundMark x1="12916" y1="46894" x2="12916" y2="46894"/>
                        <a14:foregroundMark x1="11546" y1="39130" x2="14090" y2="49068"/>
                        <a14:foregroundMark x1="17808" y1="56522" x2="24070" y2="65217"/>
                        <a14:foregroundMark x1="41096" y1="81056" x2="52250" y2="83230"/>
                        <a14:foregroundMark x1="52250" y1="83230" x2="56751" y2="82919"/>
                        <a14:foregroundMark x1="67710" y1="74224" x2="78474" y2="57453"/>
                        <a14:foregroundMark x1="78474" y1="57453" x2="87280" y2="28571"/>
                        <a14:foregroundMark x1="87280" y1="28571" x2="84932" y2="43789"/>
                        <a14:foregroundMark x1="84932" y1="43789" x2="69863" y2="70497"/>
                        <a14:foregroundMark x1="69863" y1="70497" x2="44423" y2="90683"/>
                        <a14:foregroundMark x1="44423" y1="90683" x2="15460" y2="65528"/>
                        <a14:foregroundMark x1="15460" y1="65528" x2="12916" y2="33540"/>
                        <a14:foregroundMark x1="12916" y1="33540" x2="6262" y2="28261"/>
                        <a14:foregroundMark x1="82583" y1="35714" x2="78669" y2="45652"/>
                        <a14:foregroundMark x1="81409" y1="55280" x2="76125" y2="66460"/>
                      </a14:backgroundRemoval>
                    </a14:imgEffect>
                  </a14:imgLayer>
                </a14:imgProps>
              </a:ext>
            </a:extLst>
          </a:blip>
          <a:srcRect t="15260" b="8141"/>
          <a:stretch/>
        </p:blipFill>
        <p:spPr>
          <a:xfrm>
            <a:off x="0" y="0"/>
            <a:ext cx="4867275" cy="23493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9AC787-1F22-4BFF-9447-AFB4930FD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1" b="90683" l="3914" r="89824">
                        <a14:foregroundMark x1="7241" y1="24845" x2="7241" y2="24845"/>
                        <a14:foregroundMark x1="3914" y1="24845" x2="3914" y2="24845"/>
                        <a14:foregroundMark x1="12916" y1="46894" x2="12916" y2="46894"/>
                        <a14:foregroundMark x1="11546" y1="39130" x2="14090" y2="49068"/>
                        <a14:foregroundMark x1="17808" y1="56522" x2="24070" y2="65217"/>
                        <a14:foregroundMark x1="41096" y1="81056" x2="52250" y2="83230"/>
                        <a14:foregroundMark x1="52250" y1="83230" x2="56751" y2="82919"/>
                        <a14:foregroundMark x1="67710" y1="74224" x2="78474" y2="57453"/>
                        <a14:foregroundMark x1="78474" y1="57453" x2="87280" y2="28571"/>
                        <a14:foregroundMark x1="87280" y1="28571" x2="84932" y2="43789"/>
                        <a14:foregroundMark x1="84932" y1="43789" x2="69863" y2="70497"/>
                        <a14:foregroundMark x1="69863" y1="70497" x2="44423" y2="90683"/>
                        <a14:foregroundMark x1="44423" y1="90683" x2="15460" y2="65528"/>
                        <a14:foregroundMark x1="15460" y1="65528" x2="12916" y2="33540"/>
                        <a14:foregroundMark x1="12916" y1="33540" x2="6262" y2="28261"/>
                        <a14:foregroundMark x1="82583" y1="35714" x2="78669" y2="45652"/>
                        <a14:foregroundMark x1="81409" y1="55280" x2="76125" y2="66460"/>
                      </a14:backgroundRemoval>
                    </a14:imgEffect>
                  </a14:imgLayer>
                </a14:imgProps>
              </a:ext>
            </a:extLst>
          </a:blip>
          <a:srcRect t="15260" b="8141"/>
          <a:stretch/>
        </p:blipFill>
        <p:spPr>
          <a:xfrm>
            <a:off x="7324727" y="0"/>
            <a:ext cx="4867275" cy="23493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B83662A-F5C0-4C9A-BB13-CC3EBEA3F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991" y="0"/>
            <a:ext cx="2902226" cy="26515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AF99792-A19E-4C89-9E50-B2ACC7393FEA}"/>
              </a:ext>
            </a:extLst>
          </p:cNvPr>
          <p:cNvSpPr txBox="1"/>
          <p:nvPr/>
        </p:nvSpPr>
        <p:spPr>
          <a:xfrm>
            <a:off x="384315" y="2800537"/>
            <a:ext cx="11608904" cy="34163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Jardín de Niños</a:t>
            </a:r>
          </a:p>
          <a:p>
            <a:pPr algn="ctr"/>
            <a:r>
              <a:rPr lang="es-ES" dirty="0">
                <a:latin typeface="Century Gothic" panose="020B0502020202020204" pitchFamily="34" charset="0"/>
              </a:rPr>
              <a:t>Heroico Colegio Militar       C.C.T: 05EJN0143Y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Educadora titular:</a:t>
            </a:r>
            <a:r>
              <a:rPr lang="es-ES" dirty="0">
                <a:latin typeface="Century Gothic" panose="020B0502020202020204" pitchFamily="34" charset="0"/>
              </a:rPr>
              <a:t> María Guadalupe Flores de la Peña   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Educadora practicante:</a:t>
            </a:r>
            <a:r>
              <a:rPr lang="es-ES" dirty="0">
                <a:latin typeface="Century Gothic" panose="020B0502020202020204" pitchFamily="34" charset="0"/>
              </a:rPr>
              <a:t> Vannessa Jannette Solis Aldape        			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Grado:</a:t>
            </a:r>
            <a:r>
              <a:rPr lang="es-ES" dirty="0">
                <a:latin typeface="Century Gothic" panose="020B0502020202020204" pitchFamily="34" charset="0"/>
              </a:rPr>
              <a:t> 2do “C” y 3ro “B”   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Situación didáctica: </a:t>
            </a:r>
            <a:r>
              <a:rPr lang="es-ES" dirty="0">
                <a:latin typeface="Century Gothic" panose="020B0502020202020204" pitchFamily="34" charset="0"/>
              </a:rPr>
              <a:t>Evaluación diagnostica y de reforzamiento.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Fecha de aplicación: </a:t>
            </a:r>
            <a:r>
              <a:rPr lang="es-ES" dirty="0">
                <a:latin typeface="Century Gothic" panose="020B0502020202020204" pitchFamily="34" charset="0"/>
              </a:rPr>
              <a:t>del 13 al 17 de septiembre.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Objetivo: </a:t>
            </a:r>
            <a:r>
              <a:rPr lang="es-ES" dirty="0">
                <a:latin typeface="Century Gothic" panose="020B0502020202020204" pitchFamily="34" charset="0"/>
              </a:rPr>
              <a:t>Llevar a cabo actividades de exploración diagnostica con material concreto que permitan identificar y escribir su nombre con diferentes propósitos, desarrollar la resolución de problemas matemáticos y acciones sobre el conteo y las colecciones, además de expresarse emocionalmente. 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Rasgo del perfil de egreso: </a:t>
            </a:r>
            <a:r>
              <a:rPr lang="es-ES" dirty="0">
                <a:latin typeface="Century Gothic" panose="020B0502020202020204" pitchFamily="34" charset="0"/>
              </a:rPr>
              <a:t>Expresa Emociones gustos e ideas en su lengua materna. Usa el lenguaje para relacionarse con ostros y comprende algunas palabras para relacionarse en inglés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30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B2FFF1-674B-48C4-8291-82F5341D0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03" b="44231"/>
          <a:stretch/>
        </p:blipFill>
        <p:spPr>
          <a:xfrm>
            <a:off x="0" y="0"/>
            <a:ext cx="6858000" cy="7877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094C50-1686-434C-A015-EE534DE74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03" r="23931" b="44231"/>
          <a:stretch/>
        </p:blipFill>
        <p:spPr>
          <a:xfrm>
            <a:off x="6858000" y="0"/>
            <a:ext cx="5216769" cy="78779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11F2AC8-87A5-47BC-8C2F-520AFD1E3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43863"/>
              </p:ext>
            </p:extLst>
          </p:nvPr>
        </p:nvGraphicFramePr>
        <p:xfrm>
          <a:off x="1704726" y="1141974"/>
          <a:ext cx="8252460" cy="1159892"/>
        </p:xfrm>
        <a:graphic>
          <a:graphicData uri="http://schemas.openxmlformats.org/drawingml/2006/table">
            <a:tbl>
              <a:tblPr firstRow="1" firstCol="1" bandRow="1"/>
              <a:tblGrid>
                <a:gridCol w="2750820">
                  <a:extLst>
                    <a:ext uri="{9D8B030D-6E8A-4147-A177-3AD203B41FA5}">
                      <a16:colId xmlns:a16="http://schemas.microsoft.com/office/drawing/2014/main" val="721860394"/>
                    </a:ext>
                  </a:extLst>
                </a:gridCol>
                <a:gridCol w="2750820">
                  <a:extLst>
                    <a:ext uri="{9D8B030D-6E8A-4147-A177-3AD203B41FA5}">
                      <a16:colId xmlns:a16="http://schemas.microsoft.com/office/drawing/2014/main" val="1705859600"/>
                    </a:ext>
                  </a:extLst>
                </a:gridCol>
                <a:gridCol w="2750820">
                  <a:extLst>
                    <a:ext uri="{9D8B030D-6E8A-4147-A177-3AD203B41FA5}">
                      <a16:colId xmlns:a16="http://schemas.microsoft.com/office/drawing/2014/main" val="19154344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</a:t>
                      </a:r>
                      <a:r>
                        <a:rPr lang="es-ES_tradn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formación académica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34731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Lenguaje y comunicación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social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Escribe su nombre con diversos propósitos e identifica el de algunos compañeros.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Identifica su nombre y otros datos personales en diversos documentos.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36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4465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6428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A79788A-33CC-48E3-88B0-3DD94D359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51329"/>
              </p:ext>
            </p:extLst>
          </p:nvPr>
        </p:nvGraphicFramePr>
        <p:xfrm>
          <a:off x="1704726" y="2444013"/>
          <a:ext cx="8252460" cy="1339279"/>
        </p:xfrm>
        <a:graphic>
          <a:graphicData uri="http://schemas.openxmlformats.org/drawingml/2006/table">
            <a:tbl>
              <a:tblPr firstRow="1" firstCol="1" bandRow="1"/>
              <a:tblGrid>
                <a:gridCol w="2750820">
                  <a:extLst>
                    <a:ext uri="{9D8B030D-6E8A-4147-A177-3AD203B41FA5}">
                      <a16:colId xmlns:a16="http://schemas.microsoft.com/office/drawing/2014/main" val="598755279"/>
                    </a:ext>
                  </a:extLst>
                </a:gridCol>
                <a:gridCol w="2750820">
                  <a:extLst>
                    <a:ext uri="{9D8B030D-6E8A-4147-A177-3AD203B41FA5}">
                      <a16:colId xmlns:a16="http://schemas.microsoft.com/office/drawing/2014/main" val="2550443576"/>
                    </a:ext>
                  </a:extLst>
                </a:gridCol>
                <a:gridCol w="2750820">
                  <a:extLst>
                    <a:ext uri="{9D8B030D-6E8A-4147-A177-3AD203B41FA5}">
                      <a16:colId xmlns:a16="http://schemas.microsoft.com/office/drawing/2014/main" val="9360814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40678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Pensamiento matemático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Número, Algebra y Variación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Comunica de manera oral y escrita los números del 1 al 10 en diversas situaciones y de diferentes maneras, incluida la convencional.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Resuelve problemas a través del conteo y con acciones sobre las colecciones.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6057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8775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9255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ED8DEF9-D1B8-4ABE-ABDE-14D918A73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71249"/>
              </p:ext>
            </p:extLst>
          </p:nvPr>
        </p:nvGraphicFramePr>
        <p:xfrm>
          <a:off x="1704726" y="3925439"/>
          <a:ext cx="8252460" cy="938107"/>
        </p:xfrm>
        <a:graphic>
          <a:graphicData uri="http://schemas.openxmlformats.org/drawingml/2006/table">
            <a:tbl>
              <a:tblPr firstRow="1" firstCol="1" bandRow="1"/>
              <a:tblGrid>
                <a:gridCol w="2750820">
                  <a:extLst>
                    <a:ext uri="{9D8B030D-6E8A-4147-A177-3AD203B41FA5}">
                      <a16:colId xmlns:a16="http://schemas.microsoft.com/office/drawing/2014/main" val="893517904"/>
                    </a:ext>
                  </a:extLst>
                </a:gridCol>
                <a:gridCol w="2750820">
                  <a:extLst>
                    <a:ext uri="{9D8B030D-6E8A-4147-A177-3AD203B41FA5}">
                      <a16:colId xmlns:a16="http://schemas.microsoft.com/office/drawing/2014/main" val="2649609994"/>
                    </a:ext>
                  </a:extLst>
                </a:gridCol>
                <a:gridCol w="2750820">
                  <a:extLst>
                    <a:ext uri="{9D8B030D-6E8A-4147-A177-3AD203B41FA5}">
                      <a16:colId xmlns:a16="http://schemas.microsoft.com/office/drawing/2014/main" val="1515683943"/>
                    </a:ext>
                  </a:extLst>
                </a:gridCol>
              </a:tblGrid>
              <a:tr h="22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Campo de formación académica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24823"/>
                  </a:ext>
                </a:extLst>
              </a:tr>
              <a:tr h="22569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Exploración y comprensión del mundo natural y social.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Cultura y vida social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Reconoce y valora costumbres y tradiciones que se manifiestan en los grupos sociales a los que pertenece.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088841"/>
                  </a:ext>
                </a:extLst>
              </a:tr>
              <a:tr h="2256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Organizador curricular 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72300"/>
                  </a:ext>
                </a:extLst>
              </a:tr>
              <a:tr h="2610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Interacciones con el entorno social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61516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FD879D0-96C4-40F5-90A6-26847537E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5495">
            <a:off x="8528511" y="4320792"/>
            <a:ext cx="3467365" cy="20275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C99B14-FC3A-4B60-9A81-69E8E75C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58" b="95884" l="7813" r="91875">
                        <a14:foregroundMark x1="7813" y1="27603" x2="7813" y2="27603"/>
                        <a14:foregroundMark x1="50000" y1="6053" x2="50000" y2="6053"/>
                        <a14:foregroundMark x1="91875" y1="17676" x2="91875" y2="17676"/>
                        <a14:foregroundMark x1="39063" y1="89104" x2="73438" y2="89831"/>
                        <a14:foregroundMark x1="70000" y1="95884" x2="70000" y2="95884"/>
                        <a14:foregroundMark x1="55937" y1="41404" x2="55937" y2="41404"/>
                        <a14:foregroundMark x1="36563" y1="62954" x2="53438" y2="62954"/>
                        <a14:foregroundMark x1="53438" y1="62954" x2="52188" y2="40920"/>
                        <a14:foregroundMark x1="38125" y1="59564" x2="38125" y2="59564"/>
                        <a14:foregroundMark x1="49063" y1="4358" x2="49063" y2="4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97453"/>
            <a:ext cx="2072066" cy="26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8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7EE5C1-4F6A-4A8C-B466-29AD6FA7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03" b="44231"/>
          <a:stretch/>
        </p:blipFill>
        <p:spPr>
          <a:xfrm>
            <a:off x="0" y="0"/>
            <a:ext cx="6858000" cy="7877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C2A69D-53F3-4500-8A00-B49CCD27F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03" r="23931" b="44231"/>
          <a:stretch/>
        </p:blipFill>
        <p:spPr>
          <a:xfrm>
            <a:off x="6858000" y="0"/>
            <a:ext cx="5216769" cy="78779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BD2B1F0-8D51-4E46-BCDA-D38C6FB0B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453692"/>
              </p:ext>
            </p:extLst>
          </p:nvPr>
        </p:nvGraphicFramePr>
        <p:xfrm>
          <a:off x="808382" y="2616326"/>
          <a:ext cx="10946296" cy="3903228"/>
        </p:xfrm>
        <a:graphic>
          <a:graphicData uri="http://schemas.openxmlformats.org/drawingml/2006/table">
            <a:tbl>
              <a:tblPr firstRow="1" firstCol="1" bandRow="1"/>
              <a:tblGrid>
                <a:gridCol w="680292">
                  <a:extLst>
                    <a:ext uri="{9D8B030D-6E8A-4147-A177-3AD203B41FA5}">
                      <a16:colId xmlns:a16="http://schemas.microsoft.com/office/drawing/2014/main" val="631474538"/>
                    </a:ext>
                  </a:extLst>
                </a:gridCol>
                <a:gridCol w="1507967">
                  <a:extLst>
                    <a:ext uri="{9D8B030D-6E8A-4147-A177-3AD203B41FA5}">
                      <a16:colId xmlns:a16="http://schemas.microsoft.com/office/drawing/2014/main" val="576991632"/>
                    </a:ext>
                  </a:extLst>
                </a:gridCol>
                <a:gridCol w="734416">
                  <a:extLst>
                    <a:ext uri="{9D8B030D-6E8A-4147-A177-3AD203B41FA5}">
                      <a16:colId xmlns:a16="http://schemas.microsoft.com/office/drawing/2014/main" val="1011327142"/>
                    </a:ext>
                  </a:extLst>
                </a:gridCol>
                <a:gridCol w="1453844">
                  <a:extLst>
                    <a:ext uri="{9D8B030D-6E8A-4147-A177-3AD203B41FA5}">
                      <a16:colId xmlns:a16="http://schemas.microsoft.com/office/drawing/2014/main" val="2213157336"/>
                    </a:ext>
                  </a:extLst>
                </a:gridCol>
                <a:gridCol w="671133">
                  <a:extLst>
                    <a:ext uri="{9D8B030D-6E8A-4147-A177-3AD203B41FA5}">
                      <a16:colId xmlns:a16="http://schemas.microsoft.com/office/drawing/2014/main" val="1974179031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1156008297"/>
                    </a:ext>
                  </a:extLst>
                </a:gridCol>
                <a:gridCol w="730210">
                  <a:extLst>
                    <a:ext uri="{9D8B030D-6E8A-4147-A177-3AD203B41FA5}">
                      <a16:colId xmlns:a16="http://schemas.microsoft.com/office/drawing/2014/main" val="4016537663"/>
                    </a:ext>
                  </a:extLst>
                </a:gridCol>
                <a:gridCol w="1466334">
                  <a:extLst>
                    <a:ext uri="{9D8B030D-6E8A-4147-A177-3AD203B41FA5}">
                      <a16:colId xmlns:a16="http://schemas.microsoft.com/office/drawing/2014/main" val="2317048714"/>
                    </a:ext>
                  </a:extLst>
                </a:gridCol>
                <a:gridCol w="658642">
                  <a:extLst>
                    <a:ext uri="{9D8B030D-6E8A-4147-A177-3AD203B41FA5}">
                      <a16:colId xmlns:a16="http://schemas.microsoft.com/office/drawing/2014/main" val="3987517580"/>
                    </a:ext>
                  </a:extLst>
                </a:gridCol>
                <a:gridCol w="1531283">
                  <a:extLst>
                    <a:ext uri="{9D8B030D-6E8A-4147-A177-3AD203B41FA5}">
                      <a16:colId xmlns:a16="http://schemas.microsoft.com/office/drawing/2014/main" val="29759273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MIÉRCOLES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JUEVES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VIERNES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Virtual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125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Saludo a los alumnos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Saludo a los alumnos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Saludo a los alumnos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Saludo a los alumnos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301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Copiado de fecha y pase de llista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Copiado de fecha y pase de lista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Copiada fecha y pase de lista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Presentación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03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Comentamos sobre el es de septiembre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Comentamos sobre el mes de septiembre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min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Cuento de la independencia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Pase de lista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28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Cuento de la independencia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Cuento de la independencia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Comentamos sobre la independencia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Cuento de la independencia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243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Recordamos personajes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Recordamos personajes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Pinto mi bandera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Fiesta mexicana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809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min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Memoramas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rompecabezas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Memoramas</a:t>
                      </a: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rompecabezas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Pegamos banderas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Pinto mi bandera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088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Fiesta mexicana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Fiesta mexicana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Pinto mi bandera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936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Pinto mi bandera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Pinto mi bandera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Despedida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100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Pinto mi bandera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min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Pinto mi bandera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Rally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738571"/>
                  </a:ext>
                </a:extLst>
              </a:tr>
              <a:tr h="272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Despedida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Despedida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Rally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261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Despedida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min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Despedida 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98092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C0AD863-8F02-4F20-8A46-01CCAE65C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111387"/>
            <a:ext cx="117699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Cronograma de actividades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Jard</a:t>
            </a:r>
            <a:r>
              <a:rPr kumimoji="0" lang="es-MX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de Ni</a:t>
            </a:r>
            <a:r>
              <a:rPr kumimoji="0" lang="es-MX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Heroico Colegio Militar                                                                                   C.C.T: 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05EJN0143Y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Educadora: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Guadalupe Flores de la Pe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s-MX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Educadora practicante: 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Vannessa Jannette Solis Aldape </a:t>
            </a:r>
            <a:r>
              <a:rPr kumimoji="0" lang="es-MX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Grado: 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2do 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3ro 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</a:t>
            </a:r>
            <a:r>
              <a:rPr lang="es-MX" alt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kumimoji="0" lang="es-MX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17 de septiembre 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85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298383F-DE96-47F2-A851-347BF7CA9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78654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 firstRow="1" firstCol="1" bandRow="1"/>
              <a:tblGrid>
                <a:gridCol w="1997876">
                  <a:extLst>
                    <a:ext uri="{9D8B030D-6E8A-4147-A177-3AD203B41FA5}">
                      <a16:colId xmlns:a16="http://schemas.microsoft.com/office/drawing/2014/main" val="3754986722"/>
                    </a:ext>
                  </a:extLst>
                </a:gridCol>
                <a:gridCol w="135885">
                  <a:extLst>
                    <a:ext uri="{9D8B030D-6E8A-4147-A177-3AD203B41FA5}">
                      <a16:colId xmlns:a16="http://schemas.microsoft.com/office/drawing/2014/main" val="3255095287"/>
                    </a:ext>
                  </a:extLst>
                </a:gridCol>
                <a:gridCol w="2701172">
                  <a:extLst>
                    <a:ext uri="{9D8B030D-6E8A-4147-A177-3AD203B41FA5}">
                      <a16:colId xmlns:a16="http://schemas.microsoft.com/office/drawing/2014/main" val="3526313692"/>
                    </a:ext>
                  </a:extLst>
                </a:gridCol>
                <a:gridCol w="7357067">
                  <a:extLst>
                    <a:ext uri="{9D8B030D-6E8A-4147-A177-3AD203B41FA5}">
                      <a16:colId xmlns:a16="http://schemas.microsoft.com/office/drawing/2014/main" val="1190208406"/>
                    </a:ext>
                  </a:extLst>
                </a:gridCol>
              </a:tblGrid>
              <a:tr h="32981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4 días </a:t>
                      </a: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Espacios: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Aula</a:t>
                      </a: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Organización: 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individual, pares </a:t>
                      </a: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53822"/>
                  </a:ext>
                </a:extLst>
              </a:tr>
              <a:tr h="329819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Recursos: </a:t>
                      </a:r>
                      <a:r>
                        <a:rPr lang="es-MX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heSerif-SemiBold"/>
                        </a:rPr>
                        <a:t>Material concreto e instrumento de evaluación.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922619"/>
                  </a:ext>
                </a:extLst>
              </a:tr>
              <a:tr h="329819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 permanentes: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155790"/>
                  </a:ext>
                </a:extLst>
              </a:tr>
              <a:tr h="329819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 complementarias: </a:t>
                      </a:r>
                      <a:r>
                        <a:rPr lang="es-MX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Clase de Educación física, clase de música.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12996"/>
                  </a:ext>
                </a:extLst>
              </a:tr>
              <a:tr h="329819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 para iniciar bien el día: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337002"/>
                  </a:ext>
                </a:extLst>
              </a:tr>
              <a:tr h="329819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Adecuaciones curriculares: </a:t>
                      </a:r>
                      <a:r>
                        <a:rPr lang="es-MX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apoyar a los alumnos de manera individual en cuestión que lo requieran.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25547"/>
                  </a:ext>
                </a:extLst>
              </a:tr>
              <a:tr h="3298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45091"/>
                  </a:ext>
                </a:extLst>
              </a:tr>
              <a:tr h="3866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 de inicio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Saludar a los alumnos.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Revisar la fecha del día que asisten.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Pasar lista enfocado al conteo y reconocimiento del nombre.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Reconocer su nombre.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Recordamos que se hizo la clase anterior a partir de variadas preguntas como </a:t>
                      </a: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¿recuerdas que hicimos la clase anterior? ¿de qué trato la clase? ¿Cuál fue tu parte favorita? ¿Qué fue tu parte menos favorita?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Elegir una o mas canciones para cantar al iniciar las clases.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95534"/>
                  </a:ext>
                </a:extLst>
              </a:tr>
              <a:tr h="682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Reglas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Establecer límites de comportamiento dentro y fuera del aula, con los compañeros, respeto, tolerancia, solidaridad, sana distancia e higiene  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641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0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8493D0-B51D-412D-BB28-44A7325F9EA1}"/>
              </a:ext>
            </a:extLst>
          </p:cNvPr>
          <p:cNvSpPr txBox="1"/>
          <p:nvPr/>
        </p:nvSpPr>
        <p:spPr>
          <a:xfrm>
            <a:off x="0" y="180855"/>
            <a:ext cx="12192000" cy="6478505"/>
          </a:xfrm>
          <a:custGeom>
            <a:avLst/>
            <a:gdLst>
              <a:gd name="connsiteX0" fmla="*/ 0 w 12192000"/>
              <a:gd name="connsiteY0" fmla="*/ 0 h 6478505"/>
              <a:gd name="connsiteX1" fmla="*/ 214811 w 12192000"/>
              <a:gd name="connsiteY1" fmla="*/ 0 h 6478505"/>
              <a:gd name="connsiteX2" fmla="*/ 551543 w 12192000"/>
              <a:gd name="connsiteY2" fmla="*/ 0 h 6478505"/>
              <a:gd name="connsiteX3" fmla="*/ 1132114 w 12192000"/>
              <a:gd name="connsiteY3" fmla="*/ 0 h 6478505"/>
              <a:gd name="connsiteX4" fmla="*/ 1834606 w 12192000"/>
              <a:gd name="connsiteY4" fmla="*/ 0 h 6478505"/>
              <a:gd name="connsiteX5" fmla="*/ 2415177 w 12192000"/>
              <a:gd name="connsiteY5" fmla="*/ 0 h 6478505"/>
              <a:gd name="connsiteX6" fmla="*/ 2873829 w 12192000"/>
              <a:gd name="connsiteY6" fmla="*/ 0 h 6478505"/>
              <a:gd name="connsiteX7" fmla="*/ 3698240 w 12192000"/>
              <a:gd name="connsiteY7" fmla="*/ 0 h 6478505"/>
              <a:gd name="connsiteX8" fmla="*/ 4034971 w 12192000"/>
              <a:gd name="connsiteY8" fmla="*/ 0 h 6478505"/>
              <a:gd name="connsiteX9" fmla="*/ 4737463 w 12192000"/>
              <a:gd name="connsiteY9" fmla="*/ 0 h 6478505"/>
              <a:gd name="connsiteX10" fmla="*/ 5196114 w 12192000"/>
              <a:gd name="connsiteY10" fmla="*/ 0 h 6478505"/>
              <a:gd name="connsiteX11" fmla="*/ 5654766 w 12192000"/>
              <a:gd name="connsiteY11" fmla="*/ 0 h 6478505"/>
              <a:gd name="connsiteX12" fmla="*/ 6113417 w 12192000"/>
              <a:gd name="connsiteY12" fmla="*/ 0 h 6478505"/>
              <a:gd name="connsiteX13" fmla="*/ 6328229 w 12192000"/>
              <a:gd name="connsiteY13" fmla="*/ 0 h 6478505"/>
              <a:gd name="connsiteX14" fmla="*/ 6786880 w 12192000"/>
              <a:gd name="connsiteY14" fmla="*/ 0 h 6478505"/>
              <a:gd name="connsiteX15" fmla="*/ 7245531 w 12192000"/>
              <a:gd name="connsiteY15" fmla="*/ 0 h 6478505"/>
              <a:gd name="connsiteX16" fmla="*/ 7582263 w 12192000"/>
              <a:gd name="connsiteY16" fmla="*/ 0 h 6478505"/>
              <a:gd name="connsiteX17" fmla="*/ 7918994 w 12192000"/>
              <a:gd name="connsiteY17" fmla="*/ 0 h 6478505"/>
              <a:gd name="connsiteX18" fmla="*/ 8255726 w 12192000"/>
              <a:gd name="connsiteY18" fmla="*/ 0 h 6478505"/>
              <a:gd name="connsiteX19" fmla="*/ 8836297 w 12192000"/>
              <a:gd name="connsiteY19" fmla="*/ 0 h 6478505"/>
              <a:gd name="connsiteX20" fmla="*/ 9538789 w 12192000"/>
              <a:gd name="connsiteY20" fmla="*/ 0 h 6478505"/>
              <a:gd name="connsiteX21" fmla="*/ 9875520 w 12192000"/>
              <a:gd name="connsiteY21" fmla="*/ 0 h 6478505"/>
              <a:gd name="connsiteX22" fmla="*/ 10578011 w 12192000"/>
              <a:gd name="connsiteY22" fmla="*/ 0 h 6478505"/>
              <a:gd name="connsiteX23" fmla="*/ 10914743 w 12192000"/>
              <a:gd name="connsiteY23" fmla="*/ 0 h 6478505"/>
              <a:gd name="connsiteX24" fmla="*/ 11495314 w 12192000"/>
              <a:gd name="connsiteY24" fmla="*/ 0 h 6478505"/>
              <a:gd name="connsiteX25" fmla="*/ 12192000 w 12192000"/>
              <a:gd name="connsiteY25" fmla="*/ 0 h 6478505"/>
              <a:gd name="connsiteX26" fmla="*/ 12192000 w 12192000"/>
              <a:gd name="connsiteY26" fmla="*/ 524170 h 6478505"/>
              <a:gd name="connsiteX27" fmla="*/ 12192000 w 12192000"/>
              <a:gd name="connsiteY27" fmla="*/ 1177910 h 6478505"/>
              <a:gd name="connsiteX28" fmla="*/ 12192000 w 12192000"/>
              <a:gd name="connsiteY28" fmla="*/ 1766865 h 6478505"/>
              <a:gd name="connsiteX29" fmla="*/ 12192000 w 12192000"/>
              <a:gd name="connsiteY29" fmla="*/ 2485390 h 6478505"/>
              <a:gd name="connsiteX30" fmla="*/ 12192000 w 12192000"/>
              <a:gd name="connsiteY30" fmla="*/ 3139130 h 6478505"/>
              <a:gd name="connsiteX31" fmla="*/ 12192000 w 12192000"/>
              <a:gd name="connsiteY31" fmla="*/ 3663300 h 6478505"/>
              <a:gd name="connsiteX32" fmla="*/ 12192000 w 12192000"/>
              <a:gd name="connsiteY32" fmla="*/ 4317040 h 6478505"/>
              <a:gd name="connsiteX33" fmla="*/ 12192000 w 12192000"/>
              <a:gd name="connsiteY33" fmla="*/ 4776425 h 6478505"/>
              <a:gd name="connsiteX34" fmla="*/ 12192000 w 12192000"/>
              <a:gd name="connsiteY34" fmla="*/ 5300595 h 6478505"/>
              <a:gd name="connsiteX35" fmla="*/ 12192000 w 12192000"/>
              <a:gd name="connsiteY35" fmla="*/ 6478505 h 6478505"/>
              <a:gd name="connsiteX36" fmla="*/ 11977189 w 12192000"/>
              <a:gd name="connsiteY36" fmla="*/ 6478505 h 6478505"/>
              <a:gd name="connsiteX37" fmla="*/ 11518537 w 12192000"/>
              <a:gd name="connsiteY37" fmla="*/ 6478505 h 6478505"/>
              <a:gd name="connsiteX38" fmla="*/ 10694126 w 12192000"/>
              <a:gd name="connsiteY38" fmla="*/ 6478505 h 6478505"/>
              <a:gd name="connsiteX39" fmla="*/ 10479314 w 12192000"/>
              <a:gd name="connsiteY39" fmla="*/ 6478505 h 6478505"/>
              <a:gd name="connsiteX40" fmla="*/ 10264503 w 12192000"/>
              <a:gd name="connsiteY40" fmla="*/ 6478505 h 6478505"/>
              <a:gd name="connsiteX41" fmla="*/ 9562011 w 12192000"/>
              <a:gd name="connsiteY41" fmla="*/ 6478505 h 6478505"/>
              <a:gd name="connsiteX42" fmla="*/ 9225280 w 12192000"/>
              <a:gd name="connsiteY42" fmla="*/ 6478505 h 6478505"/>
              <a:gd name="connsiteX43" fmla="*/ 8888549 w 12192000"/>
              <a:gd name="connsiteY43" fmla="*/ 6478505 h 6478505"/>
              <a:gd name="connsiteX44" fmla="*/ 8551817 w 12192000"/>
              <a:gd name="connsiteY44" fmla="*/ 6478505 h 6478505"/>
              <a:gd name="connsiteX45" fmla="*/ 7971246 w 12192000"/>
              <a:gd name="connsiteY45" fmla="*/ 6478505 h 6478505"/>
              <a:gd name="connsiteX46" fmla="*/ 7634514 w 12192000"/>
              <a:gd name="connsiteY46" fmla="*/ 6478505 h 6478505"/>
              <a:gd name="connsiteX47" fmla="*/ 7297783 w 12192000"/>
              <a:gd name="connsiteY47" fmla="*/ 6478505 h 6478505"/>
              <a:gd name="connsiteX48" fmla="*/ 6717211 w 12192000"/>
              <a:gd name="connsiteY48" fmla="*/ 6478505 h 6478505"/>
              <a:gd name="connsiteX49" fmla="*/ 6014720 w 12192000"/>
              <a:gd name="connsiteY49" fmla="*/ 6478505 h 6478505"/>
              <a:gd name="connsiteX50" fmla="*/ 5556069 w 12192000"/>
              <a:gd name="connsiteY50" fmla="*/ 6478505 h 6478505"/>
              <a:gd name="connsiteX51" fmla="*/ 5341257 w 12192000"/>
              <a:gd name="connsiteY51" fmla="*/ 6478505 h 6478505"/>
              <a:gd name="connsiteX52" fmla="*/ 4882606 w 12192000"/>
              <a:gd name="connsiteY52" fmla="*/ 6478505 h 6478505"/>
              <a:gd name="connsiteX53" fmla="*/ 4423954 w 12192000"/>
              <a:gd name="connsiteY53" fmla="*/ 6478505 h 6478505"/>
              <a:gd name="connsiteX54" fmla="*/ 3965303 w 12192000"/>
              <a:gd name="connsiteY54" fmla="*/ 6478505 h 6478505"/>
              <a:gd name="connsiteX55" fmla="*/ 3262811 w 12192000"/>
              <a:gd name="connsiteY55" fmla="*/ 6478505 h 6478505"/>
              <a:gd name="connsiteX56" fmla="*/ 2804160 w 12192000"/>
              <a:gd name="connsiteY56" fmla="*/ 6478505 h 6478505"/>
              <a:gd name="connsiteX57" fmla="*/ 2467429 w 12192000"/>
              <a:gd name="connsiteY57" fmla="*/ 6478505 h 6478505"/>
              <a:gd name="connsiteX58" fmla="*/ 2252617 w 12192000"/>
              <a:gd name="connsiteY58" fmla="*/ 6478505 h 6478505"/>
              <a:gd name="connsiteX59" fmla="*/ 1672046 w 12192000"/>
              <a:gd name="connsiteY59" fmla="*/ 6478505 h 6478505"/>
              <a:gd name="connsiteX60" fmla="*/ 847634 w 12192000"/>
              <a:gd name="connsiteY60" fmla="*/ 6478505 h 6478505"/>
              <a:gd name="connsiteX61" fmla="*/ 632823 w 12192000"/>
              <a:gd name="connsiteY61" fmla="*/ 6478505 h 6478505"/>
              <a:gd name="connsiteX62" fmla="*/ 0 w 12192000"/>
              <a:gd name="connsiteY62" fmla="*/ 6478505 h 6478505"/>
              <a:gd name="connsiteX63" fmla="*/ 0 w 12192000"/>
              <a:gd name="connsiteY63" fmla="*/ 6083905 h 6478505"/>
              <a:gd name="connsiteX64" fmla="*/ 0 w 12192000"/>
              <a:gd name="connsiteY64" fmla="*/ 5365380 h 6478505"/>
              <a:gd name="connsiteX65" fmla="*/ 0 w 12192000"/>
              <a:gd name="connsiteY65" fmla="*/ 4711640 h 6478505"/>
              <a:gd name="connsiteX66" fmla="*/ 0 w 12192000"/>
              <a:gd name="connsiteY66" fmla="*/ 4187470 h 6478505"/>
              <a:gd name="connsiteX67" fmla="*/ 0 w 12192000"/>
              <a:gd name="connsiteY67" fmla="*/ 3792870 h 6478505"/>
              <a:gd name="connsiteX68" fmla="*/ 0 w 12192000"/>
              <a:gd name="connsiteY68" fmla="*/ 3203915 h 6478505"/>
              <a:gd name="connsiteX69" fmla="*/ 0 w 12192000"/>
              <a:gd name="connsiteY69" fmla="*/ 2550175 h 6478505"/>
              <a:gd name="connsiteX70" fmla="*/ 0 w 12192000"/>
              <a:gd name="connsiteY70" fmla="*/ 2026005 h 6478505"/>
              <a:gd name="connsiteX71" fmla="*/ 0 w 12192000"/>
              <a:gd name="connsiteY71" fmla="*/ 1307480 h 6478505"/>
              <a:gd name="connsiteX72" fmla="*/ 0 w 12192000"/>
              <a:gd name="connsiteY72" fmla="*/ 718525 h 6478505"/>
              <a:gd name="connsiteX73" fmla="*/ 0 w 12192000"/>
              <a:gd name="connsiteY73" fmla="*/ 0 h 647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2192000" h="6478505" extrusionOk="0">
                <a:moveTo>
                  <a:pt x="0" y="0"/>
                </a:moveTo>
                <a:cubicBezTo>
                  <a:pt x="61972" y="-14402"/>
                  <a:pt x="131129" y="22602"/>
                  <a:pt x="214811" y="0"/>
                </a:cubicBezTo>
                <a:cubicBezTo>
                  <a:pt x="298493" y="-22602"/>
                  <a:pt x="385811" y="24579"/>
                  <a:pt x="551543" y="0"/>
                </a:cubicBezTo>
                <a:cubicBezTo>
                  <a:pt x="717275" y="-24579"/>
                  <a:pt x="963833" y="53305"/>
                  <a:pt x="1132114" y="0"/>
                </a:cubicBezTo>
                <a:cubicBezTo>
                  <a:pt x="1300395" y="-53305"/>
                  <a:pt x="1499795" y="54065"/>
                  <a:pt x="1834606" y="0"/>
                </a:cubicBezTo>
                <a:cubicBezTo>
                  <a:pt x="2169417" y="-54065"/>
                  <a:pt x="2211074" y="55585"/>
                  <a:pt x="2415177" y="0"/>
                </a:cubicBezTo>
                <a:cubicBezTo>
                  <a:pt x="2619280" y="-55585"/>
                  <a:pt x="2658824" y="26221"/>
                  <a:pt x="2873829" y="0"/>
                </a:cubicBezTo>
                <a:cubicBezTo>
                  <a:pt x="3088834" y="-26221"/>
                  <a:pt x="3357239" y="32374"/>
                  <a:pt x="3698240" y="0"/>
                </a:cubicBezTo>
                <a:cubicBezTo>
                  <a:pt x="4039241" y="-32374"/>
                  <a:pt x="3940931" y="5916"/>
                  <a:pt x="4034971" y="0"/>
                </a:cubicBezTo>
                <a:cubicBezTo>
                  <a:pt x="4129011" y="-5916"/>
                  <a:pt x="4519620" y="24259"/>
                  <a:pt x="4737463" y="0"/>
                </a:cubicBezTo>
                <a:cubicBezTo>
                  <a:pt x="4955306" y="-24259"/>
                  <a:pt x="4979881" y="11691"/>
                  <a:pt x="5196114" y="0"/>
                </a:cubicBezTo>
                <a:cubicBezTo>
                  <a:pt x="5412347" y="-11691"/>
                  <a:pt x="5562269" y="26324"/>
                  <a:pt x="5654766" y="0"/>
                </a:cubicBezTo>
                <a:cubicBezTo>
                  <a:pt x="5747263" y="-26324"/>
                  <a:pt x="5960420" y="9460"/>
                  <a:pt x="6113417" y="0"/>
                </a:cubicBezTo>
                <a:cubicBezTo>
                  <a:pt x="6266414" y="-9460"/>
                  <a:pt x="6275880" y="15364"/>
                  <a:pt x="6328229" y="0"/>
                </a:cubicBezTo>
                <a:cubicBezTo>
                  <a:pt x="6380578" y="-15364"/>
                  <a:pt x="6564358" y="54938"/>
                  <a:pt x="6786880" y="0"/>
                </a:cubicBezTo>
                <a:cubicBezTo>
                  <a:pt x="7009402" y="-54938"/>
                  <a:pt x="7080383" y="27114"/>
                  <a:pt x="7245531" y="0"/>
                </a:cubicBezTo>
                <a:cubicBezTo>
                  <a:pt x="7410679" y="-27114"/>
                  <a:pt x="7425885" y="34979"/>
                  <a:pt x="7582263" y="0"/>
                </a:cubicBezTo>
                <a:cubicBezTo>
                  <a:pt x="7738641" y="-34979"/>
                  <a:pt x="7842852" y="28978"/>
                  <a:pt x="7918994" y="0"/>
                </a:cubicBezTo>
                <a:cubicBezTo>
                  <a:pt x="7995136" y="-28978"/>
                  <a:pt x="8164472" y="30629"/>
                  <a:pt x="8255726" y="0"/>
                </a:cubicBezTo>
                <a:cubicBezTo>
                  <a:pt x="8346980" y="-30629"/>
                  <a:pt x="8619135" y="46353"/>
                  <a:pt x="8836297" y="0"/>
                </a:cubicBezTo>
                <a:cubicBezTo>
                  <a:pt x="9053459" y="-46353"/>
                  <a:pt x="9260308" y="40789"/>
                  <a:pt x="9538789" y="0"/>
                </a:cubicBezTo>
                <a:cubicBezTo>
                  <a:pt x="9817270" y="-40789"/>
                  <a:pt x="9741651" y="38744"/>
                  <a:pt x="9875520" y="0"/>
                </a:cubicBezTo>
                <a:cubicBezTo>
                  <a:pt x="10009389" y="-38744"/>
                  <a:pt x="10301393" y="487"/>
                  <a:pt x="10578011" y="0"/>
                </a:cubicBezTo>
                <a:cubicBezTo>
                  <a:pt x="10854629" y="-487"/>
                  <a:pt x="10813507" y="29358"/>
                  <a:pt x="10914743" y="0"/>
                </a:cubicBezTo>
                <a:cubicBezTo>
                  <a:pt x="11015979" y="-29358"/>
                  <a:pt x="11272467" y="36312"/>
                  <a:pt x="11495314" y="0"/>
                </a:cubicBezTo>
                <a:cubicBezTo>
                  <a:pt x="11718161" y="-36312"/>
                  <a:pt x="11966162" y="66577"/>
                  <a:pt x="12192000" y="0"/>
                </a:cubicBezTo>
                <a:cubicBezTo>
                  <a:pt x="12205024" y="152807"/>
                  <a:pt x="12142761" y="325903"/>
                  <a:pt x="12192000" y="524170"/>
                </a:cubicBezTo>
                <a:cubicBezTo>
                  <a:pt x="12241239" y="722437"/>
                  <a:pt x="12161898" y="978087"/>
                  <a:pt x="12192000" y="1177910"/>
                </a:cubicBezTo>
                <a:cubicBezTo>
                  <a:pt x="12222102" y="1377733"/>
                  <a:pt x="12133719" y="1511875"/>
                  <a:pt x="12192000" y="1766865"/>
                </a:cubicBezTo>
                <a:cubicBezTo>
                  <a:pt x="12250281" y="2021855"/>
                  <a:pt x="12191248" y="2182738"/>
                  <a:pt x="12192000" y="2485390"/>
                </a:cubicBezTo>
                <a:cubicBezTo>
                  <a:pt x="12192752" y="2788042"/>
                  <a:pt x="12164381" y="2990628"/>
                  <a:pt x="12192000" y="3139130"/>
                </a:cubicBezTo>
                <a:cubicBezTo>
                  <a:pt x="12219619" y="3287632"/>
                  <a:pt x="12145076" y="3526546"/>
                  <a:pt x="12192000" y="3663300"/>
                </a:cubicBezTo>
                <a:cubicBezTo>
                  <a:pt x="12238924" y="3800054"/>
                  <a:pt x="12150463" y="4141456"/>
                  <a:pt x="12192000" y="4317040"/>
                </a:cubicBezTo>
                <a:cubicBezTo>
                  <a:pt x="12233537" y="4492624"/>
                  <a:pt x="12165753" y="4659980"/>
                  <a:pt x="12192000" y="4776425"/>
                </a:cubicBezTo>
                <a:cubicBezTo>
                  <a:pt x="12218247" y="4892870"/>
                  <a:pt x="12168764" y="5049045"/>
                  <a:pt x="12192000" y="5300595"/>
                </a:cubicBezTo>
                <a:cubicBezTo>
                  <a:pt x="12215236" y="5552145"/>
                  <a:pt x="12173725" y="6099461"/>
                  <a:pt x="12192000" y="6478505"/>
                </a:cubicBezTo>
                <a:cubicBezTo>
                  <a:pt x="12137996" y="6486561"/>
                  <a:pt x="12026718" y="6471509"/>
                  <a:pt x="11977189" y="6478505"/>
                </a:cubicBezTo>
                <a:cubicBezTo>
                  <a:pt x="11927660" y="6485501"/>
                  <a:pt x="11647199" y="6468326"/>
                  <a:pt x="11518537" y="6478505"/>
                </a:cubicBezTo>
                <a:cubicBezTo>
                  <a:pt x="11389875" y="6488684"/>
                  <a:pt x="10914724" y="6469429"/>
                  <a:pt x="10694126" y="6478505"/>
                </a:cubicBezTo>
                <a:cubicBezTo>
                  <a:pt x="10473528" y="6487581"/>
                  <a:pt x="10572449" y="6456163"/>
                  <a:pt x="10479314" y="6478505"/>
                </a:cubicBezTo>
                <a:cubicBezTo>
                  <a:pt x="10386179" y="6500847"/>
                  <a:pt x="10334051" y="6457684"/>
                  <a:pt x="10264503" y="6478505"/>
                </a:cubicBezTo>
                <a:cubicBezTo>
                  <a:pt x="10194955" y="6499326"/>
                  <a:pt x="9716209" y="6402445"/>
                  <a:pt x="9562011" y="6478505"/>
                </a:cubicBezTo>
                <a:cubicBezTo>
                  <a:pt x="9407813" y="6554565"/>
                  <a:pt x="9298523" y="6440259"/>
                  <a:pt x="9225280" y="6478505"/>
                </a:cubicBezTo>
                <a:cubicBezTo>
                  <a:pt x="9152037" y="6516751"/>
                  <a:pt x="9038841" y="6465646"/>
                  <a:pt x="8888549" y="6478505"/>
                </a:cubicBezTo>
                <a:cubicBezTo>
                  <a:pt x="8738257" y="6491364"/>
                  <a:pt x="8642366" y="6451779"/>
                  <a:pt x="8551817" y="6478505"/>
                </a:cubicBezTo>
                <a:cubicBezTo>
                  <a:pt x="8461268" y="6505231"/>
                  <a:pt x="8112638" y="6442488"/>
                  <a:pt x="7971246" y="6478505"/>
                </a:cubicBezTo>
                <a:cubicBezTo>
                  <a:pt x="7829854" y="6514522"/>
                  <a:pt x="7786423" y="6475716"/>
                  <a:pt x="7634514" y="6478505"/>
                </a:cubicBezTo>
                <a:cubicBezTo>
                  <a:pt x="7482605" y="6481294"/>
                  <a:pt x="7428451" y="6471855"/>
                  <a:pt x="7297783" y="6478505"/>
                </a:cubicBezTo>
                <a:cubicBezTo>
                  <a:pt x="7167115" y="6485155"/>
                  <a:pt x="6930462" y="6437209"/>
                  <a:pt x="6717211" y="6478505"/>
                </a:cubicBezTo>
                <a:cubicBezTo>
                  <a:pt x="6503960" y="6519801"/>
                  <a:pt x="6342437" y="6469508"/>
                  <a:pt x="6014720" y="6478505"/>
                </a:cubicBezTo>
                <a:cubicBezTo>
                  <a:pt x="5687003" y="6487502"/>
                  <a:pt x="5722085" y="6443471"/>
                  <a:pt x="5556069" y="6478505"/>
                </a:cubicBezTo>
                <a:cubicBezTo>
                  <a:pt x="5390053" y="6513539"/>
                  <a:pt x="5401792" y="6458875"/>
                  <a:pt x="5341257" y="6478505"/>
                </a:cubicBezTo>
                <a:cubicBezTo>
                  <a:pt x="5280722" y="6498135"/>
                  <a:pt x="5028159" y="6470869"/>
                  <a:pt x="4882606" y="6478505"/>
                </a:cubicBezTo>
                <a:cubicBezTo>
                  <a:pt x="4737053" y="6486141"/>
                  <a:pt x="4649137" y="6473380"/>
                  <a:pt x="4423954" y="6478505"/>
                </a:cubicBezTo>
                <a:cubicBezTo>
                  <a:pt x="4198771" y="6483630"/>
                  <a:pt x="4121322" y="6435698"/>
                  <a:pt x="3965303" y="6478505"/>
                </a:cubicBezTo>
                <a:cubicBezTo>
                  <a:pt x="3809284" y="6521312"/>
                  <a:pt x="3441842" y="6398383"/>
                  <a:pt x="3262811" y="6478505"/>
                </a:cubicBezTo>
                <a:cubicBezTo>
                  <a:pt x="3083780" y="6558627"/>
                  <a:pt x="2904406" y="6456622"/>
                  <a:pt x="2804160" y="6478505"/>
                </a:cubicBezTo>
                <a:cubicBezTo>
                  <a:pt x="2703914" y="6500388"/>
                  <a:pt x="2549007" y="6462087"/>
                  <a:pt x="2467429" y="6478505"/>
                </a:cubicBezTo>
                <a:cubicBezTo>
                  <a:pt x="2385851" y="6494923"/>
                  <a:pt x="2348345" y="6463253"/>
                  <a:pt x="2252617" y="6478505"/>
                </a:cubicBezTo>
                <a:cubicBezTo>
                  <a:pt x="2156889" y="6493757"/>
                  <a:pt x="1855994" y="6468009"/>
                  <a:pt x="1672046" y="6478505"/>
                </a:cubicBezTo>
                <a:cubicBezTo>
                  <a:pt x="1488098" y="6489001"/>
                  <a:pt x="1075315" y="6474699"/>
                  <a:pt x="847634" y="6478505"/>
                </a:cubicBezTo>
                <a:cubicBezTo>
                  <a:pt x="619953" y="6482311"/>
                  <a:pt x="711796" y="6468551"/>
                  <a:pt x="632823" y="6478505"/>
                </a:cubicBezTo>
                <a:cubicBezTo>
                  <a:pt x="553850" y="6488459"/>
                  <a:pt x="242477" y="6469642"/>
                  <a:pt x="0" y="6478505"/>
                </a:cubicBezTo>
                <a:cubicBezTo>
                  <a:pt x="-46727" y="6332950"/>
                  <a:pt x="30150" y="6225123"/>
                  <a:pt x="0" y="6083905"/>
                </a:cubicBezTo>
                <a:cubicBezTo>
                  <a:pt x="-30150" y="5942687"/>
                  <a:pt x="15120" y="5590986"/>
                  <a:pt x="0" y="5365380"/>
                </a:cubicBezTo>
                <a:cubicBezTo>
                  <a:pt x="-15120" y="5139775"/>
                  <a:pt x="24866" y="4932855"/>
                  <a:pt x="0" y="4711640"/>
                </a:cubicBezTo>
                <a:cubicBezTo>
                  <a:pt x="-24866" y="4490425"/>
                  <a:pt x="19038" y="4382237"/>
                  <a:pt x="0" y="4187470"/>
                </a:cubicBezTo>
                <a:cubicBezTo>
                  <a:pt x="-19038" y="3992703"/>
                  <a:pt x="3475" y="3882695"/>
                  <a:pt x="0" y="3792870"/>
                </a:cubicBezTo>
                <a:cubicBezTo>
                  <a:pt x="-3475" y="3703045"/>
                  <a:pt x="36078" y="3438860"/>
                  <a:pt x="0" y="3203915"/>
                </a:cubicBezTo>
                <a:cubicBezTo>
                  <a:pt x="-36078" y="2968971"/>
                  <a:pt x="41961" y="2691403"/>
                  <a:pt x="0" y="2550175"/>
                </a:cubicBezTo>
                <a:cubicBezTo>
                  <a:pt x="-41961" y="2408947"/>
                  <a:pt x="61404" y="2276439"/>
                  <a:pt x="0" y="2026005"/>
                </a:cubicBezTo>
                <a:cubicBezTo>
                  <a:pt x="-61404" y="1775571"/>
                  <a:pt x="57151" y="1521878"/>
                  <a:pt x="0" y="1307480"/>
                </a:cubicBezTo>
                <a:cubicBezTo>
                  <a:pt x="-57151" y="1093083"/>
                  <a:pt x="23781" y="907170"/>
                  <a:pt x="0" y="718525"/>
                </a:cubicBezTo>
                <a:cubicBezTo>
                  <a:pt x="-23781" y="529881"/>
                  <a:pt x="58265" y="330377"/>
                  <a:pt x="0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5257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 Pro Cond Semibold" panose="020B0604020202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para inicio de la clase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quien es este nombre 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Ingresan al salón y observan las tarjetas que se encuentran en el suelo. Pasará un alumno a la vez para tomar una tarjeta la cual tiene escrito un nombre, si identifica el suyo, podrá pasar a su lugar, de lo contrario, mostrara a sus compañeros el nombre y alguno debe identificarlo. Al finalizar todos mantienen su nombre en su lugar.</a:t>
            </a:r>
          </a:p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círculo de los nombres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niños han de buscar sus nombres en diferentes puntos del salón y una vez encontrado, vaya a sentarse en una silla.  </a:t>
            </a:r>
          </a:p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s-ES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donde esta tu nombre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 al salón y trata de buscar, identificar y reconocer su nombre en las mesas que están en el aula. Al encontrarlo </a:t>
            </a:r>
            <a:r>
              <a:rPr lang="es-ES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 su lugar.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2C2696-15A7-483F-9C0E-6B167E51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75" y="4853352"/>
            <a:ext cx="1473665" cy="16107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CE72A1-67CF-47A6-97DF-3F66E6562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33" b="32750"/>
          <a:stretch/>
        </p:blipFill>
        <p:spPr>
          <a:xfrm rot="20798794">
            <a:off x="3207433" y="452139"/>
            <a:ext cx="844208" cy="4498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7157D7-513D-4482-9AA6-DD46D0F1D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33" b="32750"/>
          <a:stretch/>
        </p:blipFill>
        <p:spPr>
          <a:xfrm rot="825723">
            <a:off x="8142517" y="460389"/>
            <a:ext cx="753417" cy="4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3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8493D0-B51D-412D-BB28-44A7325F9EA1}"/>
              </a:ext>
            </a:extLst>
          </p:cNvPr>
          <p:cNvSpPr txBox="1"/>
          <p:nvPr/>
        </p:nvSpPr>
        <p:spPr>
          <a:xfrm>
            <a:off x="0" y="194108"/>
            <a:ext cx="12192000" cy="6443110"/>
          </a:xfrm>
          <a:custGeom>
            <a:avLst/>
            <a:gdLst>
              <a:gd name="connsiteX0" fmla="*/ 0 w 12192000"/>
              <a:gd name="connsiteY0" fmla="*/ 0 h 6443110"/>
              <a:gd name="connsiteX1" fmla="*/ 214811 w 12192000"/>
              <a:gd name="connsiteY1" fmla="*/ 0 h 6443110"/>
              <a:gd name="connsiteX2" fmla="*/ 551543 w 12192000"/>
              <a:gd name="connsiteY2" fmla="*/ 0 h 6443110"/>
              <a:gd name="connsiteX3" fmla="*/ 1132114 w 12192000"/>
              <a:gd name="connsiteY3" fmla="*/ 0 h 6443110"/>
              <a:gd name="connsiteX4" fmla="*/ 1834606 w 12192000"/>
              <a:gd name="connsiteY4" fmla="*/ 0 h 6443110"/>
              <a:gd name="connsiteX5" fmla="*/ 2415177 w 12192000"/>
              <a:gd name="connsiteY5" fmla="*/ 0 h 6443110"/>
              <a:gd name="connsiteX6" fmla="*/ 2873829 w 12192000"/>
              <a:gd name="connsiteY6" fmla="*/ 0 h 6443110"/>
              <a:gd name="connsiteX7" fmla="*/ 3698240 w 12192000"/>
              <a:gd name="connsiteY7" fmla="*/ 0 h 6443110"/>
              <a:gd name="connsiteX8" fmla="*/ 4034971 w 12192000"/>
              <a:gd name="connsiteY8" fmla="*/ 0 h 6443110"/>
              <a:gd name="connsiteX9" fmla="*/ 4737463 w 12192000"/>
              <a:gd name="connsiteY9" fmla="*/ 0 h 6443110"/>
              <a:gd name="connsiteX10" fmla="*/ 5196114 w 12192000"/>
              <a:gd name="connsiteY10" fmla="*/ 0 h 6443110"/>
              <a:gd name="connsiteX11" fmla="*/ 5654766 w 12192000"/>
              <a:gd name="connsiteY11" fmla="*/ 0 h 6443110"/>
              <a:gd name="connsiteX12" fmla="*/ 6113417 w 12192000"/>
              <a:gd name="connsiteY12" fmla="*/ 0 h 6443110"/>
              <a:gd name="connsiteX13" fmla="*/ 6328229 w 12192000"/>
              <a:gd name="connsiteY13" fmla="*/ 0 h 6443110"/>
              <a:gd name="connsiteX14" fmla="*/ 6786880 w 12192000"/>
              <a:gd name="connsiteY14" fmla="*/ 0 h 6443110"/>
              <a:gd name="connsiteX15" fmla="*/ 7245531 w 12192000"/>
              <a:gd name="connsiteY15" fmla="*/ 0 h 6443110"/>
              <a:gd name="connsiteX16" fmla="*/ 7582263 w 12192000"/>
              <a:gd name="connsiteY16" fmla="*/ 0 h 6443110"/>
              <a:gd name="connsiteX17" fmla="*/ 7918994 w 12192000"/>
              <a:gd name="connsiteY17" fmla="*/ 0 h 6443110"/>
              <a:gd name="connsiteX18" fmla="*/ 8255726 w 12192000"/>
              <a:gd name="connsiteY18" fmla="*/ 0 h 6443110"/>
              <a:gd name="connsiteX19" fmla="*/ 8836297 w 12192000"/>
              <a:gd name="connsiteY19" fmla="*/ 0 h 6443110"/>
              <a:gd name="connsiteX20" fmla="*/ 9538789 w 12192000"/>
              <a:gd name="connsiteY20" fmla="*/ 0 h 6443110"/>
              <a:gd name="connsiteX21" fmla="*/ 9875520 w 12192000"/>
              <a:gd name="connsiteY21" fmla="*/ 0 h 6443110"/>
              <a:gd name="connsiteX22" fmla="*/ 10578011 w 12192000"/>
              <a:gd name="connsiteY22" fmla="*/ 0 h 6443110"/>
              <a:gd name="connsiteX23" fmla="*/ 10914743 w 12192000"/>
              <a:gd name="connsiteY23" fmla="*/ 0 h 6443110"/>
              <a:gd name="connsiteX24" fmla="*/ 11495314 w 12192000"/>
              <a:gd name="connsiteY24" fmla="*/ 0 h 6443110"/>
              <a:gd name="connsiteX25" fmla="*/ 12192000 w 12192000"/>
              <a:gd name="connsiteY25" fmla="*/ 0 h 6443110"/>
              <a:gd name="connsiteX26" fmla="*/ 12192000 w 12192000"/>
              <a:gd name="connsiteY26" fmla="*/ 521306 h 6443110"/>
              <a:gd name="connsiteX27" fmla="*/ 12192000 w 12192000"/>
              <a:gd name="connsiteY27" fmla="*/ 1171475 h 6443110"/>
              <a:gd name="connsiteX28" fmla="*/ 12192000 w 12192000"/>
              <a:gd name="connsiteY28" fmla="*/ 1757212 h 6443110"/>
              <a:gd name="connsiteX29" fmla="*/ 12192000 w 12192000"/>
              <a:gd name="connsiteY29" fmla="*/ 2471811 h 6443110"/>
              <a:gd name="connsiteX30" fmla="*/ 12192000 w 12192000"/>
              <a:gd name="connsiteY30" fmla="*/ 3121980 h 6443110"/>
              <a:gd name="connsiteX31" fmla="*/ 12192000 w 12192000"/>
              <a:gd name="connsiteY31" fmla="*/ 3643286 h 6443110"/>
              <a:gd name="connsiteX32" fmla="*/ 12192000 w 12192000"/>
              <a:gd name="connsiteY32" fmla="*/ 4293454 h 6443110"/>
              <a:gd name="connsiteX33" fmla="*/ 12192000 w 12192000"/>
              <a:gd name="connsiteY33" fmla="*/ 4750329 h 6443110"/>
              <a:gd name="connsiteX34" fmla="*/ 12192000 w 12192000"/>
              <a:gd name="connsiteY34" fmla="*/ 5271635 h 6443110"/>
              <a:gd name="connsiteX35" fmla="*/ 12192000 w 12192000"/>
              <a:gd name="connsiteY35" fmla="*/ 6443110 h 6443110"/>
              <a:gd name="connsiteX36" fmla="*/ 11977189 w 12192000"/>
              <a:gd name="connsiteY36" fmla="*/ 6443110 h 6443110"/>
              <a:gd name="connsiteX37" fmla="*/ 11518537 w 12192000"/>
              <a:gd name="connsiteY37" fmla="*/ 6443110 h 6443110"/>
              <a:gd name="connsiteX38" fmla="*/ 10694126 w 12192000"/>
              <a:gd name="connsiteY38" fmla="*/ 6443110 h 6443110"/>
              <a:gd name="connsiteX39" fmla="*/ 10479314 w 12192000"/>
              <a:gd name="connsiteY39" fmla="*/ 6443110 h 6443110"/>
              <a:gd name="connsiteX40" fmla="*/ 10264503 w 12192000"/>
              <a:gd name="connsiteY40" fmla="*/ 6443110 h 6443110"/>
              <a:gd name="connsiteX41" fmla="*/ 9562011 w 12192000"/>
              <a:gd name="connsiteY41" fmla="*/ 6443110 h 6443110"/>
              <a:gd name="connsiteX42" fmla="*/ 9225280 w 12192000"/>
              <a:gd name="connsiteY42" fmla="*/ 6443110 h 6443110"/>
              <a:gd name="connsiteX43" fmla="*/ 8888549 w 12192000"/>
              <a:gd name="connsiteY43" fmla="*/ 6443110 h 6443110"/>
              <a:gd name="connsiteX44" fmla="*/ 8551817 w 12192000"/>
              <a:gd name="connsiteY44" fmla="*/ 6443110 h 6443110"/>
              <a:gd name="connsiteX45" fmla="*/ 7971246 w 12192000"/>
              <a:gd name="connsiteY45" fmla="*/ 6443110 h 6443110"/>
              <a:gd name="connsiteX46" fmla="*/ 7634514 w 12192000"/>
              <a:gd name="connsiteY46" fmla="*/ 6443110 h 6443110"/>
              <a:gd name="connsiteX47" fmla="*/ 7297783 w 12192000"/>
              <a:gd name="connsiteY47" fmla="*/ 6443110 h 6443110"/>
              <a:gd name="connsiteX48" fmla="*/ 6717211 w 12192000"/>
              <a:gd name="connsiteY48" fmla="*/ 6443110 h 6443110"/>
              <a:gd name="connsiteX49" fmla="*/ 6014720 w 12192000"/>
              <a:gd name="connsiteY49" fmla="*/ 6443110 h 6443110"/>
              <a:gd name="connsiteX50" fmla="*/ 5556069 w 12192000"/>
              <a:gd name="connsiteY50" fmla="*/ 6443110 h 6443110"/>
              <a:gd name="connsiteX51" fmla="*/ 5341257 w 12192000"/>
              <a:gd name="connsiteY51" fmla="*/ 6443110 h 6443110"/>
              <a:gd name="connsiteX52" fmla="*/ 4882606 w 12192000"/>
              <a:gd name="connsiteY52" fmla="*/ 6443110 h 6443110"/>
              <a:gd name="connsiteX53" fmla="*/ 4423954 w 12192000"/>
              <a:gd name="connsiteY53" fmla="*/ 6443110 h 6443110"/>
              <a:gd name="connsiteX54" fmla="*/ 3965303 w 12192000"/>
              <a:gd name="connsiteY54" fmla="*/ 6443110 h 6443110"/>
              <a:gd name="connsiteX55" fmla="*/ 3262811 w 12192000"/>
              <a:gd name="connsiteY55" fmla="*/ 6443110 h 6443110"/>
              <a:gd name="connsiteX56" fmla="*/ 2804160 w 12192000"/>
              <a:gd name="connsiteY56" fmla="*/ 6443110 h 6443110"/>
              <a:gd name="connsiteX57" fmla="*/ 2467429 w 12192000"/>
              <a:gd name="connsiteY57" fmla="*/ 6443110 h 6443110"/>
              <a:gd name="connsiteX58" fmla="*/ 2252617 w 12192000"/>
              <a:gd name="connsiteY58" fmla="*/ 6443110 h 6443110"/>
              <a:gd name="connsiteX59" fmla="*/ 1672046 w 12192000"/>
              <a:gd name="connsiteY59" fmla="*/ 6443110 h 6443110"/>
              <a:gd name="connsiteX60" fmla="*/ 847634 w 12192000"/>
              <a:gd name="connsiteY60" fmla="*/ 6443110 h 6443110"/>
              <a:gd name="connsiteX61" fmla="*/ 632823 w 12192000"/>
              <a:gd name="connsiteY61" fmla="*/ 6443110 h 6443110"/>
              <a:gd name="connsiteX62" fmla="*/ 0 w 12192000"/>
              <a:gd name="connsiteY62" fmla="*/ 6443110 h 6443110"/>
              <a:gd name="connsiteX63" fmla="*/ 0 w 12192000"/>
              <a:gd name="connsiteY63" fmla="*/ 6050666 h 6443110"/>
              <a:gd name="connsiteX64" fmla="*/ 0 w 12192000"/>
              <a:gd name="connsiteY64" fmla="*/ 5336067 h 6443110"/>
              <a:gd name="connsiteX65" fmla="*/ 0 w 12192000"/>
              <a:gd name="connsiteY65" fmla="*/ 4685898 h 6443110"/>
              <a:gd name="connsiteX66" fmla="*/ 0 w 12192000"/>
              <a:gd name="connsiteY66" fmla="*/ 4164592 h 6443110"/>
              <a:gd name="connsiteX67" fmla="*/ 0 w 12192000"/>
              <a:gd name="connsiteY67" fmla="*/ 3772148 h 6443110"/>
              <a:gd name="connsiteX68" fmla="*/ 0 w 12192000"/>
              <a:gd name="connsiteY68" fmla="*/ 3186411 h 6443110"/>
              <a:gd name="connsiteX69" fmla="*/ 0 w 12192000"/>
              <a:gd name="connsiteY69" fmla="*/ 2536242 h 6443110"/>
              <a:gd name="connsiteX70" fmla="*/ 0 w 12192000"/>
              <a:gd name="connsiteY70" fmla="*/ 2014936 h 6443110"/>
              <a:gd name="connsiteX71" fmla="*/ 0 w 12192000"/>
              <a:gd name="connsiteY71" fmla="*/ 1300337 h 6443110"/>
              <a:gd name="connsiteX72" fmla="*/ 0 w 12192000"/>
              <a:gd name="connsiteY72" fmla="*/ 714599 h 6443110"/>
              <a:gd name="connsiteX73" fmla="*/ 0 w 12192000"/>
              <a:gd name="connsiteY73" fmla="*/ 0 h 64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2192000" h="6443110" extrusionOk="0">
                <a:moveTo>
                  <a:pt x="0" y="0"/>
                </a:moveTo>
                <a:cubicBezTo>
                  <a:pt x="61972" y="-14402"/>
                  <a:pt x="131129" y="22602"/>
                  <a:pt x="214811" y="0"/>
                </a:cubicBezTo>
                <a:cubicBezTo>
                  <a:pt x="298493" y="-22602"/>
                  <a:pt x="385811" y="24579"/>
                  <a:pt x="551543" y="0"/>
                </a:cubicBezTo>
                <a:cubicBezTo>
                  <a:pt x="717275" y="-24579"/>
                  <a:pt x="963833" y="53305"/>
                  <a:pt x="1132114" y="0"/>
                </a:cubicBezTo>
                <a:cubicBezTo>
                  <a:pt x="1300395" y="-53305"/>
                  <a:pt x="1499795" y="54065"/>
                  <a:pt x="1834606" y="0"/>
                </a:cubicBezTo>
                <a:cubicBezTo>
                  <a:pt x="2169417" y="-54065"/>
                  <a:pt x="2211074" y="55585"/>
                  <a:pt x="2415177" y="0"/>
                </a:cubicBezTo>
                <a:cubicBezTo>
                  <a:pt x="2619280" y="-55585"/>
                  <a:pt x="2658824" y="26221"/>
                  <a:pt x="2873829" y="0"/>
                </a:cubicBezTo>
                <a:cubicBezTo>
                  <a:pt x="3088834" y="-26221"/>
                  <a:pt x="3357239" y="32374"/>
                  <a:pt x="3698240" y="0"/>
                </a:cubicBezTo>
                <a:cubicBezTo>
                  <a:pt x="4039241" y="-32374"/>
                  <a:pt x="3940931" y="5916"/>
                  <a:pt x="4034971" y="0"/>
                </a:cubicBezTo>
                <a:cubicBezTo>
                  <a:pt x="4129011" y="-5916"/>
                  <a:pt x="4519620" y="24259"/>
                  <a:pt x="4737463" y="0"/>
                </a:cubicBezTo>
                <a:cubicBezTo>
                  <a:pt x="4955306" y="-24259"/>
                  <a:pt x="4979881" y="11691"/>
                  <a:pt x="5196114" y="0"/>
                </a:cubicBezTo>
                <a:cubicBezTo>
                  <a:pt x="5412347" y="-11691"/>
                  <a:pt x="5562269" y="26324"/>
                  <a:pt x="5654766" y="0"/>
                </a:cubicBezTo>
                <a:cubicBezTo>
                  <a:pt x="5747263" y="-26324"/>
                  <a:pt x="5960420" y="9460"/>
                  <a:pt x="6113417" y="0"/>
                </a:cubicBezTo>
                <a:cubicBezTo>
                  <a:pt x="6266414" y="-9460"/>
                  <a:pt x="6275880" y="15364"/>
                  <a:pt x="6328229" y="0"/>
                </a:cubicBezTo>
                <a:cubicBezTo>
                  <a:pt x="6380578" y="-15364"/>
                  <a:pt x="6564358" y="54938"/>
                  <a:pt x="6786880" y="0"/>
                </a:cubicBezTo>
                <a:cubicBezTo>
                  <a:pt x="7009402" y="-54938"/>
                  <a:pt x="7080383" y="27114"/>
                  <a:pt x="7245531" y="0"/>
                </a:cubicBezTo>
                <a:cubicBezTo>
                  <a:pt x="7410679" y="-27114"/>
                  <a:pt x="7425885" y="34979"/>
                  <a:pt x="7582263" y="0"/>
                </a:cubicBezTo>
                <a:cubicBezTo>
                  <a:pt x="7738641" y="-34979"/>
                  <a:pt x="7842852" y="28978"/>
                  <a:pt x="7918994" y="0"/>
                </a:cubicBezTo>
                <a:cubicBezTo>
                  <a:pt x="7995136" y="-28978"/>
                  <a:pt x="8164472" y="30629"/>
                  <a:pt x="8255726" y="0"/>
                </a:cubicBezTo>
                <a:cubicBezTo>
                  <a:pt x="8346980" y="-30629"/>
                  <a:pt x="8619135" y="46353"/>
                  <a:pt x="8836297" y="0"/>
                </a:cubicBezTo>
                <a:cubicBezTo>
                  <a:pt x="9053459" y="-46353"/>
                  <a:pt x="9260308" y="40789"/>
                  <a:pt x="9538789" y="0"/>
                </a:cubicBezTo>
                <a:cubicBezTo>
                  <a:pt x="9817270" y="-40789"/>
                  <a:pt x="9741651" y="38744"/>
                  <a:pt x="9875520" y="0"/>
                </a:cubicBezTo>
                <a:cubicBezTo>
                  <a:pt x="10009389" y="-38744"/>
                  <a:pt x="10301393" y="487"/>
                  <a:pt x="10578011" y="0"/>
                </a:cubicBezTo>
                <a:cubicBezTo>
                  <a:pt x="10854629" y="-487"/>
                  <a:pt x="10813507" y="29358"/>
                  <a:pt x="10914743" y="0"/>
                </a:cubicBezTo>
                <a:cubicBezTo>
                  <a:pt x="11015979" y="-29358"/>
                  <a:pt x="11272467" y="36312"/>
                  <a:pt x="11495314" y="0"/>
                </a:cubicBezTo>
                <a:cubicBezTo>
                  <a:pt x="11718161" y="-36312"/>
                  <a:pt x="11966162" y="66577"/>
                  <a:pt x="12192000" y="0"/>
                </a:cubicBezTo>
                <a:cubicBezTo>
                  <a:pt x="12203359" y="249736"/>
                  <a:pt x="12135562" y="291295"/>
                  <a:pt x="12192000" y="521306"/>
                </a:cubicBezTo>
                <a:cubicBezTo>
                  <a:pt x="12248438" y="751317"/>
                  <a:pt x="12116487" y="1034411"/>
                  <a:pt x="12192000" y="1171475"/>
                </a:cubicBezTo>
                <a:cubicBezTo>
                  <a:pt x="12267513" y="1308539"/>
                  <a:pt x="12186529" y="1515050"/>
                  <a:pt x="12192000" y="1757212"/>
                </a:cubicBezTo>
                <a:cubicBezTo>
                  <a:pt x="12197471" y="1999374"/>
                  <a:pt x="12124103" y="2182453"/>
                  <a:pt x="12192000" y="2471811"/>
                </a:cubicBezTo>
                <a:cubicBezTo>
                  <a:pt x="12259897" y="2761169"/>
                  <a:pt x="12116921" y="2881579"/>
                  <a:pt x="12192000" y="3121980"/>
                </a:cubicBezTo>
                <a:cubicBezTo>
                  <a:pt x="12267079" y="3362381"/>
                  <a:pt x="12137037" y="3535201"/>
                  <a:pt x="12192000" y="3643286"/>
                </a:cubicBezTo>
                <a:cubicBezTo>
                  <a:pt x="12246963" y="3751371"/>
                  <a:pt x="12123993" y="4056655"/>
                  <a:pt x="12192000" y="4293454"/>
                </a:cubicBezTo>
                <a:cubicBezTo>
                  <a:pt x="12260007" y="4530253"/>
                  <a:pt x="12138104" y="4616911"/>
                  <a:pt x="12192000" y="4750329"/>
                </a:cubicBezTo>
                <a:cubicBezTo>
                  <a:pt x="12245896" y="4883747"/>
                  <a:pt x="12132691" y="5020757"/>
                  <a:pt x="12192000" y="5271635"/>
                </a:cubicBezTo>
                <a:cubicBezTo>
                  <a:pt x="12251309" y="5522513"/>
                  <a:pt x="12103045" y="6115257"/>
                  <a:pt x="12192000" y="6443110"/>
                </a:cubicBezTo>
                <a:cubicBezTo>
                  <a:pt x="12137996" y="6451166"/>
                  <a:pt x="12026718" y="6436114"/>
                  <a:pt x="11977189" y="6443110"/>
                </a:cubicBezTo>
                <a:cubicBezTo>
                  <a:pt x="11927660" y="6450106"/>
                  <a:pt x="11647199" y="6432931"/>
                  <a:pt x="11518537" y="6443110"/>
                </a:cubicBezTo>
                <a:cubicBezTo>
                  <a:pt x="11389875" y="6453289"/>
                  <a:pt x="10914724" y="6434034"/>
                  <a:pt x="10694126" y="6443110"/>
                </a:cubicBezTo>
                <a:cubicBezTo>
                  <a:pt x="10473528" y="6452186"/>
                  <a:pt x="10572449" y="6420768"/>
                  <a:pt x="10479314" y="6443110"/>
                </a:cubicBezTo>
                <a:cubicBezTo>
                  <a:pt x="10386179" y="6465452"/>
                  <a:pt x="10334051" y="6422289"/>
                  <a:pt x="10264503" y="6443110"/>
                </a:cubicBezTo>
                <a:cubicBezTo>
                  <a:pt x="10194955" y="6463931"/>
                  <a:pt x="9716209" y="6367050"/>
                  <a:pt x="9562011" y="6443110"/>
                </a:cubicBezTo>
                <a:cubicBezTo>
                  <a:pt x="9407813" y="6519170"/>
                  <a:pt x="9298523" y="6404864"/>
                  <a:pt x="9225280" y="6443110"/>
                </a:cubicBezTo>
                <a:cubicBezTo>
                  <a:pt x="9152037" y="6481356"/>
                  <a:pt x="9038841" y="6430251"/>
                  <a:pt x="8888549" y="6443110"/>
                </a:cubicBezTo>
                <a:cubicBezTo>
                  <a:pt x="8738257" y="6455969"/>
                  <a:pt x="8642366" y="6416384"/>
                  <a:pt x="8551817" y="6443110"/>
                </a:cubicBezTo>
                <a:cubicBezTo>
                  <a:pt x="8461268" y="6469836"/>
                  <a:pt x="8112638" y="6407093"/>
                  <a:pt x="7971246" y="6443110"/>
                </a:cubicBezTo>
                <a:cubicBezTo>
                  <a:pt x="7829854" y="6479127"/>
                  <a:pt x="7786423" y="6440321"/>
                  <a:pt x="7634514" y="6443110"/>
                </a:cubicBezTo>
                <a:cubicBezTo>
                  <a:pt x="7482605" y="6445899"/>
                  <a:pt x="7428451" y="6436460"/>
                  <a:pt x="7297783" y="6443110"/>
                </a:cubicBezTo>
                <a:cubicBezTo>
                  <a:pt x="7167115" y="6449760"/>
                  <a:pt x="6930462" y="6401814"/>
                  <a:pt x="6717211" y="6443110"/>
                </a:cubicBezTo>
                <a:cubicBezTo>
                  <a:pt x="6503960" y="6484406"/>
                  <a:pt x="6342437" y="6434113"/>
                  <a:pt x="6014720" y="6443110"/>
                </a:cubicBezTo>
                <a:cubicBezTo>
                  <a:pt x="5687003" y="6452107"/>
                  <a:pt x="5722085" y="6408076"/>
                  <a:pt x="5556069" y="6443110"/>
                </a:cubicBezTo>
                <a:cubicBezTo>
                  <a:pt x="5390053" y="6478144"/>
                  <a:pt x="5401792" y="6423480"/>
                  <a:pt x="5341257" y="6443110"/>
                </a:cubicBezTo>
                <a:cubicBezTo>
                  <a:pt x="5280722" y="6462740"/>
                  <a:pt x="5028159" y="6435474"/>
                  <a:pt x="4882606" y="6443110"/>
                </a:cubicBezTo>
                <a:cubicBezTo>
                  <a:pt x="4737053" y="6450746"/>
                  <a:pt x="4649137" y="6437985"/>
                  <a:pt x="4423954" y="6443110"/>
                </a:cubicBezTo>
                <a:cubicBezTo>
                  <a:pt x="4198771" y="6448235"/>
                  <a:pt x="4121322" y="6400303"/>
                  <a:pt x="3965303" y="6443110"/>
                </a:cubicBezTo>
                <a:cubicBezTo>
                  <a:pt x="3809284" y="6485917"/>
                  <a:pt x="3441842" y="6362988"/>
                  <a:pt x="3262811" y="6443110"/>
                </a:cubicBezTo>
                <a:cubicBezTo>
                  <a:pt x="3083780" y="6523232"/>
                  <a:pt x="2904406" y="6421227"/>
                  <a:pt x="2804160" y="6443110"/>
                </a:cubicBezTo>
                <a:cubicBezTo>
                  <a:pt x="2703914" y="6464993"/>
                  <a:pt x="2549007" y="6426692"/>
                  <a:pt x="2467429" y="6443110"/>
                </a:cubicBezTo>
                <a:cubicBezTo>
                  <a:pt x="2385851" y="6459528"/>
                  <a:pt x="2348345" y="6427858"/>
                  <a:pt x="2252617" y="6443110"/>
                </a:cubicBezTo>
                <a:cubicBezTo>
                  <a:pt x="2156889" y="6458362"/>
                  <a:pt x="1855994" y="6432614"/>
                  <a:pt x="1672046" y="6443110"/>
                </a:cubicBezTo>
                <a:cubicBezTo>
                  <a:pt x="1488098" y="6453606"/>
                  <a:pt x="1075315" y="6439304"/>
                  <a:pt x="847634" y="6443110"/>
                </a:cubicBezTo>
                <a:cubicBezTo>
                  <a:pt x="619953" y="6446916"/>
                  <a:pt x="711796" y="6433156"/>
                  <a:pt x="632823" y="6443110"/>
                </a:cubicBezTo>
                <a:cubicBezTo>
                  <a:pt x="553850" y="6453064"/>
                  <a:pt x="242477" y="6434247"/>
                  <a:pt x="0" y="6443110"/>
                </a:cubicBezTo>
                <a:cubicBezTo>
                  <a:pt x="-42178" y="6285466"/>
                  <a:pt x="31641" y="6176463"/>
                  <a:pt x="0" y="6050666"/>
                </a:cubicBezTo>
                <a:cubicBezTo>
                  <a:pt x="-31641" y="5924869"/>
                  <a:pt x="70813" y="5631538"/>
                  <a:pt x="0" y="5336067"/>
                </a:cubicBezTo>
                <a:cubicBezTo>
                  <a:pt x="-70813" y="5040596"/>
                  <a:pt x="62820" y="4846592"/>
                  <a:pt x="0" y="4685898"/>
                </a:cubicBezTo>
                <a:cubicBezTo>
                  <a:pt x="-62820" y="4525204"/>
                  <a:pt x="53509" y="4353250"/>
                  <a:pt x="0" y="4164592"/>
                </a:cubicBezTo>
                <a:cubicBezTo>
                  <a:pt x="-53509" y="3975934"/>
                  <a:pt x="29617" y="3916471"/>
                  <a:pt x="0" y="3772148"/>
                </a:cubicBezTo>
                <a:cubicBezTo>
                  <a:pt x="-29617" y="3627825"/>
                  <a:pt x="3747" y="3350835"/>
                  <a:pt x="0" y="3186411"/>
                </a:cubicBezTo>
                <a:cubicBezTo>
                  <a:pt x="-3747" y="3021987"/>
                  <a:pt x="16118" y="2733376"/>
                  <a:pt x="0" y="2536242"/>
                </a:cubicBezTo>
                <a:cubicBezTo>
                  <a:pt x="-16118" y="2339108"/>
                  <a:pt x="25637" y="2180196"/>
                  <a:pt x="0" y="2014936"/>
                </a:cubicBezTo>
                <a:cubicBezTo>
                  <a:pt x="-25637" y="1849676"/>
                  <a:pt x="17808" y="1612108"/>
                  <a:pt x="0" y="1300337"/>
                </a:cubicBezTo>
                <a:cubicBezTo>
                  <a:pt x="-17808" y="988566"/>
                  <a:pt x="10848" y="900962"/>
                  <a:pt x="0" y="714599"/>
                </a:cubicBezTo>
                <a:cubicBezTo>
                  <a:pt x="-10848" y="528236"/>
                  <a:pt x="22227" y="147037"/>
                  <a:pt x="0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5257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Lenguaje y comunicación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Conozcamos la independencia de México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Inicio: Comenta en que mes estamos y los colores que se encuentran en el salón, después observa una imagen que contiene diversas situaciones de la Independencia de México, comenta que cree que está pasando.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Desarrollo: Observa el cuento de la independencia de México que se proyecta en el cañón del salón.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Cierre: Responde de que se trató la historia, recuerda algunos personajes y los momentos que mas le gustaron. Responde que es la frase que gritaban los personajes del cuento.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s-E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personaje es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Inicio: Se retoma en grupo los personajes que participaron en el cuento, además se observan imágenes de ellos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Desarrollo: Responde preguntas como ¿cuál era el nombre de este personaje? ¿qué fue lo que hizo? y menciona algunas de sus características físicas.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Cierre: Se comenta en el grupo cuál fue su personaje favorito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s-E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6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9803EB2-3739-4C6B-AA48-DD240ECBE7B3}"/>
              </a:ext>
            </a:extLst>
          </p:cNvPr>
          <p:cNvSpPr txBox="1"/>
          <p:nvPr/>
        </p:nvSpPr>
        <p:spPr>
          <a:xfrm>
            <a:off x="0" y="194108"/>
            <a:ext cx="12192000" cy="6621493"/>
          </a:xfrm>
          <a:custGeom>
            <a:avLst/>
            <a:gdLst>
              <a:gd name="connsiteX0" fmla="*/ 0 w 12192000"/>
              <a:gd name="connsiteY0" fmla="*/ 0 h 6621493"/>
              <a:gd name="connsiteX1" fmla="*/ 214811 w 12192000"/>
              <a:gd name="connsiteY1" fmla="*/ 0 h 6621493"/>
              <a:gd name="connsiteX2" fmla="*/ 551543 w 12192000"/>
              <a:gd name="connsiteY2" fmla="*/ 0 h 6621493"/>
              <a:gd name="connsiteX3" fmla="*/ 1132114 w 12192000"/>
              <a:gd name="connsiteY3" fmla="*/ 0 h 6621493"/>
              <a:gd name="connsiteX4" fmla="*/ 1834606 w 12192000"/>
              <a:gd name="connsiteY4" fmla="*/ 0 h 6621493"/>
              <a:gd name="connsiteX5" fmla="*/ 2415177 w 12192000"/>
              <a:gd name="connsiteY5" fmla="*/ 0 h 6621493"/>
              <a:gd name="connsiteX6" fmla="*/ 2873829 w 12192000"/>
              <a:gd name="connsiteY6" fmla="*/ 0 h 6621493"/>
              <a:gd name="connsiteX7" fmla="*/ 3698240 w 12192000"/>
              <a:gd name="connsiteY7" fmla="*/ 0 h 6621493"/>
              <a:gd name="connsiteX8" fmla="*/ 4034971 w 12192000"/>
              <a:gd name="connsiteY8" fmla="*/ 0 h 6621493"/>
              <a:gd name="connsiteX9" fmla="*/ 4737463 w 12192000"/>
              <a:gd name="connsiteY9" fmla="*/ 0 h 6621493"/>
              <a:gd name="connsiteX10" fmla="*/ 5196114 w 12192000"/>
              <a:gd name="connsiteY10" fmla="*/ 0 h 6621493"/>
              <a:gd name="connsiteX11" fmla="*/ 5654766 w 12192000"/>
              <a:gd name="connsiteY11" fmla="*/ 0 h 6621493"/>
              <a:gd name="connsiteX12" fmla="*/ 6113417 w 12192000"/>
              <a:gd name="connsiteY12" fmla="*/ 0 h 6621493"/>
              <a:gd name="connsiteX13" fmla="*/ 6328229 w 12192000"/>
              <a:gd name="connsiteY13" fmla="*/ 0 h 6621493"/>
              <a:gd name="connsiteX14" fmla="*/ 6786880 w 12192000"/>
              <a:gd name="connsiteY14" fmla="*/ 0 h 6621493"/>
              <a:gd name="connsiteX15" fmla="*/ 7245531 w 12192000"/>
              <a:gd name="connsiteY15" fmla="*/ 0 h 6621493"/>
              <a:gd name="connsiteX16" fmla="*/ 7582263 w 12192000"/>
              <a:gd name="connsiteY16" fmla="*/ 0 h 6621493"/>
              <a:gd name="connsiteX17" fmla="*/ 7918994 w 12192000"/>
              <a:gd name="connsiteY17" fmla="*/ 0 h 6621493"/>
              <a:gd name="connsiteX18" fmla="*/ 8255726 w 12192000"/>
              <a:gd name="connsiteY18" fmla="*/ 0 h 6621493"/>
              <a:gd name="connsiteX19" fmla="*/ 8836297 w 12192000"/>
              <a:gd name="connsiteY19" fmla="*/ 0 h 6621493"/>
              <a:gd name="connsiteX20" fmla="*/ 9538789 w 12192000"/>
              <a:gd name="connsiteY20" fmla="*/ 0 h 6621493"/>
              <a:gd name="connsiteX21" fmla="*/ 9875520 w 12192000"/>
              <a:gd name="connsiteY21" fmla="*/ 0 h 6621493"/>
              <a:gd name="connsiteX22" fmla="*/ 10578011 w 12192000"/>
              <a:gd name="connsiteY22" fmla="*/ 0 h 6621493"/>
              <a:gd name="connsiteX23" fmla="*/ 10914743 w 12192000"/>
              <a:gd name="connsiteY23" fmla="*/ 0 h 6621493"/>
              <a:gd name="connsiteX24" fmla="*/ 11495314 w 12192000"/>
              <a:gd name="connsiteY24" fmla="*/ 0 h 6621493"/>
              <a:gd name="connsiteX25" fmla="*/ 12192000 w 12192000"/>
              <a:gd name="connsiteY25" fmla="*/ 0 h 6621493"/>
              <a:gd name="connsiteX26" fmla="*/ 12192000 w 12192000"/>
              <a:gd name="connsiteY26" fmla="*/ 485576 h 6621493"/>
              <a:gd name="connsiteX27" fmla="*/ 12192000 w 12192000"/>
              <a:gd name="connsiteY27" fmla="*/ 1103582 h 6621493"/>
              <a:gd name="connsiteX28" fmla="*/ 12192000 w 12192000"/>
              <a:gd name="connsiteY28" fmla="*/ 1655373 h 6621493"/>
              <a:gd name="connsiteX29" fmla="*/ 12192000 w 12192000"/>
              <a:gd name="connsiteY29" fmla="*/ 2339594 h 6621493"/>
              <a:gd name="connsiteX30" fmla="*/ 12192000 w 12192000"/>
              <a:gd name="connsiteY30" fmla="*/ 2957600 h 6621493"/>
              <a:gd name="connsiteX31" fmla="*/ 12192000 w 12192000"/>
              <a:gd name="connsiteY31" fmla="*/ 3443176 h 6621493"/>
              <a:gd name="connsiteX32" fmla="*/ 12192000 w 12192000"/>
              <a:gd name="connsiteY32" fmla="*/ 4061182 h 6621493"/>
              <a:gd name="connsiteX33" fmla="*/ 12192000 w 12192000"/>
              <a:gd name="connsiteY33" fmla="*/ 4480544 h 6621493"/>
              <a:gd name="connsiteX34" fmla="*/ 12192000 w 12192000"/>
              <a:gd name="connsiteY34" fmla="*/ 4966120 h 6621493"/>
              <a:gd name="connsiteX35" fmla="*/ 12192000 w 12192000"/>
              <a:gd name="connsiteY35" fmla="*/ 5650341 h 6621493"/>
              <a:gd name="connsiteX36" fmla="*/ 12192000 w 12192000"/>
              <a:gd name="connsiteY36" fmla="*/ 6003487 h 6621493"/>
              <a:gd name="connsiteX37" fmla="*/ 12192000 w 12192000"/>
              <a:gd name="connsiteY37" fmla="*/ 6621493 h 6621493"/>
              <a:gd name="connsiteX38" fmla="*/ 11489509 w 12192000"/>
              <a:gd name="connsiteY38" fmla="*/ 6621493 h 6621493"/>
              <a:gd name="connsiteX39" fmla="*/ 11274697 w 12192000"/>
              <a:gd name="connsiteY39" fmla="*/ 6621493 h 6621493"/>
              <a:gd name="connsiteX40" fmla="*/ 11059886 w 12192000"/>
              <a:gd name="connsiteY40" fmla="*/ 6621493 h 6621493"/>
              <a:gd name="connsiteX41" fmla="*/ 10357394 w 12192000"/>
              <a:gd name="connsiteY41" fmla="*/ 6621493 h 6621493"/>
              <a:gd name="connsiteX42" fmla="*/ 10020663 w 12192000"/>
              <a:gd name="connsiteY42" fmla="*/ 6621493 h 6621493"/>
              <a:gd name="connsiteX43" fmla="*/ 9683931 w 12192000"/>
              <a:gd name="connsiteY43" fmla="*/ 6621493 h 6621493"/>
              <a:gd name="connsiteX44" fmla="*/ 9347200 w 12192000"/>
              <a:gd name="connsiteY44" fmla="*/ 6621493 h 6621493"/>
              <a:gd name="connsiteX45" fmla="*/ 8766629 w 12192000"/>
              <a:gd name="connsiteY45" fmla="*/ 6621493 h 6621493"/>
              <a:gd name="connsiteX46" fmla="*/ 8429897 w 12192000"/>
              <a:gd name="connsiteY46" fmla="*/ 6621493 h 6621493"/>
              <a:gd name="connsiteX47" fmla="*/ 8093166 w 12192000"/>
              <a:gd name="connsiteY47" fmla="*/ 6621493 h 6621493"/>
              <a:gd name="connsiteX48" fmla="*/ 7512594 w 12192000"/>
              <a:gd name="connsiteY48" fmla="*/ 6621493 h 6621493"/>
              <a:gd name="connsiteX49" fmla="*/ 6810103 w 12192000"/>
              <a:gd name="connsiteY49" fmla="*/ 6621493 h 6621493"/>
              <a:gd name="connsiteX50" fmla="*/ 6351451 w 12192000"/>
              <a:gd name="connsiteY50" fmla="*/ 6621493 h 6621493"/>
              <a:gd name="connsiteX51" fmla="*/ 6136640 w 12192000"/>
              <a:gd name="connsiteY51" fmla="*/ 6621493 h 6621493"/>
              <a:gd name="connsiteX52" fmla="*/ 5677989 w 12192000"/>
              <a:gd name="connsiteY52" fmla="*/ 6621493 h 6621493"/>
              <a:gd name="connsiteX53" fmla="*/ 5219337 w 12192000"/>
              <a:gd name="connsiteY53" fmla="*/ 6621493 h 6621493"/>
              <a:gd name="connsiteX54" fmla="*/ 4760686 w 12192000"/>
              <a:gd name="connsiteY54" fmla="*/ 6621493 h 6621493"/>
              <a:gd name="connsiteX55" fmla="*/ 4058194 w 12192000"/>
              <a:gd name="connsiteY55" fmla="*/ 6621493 h 6621493"/>
              <a:gd name="connsiteX56" fmla="*/ 3599543 w 12192000"/>
              <a:gd name="connsiteY56" fmla="*/ 6621493 h 6621493"/>
              <a:gd name="connsiteX57" fmla="*/ 3262811 w 12192000"/>
              <a:gd name="connsiteY57" fmla="*/ 6621493 h 6621493"/>
              <a:gd name="connsiteX58" fmla="*/ 3048000 w 12192000"/>
              <a:gd name="connsiteY58" fmla="*/ 6621493 h 6621493"/>
              <a:gd name="connsiteX59" fmla="*/ 2467429 w 12192000"/>
              <a:gd name="connsiteY59" fmla="*/ 6621493 h 6621493"/>
              <a:gd name="connsiteX60" fmla="*/ 1643017 w 12192000"/>
              <a:gd name="connsiteY60" fmla="*/ 6621493 h 6621493"/>
              <a:gd name="connsiteX61" fmla="*/ 1428206 w 12192000"/>
              <a:gd name="connsiteY61" fmla="*/ 6621493 h 6621493"/>
              <a:gd name="connsiteX62" fmla="*/ 603794 w 12192000"/>
              <a:gd name="connsiteY62" fmla="*/ 6621493 h 6621493"/>
              <a:gd name="connsiteX63" fmla="*/ 0 w 12192000"/>
              <a:gd name="connsiteY63" fmla="*/ 6621493 h 6621493"/>
              <a:gd name="connsiteX64" fmla="*/ 0 w 12192000"/>
              <a:gd name="connsiteY64" fmla="*/ 6268347 h 6621493"/>
              <a:gd name="connsiteX65" fmla="*/ 0 w 12192000"/>
              <a:gd name="connsiteY65" fmla="*/ 5650341 h 6621493"/>
              <a:gd name="connsiteX66" fmla="*/ 0 w 12192000"/>
              <a:gd name="connsiteY66" fmla="*/ 5164765 h 6621493"/>
              <a:gd name="connsiteX67" fmla="*/ 0 w 12192000"/>
              <a:gd name="connsiteY67" fmla="*/ 4811618 h 6621493"/>
              <a:gd name="connsiteX68" fmla="*/ 0 w 12192000"/>
              <a:gd name="connsiteY68" fmla="*/ 4259827 h 6621493"/>
              <a:gd name="connsiteX69" fmla="*/ 0 w 12192000"/>
              <a:gd name="connsiteY69" fmla="*/ 3641821 h 6621493"/>
              <a:gd name="connsiteX70" fmla="*/ 0 w 12192000"/>
              <a:gd name="connsiteY70" fmla="*/ 3156245 h 6621493"/>
              <a:gd name="connsiteX71" fmla="*/ 0 w 12192000"/>
              <a:gd name="connsiteY71" fmla="*/ 2472024 h 6621493"/>
              <a:gd name="connsiteX72" fmla="*/ 0 w 12192000"/>
              <a:gd name="connsiteY72" fmla="*/ 1920233 h 6621493"/>
              <a:gd name="connsiteX73" fmla="*/ 0 w 12192000"/>
              <a:gd name="connsiteY73" fmla="*/ 1236012 h 6621493"/>
              <a:gd name="connsiteX74" fmla="*/ 0 w 12192000"/>
              <a:gd name="connsiteY74" fmla="*/ 684221 h 6621493"/>
              <a:gd name="connsiteX75" fmla="*/ 0 w 12192000"/>
              <a:gd name="connsiteY75" fmla="*/ 0 h 662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2192000" h="6621493" extrusionOk="0">
                <a:moveTo>
                  <a:pt x="0" y="0"/>
                </a:moveTo>
                <a:cubicBezTo>
                  <a:pt x="61972" y="-14402"/>
                  <a:pt x="131129" y="22602"/>
                  <a:pt x="214811" y="0"/>
                </a:cubicBezTo>
                <a:cubicBezTo>
                  <a:pt x="298493" y="-22602"/>
                  <a:pt x="385811" y="24579"/>
                  <a:pt x="551543" y="0"/>
                </a:cubicBezTo>
                <a:cubicBezTo>
                  <a:pt x="717275" y="-24579"/>
                  <a:pt x="963833" y="53305"/>
                  <a:pt x="1132114" y="0"/>
                </a:cubicBezTo>
                <a:cubicBezTo>
                  <a:pt x="1300395" y="-53305"/>
                  <a:pt x="1499795" y="54065"/>
                  <a:pt x="1834606" y="0"/>
                </a:cubicBezTo>
                <a:cubicBezTo>
                  <a:pt x="2169417" y="-54065"/>
                  <a:pt x="2211074" y="55585"/>
                  <a:pt x="2415177" y="0"/>
                </a:cubicBezTo>
                <a:cubicBezTo>
                  <a:pt x="2619280" y="-55585"/>
                  <a:pt x="2658824" y="26221"/>
                  <a:pt x="2873829" y="0"/>
                </a:cubicBezTo>
                <a:cubicBezTo>
                  <a:pt x="3088834" y="-26221"/>
                  <a:pt x="3357239" y="32374"/>
                  <a:pt x="3698240" y="0"/>
                </a:cubicBezTo>
                <a:cubicBezTo>
                  <a:pt x="4039241" y="-32374"/>
                  <a:pt x="3940931" y="5916"/>
                  <a:pt x="4034971" y="0"/>
                </a:cubicBezTo>
                <a:cubicBezTo>
                  <a:pt x="4129011" y="-5916"/>
                  <a:pt x="4519620" y="24259"/>
                  <a:pt x="4737463" y="0"/>
                </a:cubicBezTo>
                <a:cubicBezTo>
                  <a:pt x="4955306" y="-24259"/>
                  <a:pt x="4979881" y="11691"/>
                  <a:pt x="5196114" y="0"/>
                </a:cubicBezTo>
                <a:cubicBezTo>
                  <a:pt x="5412347" y="-11691"/>
                  <a:pt x="5562269" y="26324"/>
                  <a:pt x="5654766" y="0"/>
                </a:cubicBezTo>
                <a:cubicBezTo>
                  <a:pt x="5747263" y="-26324"/>
                  <a:pt x="5960420" y="9460"/>
                  <a:pt x="6113417" y="0"/>
                </a:cubicBezTo>
                <a:cubicBezTo>
                  <a:pt x="6266414" y="-9460"/>
                  <a:pt x="6275880" y="15364"/>
                  <a:pt x="6328229" y="0"/>
                </a:cubicBezTo>
                <a:cubicBezTo>
                  <a:pt x="6380578" y="-15364"/>
                  <a:pt x="6564358" y="54938"/>
                  <a:pt x="6786880" y="0"/>
                </a:cubicBezTo>
                <a:cubicBezTo>
                  <a:pt x="7009402" y="-54938"/>
                  <a:pt x="7080383" y="27114"/>
                  <a:pt x="7245531" y="0"/>
                </a:cubicBezTo>
                <a:cubicBezTo>
                  <a:pt x="7410679" y="-27114"/>
                  <a:pt x="7425885" y="34979"/>
                  <a:pt x="7582263" y="0"/>
                </a:cubicBezTo>
                <a:cubicBezTo>
                  <a:pt x="7738641" y="-34979"/>
                  <a:pt x="7842852" y="28978"/>
                  <a:pt x="7918994" y="0"/>
                </a:cubicBezTo>
                <a:cubicBezTo>
                  <a:pt x="7995136" y="-28978"/>
                  <a:pt x="8164472" y="30629"/>
                  <a:pt x="8255726" y="0"/>
                </a:cubicBezTo>
                <a:cubicBezTo>
                  <a:pt x="8346980" y="-30629"/>
                  <a:pt x="8619135" y="46353"/>
                  <a:pt x="8836297" y="0"/>
                </a:cubicBezTo>
                <a:cubicBezTo>
                  <a:pt x="9053459" y="-46353"/>
                  <a:pt x="9260308" y="40789"/>
                  <a:pt x="9538789" y="0"/>
                </a:cubicBezTo>
                <a:cubicBezTo>
                  <a:pt x="9817270" y="-40789"/>
                  <a:pt x="9741651" y="38744"/>
                  <a:pt x="9875520" y="0"/>
                </a:cubicBezTo>
                <a:cubicBezTo>
                  <a:pt x="10009389" y="-38744"/>
                  <a:pt x="10301393" y="487"/>
                  <a:pt x="10578011" y="0"/>
                </a:cubicBezTo>
                <a:cubicBezTo>
                  <a:pt x="10854629" y="-487"/>
                  <a:pt x="10813507" y="29358"/>
                  <a:pt x="10914743" y="0"/>
                </a:cubicBezTo>
                <a:cubicBezTo>
                  <a:pt x="11015979" y="-29358"/>
                  <a:pt x="11272467" y="36312"/>
                  <a:pt x="11495314" y="0"/>
                </a:cubicBezTo>
                <a:cubicBezTo>
                  <a:pt x="11718161" y="-36312"/>
                  <a:pt x="11966162" y="66577"/>
                  <a:pt x="12192000" y="0"/>
                </a:cubicBezTo>
                <a:cubicBezTo>
                  <a:pt x="12240479" y="172025"/>
                  <a:pt x="12145356" y="294908"/>
                  <a:pt x="12192000" y="485576"/>
                </a:cubicBezTo>
                <a:cubicBezTo>
                  <a:pt x="12238644" y="676244"/>
                  <a:pt x="12190433" y="829092"/>
                  <a:pt x="12192000" y="1103582"/>
                </a:cubicBezTo>
                <a:cubicBezTo>
                  <a:pt x="12193567" y="1378072"/>
                  <a:pt x="12142670" y="1530156"/>
                  <a:pt x="12192000" y="1655373"/>
                </a:cubicBezTo>
                <a:cubicBezTo>
                  <a:pt x="12241330" y="1780590"/>
                  <a:pt x="12136918" y="2085262"/>
                  <a:pt x="12192000" y="2339594"/>
                </a:cubicBezTo>
                <a:cubicBezTo>
                  <a:pt x="12247082" y="2593926"/>
                  <a:pt x="12159241" y="2729358"/>
                  <a:pt x="12192000" y="2957600"/>
                </a:cubicBezTo>
                <a:cubicBezTo>
                  <a:pt x="12224759" y="3185842"/>
                  <a:pt x="12188590" y="3334346"/>
                  <a:pt x="12192000" y="3443176"/>
                </a:cubicBezTo>
                <a:cubicBezTo>
                  <a:pt x="12195410" y="3552006"/>
                  <a:pt x="12158886" y="3835073"/>
                  <a:pt x="12192000" y="4061182"/>
                </a:cubicBezTo>
                <a:cubicBezTo>
                  <a:pt x="12225114" y="4287291"/>
                  <a:pt x="12155264" y="4383274"/>
                  <a:pt x="12192000" y="4480544"/>
                </a:cubicBezTo>
                <a:cubicBezTo>
                  <a:pt x="12228736" y="4577814"/>
                  <a:pt x="12144785" y="4739149"/>
                  <a:pt x="12192000" y="4966120"/>
                </a:cubicBezTo>
                <a:cubicBezTo>
                  <a:pt x="12239215" y="5193091"/>
                  <a:pt x="12173735" y="5396373"/>
                  <a:pt x="12192000" y="5650341"/>
                </a:cubicBezTo>
                <a:cubicBezTo>
                  <a:pt x="12210265" y="5904309"/>
                  <a:pt x="12158541" y="5860993"/>
                  <a:pt x="12192000" y="6003487"/>
                </a:cubicBezTo>
                <a:cubicBezTo>
                  <a:pt x="12225459" y="6145981"/>
                  <a:pt x="12170788" y="6318903"/>
                  <a:pt x="12192000" y="6621493"/>
                </a:cubicBezTo>
                <a:cubicBezTo>
                  <a:pt x="12021885" y="6624923"/>
                  <a:pt x="11807649" y="6590806"/>
                  <a:pt x="11489509" y="6621493"/>
                </a:cubicBezTo>
                <a:cubicBezTo>
                  <a:pt x="11171369" y="6652180"/>
                  <a:pt x="11367832" y="6599151"/>
                  <a:pt x="11274697" y="6621493"/>
                </a:cubicBezTo>
                <a:cubicBezTo>
                  <a:pt x="11181562" y="6643835"/>
                  <a:pt x="11129434" y="6600672"/>
                  <a:pt x="11059886" y="6621493"/>
                </a:cubicBezTo>
                <a:cubicBezTo>
                  <a:pt x="10990338" y="6642314"/>
                  <a:pt x="10511592" y="6545433"/>
                  <a:pt x="10357394" y="6621493"/>
                </a:cubicBezTo>
                <a:cubicBezTo>
                  <a:pt x="10203196" y="6697553"/>
                  <a:pt x="10093906" y="6583247"/>
                  <a:pt x="10020663" y="6621493"/>
                </a:cubicBezTo>
                <a:cubicBezTo>
                  <a:pt x="9947420" y="6659739"/>
                  <a:pt x="9844002" y="6618835"/>
                  <a:pt x="9683931" y="6621493"/>
                </a:cubicBezTo>
                <a:cubicBezTo>
                  <a:pt x="9523860" y="6624151"/>
                  <a:pt x="9434058" y="6585751"/>
                  <a:pt x="9347200" y="6621493"/>
                </a:cubicBezTo>
                <a:cubicBezTo>
                  <a:pt x="9260342" y="6657235"/>
                  <a:pt x="8908021" y="6585476"/>
                  <a:pt x="8766629" y="6621493"/>
                </a:cubicBezTo>
                <a:cubicBezTo>
                  <a:pt x="8625237" y="6657510"/>
                  <a:pt x="8581806" y="6618704"/>
                  <a:pt x="8429897" y="6621493"/>
                </a:cubicBezTo>
                <a:cubicBezTo>
                  <a:pt x="8277988" y="6624282"/>
                  <a:pt x="8223834" y="6614843"/>
                  <a:pt x="8093166" y="6621493"/>
                </a:cubicBezTo>
                <a:cubicBezTo>
                  <a:pt x="7962498" y="6628143"/>
                  <a:pt x="7725845" y="6580197"/>
                  <a:pt x="7512594" y="6621493"/>
                </a:cubicBezTo>
                <a:cubicBezTo>
                  <a:pt x="7299343" y="6662789"/>
                  <a:pt x="7137820" y="6612496"/>
                  <a:pt x="6810103" y="6621493"/>
                </a:cubicBezTo>
                <a:cubicBezTo>
                  <a:pt x="6482386" y="6630490"/>
                  <a:pt x="6522255" y="6586925"/>
                  <a:pt x="6351451" y="6621493"/>
                </a:cubicBezTo>
                <a:cubicBezTo>
                  <a:pt x="6180647" y="6656061"/>
                  <a:pt x="6190341" y="6609397"/>
                  <a:pt x="6136640" y="6621493"/>
                </a:cubicBezTo>
                <a:cubicBezTo>
                  <a:pt x="6082939" y="6633589"/>
                  <a:pt x="5823542" y="6613857"/>
                  <a:pt x="5677989" y="6621493"/>
                </a:cubicBezTo>
                <a:cubicBezTo>
                  <a:pt x="5532436" y="6629129"/>
                  <a:pt x="5444520" y="6616368"/>
                  <a:pt x="5219337" y="6621493"/>
                </a:cubicBezTo>
                <a:cubicBezTo>
                  <a:pt x="4994154" y="6626618"/>
                  <a:pt x="4916705" y="6578686"/>
                  <a:pt x="4760686" y="6621493"/>
                </a:cubicBezTo>
                <a:cubicBezTo>
                  <a:pt x="4604667" y="6664300"/>
                  <a:pt x="4237225" y="6541371"/>
                  <a:pt x="4058194" y="6621493"/>
                </a:cubicBezTo>
                <a:cubicBezTo>
                  <a:pt x="3879163" y="6701615"/>
                  <a:pt x="3699789" y="6599610"/>
                  <a:pt x="3599543" y="6621493"/>
                </a:cubicBezTo>
                <a:cubicBezTo>
                  <a:pt x="3499297" y="6643376"/>
                  <a:pt x="3355027" y="6605087"/>
                  <a:pt x="3262811" y="6621493"/>
                </a:cubicBezTo>
                <a:cubicBezTo>
                  <a:pt x="3170595" y="6637899"/>
                  <a:pt x="3135708" y="6600949"/>
                  <a:pt x="3048000" y="6621493"/>
                </a:cubicBezTo>
                <a:cubicBezTo>
                  <a:pt x="2960292" y="6642037"/>
                  <a:pt x="2651377" y="6610997"/>
                  <a:pt x="2467429" y="6621493"/>
                </a:cubicBezTo>
                <a:cubicBezTo>
                  <a:pt x="2283481" y="6631989"/>
                  <a:pt x="1870698" y="6617687"/>
                  <a:pt x="1643017" y="6621493"/>
                </a:cubicBezTo>
                <a:cubicBezTo>
                  <a:pt x="1415336" y="6625299"/>
                  <a:pt x="1507179" y="6611539"/>
                  <a:pt x="1428206" y="6621493"/>
                </a:cubicBezTo>
                <a:cubicBezTo>
                  <a:pt x="1349233" y="6631447"/>
                  <a:pt x="822977" y="6544017"/>
                  <a:pt x="603794" y="6621493"/>
                </a:cubicBezTo>
                <a:cubicBezTo>
                  <a:pt x="384611" y="6698969"/>
                  <a:pt x="214912" y="6553726"/>
                  <a:pt x="0" y="6621493"/>
                </a:cubicBezTo>
                <a:cubicBezTo>
                  <a:pt x="-39659" y="6543779"/>
                  <a:pt x="20577" y="6356664"/>
                  <a:pt x="0" y="6268347"/>
                </a:cubicBezTo>
                <a:cubicBezTo>
                  <a:pt x="-20577" y="6180030"/>
                  <a:pt x="28710" y="5942193"/>
                  <a:pt x="0" y="5650341"/>
                </a:cubicBezTo>
                <a:cubicBezTo>
                  <a:pt x="-28710" y="5358489"/>
                  <a:pt x="31303" y="5401746"/>
                  <a:pt x="0" y="5164765"/>
                </a:cubicBezTo>
                <a:cubicBezTo>
                  <a:pt x="-31303" y="4927784"/>
                  <a:pt x="17773" y="4945841"/>
                  <a:pt x="0" y="4811618"/>
                </a:cubicBezTo>
                <a:cubicBezTo>
                  <a:pt x="-17773" y="4677395"/>
                  <a:pt x="13516" y="4514124"/>
                  <a:pt x="0" y="4259827"/>
                </a:cubicBezTo>
                <a:cubicBezTo>
                  <a:pt x="-13516" y="4005530"/>
                  <a:pt x="50183" y="3771447"/>
                  <a:pt x="0" y="3641821"/>
                </a:cubicBezTo>
                <a:cubicBezTo>
                  <a:pt x="-50183" y="3512195"/>
                  <a:pt x="39313" y="3325541"/>
                  <a:pt x="0" y="3156245"/>
                </a:cubicBezTo>
                <a:cubicBezTo>
                  <a:pt x="-39313" y="2986949"/>
                  <a:pt x="79605" y="2636934"/>
                  <a:pt x="0" y="2472024"/>
                </a:cubicBezTo>
                <a:cubicBezTo>
                  <a:pt x="-79605" y="2307114"/>
                  <a:pt x="51971" y="2109958"/>
                  <a:pt x="0" y="1920233"/>
                </a:cubicBezTo>
                <a:cubicBezTo>
                  <a:pt x="-51971" y="1730508"/>
                  <a:pt x="42392" y="1394652"/>
                  <a:pt x="0" y="1236012"/>
                </a:cubicBezTo>
                <a:cubicBezTo>
                  <a:pt x="-42392" y="1077372"/>
                  <a:pt x="51319" y="934669"/>
                  <a:pt x="0" y="684221"/>
                </a:cubicBezTo>
                <a:cubicBezTo>
                  <a:pt x="-51319" y="433773"/>
                  <a:pt x="59643" y="323071"/>
                  <a:pt x="0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5257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Inicio: Escucha la explicación de la de la independencia de México de manera mas general señalando los personajes de la historia y lo que realizo cada uno, después la importancia de la bandera de México y el significado de cada color.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Desarrollo: Pinta con acuarelas la bandera que se le proporciona, se les mencionará que tienen que poner mucho empeño pues se usarán para decorar el salón.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Cierre: Retroalimenta ¿Qué significan los colores de la bandera? ¿Qué se celebra?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>
                <a:solidFill>
                  <a:schemeClr val="accent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Pensamiento matemático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independencia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Inicio: Recibe diversos materiales para trabajar con un </a:t>
            </a:r>
            <a:r>
              <a:rPr lang="es-ES" sz="2000" dirty="0" err="1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memorama</a:t>
            </a: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independencia el cual esta enumerado, de igual manera reciben un rompecabezas y se organizan en binas.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Desarrollo: en parejas jugarán al </a:t>
            </a:r>
            <a:r>
              <a:rPr lang="es-ES" sz="2000" dirty="0" err="1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memorama</a:t>
            </a: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esta enumerado encontrando cada par y respetando los turnos de cada uno, al terminar, escuchan la campanita y se rolarán los materiales es decir, los que construyen </a:t>
            </a:r>
            <a:r>
              <a:rPr lang="es-ES" sz="2000" dirty="0" err="1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memorama</a:t>
            </a: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intercambian con los compañeros que construyen el rompecabezas.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Cierre : Recordamos que es el día de la independencia y los personajes que se mostraban en los materiales, comenta si le ha gustado la actividad y si fue complicado o fácil.</a:t>
            </a:r>
          </a:p>
        </p:txBody>
      </p:sp>
    </p:spTree>
    <p:extLst>
      <p:ext uri="{BB962C8B-B14F-4D97-AF65-F5344CB8AC3E}">
        <p14:creationId xmlns:p14="http://schemas.microsoft.com/office/powerpoint/2010/main" val="282136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8493D0-B51D-412D-BB28-44A7325F9EA1}"/>
              </a:ext>
            </a:extLst>
          </p:cNvPr>
          <p:cNvSpPr txBox="1"/>
          <p:nvPr/>
        </p:nvSpPr>
        <p:spPr>
          <a:xfrm>
            <a:off x="0" y="194108"/>
            <a:ext cx="12192000" cy="6314870"/>
          </a:xfrm>
          <a:custGeom>
            <a:avLst/>
            <a:gdLst>
              <a:gd name="connsiteX0" fmla="*/ 0 w 12192000"/>
              <a:gd name="connsiteY0" fmla="*/ 0 h 6314870"/>
              <a:gd name="connsiteX1" fmla="*/ 214811 w 12192000"/>
              <a:gd name="connsiteY1" fmla="*/ 0 h 6314870"/>
              <a:gd name="connsiteX2" fmla="*/ 551543 w 12192000"/>
              <a:gd name="connsiteY2" fmla="*/ 0 h 6314870"/>
              <a:gd name="connsiteX3" fmla="*/ 1132114 w 12192000"/>
              <a:gd name="connsiteY3" fmla="*/ 0 h 6314870"/>
              <a:gd name="connsiteX4" fmla="*/ 1834606 w 12192000"/>
              <a:gd name="connsiteY4" fmla="*/ 0 h 6314870"/>
              <a:gd name="connsiteX5" fmla="*/ 2415177 w 12192000"/>
              <a:gd name="connsiteY5" fmla="*/ 0 h 6314870"/>
              <a:gd name="connsiteX6" fmla="*/ 2873829 w 12192000"/>
              <a:gd name="connsiteY6" fmla="*/ 0 h 6314870"/>
              <a:gd name="connsiteX7" fmla="*/ 3698240 w 12192000"/>
              <a:gd name="connsiteY7" fmla="*/ 0 h 6314870"/>
              <a:gd name="connsiteX8" fmla="*/ 4034971 w 12192000"/>
              <a:gd name="connsiteY8" fmla="*/ 0 h 6314870"/>
              <a:gd name="connsiteX9" fmla="*/ 4737463 w 12192000"/>
              <a:gd name="connsiteY9" fmla="*/ 0 h 6314870"/>
              <a:gd name="connsiteX10" fmla="*/ 5196114 w 12192000"/>
              <a:gd name="connsiteY10" fmla="*/ 0 h 6314870"/>
              <a:gd name="connsiteX11" fmla="*/ 5654766 w 12192000"/>
              <a:gd name="connsiteY11" fmla="*/ 0 h 6314870"/>
              <a:gd name="connsiteX12" fmla="*/ 6113417 w 12192000"/>
              <a:gd name="connsiteY12" fmla="*/ 0 h 6314870"/>
              <a:gd name="connsiteX13" fmla="*/ 6328229 w 12192000"/>
              <a:gd name="connsiteY13" fmla="*/ 0 h 6314870"/>
              <a:gd name="connsiteX14" fmla="*/ 6786880 w 12192000"/>
              <a:gd name="connsiteY14" fmla="*/ 0 h 6314870"/>
              <a:gd name="connsiteX15" fmla="*/ 7245531 w 12192000"/>
              <a:gd name="connsiteY15" fmla="*/ 0 h 6314870"/>
              <a:gd name="connsiteX16" fmla="*/ 7582263 w 12192000"/>
              <a:gd name="connsiteY16" fmla="*/ 0 h 6314870"/>
              <a:gd name="connsiteX17" fmla="*/ 7918994 w 12192000"/>
              <a:gd name="connsiteY17" fmla="*/ 0 h 6314870"/>
              <a:gd name="connsiteX18" fmla="*/ 8255726 w 12192000"/>
              <a:gd name="connsiteY18" fmla="*/ 0 h 6314870"/>
              <a:gd name="connsiteX19" fmla="*/ 8836297 w 12192000"/>
              <a:gd name="connsiteY19" fmla="*/ 0 h 6314870"/>
              <a:gd name="connsiteX20" fmla="*/ 9538789 w 12192000"/>
              <a:gd name="connsiteY20" fmla="*/ 0 h 6314870"/>
              <a:gd name="connsiteX21" fmla="*/ 9875520 w 12192000"/>
              <a:gd name="connsiteY21" fmla="*/ 0 h 6314870"/>
              <a:gd name="connsiteX22" fmla="*/ 10578011 w 12192000"/>
              <a:gd name="connsiteY22" fmla="*/ 0 h 6314870"/>
              <a:gd name="connsiteX23" fmla="*/ 10914743 w 12192000"/>
              <a:gd name="connsiteY23" fmla="*/ 0 h 6314870"/>
              <a:gd name="connsiteX24" fmla="*/ 11495314 w 12192000"/>
              <a:gd name="connsiteY24" fmla="*/ 0 h 6314870"/>
              <a:gd name="connsiteX25" fmla="*/ 12192000 w 12192000"/>
              <a:gd name="connsiteY25" fmla="*/ 0 h 6314870"/>
              <a:gd name="connsiteX26" fmla="*/ 12192000 w 12192000"/>
              <a:gd name="connsiteY26" fmla="*/ 510930 h 6314870"/>
              <a:gd name="connsiteX27" fmla="*/ 12192000 w 12192000"/>
              <a:gd name="connsiteY27" fmla="*/ 1148158 h 6314870"/>
              <a:gd name="connsiteX28" fmla="*/ 12192000 w 12192000"/>
              <a:gd name="connsiteY28" fmla="*/ 1722237 h 6314870"/>
              <a:gd name="connsiteX29" fmla="*/ 12192000 w 12192000"/>
              <a:gd name="connsiteY29" fmla="*/ 2422614 h 6314870"/>
              <a:gd name="connsiteX30" fmla="*/ 12192000 w 12192000"/>
              <a:gd name="connsiteY30" fmla="*/ 3059842 h 6314870"/>
              <a:gd name="connsiteX31" fmla="*/ 12192000 w 12192000"/>
              <a:gd name="connsiteY31" fmla="*/ 3570772 h 6314870"/>
              <a:gd name="connsiteX32" fmla="*/ 12192000 w 12192000"/>
              <a:gd name="connsiteY32" fmla="*/ 4208000 h 6314870"/>
              <a:gd name="connsiteX33" fmla="*/ 12192000 w 12192000"/>
              <a:gd name="connsiteY33" fmla="*/ 4655781 h 6314870"/>
              <a:gd name="connsiteX34" fmla="*/ 12192000 w 12192000"/>
              <a:gd name="connsiteY34" fmla="*/ 5166712 h 6314870"/>
              <a:gd name="connsiteX35" fmla="*/ 12192000 w 12192000"/>
              <a:gd name="connsiteY35" fmla="*/ 6314870 h 6314870"/>
              <a:gd name="connsiteX36" fmla="*/ 11977189 w 12192000"/>
              <a:gd name="connsiteY36" fmla="*/ 6314870 h 6314870"/>
              <a:gd name="connsiteX37" fmla="*/ 11518537 w 12192000"/>
              <a:gd name="connsiteY37" fmla="*/ 6314870 h 6314870"/>
              <a:gd name="connsiteX38" fmla="*/ 10694126 w 12192000"/>
              <a:gd name="connsiteY38" fmla="*/ 6314870 h 6314870"/>
              <a:gd name="connsiteX39" fmla="*/ 10479314 w 12192000"/>
              <a:gd name="connsiteY39" fmla="*/ 6314870 h 6314870"/>
              <a:gd name="connsiteX40" fmla="*/ 10264503 w 12192000"/>
              <a:gd name="connsiteY40" fmla="*/ 6314870 h 6314870"/>
              <a:gd name="connsiteX41" fmla="*/ 9562011 w 12192000"/>
              <a:gd name="connsiteY41" fmla="*/ 6314870 h 6314870"/>
              <a:gd name="connsiteX42" fmla="*/ 9225280 w 12192000"/>
              <a:gd name="connsiteY42" fmla="*/ 6314870 h 6314870"/>
              <a:gd name="connsiteX43" fmla="*/ 8888549 w 12192000"/>
              <a:gd name="connsiteY43" fmla="*/ 6314870 h 6314870"/>
              <a:gd name="connsiteX44" fmla="*/ 8551817 w 12192000"/>
              <a:gd name="connsiteY44" fmla="*/ 6314870 h 6314870"/>
              <a:gd name="connsiteX45" fmla="*/ 7971246 w 12192000"/>
              <a:gd name="connsiteY45" fmla="*/ 6314870 h 6314870"/>
              <a:gd name="connsiteX46" fmla="*/ 7634514 w 12192000"/>
              <a:gd name="connsiteY46" fmla="*/ 6314870 h 6314870"/>
              <a:gd name="connsiteX47" fmla="*/ 7297783 w 12192000"/>
              <a:gd name="connsiteY47" fmla="*/ 6314870 h 6314870"/>
              <a:gd name="connsiteX48" fmla="*/ 6717211 w 12192000"/>
              <a:gd name="connsiteY48" fmla="*/ 6314870 h 6314870"/>
              <a:gd name="connsiteX49" fmla="*/ 6014720 w 12192000"/>
              <a:gd name="connsiteY49" fmla="*/ 6314870 h 6314870"/>
              <a:gd name="connsiteX50" fmla="*/ 5556069 w 12192000"/>
              <a:gd name="connsiteY50" fmla="*/ 6314870 h 6314870"/>
              <a:gd name="connsiteX51" fmla="*/ 5341257 w 12192000"/>
              <a:gd name="connsiteY51" fmla="*/ 6314870 h 6314870"/>
              <a:gd name="connsiteX52" fmla="*/ 4882606 w 12192000"/>
              <a:gd name="connsiteY52" fmla="*/ 6314870 h 6314870"/>
              <a:gd name="connsiteX53" fmla="*/ 4423954 w 12192000"/>
              <a:gd name="connsiteY53" fmla="*/ 6314870 h 6314870"/>
              <a:gd name="connsiteX54" fmla="*/ 3965303 w 12192000"/>
              <a:gd name="connsiteY54" fmla="*/ 6314870 h 6314870"/>
              <a:gd name="connsiteX55" fmla="*/ 3262811 w 12192000"/>
              <a:gd name="connsiteY55" fmla="*/ 6314870 h 6314870"/>
              <a:gd name="connsiteX56" fmla="*/ 2804160 w 12192000"/>
              <a:gd name="connsiteY56" fmla="*/ 6314870 h 6314870"/>
              <a:gd name="connsiteX57" fmla="*/ 2467429 w 12192000"/>
              <a:gd name="connsiteY57" fmla="*/ 6314870 h 6314870"/>
              <a:gd name="connsiteX58" fmla="*/ 2252617 w 12192000"/>
              <a:gd name="connsiteY58" fmla="*/ 6314870 h 6314870"/>
              <a:gd name="connsiteX59" fmla="*/ 1672046 w 12192000"/>
              <a:gd name="connsiteY59" fmla="*/ 6314870 h 6314870"/>
              <a:gd name="connsiteX60" fmla="*/ 847634 w 12192000"/>
              <a:gd name="connsiteY60" fmla="*/ 6314870 h 6314870"/>
              <a:gd name="connsiteX61" fmla="*/ 632823 w 12192000"/>
              <a:gd name="connsiteY61" fmla="*/ 6314870 h 6314870"/>
              <a:gd name="connsiteX62" fmla="*/ 0 w 12192000"/>
              <a:gd name="connsiteY62" fmla="*/ 6314870 h 6314870"/>
              <a:gd name="connsiteX63" fmla="*/ 0 w 12192000"/>
              <a:gd name="connsiteY63" fmla="*/ 5930237 h 6314870"/>
              <a:gd name="connsiteX64" fmla="*/ 0 w 12192000"/>
              <a:gd name="connsiteY64" fmla="*/ 5229861 h 6314870"/>
              <a:gd name="connsiteX65" fmla="*/ 0 w 12192000"/>
              <a:gd name="connsiteY65" fmla="*/ 4592633 h 6314870"/>
              <a:gd name="connsiteX66" fmla="*/ 0 w 12192000"/>
              <a:gd name="connsiteY66" fmla="*/ 4081702 h 6314870"/>
              <a:gd name="connsiteX67" fmla="*/ 0 w 12192000"/>
              <a:gd name="connsiteY67" fmla="*/ 3697069 h 6314870"/>
              <a:gd name="connsiteX68" fmla="*/ 0 w 12192000"/>
              <a:gd name="connsiteY68" fmla="*/ 3122990 h 6314870"/>
              <a:gd name="connsiteX69" fmla="*/ 0 w 12192000"/>
              <a:gd name="connsiteY69" fmla="*/ 2485762 h 6314870"/>
              <a:gd name="connsiteX70" fmla="*/ 0 w 12192000"/>
              <a:gd name="connsiteY70" fmla="*/ 1974832 h 6314870"/>
              <a:gd name="connsiteX71" fmla="*/ 0 w 12192000"/>
              <a:gd name="connsiteY71" fmla="*/ 1274456 h 6314870"/>
              <a:gd name="connsiteX72" fmla="*/ 0 w 12192000"/>
              <a:gd name="connsiteY72" fmla="*/ 700376 h 6314870"/>
              <a:gd name="connsiteX73" fmla="*/ 0 w 12192000"/>
              <a:gd name="connsiteY73" fmla="*/ 0 h 631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2192000" h="6314870" extrusionOk="0">
                <a:moveTo>
                  <a:pt x="0" y="0"/>
                </a:moveTo>
                <a:cubicBezTo>
                  <a:pt x="61972" y="-14402"/>
                  <a:pt x="131129" y="22602"/>
                  <a:pt x="214811" y="0"/>
                </a:cubicBezTo>
                <a:cubicBezTo>
                  <a:pt x="298493" y="-22602"/>
                  <a:pt x="385811" y="24579"/>
                  <a:pt x="551543" y="0"/>
                </a:cubicBezTo>
                <a:cubicBezTo>
                  <a:pt x="717275" y="-24579"/>
                  <a:pt x="963833" y="53305"/>
                  <a:pt x="1132114" y="0"/>
                </a:cubicBezTo>
                <a:cubicBezTo>
                  <a:pt x="1300395" y="-53305"/>
                  <a:pt x="1499795" y="54065"/>
                  <a:pt x="1834606" y="0"/>
                </a:cubicBezTo>
                <a:cubicBezTo>
                  <a:pt x="2169417" y="-54065"/>
                  <a:pt x="2211074" y="55585"/>
                  <a:pt x="2415177" y="0"/>
                </a:cubicBezTo>
                <a:cubicBezTo>
                  <a:pt x="2619280" y="-55585"/>
                  <a:pt x="2658824" y="26221"/>
                  <a:pt x="2873829" y="0"/>
                </a:cubicBezTo>
                <a:cubicBezTo>
                  <a:pt x="3088834" y="-26221"/>
                  <a:pt x="3357239" y="32374"/>
                  <a:pt x="3698240" y="0"/>
                </a:cubicBezTo>
                <a:cubicBezTo>
                  <a:pt x="4039241" y="-32374"/>
                  <a:pt x="3940931" y="5916"/>
                  <a:pt x="4034971" y="0"/>
                </a:cubicBezTo>
                <a:cubicBezTo>
                  <a:pt x="4129011" y="-5916"/>
                  <a:pt x="4519620" y="24259"/>
                  <a:pt x="4737463" y="0"/>
                </a:cubicBezTo>
                <a:cubicBezTo>
                  <a:pt x="4955306" y="-24259"/>
                  <a:pt x="4979881" y="11691"/>
                  <a:pt x="5196114" y="0"/>
                </a:cubicBezTo>
                <a:cubicBezTo>
                  <a:pt x="5412347" y="-11691"/>
                  <a:pt x="5562269" y="26324"/>
                  <a:pt x="5654766" y="0"/>
                </a:cubicBezTo>
                <a:cubicBezTo>
                  <a:pt x="5747263" y="-26324"/>
                  <a:pt x="5960420" y="9460"/>
                  <a:pt x="6113417" y="0"/>
                </a:cubicBezTo>
                <a:cubicBezTo>
                  <a:pt x="6266414" y="-9460"/>
                  <a:pt x="6275880" y="15364"/>
                  <a:pt x="6328229" y="0"/>
                </a:cubicBezTo>
                <a:cubicBezTo>
                  <a:pt x="6380578" y="-15364"/>
                  <a:pt x="6564358" y="54938"/>
                  <a:pt x="6786880" y="0"/>
                </a:cubicBezTo>
                <a:cubicBezTo>
                  <a:pt x="7009402" y="-54938"/>
                  <a:pt x="7080383" y="27114"/>
                  <a:pt x="7245531" y="0"/>
                </a:cubicBezTo>
                <a:cubicBezTo>
                  <a:pt x="7410679" y="-27114"/>
                  <a:pt x="7425885" y="34979"/>
                  <a:pt x="7582263" y="0"/>
                </a:cubicBezTo>
                <a:cubicBezTo>
                  <a:pt x="7738641" y="-34979"/>
                  <a:pt x="7842852" y="28978"/>
                  <a:pt x="7918994" y="0"/>
                </a:cubicBezTo>
                <a:cubicBezTo>
                  <a:pt x="7995136" y="-28978"/>
                  <a:pt x="8164472" y="30629"/>
                  <a:pt x="8255726" y="0"/>
                </a:cubicBezTo>
                <a:cubicBezTo>
                  <a:pt x="8346980" y="-30629"/>
                  <a:pt x="8619135" y="46353"/>
                  <a:pt x="8836297" y="0"/>
                </a:cubicBezTo>
                <a:cubicBezTo>
                  <a:pt x="9053459" y="-46353"/>
                  <a:pt x="9260308" y="40789"/>
                  <a:pt x="9538789" y="0"/>
                </a:cubicBezTo>
                <a:cubicBezTo>
                  <a:pt x="9817270" y="-40789"/>
                  <a:pt x="9741651" y="38744"/>
                  <a:pt x="9875520" y="0"/>
                </a:cubicBezTo>
                <a:cubicBezTo>
                  <a:pt x="10009389" y="-38744"/>
                  <a:pt x="10301393" y="487"/>
                  <a:pt x="10578011" y="0"/>
                </a:cubicBezTo>
                <a:cubicBezTo>
                  <a:pt x="10854629" y="-487"/>
                  <a:pt x="10813507" y="29358"/>
                  <a:pt x="10914743" y="0"/>
                </a:cubicBezTo>
                <a:cubicBezTo>
                  <a:pt x="11015979" y="-29358"/>
                  <a:pt x="11272467" y="36312"/>
                  <a:pt x="11495314" y="0"/>
                </a:cubicBezTo>
                <a:cubicBezTo>
                  <a:pt x="11718161" y="-36312"/>
                  <a:pt x="11966162" y="66577"/>
                  <a:pt x="12192000" y="0"/>
                </a:cubicBezTo>
                <a:cubicBezTo>
                  <a:pt x="12203255" y="124483"/>
                  <a:pt x="12154058" y="387859"/>
                  <a:pt x="12192000" y="510930"/>
                </a:cubicBezTo>
                <a:cubicBezTo>
                  <a:pt x="12229942" y="634001"/>
                  <a:pt x="12174925" y="967831"/>
                  <a:pt x="12192000" y="1148158"/>
                </a:cubicBezTo>
                <a:cubicBezTo>
                  <a:pt x="12209075" y="1328485"/>
                  <a:pt x="12179979" y="1603516"/>
                  <a:pt x="12192000" y="1722237"/>
                </a:cubicBezTo>
                <a:cubicBezTo>
                  <a:pt x="12204021" y="1840958"/>
                  <a:pt x="12128071" y="2215328"/>
                  <a:pt x="12192000" y="2422614"/>
                </a:cubicBezTo>
                <a:cubicBezTo>
                  <a:pt x="12255929" y="2629900"/>
                  <a:pt x="12184228" y="2876252"/>
                  <a:pt x="12192000" y="3059842"/>
                </a:cubicBezTo>
                <a:cubicBezTo>
                  <a:pt x="12199772" y="3243432"/>
                  <a:pt x="12135499" y="3418638"/>
                  <a:pt x="12192000" y="3570772"/>
                </a:cubicBezTo>
                <a:cubicBezTo>
                  <a:pt x="12248501" y="3722906"/>
                  <a:pt x="12119231" y="3958310"/>
                  <a:pt x="12192000" y="4208000"/>
                </a:cubicBezTo>
                <a:cubicBezTo>
                  <a:pt x="12264769" y="4457690"/>
                  <a:pt x="12175762" y="4453572"/>
                  <a:pt x="12192000" y="4655781"/>
                </a:cubicBezTo>
                <a:cubicBezTo>
                  <a:pt x="12208238" y="4857990"/>
                  <a:pt x="12157544" y="4925176"/>
                  <a:pt x="12192000" y="5166712"/>
                </a:cubicBezTo>
                <a:cubicBezTo>
                  <a:pt x="12226456" y="5408248"/>
                  <a:pt x="12089685" y="5902671"/>
                  <a:pt x="12192000" y="6314870"/>
                </a:cubicBezTo>
                <a:cubicBezTo>
                  <a:pt x="12137996" y="6322926"/>
                  <a:pt x="12026718" y="6307874"/>
                  <a:pt x="11977189" y="6314870"/>
                </a:cubicBezTo>
                <a:cubicBezTo>
                  <a:pt x="11927660" y="6321866"/>
                  <a:pt x="11647199" y="6304691"/>
                  <a:pt x="11518537" y="6314870"/>
                </a:cubicBezTo>
                <a:cubicBezTo>
                  <a:pt x="11389875" y="6325049"/>
                  <a:pt x="10914724" y="6305794"/>
                  <a:pt x="10694126" y="6314870"/>
                </a:cubicBezTo>
                <a:cubicBezTo>
                  <a:pt x="10473528" y="6323946"/>
                  <a:pt x="10572449" y="6292528"/>
                  <a:pt x="10479314" y="6314870"/>
                </a:cubicBezTo>
                <a:cubicBezTo>
                  <a:pt x="10386179" y="6337212"/>
                  <a:pt x="10334051" y="6294049"/>
                  <a:pt x="10264503" y="6314870"/>
                </a:cubicBezTo>
                <a:cubicBezTo>
                  <a:pt x="10194955" y="6335691"/>
                  <a:pt x="9716209" y="6238810"/>
                  <a:pt x="9562011" y="6314870"/>
                </a:cubicBezTo>
                <a:cubicBezTo>
                  <a:pt x="9407813" y="6390930"/>
                  <a:pt x="9298523" y="6276624"/>
                  <a:pt x="9225280" y="6314870"/>
                </a:cubicBezTo>
                <a:cubicBezTo>
                  <a:pt x="9152037" y="6353116"/>
                  <a:pt x="9038841" y="6302011"/>
                  <a:pt x="8888549" y="6314870"/>
                </a:cubicBezTo>
                <a:cubicBezTo>
                  <a:pt x="8738257" y="6327729"/>
                  <a:pt x="8642366" y="6288144"/>
                  <a:pt x="8551817" y="6314870"/>
                </a:cubicBezTo>
                <a:cubicBezTo>
                  <a:pt x="8461268" y="6341596"/>
                  <a:pt x="8112638" y="6278853"/>
                  <a:pt x="7971246" y="6314870"/>
                </a:cubicBezTo>
                <a:cubicBezTo>
                  <a:pt x="7829854" y="6350887"/>
                  <a:pt x="7786423" y="6312081"/>
                  <a:pt x="7634514" y="6314870"/>
                </a:cubicBezTo>
                <a:cubicBezTo>
                  <a:pt x="7482605" y="6317659"/>
                  <a:pt x="7428451" y="6308220"/>
                  <a:pt x="7297783" y="6314870"/>
                </a:cubicBezTo>
                <a:cubicBezTo>
                  <a:pt x="7167115" y="6321520"/>
                  <a:pt x="6930462" y="6273574"/>
                  <a:pt x="6717211" y="6314870"/>
                </a:cubicBezTo>
                <a:cubicBezTo>
                  <a:pt x="6503960" y="6356166"/>
                  <a:pt x="6342437" y="6305873"/>
                  <a:pt x="6014720" y="6314870"/>
                </a:cubicBezTo>
                <a:cubicBezTo>
                  <a:pt x="5687003" y="6323867"/>
                  <a:pt x="5722085" y="6279836"/>
                  <a:pt x="5556069" y="6314870"/>
                </a:cubicBezTo>
                <a:cubicBezTo>
                  <a:pt x="5390053" y="6349904"/>
                  <a:pt x="5401792" y="6295240"/>
                  <a:pt x="5341257" y="6314870"/>
                </a:cubicBezTo>
                <a:cubicBezTo>
                  <a:pt x="5280722" y="6334500"/>
                  <a:pt x="5028159" y="6307234"/>
                  <a:pt x="4882606" y="6314870"/>
                </a:cubicBezTo>
                <a:cubicBezTo>
                  <a:pt x="4737053" y="6322506"/>
                  <a:pt x="4649137" y="6309745"/>
                  <a:pt x="4423954" y="6314870"/>
                </a:cubicBezTo>
                <a:cubicBezTo>
                  <a:pt x="4198771" y="6319995"/>
                  <a:pt x="4121322" y="6272063"/>
                  <a:pt x="3965303" y="6314870"/>
                </a:cubicBezTo>
                <a:cubicBezTo>
                  <a:pt x="3809284" y="6357677"/>
                  <a:pt x="3441842" y="6234748"/>
                  <a:pt x="3262811" y="6314870"/>
                </a:cubicBezTo>
                <a:cubicBezTo>
                  <a:pt x="3083780" y="6394992"/>
                  <a:pt x="2904406" y="6292987"/>
                  <a:pt x="2804160" y="6314870"/>
                </a:cubicBezTo>
                <a:cubicBezTo>
                  <a:pt x="2703914" y="6336753"/>
                  <a:pt x="2549007" y="6298452"/>
                  <a:pt x="2467429" y="6314870"/>
                </a:cubicBezTo>
                <a:cubicBezTo>
                  <a:pt x="2385851" y="6331288"/>
                  <a:pt x="2348345" y="6299618"/>
                  <a:pt x="2252617" y="6314870"/>
                </a:cubicBezTo>
                <a:cubicBezTo>
                  <a:pt x="2156889" y="6330122"/>
                  <a:pt x="1855994" y="6304374"/>
                  <a:pt x="1672046" y="6314870"/>
                </a:cubicBezTo>
                <a:cubicBezTo>
                  <a:pt x="1488098" y="6325366"/>
                  <a:pt x="1075315" y="6311064"/>
                  <a:pt x="847634" y="6314870"/>
                </a:cubicBezTo>
                <a:cubicBezTo>
                  <a:pt x="619953" y="6318676"/>
                  <a:pt x="711796" y="6304916"/>
                  <a:pt x="632823" y="6314870"/>
                </a:cubicBezTo>
                <a:cubicBezTo>
                  <a:pt x="553850" y="6324824"/>
                  <a:pt x="242477" y="6306007"/>
                  <a:pt x="0" y="6314870"/>
                </a:cubicBezTo>
                <a:cubicBezTo>
                  <a:pt x="-41063" y="6127883"/>
                  <a:pt x="15435" y="6023000"/>
                  <a:pt x="0" y="5930237"/>
                </a:cubicBezTo>
                <a:cubicBezTo>
                  <a:pt x="-15435" y="5837474"/>
                  <a:pt x="17573" y="5480987"/>
                  <a:pt x="0" y="5229861"/>
                </a:cubicBezTo>
                <a:cubicBezTo>
                  <a:pt x="-17573" y="4978735"/>
                  <a:pt x="39037" y="4868097"/>
                  <a:pt x="0" y="4592633"/>
                </a:cubicBezTo>
                <a:cubicBezTo>
                  <a:pt x="-39037" y="4317169"/>
                  <a:pt x="5447" y="4305412"/>
                  <a:pt x="0" y="4081702"/>
                </a:cubicBezTo>
                <a:cubicBezTo>
                  <a:pt x="-5447" y="3857992"/>
                  <a:pt x="34228" y="3835811"/>
                  <a:pt x="0" y="3697069"/>
                </a:cubicBezTo>
                <a:cubicBezTo>
                  <a:pt x="-34228" y="3558327"/>
                  <a:pt x="53334" y="3397486"/>
                  <a:pt x="0" y="3122990"/>
                </a:cubicBezTo>
                <a:cubicBezTo>
                  <a:pt x="-53334" y="2848494"/>
                  <a:pt x="71959" y="2618691"/>
                  <a:pt x="0" y="2485762"/>
                </a:cubicBezTo>
                <a:cubicBezTo>
                  <a:pt x="-71959" y="2352833"/>
                  <a:pt x="23232" y="2150390"/>
                  <a:pt x="0" y="1974832"/>
                </a:cubicBezTo>
                <a:cubicBezTo>
                  <a:pt x="-23232" y="1799274"/>
                  <a:pt x="72566" y="1599376"/>
                  <a:pt x="0" y="1274456"/>
                </a:cubicBezTo>
                <a:cubicBezTo>
                  <a:pt x="-72566" y="949536"/>
                  <a:pt x="11268" y="904258"/>
                  <a:pt x="0" y="700376"/>
                </a:cubicBezTo>
                <a:cubicBezTo>
                  <a:pt x="-11268" y="496494"/>
                  <a:pt x="41506" y="295490"/>
                  <a:pt x="0" y="0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65257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Fiesta mexicana.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Inicio: Comenta de manera grupal como se lleva a cabo la celebración de la indecencia mexicana en su familia, que es lo que utilizan para adornar y que es lo que comen en la celebración. Observa la imagen donde se presenta la fiesta que organizo Pepe con su familia, menciona que elementos puede ver.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Desarrollo:  Cuenta y elige un numero de los que se presentan en el pizarrón para representar la cantidad de la colección que se pide.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musicales, sombreros, Banderas, Piñatas, mariachis, mujeres, hombres.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s-E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chemeClr val="accent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Exploración del mundo natural y social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Celebración mexicana</a:t>
            </a:r>
            <a:endParaRPr kumimoji="0" lang="es-E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Inicio: Comenta de manera grupal como se lleva a cabo la celebración de la </a:t>
            </a:r>
            <a:r>
              <a:rPr lang="es-E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independencia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mexicana en su familia, que es lo que utilizan para adornar y que es lo que comen en la celebración.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Desarrollo: Observamos un video de una fiesta mexicana y realiza decoraciones, objetos o Instrumentos musicales típicos, por ejemplo, sombreros, Banderas, Piñatas, mariachis, mujeres, hombres.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Cierre: Comenta que es lo que más le gusta de las fiestas mexicanas y que le gustaría hacer este año en una fiesta mexicana.</a:t>
            </a:r>
          </a:p>
        </p:txBody>
      </p:sp>
    </p:spTree>
    <p:extLst>
      <p:ext uri="{BB962C8B-B14F-4D97-AF65-F5344CB8AC3E}">
        <p14:creationId xmlns:p14="http://schemas.microsoft.com/office/powerpoint/2010/main" val="2145496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2426</Words>
  <Application>Microsoft Office PowerPoint</Application>
  <PresentationFormat>Panorámica</PresentationFormat>
  <Paragraphs>296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Comic Sans MS</vt:lpstr>
      <vt:lpstr>Georgia Pro Cond Black</vt:lpstr>
      <vt:lpstr>Georgia Pro Cond Semibold</vt:lpstr>
      <vt:lpstr>Modern Love Caps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VANNESSA JANNETTE SOLIS ALDAPE</dc:creator>
  <cp:keywords/>
  <dc:description/>
  <cp:lastModifiedBy>VANNESSA JANNETTE SOLIS ALDAPE</cp:lastModifiedBy>
  <cp:revision>31</cp:revision>
  <dcterms:created xsi:type="dcterms:W3CDTF">2021-09-10T04:53:15Z</dcterms:created>
  <dcterms:modified xsi:type="dcterms:W3CDTF">2021-09-11T01:01:30Z</dcterms:modified>
  <cp:category/>
</cp:coreProperties>
</file>