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32"/>
  </p:notesMasterIdLst>
  <p:sldIdLst>
    <p:sldId id="256" r:id="rId2"/>
    <p:sldId id="260" r:id="rId3"/>
    <p:sldId id="257" r:id="rId4"/>
    <p:sldId id="320" r:id="rId5"/>
    <p:sldId id="321" r:id="rId6"/>
    <p:sldId id="322" r:id="rId7"/>
    <p:sldId id="323" r:id="rId8"/>
    <p:sldId id="310" r:id="rId9"/>
    <p:sldId id="316" r:id="rId10"/>
    <p:sldId id="329" r:id="rId11"/>
    <p:sldId id="330" r:id="rId12"/>
    <p:sldId id="331" r:id="rId13"/>
    <p:sldId id="332" r:id="rId14"/>
    <p:sldId id="333" r:id="rId15"/>
    <p:sldId id="334" r:id="rId16"/>
    <p:sldId id="315" r:id="rId17"/>
    <p:sldId id="319" r:id="rId18"/>
    <p:sldId id="325" r:id="rId19"/>
    <p:sldId id="335" r:id="rId20"/>
    <p:sldId id="336" r:id="rId21"/>
    <p:sldId id="337" r:id="rId22"/>
    <p:sldId id="338" r:id="rId23"/>
    <p:sldId id="324" r:id="rId24"/>
    <p:sldId id="339" r:id="rId25"/>
    <p:sldId id="340" r:id="rId26"/>
    <p:sldId id="341" r:id="rId27"/>
    <p:sldId id="342" r:id="rId28"/>
    <p:sldId id="343" r:id="rId29"/>
    <p:sldId id="344" r:id="rId30"/>
    <p:sldId id="328" r:id="rId31"/>
  </p:sldIdLst>
  <p:sldSz cx="9144000" cy="5143500" type="screen16x9"/>
  <p:notesSz cx="6858000" cy="9144000"/>
  <p:embeddedFontLst>
    <p:embeddedFont>
      <p:font typeface="Zilla Slab Light" panose="020B0604020202020204" charset="0"/>
      <p:bold r:id="rId33"/>
      <p:boldItalic r:id="rId34"/>
    </p:embeddedFont>
    <p:embeddedFont>
      <p:font typeface="Patrick Hand" panose="020B0604020202020204" charset="0"/>
      <p:regular r:id="rId35"/>
    </p:embeddedFont>
    <p:embeddedFont>
      <p:font typeface="Zilla Slab" panose="020B0604020202020204" charset="0"/>
      <p:regular r:id="rId36"/>
      <p:bold r:id="rId37"/>
      <p:italic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694DEB-4A34-4366-9299-520E46FFF3E3}">
  <a:tblStyle styleId="{FC694DEB-4A34-4366-9299-520E46FFF3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73883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0629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4407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918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637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9828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851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8433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df287abc82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df287abc82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0024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8098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7567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183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df287abc82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df287abc82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5817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1874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56584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00104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df287abc82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df287abc82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3552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79451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46593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62712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44710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87403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5387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76897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df287abc82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df287abc82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9075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325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8487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3918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2229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gdf287abc82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5" name="Google Shape;945;gdf287abc82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4807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dbe27df8ec_0_2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dbe27df8ec_0_2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114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669800" y="1214025"/>
            <a:ext cx="5804400" cy="21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138700" y="3696138"/>
            <a:ext cx="4866600" cy="4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latin typeface="Zilla Slab Light"/>
                <a:ea typeface="Zilla Slab Light"/>
                <a:cs typeface="Zilla Slab Light"/>
                <a:sym typeface="Zilla Slab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83913" y="228350"/>
            <a:ext cx="8769163" cy="4697225"/>
            <a:chOff x="183913" y="228350"/>
            <a:chExt cx="8769163" cy="4697225"/>
          </a:xfrm>
        </p:grpSpPr>
        <p:sp>
          <p:nvSpPr>
            <p:cNvPr id="12" name="Google Shape;12;p2"/>
            <p:cNvSpPr/>
            <p:nvPr/>
          </p:nvSpPr>
          <p:spPr>
            <a:xfrm>
              <a:off x="6228838" y="4528738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724200" y="4430538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711300" y="481530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451950" y="4408588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765125" y="225170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4" y="0"/>
                  </a:moveTo>
                  <a:cubicBezTo>
                    <a:pt x="1424" y="0"/>
                    <a:pt x="519" y="684"/>
                    <a:pt x="280" y="1699"/>
                  </a:cubicBezTo>
                  <a:cubicBezTo>
                    <a:pt x="0" y="2884"/>
                    <a:pt x="733" y="4071"/>
                    <a:pt x="1918" y="4351"/>
                  </a:cubicBezTo>
                  <a:cubicBezTo>
                    <a:pt x="2088" y="4391"/>
                    <a:pt x="2258" y="4410"/>
                    <a:pt x="2425" y="4410"/>
                  </a:cubicBezTo>
                  <a:cubicBezTo>
                    <a:pt x="3425" y="4410"/>
                    <a:pt x="4331" y="3727"/>
                    <a:pt x="4570" y="2712"/>
                  </a:cubicBezTo>
                  <a:cubicBezTo>
                    <a:pt x="4850" y="1527"/>
                    <a:pt x="4116" y="339"/>
                    <a:pt x="2932" y="60"/>
                  </a:cubicBezTo>
                  <a:cubicBezTo>
                    <a:pt x="2762" y="19"/>
                    <a:pt x="2591" y="0"/>
                    <a:pt x="24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669400" y="467365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758950" y="40422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698450" y="460850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464163" y="3189675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118775" y="3881200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130850" y="4826725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10800000">
              <a:off x="6429225" y="398250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10800000">
              <a:off x="3358163" y="473638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10800000">
              <a:off x="2746350" y="22835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10800000">
              <a:off x="7075063" y="2141413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rot="10800000">
              <a:off x="183913" y="271197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4" y="0"/>
                  </a:moveTo>
                  <a:cubicBezTo>
                    <a:pt x="1424" y="0"/>
                    <a:pt x="519" y="684"/>
                    <a:pt x="280" y="1699"/>
                  </a:cubicBezTo>
                  <a:cubicBezTo>
                    <a:pt x="0" y="2884"/>
                    <a:pt x="733" y="4071"/>
                    <a:pt x="1918" y="4351"/>
                  </a:cubicBezTo>
                  <a:cubicBezTo>
                    <a:pt x="2088" y="4391"/>
                    <a:pt x="2258" y="4410"/>
                    <a:pt x="2425" y="4410"/>
                  </a:cubicBezTo>
                  <a:cubicBezTo>
                    <a:pt x="3425" y="4410"/>
                    <a:pt x="4331" y="3727"/>
                    <a:pt x="4570" y="2712"/>
                  </a:cubicBezTo>
                  <a:cubicBezTo>
                    <a:pt x="4850" y="1527"/>
                    <a:pt x="4116" y="339"/>
                    <a:pt x="2932" y="60"/>
                  </a:cubicBezTo>
                  <a:cubicBezTo>
                    <a:pt x="2762" y="19"/>
                    <a:pt x="2591" y="0"/>
                    <a:pt x="24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10800000">
              <a:off x="1363138" y="28350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10800000">
              <a:off x="247888" y="105450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10800000">
              <a:off x="2086888" y="77010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10800000">
              <a:off x="418488" y="287975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10800000">
              <a:off x="1604438" y="2567563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4526538" y="967038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734613" y="317925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133850" y="2544175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 rot="10800000">
              <a:off x="4996863" y="28797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6466950" y="2251700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570575" y="98320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578500" y="2876450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10800000">
              <a:off x="460463" y="452875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10800000">
              <a:off x="1796375" y="3134150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rot="10800000">
              <a:off x="802463" y="326235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567525" y="4728775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420450" y="4641325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>
            <a:spLocks noGrp="1"/>
          </p:cNvSpPr>
          <p:nvPr>
            <p:ph type="title"/>
          </p:nvPr>
        </p:nvSpPr>
        <p:spPr>
          <a:xfrm>
            <a:off x="1312600" y="2445763"/>
            <a:ext cx="6518700" cy="135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title" idx="2" hasCustomPrompt="1"/>
          </p:nvPr>
        </p:nvSpPr>
        <p:spPr>
          <a:xfrm>
            <a:off x="3807850" y="1325588"/>
            <a:ext cx="110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" name="Google Shape;48;p3"/>
          <p:cNvSpPr txBox="1">
            <a:spLocks noGrp="1"/>
          </p:cNvSpPr>
          <p:nvPr>
            <p:ph type="subTitle" idx="1"/>
          </p:nvPr>
        </p:nvSpPr>
        <p:spPr>
          <a:xfrm>
            <a:off x="1949625" y="3799138"/>
            <a:ext cx="5244600" cy="4500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latin typeface="Zilla Slab Light"/>
                <a:ea typeface="Zilla Slab Light"/>
                <a:cs typeface="Zilla Slab Light"/>
                <a:sym typeface="Zilla Slab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9" name="Google Shape;49;p3"/>
          <p:cNvGrpSpPr/>
          <p:nvPr/>
        </p:nvGrpSpPr>
        <p:grpSpPr>
          <a:xfrm>
            <a:off x="117238" y="221750"/>
            <a:ext cx="8699013" cy="4714800"/>
            <a:chOff x="117238" y="221750"/>
            <a:chExt cx="8699013" cy="4714800"/>
          </a:xfrm>
        </p:grpSpPr>
        <p:sp>
          <p:nvSpPr>
            <p:cNvPr id="50" name="Google Shape;50;p3"/>
            <p:cNvSpPr/>
            <p:nvPr/>
          </p:nvSpPr>
          <p:spPr>
            <a:xfrm rot="10800000">
              <a:off x="719988" y="4826275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 flipH="1">
              <a:off x="786813" y="3290225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 flipH="1">
              <a:off x="3035513" y="4409313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 flipH="1">
              <a:off x="1696213" y="470362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 flipH="1">
              <a:off x="5376438" y="4703613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 flipH="1">
              <a:off x="2523788" y="4754263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4" y="0"/>
                  </a:moveTo>
                  <a:cubicBezTo>
                    <a:pt x="1424" y="0"/>
                    <a:pt x="519" y="684"/>
                    <a:pt x="280" y="1699"/>
                  </a:cubicBezTo>
                  <a:cubicBezTo>
                    <a:pt x="0" y="2884"/>
                    <a:pt x="733" y="4071"/>
                    <a:pt x="1918" y="4351"/>
                  </a:cubicBezTo>
                  <a:cubicBezTo>
                    <a:pt x="2088" y="4391"/>
                    <a:pt x="2258" y="4410"/>
                    <a:pt x="2425" y="4410"/>
                  </a:cubicBezTo>
                  <a:cubicBezTo>
                    <a:pt x="3425" y="4410"/>
                    <a:pt x="4331" y="3727"/>
                    <a:pt x="4570" y="2712"/>
                  </a:cubicBezTo>
                  <a:cubicBezTo>
                    <a:pt x="4850" y="1527"/>
                    <a:pt x="4116" y="339"/>
                    <a:pt x="2932" y="60"/>
                  </a:cubicBezTo>
                  <a:cubicBezTo>
                    <a:pt x="2762" y="19"/>
                    <a:pt x="2591" y="0"/>
                    <a:pt x="24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 flipH="1">
              <a:off x="4717063" y="4852188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 flipH="1">
              <a:off x="117238" y="40422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 flipH="1">
              <a:off x="377275" y="460850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 flipH="1">
              <a:off x="6176150" y="4459950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 flipH="1">
              <a:off x="1283613" y="4087875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 rot="10800000" flipH="1">
              <a:off x="2938925" y="401225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 rot="10800000" flipH="1">
              <a:off x="745100" y="518563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 rot="10800000" flipH="1">
              <a:off x="6979175" y="26005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 rot="10800000" flipH="1">
              <a:off x="443600" y="1691350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 rot="10800000" flipH="1">
              <a:off x="7848425" y="43950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 rot="10800000" flipH="1">
              <a:off x="8622125" y="9765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 rot="10800000" flipH="1">
              <a:off x="8561625" y="22175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 rot="10800000" flipH="1">
              <a:off x="8342225" y="1843000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 rot="10800000" flipH="1">
              <a:off x="7760975" y="989838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 rot="10800000" flipH="1">
              <a:off x="323413" y="989850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 flipH="1">
              <a:off x="266125" y="316038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 flipH="1">
              <a:off x="475938" y="276710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 rot="10800000" flipH="1">
              <a:off x="1661725" y="221775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 flipH="1">
              <a:off x="5818888" y="663475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 rot="10800000" flipH="1">
              <a:off x="6460200" y="663463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 rot="10800000" flipH="1">
              <a:off x="8012175" y="2767100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720000" y="1161500"/>
            <a:ext cx="7704000" cy="3447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80" name="Google Shape;80;p4"/>
          <p:cNvGrpSpPr/>
          <p:nvPr/>
        </p:nvGrpSpPr>
        <p:grpSpPr>
          <a:xfrm>
            <a:off x="218313" y="271913"/>
            <a:ext cx="8622025" cy="4664638"/>
            <a:chOff x="218313" y="271913"/>
            <a:chExt cx="8622025" cy="4664638"/>
          </a:xfrm>
        </p:grpSpPr>
        <p:sp>
          <p:nvSpPr>
            <p:cNvPr id="81" name="Google Shape;81;p4"/>
            <p:cNvSpPr/>
            <p:nvPr/>
          </p:nvSpPr>
          <p:spPr>
            <a:xfrm rot="10800000">
              <a:off x="7210750" y="779413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 rot="10800000">
              <a:off x="7857738" y="40535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4" y="0"/>
                  </a:moveTo>
                  <a:cubicBezTo>
                    <a:pt x="1424" y="0"/>
                    <a:pt x="519" y="684"/>
                    <a:pt x="280" y="1699"/>
                  </a:cubicBezTo>
                  <a:cubicBezTo>
                    <a:pt x="0" y="2884"/>
                    <a:pt x="733" y="4071"/>
                    <a:pt x="1918" y="4351"/>
                  </a:cubicBezTo>
                  <a:cubicBezTo>
                    <a:pt x="2088" y="4391"/>
                    <a:pt x="2258" y="4410"/>
                    <a:pt x="2425" y="4410"/>
                  </a:cubicBezTo>
                  <a:cubicBezTo>
                    <a:pt x="3425" y="4410"/>
                    <a:pt x="4331" y="3727"/>
                    <a:pt x="4570" y="2712"/>
                  </a:cubicBezTo>
                  <a:cubicBezTo>
                    <a:pt x="4850" y="1527"/>
                    <a:pt x="4116" y="339"/>
                    <a:pt x="2932" y="60"/>
                  </a:cubicBezTo>
                  <a:cubicBezTo>
                    <a:pt x="2762" y="19"/>
                    <a:pt x="2591" y="0"/>
                    <a:pt x="2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 rot="10800000">
              <a:off x="1363138" y="28350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 rot="10800000">
              <a:off x="429563" y="1409825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 rot="10800000">
              <a:off x="8585713" y="271913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 rot="10800000">
              <a:off x="362488" y="271925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10800000">
              <a:off x="232238" y="4486663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 rot="10800000">
              <a:off x="8585713" y="88805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 rot="10800000">
              <a:off x="218313" y="896750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 rot="10800000">
              <a:off x="1159638" y="4700025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 rot="10800000">
              <a:off x="719988" y="4826275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2" name="Google Shape;742;p32"/>
          <p:cNvGrpSpPr/>
          <p:nvPr/>
        </p:nvGrpSpPr>
        <p:grpSpPr>
          <a:xfrm>
            <a:off x="117238" y="221750"/>
            <a:ext cx="8699013" cy="4630450"/>
            <a:chOff x="117238" y="221750"/>
            <a:chExt cx="8699013" cy="4630450"/>
          </a:xfrm>
        </p:grpSpPr>
        <p:sp>
          <p:nvSpPr>
            <p:cNvPr id="743" name="Google Shape;743;p32"/>
            <p:cNvSpPr/>
            <p:nvPr/>
          </p:nvSpPr>
          <p:spPr>
            <a:xfrm>
              <a:off x="7846725" y="362513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2"/>
            <p:cNvSpPr/>
            <p:nvPr/>
          </p:nvSpPr>
          <p:spPr>
            <a:xfrm>
              <a:off x="7116000" y="470362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2"/>
            <p:cNvSpPr/>
            <p:nvPr/>
          </p:nvSpPr>
          <p:spPr>
            <a:xfrm>
              <a:off x="3438425" y="4703613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2"/>
            <p:cNvSpPr/>
            <p:nvPr/>
          </p:nvSpPr>
          <p:spPr>
            <a:xfrm>
              <a:off x="6332325" y="417257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4" y="0"/>
                  </a:moveTo>
                  <a:cubicBezTo>
                    <a:pt x="1424" y="0"/>
                    <a:pt x="519" y="684"/>
                    <a:pt x="280" y="1699"/>
                  </a:cubicBezTo>
                  <a:cubicBezTo>
                    <a:pt x="0" y="2884"/>
                    <a:pt x="733" y="4071"/>
                    <a:pt x="1918" y="4351"/>
                  </a:cubicBezTo>
                  <a:cubicBezTo>
                    <a:pt x="2088" y="4391"/>
                    <a:pt x="2258" y="4410"/>
                    <a:pt x="2425" y="4410"/>
                  </a:cubicBezTo>
                  <a:cubicBezTo>
                    <a:pt x="3425" y="4410"/>
                    <a:pt x="4331" y="3727"/>
                    <a:pt x="4570" y="2712"/>
                  </a:cubicBezTo>
                  <a:cubicBezTo>
                    <a:pt x="4850" y="1527"/>
                    <a:pt x="4116" y="339"/>
                    <a:pt x="2932" y="60"/>
                  </a:cubicBezTo>
                  <a:cubicBezTo>
                    <a:pt x="2762" y="19"/>
                    <a:pt x="2591" y="0"/>
                    <a:pt x="24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2"/>
            <p:cNvSpPr/>
            <p:nvPr/>
          </p:nvSpPr>
          <p:spPr>
            <a:xfrm>
              <a:off x="8758950" y="40422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2"/>
            <p:cNvSpPr/>
            <p:nvPr/>
          </p:nvSpPr>
          <p:spPr>
            <a:xfrm>
              <a:off x="8301588" y="460850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2"/>
            <p:cNvSpPr/>
            <p:nvPr/>
          </p:nvSpPr>
          <p:spPr>
            <a:xfrm>
              <a:off x="2239438" y="4608513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2"/>
            <p:cNvSpPr/>
            <p:nvPr/>
          </p:nvSpPr>
          <p:spPr>
            <a:xfrm>
              <a:off x="7562425" y="4087875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2"/>
            <p:cNvSpPr/>
            <p:nvPr/>
          </p:nvSpPr>
          <p:spPr>
            <a:xfrm rot="10800000">
              <a:off x="6147163" y="260050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2"/>
            <p:cNvSpPr/>
            <p:nvPr/>
          </p:nvSpPr>
          <p:spPr>
            <a:xfrm rot="10800000">
              <a:off x="418563" y="4507250"/>
              <a:ext cx="330025" cy="344950"/>
            </a:xfrm>
            <a:custGeom>
              <a:avLst/>
              <a:gdLst/>
              <a:ahLst/>
              <a:cxnLst/>
              <a:rect l="l" t="t" r="r" b="b"/>
              <a:pathLst>
                <a:path w="13201" h="13798" extrusionOk="0">
                  <a:moveTo>
                    <a:pt x="8852" y="0"/>
                  </a:moveTo>
                  <a:lnTo>
                    <a:pt x="6130" y="4327"/>
                  </a:lnTo>
                  <a:lnTo>
                    <a:pt x="2490" y="1634"/>
                  </a:lnTo>
                  <a:lnTo>
                    <a:pt x="4510" y="5622"/>
                  </a:lnTo>
                  <a:lnTo>
                    <a:pt x="1" y="6710"/>
                  </a:lnTo>
                  <a:lnTo>
                    <a:pt x="4404" y="7871"/>
                  </a:lnTo>
                  <a:lnTo>
                    <a:pt x="3010" y="11792"/>
                  </a:lnTo>
                  <a:lnTo>
                    <a:pt x="5790" y="9347"/>
                  </a:lnTo>
                  <a:lnTo>
                    <a:pt x="8224" y="13798"/>
                  </a:lnTo>
                  <a:lnTo>
                    <a:pt x="8014" y="8532"/>
                  </a:lnTo>
                  <a:lnTo>
                    <a:pt x="12517" y="9854"/>
                  </a:lnTo>
                  <a:lnTo>
                    <a:pt x="12517" y="9854"/>
                  </a:lnTo>
                  <a:lnTo>
                    <a:pt x="9266" y="6702"/>
                  </a:lnTo>
                  <a:lnTo>
                    <a:pt x="13201" y="4447"/>
                  </a:lnTo>
                  <a:lnTo>
                    <a:pt x="8929" y="4678"/>
                  </a:lnTo>
                  <a:lnTo>
                    <a:pt x="88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2"/>
            <p:cNvSpPr/>
            <p:nvPr/>
          </p:nvSpPr>
          <p:spPr>
            <a:xfrm rot="10800000">
              <a:off x="1833038" y="26005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2"/>
            <p:cNvSpPr/>
            <p:nvPr/>
          </p:nvSpPr>
          <p:spPr>
            <a:xfrm rot="10800000">
              <a:off x="311363" y="3953313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2"/>
            <p:cNvSpPr/>
            <p:nvPr/>
          </p:nvSpPr>
          <p:spPr>
            <a:xfrm rot="10800000">
              <a:off x="1027763" y="43950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2"/>
            <p:cNvSpPr/>
            <p:nvPr/>
          </p:nvSpPr>
          <p:spPr>
            <a:xfrm rot="10800000">
              <a:off x="254063" y="9765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2"/>
            <p:cNvSpPr/>
            <p:nvPr/>
          </p:nvSpPr>
          <p:spPr>
            <a:xfrm rot="10800000">
              <a:off x="117238" y="22175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2"/>
            <p:cNvSpPr/>
            <p:nvPr/>
          </p:nvSpPr>
          <p:spPr>
            <a:xfrm rot="10800000">
              <a:off x="521888" y="1682100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2"/>
            <p:cNvSpPr/>
            <p:nvPr/>
          </p:nvSpPr>
          <p:spPr>
            <a:xfrm rot="10800000">
              <a:off x="1085063" y="989838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2"/>
            <p:cNvSpPr/>
            <p:nvPr/>
          </p:nvSpPr>
          <p:spPr>
            <a:xfrm rot="10800000">
              <a:off x="3611975" y="316050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2"/>
            <p:cNvSpPr/>
            <p:nvPr/>
          </p:nvSpPr>
          <p:spPr>
            <a:xfrm>
              <a:off x="8610063" y="316038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2"/>
            <p:cNvSpPr/>
            <p:nvPr/>
          </p:nvSpPr>
          <p:spPr>
            <a:xfrm>
              <a:off x="8400250" y="276710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2"/>
            <p:cNvSpPr/>
            <p:nvPr/>
          </p:nvSpPr>
          <p:spPr>
            <a:xfrm rot="10800000">
              <a:off x="7049313" y="788025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2"/>
            <p:cNvSpPr/>
            <p:nvPr/>
          </p:nvSpPr>
          <p:spPr>
            <a:xfrm>
              <a:off x="3057300" y="663475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6" name="Google Shape;766;p33"/>
          <p:cNvGrpSpPr/>
          <p:nvPr/>
        </p:nvGrpSpPr>
        <p:grpSpPr>
          <a:xfrm>
            <a:off x="117238" y="221750"/>
            <a:ext cx="8699013" cy="4630450"/>
            <a:chOff x="117238" y="221750"/>
            <a:chExt cx="8699013" cy="4630450"/>
          </a:xfrm>
        </p:grpSpPr>
        <p:sp>
          <p:nvSpPr>
            <p:cNvPr id="767" name="Google Shape;767;p33"/>
            <p:cNvSpPr/>
            <p:nvPr/>
          </p:nvSpPr>
          <p:spPr>
            <a:xfrm>
              <a:off x="7116000" y="470362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3"/>
            <p:cNvSpPr/>
            <p:nvPr/>
          </p:nvSpPr>
          <p:spPr>
            <a:xfrm>
              <a:off x="3438425" y="4703613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3"/>
            <p:cNvSpPr/>
            <p:nvPr/>
          </p:nvSpPr>
          <p:spPr>
            <a:xfrm>
              <a:off x="6332325" y="4172575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4" y="0"/>
                  </a:moveTo>
                  <a:cubicBezTo>
                    <a:pt x="1424" y="0"/>
                    <a:pt x="519" y="684"/>
                    <a:pt x="280" y="1699"/>
                  </a:cubicBezTo>
                  <a:cubicBezTo>
                    <a:pt x="0" y="2884"/>
                    <a:pt x="733" y="4071"/>
                    <a:pt x="1918" y="4351"/>
                  </a:cubicBezTo>
                  <a:cubicBezTo>
                    <a:pt x="2088" y="4391"/>
                    <a:pt x="2258" y="4410"/>
                    <a:pt x="2425" y="4410"/>
                  </a:cubicBezTo>
                  <a:cubicBezTo>
                    <a:pt x="3425" y="4410"/>
                    <a:pt x="4331" y="3727"/>
                    <a:pt x="4570" y="2712"/>
                  </a:cubicBezTo>
                  <a:cubicBezTo>
                    <a:pt x="4850" y="1527"/>
                    <a:pt x="4116" y="339"/>
                    <a:pt x="2932" y="60"/>
                  </a:cubicBezTo>
                  <a:cubicBezTo>
                    <a:pt x="2762" y="19"/>
                    <a:pt x="2591" y="0"/>
                    <a:pt x="24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3"/>
            <p:cNvSpPr/>
            <p:nvPr/>
          </p:nvSpPr>
          <p:spPr>
            <a:xfrm>
              <a:off x="8758950" y="40422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3"/>
            <p:cNvSpPr/>
            <p:nvPr/>
          </p:nvSpPr>
          <p:spPr>
            <a:xfrm>
              <a:off x="8301588" y="460850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3"/>
            <p:cNvSpPr/>
            <p:nvPr/>
          </p:nvSpPr>
          <p:spPr>
            <a:xfrm>
              <a:off x="2239438" y="4608513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3"/>
            <p:cNvSpPr/>
            <p:nvPr/>
          </p:nvSpPr>
          <p:spPr>
            <a:xfrm>
              <a:off x="7562425" y="4087875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3"/>
            <p:cNvSpPr/>
            <p:nvPr/>
          </p:nvSpPr>
          <p:spPr>
            <a:xfrm rot="10800000">
              <a:off x="6147163" y="260050"/>
              <a:ext cx="330050" cy="344950"/>
            </a:xfrm>
            <a:custGeom>
              <a:avLst/>
              <a:gdLst/>
              <a:ahLst/>
              <a:cxnLst/>
              <a:rect l="l" t="t" r="r" b="b"/>
              <a:pathLst>
                <a:path w="13202" h="13798" extrusionOk="0">
                  <a:moveTo>
                    <a:pt x="8853" y="0"/>
                  </a:moveTo>
                  <a:lnTo>
                    <a:pt x="6131" y="4327"/>
                  </a:lnTo>
                  <a:lnTo>
                    <a:pt x="2490" y="1634"/>
                  </a:lnTo>
                  <a:lnTo>
                    <a:pt x="4511" y="5623"/>
                  </a:lnTo>
                  <a:lnTo>
                    <a:pt x="1" y="6711"/>
                  </a:lnTo>
                  <a:lnTo>
                    <a:pt x="4404" y="7871"/>
                  </a:lnTo>
                  <a:lnTo>
                    <a:pt x="3010" y="11793"/>
                  </a:lnTo>
                  <a:lnTo>
                    <a:pt x="5791" y="9347"/>
                  </a:lnTo>
                  <a:lnTo>
                    <a:pt x="8225" y="13798"/>
                  </a:lnTo>
                  <a:lnTo>
                    <a:pt x="8015" y="8532"/>
                  </a:lnTo>
                  <a:lnTo>
                    <a:pt x="12517" y="9856"/>
                  </a:lnTo>
                  <a:lnTo>
                    <a:pt x="12517" y="9856"/>
                  </a:lnTo>
                  <a:lnTo>
                    <a:pt x="9266" y="6703"/>
                  </a:lnTo>
                  <a:lnTo>
                    <a:pt x="13201" y="4448"/>
                  </a:lnTo>
                  <a:lnTo>
                    <a:pt x="8929" y="4679"/>
                  </a:lnTo>
                  <a:lnTo>
                    <a:pt x="8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3"/>
            <p:cNvSpPr/>
            <p:nvPr/>
          </p:nvSpPr>
          <p:spPr>
            <a:xfrm rot="10800000">
              <a:off x="1833038" y="260050"/>
              <a:ext cx="121275" cy="110275"/>
            </a:xfrm>
            <a:custGeom>
              <a:avLst/>
              <a:gdLst/>
              <a:ahLst/>
              <a:cxnLst/>
              <a:rect l="l" t="t" r="r" b="b"/>
              <a:pathLst>
                <a:path w="4851" h="4411" extrusionOk="0">
                  <a:moveTo>
                    <a:pt x="2423" y="0"/>
                  </a:moveTo>
                  <a:cubicBezTo>
                    <a:pt x="1424" y="0"/>
                    <a:pt x="519" y="685"/>
                    <a:pt x="280" y="1700"/>
                  </a:cubicBezTo>
                  <a:cubicBezTo>
                    <a:pt x="1" y="2885"/>
                    <a:pt x="736" y="4073"/>
                    <a:pt x="1921" y="4351"/>
                  </a:cubicBezTo>
                  <a:cubicBezTo>
                    <a:pt x="2091" y="4391"/>
                    <a:pt x="2260" y="4410"/>
                    <a:pt x="2427" y="4410"/>
                  </a:cubicBezTo>
                  <a:cubicBezTo>
                    <a:pt x="3428" y="4410"/>
                    <a:pt x="4334" y="3725"/>
                    <a:pt x="4572" y="2710"/>
                  </a:cubicBezTo>
                  <a:cubicBezTo>
                    <a:pt x="4851" y="1524"/>
                    <a:pt x="4116" y="338"/>
                    <a:pt x="2931" y="60"/>
                  </a:cubicBezTo>
                  <a:cubicBezTo>
                    <a:pt x="2760" y="19"/>
                    <a:pt x="2590" y="0"/>
                    <a:pt x="2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3"/>
            <p:cNvSpPr/>
            <p:nvPr/>
          </p:nvSpPr>
          <p:spPr>
            <a:xfrm rot="10800000">
              <a:off x="311363" y="3953313"/>
              <a:ext cx="118625" cy="110275"/>
            </a:xfrm>
            <a:custGeom>
              <a:avLst/>
              <a:gdLst/>
              <a:ahLst/>
              <a:cxnLst/>
              <a:rect l="l" t="t" r="r" b="b"/>
              <a:pathLst>
                <a:path w="4745" h="4411" extrusionOk="0">
                  <a:moveTo>
                    <a:pt x="2370" y="0"/>
                  </a:moveTo>
                  <a:cubicBezTo>
                    <a:pt x="1308" y="0"/>
                    <a:pt x="373" y="769"/>
                    <a:pt x="197" y="1851"/>
                  </a:cubicBezTo>
                  <a:cubicBezTo>
                    <a:pt x="0" y="3052"/>
                    <a:pt x="817" y="4185"/>
                    <a:pt x="2019" y="4381"/>
                  </a:cubicBezTo>
                  <a:cubicBezTo>
                    <a:pt x="2139" y="4401"/>
                    <a:pt x="2257" y="4410"/>
                    <a:pt x="2375" y="4410"/>
                  </a:cubicBezTo>
                  <a:cubicBezTo>
                    <a:pt x="3436" y="4410"/>
                    <a:pt x="4372" y="3641"/>
                    <a:pt x="4549" y="2559"/>
                  </a:cubicBezTo>
                  <a:cubicBezTo>
                    <a:pt x="4744" y="1357"/>
                    <a:pt x="3928" y="224"/>
                    <a:pt x="2727" y="29"/>
                  </a:cubicBezTo>
                  <a:cubicBezTo>
                    <a:pt x="2607" y="10"/>
                    <a:pt x="2488" y="0"/>
                    <a:pt x="23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3"/>
            <p:cNvSpPr/>
            <p:nvPr/>
          </p:nvSpPr>
          <p:spPr>
            <a:xfrm rot="10800000">
              <a:off x="1027763" y="439500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3"/>
            <p:cNvSpPr/>
            <p:nvPr/>
          </p:nvSpPr>
          <p:spPr>
            <a:xfrm rot="10800000">
              <a:off x="254063" y="97655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3"/>
            <p:cNvSpPr/>
            <p:nvPr/>
          </p:nvSpPr>
          <p:spPr>
            <a:xfrm rot="10800000">
              <a:off x="117238" y="221750"/>
              <a:ext cx="254625" cy="243700"/>
            </a:xfrm>
            <a:custGeom>
              <a:avLst/>
              <a:gdLst/>
              <a:ahLst/>
              <a:cxnLst/>
              <a:rect l="l" t="t" r="r" b="b"/>
              <a:pathLst>
                <a:path w="10185" h="9748" extrusionOk="0">
                  <a:moveTo>
                    <a:pt x="2935" y="0"/>
                  </a:moveTo>
                  <a:lnTo>
                    <a:pt x="4009" y="3406"/>
                  </a:lnTo>
                  <a:lnTo>
                    <a:pt x="1" y="5229"/>
                  </a:lnTo>
                  <a:lnTo>
                    <a:pt x="4427" y="5852"/>
                  </a:lnTo>
                  <a:lnTo>
                    <a:pt x="5023" y="9747"/>
                  </a:lnTo>
                  <a:lnTo>
                    <a:pt x="6458" y="5795"/>
                  </a:lnTo>
                  <a:lnTo>
                    <a:pt x="10185" y="7200"/>
                  </a:lnTo>
                  <a:lnTo>
                    <a:pt x="7698" y="4393"/>
                  </a:lnTo>
                  <a:lnTo>
                    <a:pt x="9275" y="1470"/>
                  </a:lnTo>
                  <a:lnTo>
                    <a:pt x="9275" y="1470"/>
                  </a:lnTo>
                  <a:lnTo>
                    <a:pt x="6032" y="2703"/>
                  </a:lnTo>
                  <a:lnTo>
                    <a:pt x="29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3"/>
            <p:cNvSpPr/>
            <p:nvPr/>
          </p:nvSpPr>
          <p:spPr>
            <a:xfrm rot="10800000">
              <a:off x="521888" y="1682100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3"/>
            <p:cNvSpPr/>
            <p:nvPr/>
          </p:nvSpPr>
          <p:spPr>
            <a:xfrm rot="10800000">
              <a:off x="1085063" y="989838"/>
              <a:ext cx="87450" cy="87450"/>
            </a:xfrm>
            <a:custGeom>
              <a:avLst/>
              <a:gdLst/>
              <a:ahLst/>
              <a:cxnLst/>
              <a:rect l="l" t="t" r="r" b="b"/>
              <a:pathLst>
                <a:path w="3498" h="3498" extrusionOk="0">
                  <a:moveTo>
                    <a:pt x="1749" y="0"/>
                  </a:moveTo>
                  <a:cubicBezTo>
                    <a:pt x="784" y="0"/>
                    <a:pt x="0" y="784"/>
                    <a:pt x="0" y="1749"/>
                  </a:cubicBezTo>
                  <a:cubicBezTo>
                    <a:pt x="0" y="2714"/>
                    <a:pt x="784" y="3497"/>
                    <a:pt x="1749" y="3497"/>
                  </a:cubicBezTo>
                  <a:cubicBezTo>
                    <a:pt x="2715" y="3497"/>
                    <a:pt x="3497" y="2714"/>
                    <a:pt x="3497" y="1749"/>
                  </a:cubicBezTo>
                  <a:cubicBezTo>
                    <a:pt x="3497" y="784"/>
                    <a:pt x="2715" y="0"/>
                    <a:pt x="17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3"/>
            <p:cNvSpPr/>
            <p:nvPr/>
          </p:nvSpPr>
          <p:spPr>
            <a:xfrm rot="10800000">
              <a:off x="3611975" y="316050"/>
              <a:ext cx="90900" cy="87450"/>
            </a:xfrm>
            <a:custGeom>
              <a:avLst/>
              <a:gdLst/>
              <a:ahLst/>
              <a:cxnLst/>
              <a:rect l="l" t="t" r="r" b="b"/>
              <a:pathLst>
                <a:path w="3636" h="3498" extrusionOk="0">
                  <a:moveTo>
                    <a:pt x="1883" y="0"/>
                  </a:moveTo>
                  <a:cubicBezTo>
                    <a:pt x="1178" y="0"/>
                    <a:pt x="541" y="427"/>
                    <a:pt x="271" y="1079"/>
                  </a:cubicBezTo>
                  <a:cubicBezTo>
                    <a:pt x="0" y="1732"/>
                    <a:pt x="150" y="2485"/>
                    <a:pt x="650" y="2985"/>
                  </a:cubicBezTo>
                  <a:cubicBezTo>
                    <a:pt x="984" y="3319"/>
                    <a:pt x="1432" y="3497"/>
                    <a:pt x="1887" y="3497"/>
                  </a:cubicBezTo>
                  <a:cubicBezTo>
                    <a:pt x="2112" y="3497"/>
                    <a:pt x="2339" y="3453"/>
                    <a:pt x="2555" y="3364"/>
                  </a:cubicBezTo>
                  <a:cubicBezTo>
                    <a:pt x="3210" y="3093"/>
                    <a:pt x="3635" y="2456"/>
                    <a:pt x="3635" y="1748"/>
                  </a:cubicBezTo>
                  <a:cubicBezTo>
                    <a:pt x="3635" y="782"/>
                    <a:pt x="2852" y="0"/>
                    <a:pt x="1886" y="0"/>
                  </a:cubicBezTo>
                  <a:cubicBezTo>
                    <a:pt x="1885" y="0"/>
                    <a:pt x="1884" y="0"/>
                    <a:pt x="18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3"/>
            <p:cNvSpPr/>
            <p:nvPr/>
          </p:nvSpPr>
          <p:spPr>
            <a:xfrm>
              <a:off x="8610063" y="316038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3"/>
            <p:cNvSpPr/>
            <p:nvPr/>
          </p:nvSpPr>
          <p:spPr>
            <a:xfrm>
              <a:off x="8400250" y="2767100"/>
              <a:ext cx="57300" cy="55150"/>
            </a:xfrm>
            <a:custGeom>
              <a:avLst/>
              <a:gdLst/>
              <a:ahLst/>
              <a:cxnLst/>
              <a:rect l="l" t="t" r="r" b="b"/>
              <a:pathLst>
                <a:path w="2292" h="2206" extrusionOk="0">
                  <a:moveTo>
                    <a:pt x="1190" y="1"/>
                  </a:moveTo>
                  <a:cubicBezTo>
                    <a:pt x="743" y="1"/>
                    <a:pt x="342" y="270"/>
                    <a:pt x="171" y="681"/>
                  </a:cubicBezTo>
                  <a:cubicBezTo>
                    <a:pt x="0" y="1093"/>
                    <a:pt x="95" y="1567"/>
                    <a:pt x="410" y="1883"/>
                  </a:cubicBezTo>
                  <a:cubicBezTo>
                    <a:pt x="621" y="2094"/>
                    <a:pt x="902" y="2206"/>
                    <a:pt x="1189" y="2206"/>
                  </a:cubicBezTo>
                  <a:cubicBezTo>
                    <a:pt x="1331" y="2206"/>
                    <a:pt x="1475" y="2178"/>
                    <a:pt x="1611" y="2122"/>
                  </a:cubicBezTo>
                  <a:cubicBezTo>
                    <a:pt x="2023" y="1951"/>
                    <a:pt x="2292" y="1549"/>
                    <a:pt x="2292" y="1104"/>
                  </a:cubicBezTo>
                  <a:cubicBezTo>
                    <a:pt x="2292" y="495"/>
                    <a:pt x="1798" y="1"/>
                    <a:pt x="11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3"/>
            <p:cNvSpPr/>
            <p:nvPr/>
          </p:nvSpPr>
          <p:spPr>
            <a:xfrm rot="10800000">
              <a:off x="7049313" y="788025"/>
              <a:ext cx="254625" cy="243675"/>
            </a:xfrm>
            <a:custGeom>
              <a:avLst/>
              <a:gdLst/>
              <a:ahLst/>
              <a:cxnLst/>
              <a:rect l="l" t="t" r="r" b="b"/>
              <a:pathLst>
                <a:path w="10185" h="9747" extrusionOk="0">
                  <a:moveTo>
                    <a:pt x="2936" y="0"/>
                  </a:moveTo>
                  <a:lnTo>
                    <a:pt x="4010" y="3406"/>
                  </a:lnTo>
                  <a:lnTo>
                    <a:pt x="1" y="5229"/>
                  </a:lnTo>
                  <a:lnTo>
                    <a:pt x="4427" y="5851"/>
                  </a:lnTo>
                  <a:lnTo>
                    <a:pt x="5024" y="9747"/>
                  </a:lnTo>
                  <a:lnTo>
                    <a:pt x="6458" y="5794"/>
                  </a:lnTo>
                  <a:lnTo>
                    <a:pt x="10185" y="7200"/>
                  </a:lnTo>
                  <a:lnTo>
                    <a:pt x="7699" y="4392"/>
                  </a:lnTo>
                  <a:lnTo>
                    <a:pt x="9276" y="1470"/>
                  </a:lnTo>
                  <a:lnTo>
                    <a:pt x="6034" y="2704"/>
                  </a:lnTo>
                  <a:lnTo>
                    <a:pt x="29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3"/>
            <p:cNvSpPr/>
            <p:nvPr/>
          </p:nvSpPr>
          <p:spPr>
            <a:xfrm>
              <a:off x="3057300" y="663475"/>
              <a:ext cx="57300" cy="55125"/>
            </a:xfrm>
            <a:custGeom>
              <a:avLst/>
              <a:gdLst/>
              <a:ahLst/>
              <a:cxnLst/>
              <a:rect l="l" t="t" r="r" b="b"/>
              <a:pathLst>
                <a:path w="2292" h="2205" extrusionOk="0">
                  <a:moveTo>
                    <a:pt x="1190" y="0"/>
                  </a:moveTo>
                  <a:cubicBezTo>
                    <a:pt x="744" y="0"/>
                    <a:pt x="342" y="268"/>
                    <a:pt x="172" y="681"/>
                  </a:cubicBezTo>
                  <a:cubicBezTo>
                    <a:pt x="0" y="1092"/>
                    <a:pt x="95" y="1567"/>
                    <a:pt x="410" y="1882"/>
                  </a:cubicBezTo>
                  <a:cubicBezTo>
                    <a:pt x="621" y="2092"/>
                    <a:pt x="903" y="2205"/>
                    <a:pt x="1189" y="2205"/>
                  </a:cubicBezTo>
                  <a:cubicBezTo>
                    <a:pt x="1331" y="2205"/>
                    <a:pt x="1475" y="2177"/>
                    <a:pt x="1611" y="2120"/>
                  </a:cubicBezTo>
                  <a:cubicBezTo>
                    <a:pt x="2023" y="1950"/>
                    <a:pt x="2292" y="1548"/>
                    <a:pt x="2292" y="1102"/>
                  </a:cubicBezTo>
                  <a:cubicBezTo>
                    <a:pt x="2292" y="493"/>
                    <a:pt x="1798" y="0"/>
                    <a:pt x="11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7" name="Google Shape;787;p33"/>
          <p:cNvGrpSpPr/>
          <p:nvPr/>
        </p:nvGrpSpPr>
        <p:grpSpPr>
          <a:xfrm>
            <a:off x="236041" y="2356944"/>
            <a:ext cx="2123800" cy="2567691"/>
            <a:chOff x="136650" y="3653400"/>
            <a:chExt cx="1536425" cy="1857550"/>
          </a:xfrm>
        </p:grpSpPr>
        <p:sp>
          <p:nvSpPr>
            <p:cNvPr id="788" name="Google Shape;788;p33"/>
            <p:cNvSpPr/>
            <p:nvPr/>
          </p:nvSpPr>
          <p:spPr>
            <a:xfrm>
              <a:off x="362850" y="4871550"/>
              <a:ext cx="91325" cy="621900"/>
            </a:xfrm>
            <a:custGeom>
              <a:avLst/>
              <a:gdLst/>
              <a:ahLst/>
              <a:cxnLst/>
              <a:rect l="l" t="t" r="r" b="b"/>
              <a:pathLst>
                <a:path w="3653" h="24876" extrusionOk="0">
                  <a:moveTo>
                    <a:pt x="0" y="632"/>
                  </a:moveTo>
                  <a:lnTo>
                    <a:pt x="0" y="634"/>
                  </a:lnTo>
                  <a:cubicBezTo>
                    <a:pt x="0" y="634"/>
                    <a:pt x="0" y="633"/>
                    <a:pt x="0" y="633"/>
                  </a:cubicBezTo>
                  <a:lnTo>
                    <a:pt x="0" y="633"/>
                  </a:lnTo>
                  <a:cubicBezTo>
                    <a:pt x="0" y="633"/>
                    <a:pt x="0" y="633"/>
                    <a:pt x="0" y="632"/>
                  </a:cubicBezTo>
                  <a:close/>
                  <a:moveTo>
                    <a:pt x="107" y="1"/>
                  </a:moveTo>
                  <a:cubicBezTo>
                    <a:pt x="90" y="1"/>
                    <a:pt x="3" y="616"/>
                    <a:pt x="0" y="633"/>
                  </a:cubicBezTo>
                  <a:lnTo>
                    <a:pt x="0" y="633"/>
                  </a:lnTo>
                  <a:cubicBezTo>
                    <a:pt x="561" y="8674"/>
                    <a:pt x="1185" y="16708"/>
                    <a:pt x="1872" y="24740"/>
                  </a:cubicBezTo>
                  <a:lnTo>
                    <a:pt x="3233" y="24876"/>
                  </a:lnTo>
                  <a:cubicBezTo>
                    <a:pt x="3373" y="17958"/>
                    <a:pt x="3513" y="11040"/>
                    <a:pt x="3652" y="4120"/>
                  </a:cubicBezTo>
                  <a:lnTo>
                    <a:pt x="3652" y="23"/>
                  </a:lnTo>
                  <a:cubicBezTo>
                    <a:pt x="3652" y="23"/>
                    <a:pt x="2078" y="96"/>
                    <a:pt x="1028" y="96"/>
                  </a:cubicBezTo>
                  <a:cubicBezTo>
                    <a:pt x="503" y="96"/>
                    <a:pt x="109" y="77"/>
                    <a:pt x="109" y="23"/>
                  </a:cubicBezTo>
                  <a:cubicBezTo>
                    <a:pt x="109" y="8"/>
                    <a:pt x="108" y="1"/>
                    <a:pt x="107" y="1"/>
                  </a:cubicBezTo>
                  <a:close/>
                </a:path>
              </a:pathLst>
            </a:custGeom>
            <a:solidFill>
              <a:srgbClr val="E76D6A">
                <a:alpha val="45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3"/>
            <p:cNvSpPr/>
            <p:nvPr/>
          </p:nvSpPr>
          <p:spPr>
            <a:xfrm>
              <a:off x="880525" y="4973850"/>
              <a:ext cx="309700" cy="522100"/>
            </a:xfrm>
            <a:custGeom>
              <a:avLst/>
              <a:gdLst/>
              <a:ahLst/>
              <a:cxnLst/>
              <a:rect l="l" t="t" r="r" b="b"/>
              <a:pathLst>
                <a:path w="12388" h="20884" extrusionOk="0">
                  <a:moveTo>
                    <a:pt x="0" y="0"/>
                  </a:moveTo>
                  <a:cubicBezTo>
                    <a:pt x="0" y="3596"/>
                    <a:pt x="1697" y="6972"/>
                    <a:pt x="4556" y="9153"/>
                  </a:cubicBezTo>
                  <a:cubicBezTo>
                    <a:pt x="5306" y="9726"/>
                    <a:pt x="6025" y="10327"/>
                    <a:pt x="6628" y="11038"/>
                  </a:cubicBezTo>
                  <a:cubicBezTo>
                    <a:pt x="7429" y="11978"/>
                    <a:pt x="8009" y="13087"/>
                    <a:pt x="8501" y="14220"/>
                  </a:cubicBezTo>
                  <a:cubicBezTo>
                    <a:pt x="9424" y="16348"/>
                    <a:pt x="10061" y="18589"/>
                    <a:pt x="10393" y="20884"/>
                  </a:cubicBezTo>
                  <a:lnTo>
                    <a:pt x="11842" y="20884"/>
                  </a:lnTo>
                  <a:cubicBezTo>
                    <a:pt x="12022" y="17566"/>
                    <a:pt x="12208" y="14101"/>
                    <a:pt x="12387" y="10782"/>
                  </a:cubicBezTo>
                  <a:lnTo>
                    <a:pt x="12387" y="0"/>
                  </a:lnTo>
                  <a:close/>
                </a:path>
              </a:pathLst>
            </a:custGeom>
            <a:solidFill>
              <a:srgbClr val="E76D6A">
                <a:alpha val="45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3"/>
            <p:cNvSpPr/>
            <p:nvPr/>
          </p:nvSpPr>
          <p:spPr>
            <a:xfrm>
              <a:off x="1286025" y="4315500"/>
              <a:ext cx="387050" cy="445125"/>
            </a:xfrm>
            <a:custGeom>
              <a:avLst/>
              <a:gdLst/>
              <a:ahLst/>
              <a:cxnLst/>
              <a:rect l="l" t="t" r="r" b="b"/>
              <a:pathLst>
                <a:path w="15482" h="17805" extrusionOk="0">
                  <a:moveTo>
                    <a:pt x="8220" y="1"/>
                  </a:moveTo>
                  <a:cubicBezTo>
                    <a:pt x="7045" y="1"/>
                    <a:pt x="5861" y="334"/>
                    <a:pt x="4801" y="861"/>
                  </a:cubicBezTo>
                  <a:cubicBezTo>
                    <a:pt x="2299" y="2108"/>
                    <a:pt x="340" y="4549"/>
                    <a:pt x="0" y="7323"/>
                  </a:cubicBezTo>
                  <a:lnTo>
                    <a:pt x="3325" y="9439"/>
                  </a:lnTo>
                  <a:cubicBezTo>
                    <a:pt x="3864" y="8711"/>
                    <a:pt x="4724" y="8387"/>
                    <a:pt x="5626" y="8387"/>
                  </a:cubicBezTo>
                  <a:cubicBezTo>
                    <a:pt x="6551" y="8387"/>
                    <a:pt x="7521" y="8729"/>
                    <a:pt x="8234" y="9326"/>
                  </a:cubicBezTo>
                  <a:cubicBezTo>
                    <a:pt x="9639" y="10504"/>
                    <a:pt x="10294" y="12329"/>
                    <a:pt x="10888" y="14064"/>
                  </a:cubicBezTo>
                  <a:lnTo>
                    <a:pt x="11733" y="16533"/>
                  </a:lnTo>
                  <a:cubicBezTo>
                    <a:pt x="12031" y="17401"/>
                    <a:pt x="12763" y="17804"/>
                    <a:pt x="13495" y="17804"/>
                  </a:cubicBezTo>
                  <a:cubicBezTo>
                    <a:pt x="14414" y="17804"/>
                    <a:pt x="15331" y="17169"/>
                    <a:pt x="15387" y="16020"/>
                  </a:cubicBezTo>
                  <a:cubicBezTo>
                    <a:pt x="15482" y="14061"/>
                    <a:pt x="15465" y="12100"/>
                    <a:pt x="15336" y="10143"/>
                  </a:cubicBezTo>
                  <a:cubicBezTo>
                    <a:pt x="15201" y="8095"/>
                    <a:pt x="14932" y="6017"/>
                    <a:pt x="14060" y="4159"/>
                  </a:cubicBezTo>
                  <a:cubicBezTo>
                    <a:pt x="13186" y="2302"/>
                    <a:pt x="11622" y="679"/>
                    <a:pt x="9634" y="173"/>
                  </a:cubicBezTo>
                  <a:cubicBezTo>
                    <a:pt x="9170" y="55"/>
                    <a:pt x="8696" y="1"/>
                    <a:pt x="82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3"/>
            <p:cNvSpPr/>
            <p:nvPr/>
          </p:nvSpPr>
          <p:spPr>
            <a:xfrm>
              <a:off x="623200" y="3653400"/>
              <a:ext cx="51425" cy="167250"/>
            </a:xfrm>
            <a:custGeom>
              <a:avLst/>
              <a:gdLst/>
              <a:ahLst/>
              <a:cxnLst/>
              <a:rect l="l" t="t" r="r" b="b"/>
              <a:pathLst>
                <a:path w="2057" h="6690" extrusionOk="0">
                  <a:moveTo>
                    <a:pt x="984" y="1"/>
                  </a:moveTo>
                  <a:cubicBezTo>
                    <a:pt x="859" y="1"/>
                    <a:pt x="740" y="42"/>
                    <a:pt x="653" y="134"/>
                  </a:cubicBezTo>
                  <a:cubicBezTo>
                    <a:pt x="493" y="306"/>
                    <a:pt x="504" y="570"/>
                    <a:pt x="531" y="801"/>
                  </a:cubicBezTo>
                  <a:cubicBezTo>
                    <a:pt x="638" y="1702"/>
                    <a:pt x="857" y="2591"/>
                    <a:pt x="869" y="3498"/>
                  </a:cubicBezTo>
                  <a:cubicBezTo>
                    <a:pt x="881" y="4404"/>
                    <a:pt x="652" y="5364"/>
                    <a:pt x="0" y="5994"/>
                  </a:cubicBezTo>
                  <a:lnTo>
                    <a:pt x="1014" y="6690"/>
                  </a:lnTo>
                  <a:cubicBezTo>
                    <a:pt x="1443" y="6381"/>
                    <a:pt x="1620" y="5832"/>
                    <a:pt x="1731" y="5316"/>
                  </a:cubicBezTo>
                  <a:cubicBezTo>
                    <a:pt x="2039" y="3895"/>
                    <a:pt x="2056" y="2427"/>
                    <a:pt x="1785" y="999"/>
                  </a:cubicBezTo>
                  <a:cubicBezTo>
                    <a:pt x="1730" y="709"/>
                    <a:pt x="1654" y="403"/>
                    <a:pt x="1446" y="193"/>
                  </a:cubicBezTo>
                  <a:cubicBezTo>
                    <a:pt x="1326" y="74"/>
                    <a:pt x="1150" y="1"/>
                    <a:pt x="984" y="1"/>
                  </a:cubicBezTo>
                  <a:close/>
                </a:path>
              </a:pathLst>
            </a:custGeom>
            <a:solidFill>
              <a:srgbClr val="F8C5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3"/>
            <p:cNvSpPr/>
            <p:nvPr/>
          </p:nvSpPr>
          <p:spPr>
            <a:xfrm>
              <a:off x="136650" y="3690675"/>
              <a:ext cx="559975" cy="1137650"/>
            </a:xfrm>
            <a:custGeom>
              <a:avLst/>
              <a:gdLst/>
              <a:ahLst/>
              <a:cxnLst/>
              <a:rect l="l" t="t" r="r" b="b"/>
              <a:pathLst>
                <a:path w="22399" h="45506" extrusionOk="0">
                  <a:moveTo>
                    <a:pt x="20902" y="4598"/>
                  </a:moveTo>
                  <a:cubicBezTo>
                    <a:pt x="20902" y="4598"/>
                    <a:pt x="20902" y="4598"/>
                    <a:pt x="20902" y="4598"/>
                  </a:cubicBezTo>
                  <a:lnTo>
                    <a:pt x="20903" y="4598"/>
                  </a:lnTo>
                  <a:cubicBezTo>
                    <a:pt x="20903" y="4598"/>
                    <a:pt x="20902" y="4598"/>
                    <a:pt x="20902" y="4598"/>
                  </a:cubicBezTo>
                  <a:close/>
                  <a:moveTo>
                    <a:pt x="17521" y="0"/>
                  </a:moveTo>
                  <a:cubicBezTo>
                    <a:pt x="13399" y="0"/>
                    <a:pt x="9279" y="1901"/>
                    <a:pt x="6369" y="4880"/>
                  </a:cubicBezTo>
                  <a:cubicBezTo>
                    <a:pt x="2765" y="8570"/>
                    <a:pt x="889" y="13707"/>
                    <a:pt x="445" y="18845"/>
                  </a:cubicBezTo>
                  <a:cubicBezTo>
                    <a:pt x="1" y="23983"/>
                    <a:pt x="893" y="29153"/>
                    <a:pt x="2225" y="34136"/>
                  </a:cubicBezTo>
                  <a:cubicBezTo>
                    <a:pt x="3315" y="38219"/>
                    <a:pt x="4768" y="42340"/>
                    <a:pt x="7568" y="45506"/>
                  </a:cubicBezTo>
                  <a:cubicBezTo>
                    <a:pt x="7568" y="45506"/>
                    <a:pt x="2434" y="22416"/>
                    <a:pt x="8168" y="12417"/>
                  </a:cubicBezTo>
                  <a:cubicBezTo>
                    <a:pt x="8168" y="12417"/>
                    <a:pt x="13000" y="4426"/>
                    <a:pt x="19310" y="4426"/>
                  </a:cubicBezTo>
                  <a:cubicBezTo>
                    <a:pt x="19831" y="4426"/>
                    <a:pt x="20363" y="4480"/>
                    <a:pt x="20902" y="4598"/>
                  </a:cubicBezTo>
                  <a:lnTo>
                    <a:pt x="20902" y="4598"/>
                  </a:lnTo>
                  <a:cubicBezTo>
                    <a:pt x="21360" y="4129"/>
                    <a:pt x="21827" y="3644"/>
                    <a:pt x="22095" y="3045"/>
                  </a:cubicBezTo>
                  <a:cubicBezTo>
                    <a:pt x="22363" y="2446"/>
                    <a:pt x="22398" y="1699"/>
                    <a:pt x="22013" y="1168"/>
                  </a:cubicBezTo>
                  <a:cubicBezTo>
                    <a:pt x="21659" y="681"/>
                    <a:pt x="21041" y="473"/>
                    <a:pt x="20453" y="336"/>
                  </a:cubicBezTo>
                  <a:cubicBezTo>
                    <a:pt x="19487" y="108"/>
                    <a:pt x="18504" y="0"/>
                    <a:pt x="17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3"/>
            <p:cNvSpPr/>
            <p:nvPr/>
          </p:nvSpPr>
          <p:spPr>
            <a:xfrm>
              <a:off x="191050" y="3660250"/>
              <a:ext cx="1249150" cy="1850700"/>
            </a:xfrm>
            <a:custGeom>
              <a:avLst/>
              <a:gdLst/>
              <a:ahLst/>
              <a:cxnLst/>
              <a:rect l="l" t="t" r="r" b="b"/>
              <a:pathLst>
                <a:path w="49966" h="74028" extrusionOk="0">
                  <a:moveTo>
                    <a:pt x="12919" y="0"/>
                  </a:moveTo>
                  <a:cubicBezTo>
                    <a:pt x="12868" y="0"/>
                    <a:pt x="12817" y="11"/>
                    <a:pt x="12768" y="34"/>
                  </a:cubicBezTo>
                  <a:cubicBezTo>
                    <a:pt x="12643" y="94"/>
                    <a:pt x="12564" y="220"/>
                    <a:pt x="12497" y="342"/>
                  </a:cubicBezTo>
                  <a:cubicBezTo>
                    <a:pt x="11941" y="1348"/>
                    <a:pt x="11674" y="2487"/>
                    <a:pt x="11726" y="3636"/>
                  </a:cubicBezTo>
                  <a:cubicBezTo>
                    <a:pt x="11747" y="4106"/>
                    <a:pt x="11831" y="4586"/>
                    <a:pt x="12007" y="5019"/>
                  </a:cubicBezTo>
                  <a:cubicBezTo>
                    <a:pt x="9517" y="5630"/>
                    <a:pt x="7201" y="7178"/>
                    <a:pt x="5552" y="9180"/>
                  </a:cubicBezTo>
                  <a:cubicBezTo>
                    <a:pt x="3021" y="12256"/>
                    <a:pt x="1845" y="16234"/>
                    <a:pt x="1256" y="20175"/>
                  </a:cubicBezTo>
                  <a:cubicBezTo>
                    <a:pt x="1" y="28588"/>
                    <a:pt x="1198" y="37354"/>
                    <a:pt x="4665" y="45121"/>
                  </a:cubicBezTo>
                  <a:cubicBezTo>
                    <a:pt x="5314" y="46575"/>
                    <a:pt x="6049" y="48006"/>
                    <a:pt x="7062" y="49234"/>
                  </a:cubicBezTo>
                  <a:cubicBezTo>
                    <a:pt x="8703" y="51222"/>
                    <a:pt x="10978" y="52562"/>
                    <a:pt x="13204" y="53862"/>
                  </a:cubicBezTo>
                  <a:cubicBezTo>
                    <a:pt x="13204" y="53862"/>
                    <a:pt x="13463" y="66965"/>
                    <a:pt x="13999" y="73591"/>
                  </a:cubicBezTo>
                  <a:lnTo>
                    <a:pt x="15394" y="73627"/>
                  </a:lnTo>
                  <a:cubicBezTo>
                    <a:pt x="16319" y="67654"/>
                    <a:pt x="17299" y="55139"/>
                    <a:pt x="17299" y="55139"/>
                  </a:cubicBezTo>
                  <a:cubicBezTo>
                    <a:pt x="21351" y="56718"/>
                    <a:pt x="25656" y="57524"/>
                    <a:pt x="29994" y="57524"/>
                  </a:cubicBezTo>
                  <a:cubicBezTo>
                    <a:pt x="30587" y="57524"/>
                    <a:pt x="31180" y="57509"/>
                    <a:pt x="31774" y="57479"/>
                  </a:cubicBezTo>
                  <a:cubicBezTo>
                    <a:pt x="31872" y="57474"/>
                    <a:pt x="31971" y="57469"/>
                    <a:pt x="32070" y="57469"/>
                  </a:cubicBezTo>
                  <a:cubicBezTo>
                    <a:pt x="32302" y="57469"/>
                    <a:pt x="32531" y="57496"/>
                    <a:pt x="32728" y="57613"/>
                  </a:cubicBezTo>
                  <a:cubicBezTo>
                    <a:pt x="32965" y="57755"/>
                    <a:pt x="33113" y="58005"/>
                    <a:pt x="33268" y="58234"/>
                  </a:cubicBezTo>
                  <a:cubicBezTo>
                    <a:pt x="35127" y="60996"/>
                    <a:pt x="39113" y="61813"/>
                    <a:pt x="40744" y="64716"/>
                  </a:cubicBezTo>
                  <a:cubicBezTo>
                    <a:pt x="41892" y="66758"/>
                    <a:pt x="41559" y="69267"/>
                    <a:pt x="41410" y="71604"/>
                  </a:cubicBezTo>
                  <a:cubicBezTo>
                    <a:pt x="41371" y="72217"/>
                    <a:pt x="41357" y="72870"/>
                    <a:pt x="41668" y="73398"/>
                  </a:cubicBezTo>
                  <a:cubicBezTo>
                    <a:pt x="41885" y="73766"/>
                    <a:pt x="42319" y="74027"/>
                    <a:pt x="42728" y="74027"/>
                  </a:cubicBezTo>
                  <a:cubicBezTo>
                    <a:pt x="42906" y="74027"/>
                    <a:pt x="43080" y="73977"/>
                    <a:pt x="43229" y="73864"/>
                  </a:cubicBezTo>
                  <a:lnTo>
                    <a:pt x="43445" y="73639"/>
                  </a:lnTo>
                  <a:cubicBezTo>
                    <a:pt x="43215" y="68541"/>
                    <a:pt x="44040" y="63450"/>
                    <a:pt x="45869" y="58686"/>
                  </a:cubicBezTo>
                  <a:cubicBezTo>
                    <a:pt x="46688" y="56553"/>
                    <a:pt x="47705" y="54498"/>
                    <a:pt x="48428" y="52332"/>
                  </a:cubicBezTo>
                  <a:cubicBezTo>
                    <a:pt x="49598" y="48806"/>
                    <a:pt x="49966" y="45063"/>
                    <a:pt x="49501" y="41378"/>
                  </a:cubicBezTo>
                  <a:cubicBezTo>
                    <a:pt x="49218" y="39149"/>
                    <a:pt x="48565" y="36844"/>
                    <a:pt x="46955" y="35276"/>
                  </a:cubicBezTo>
                  <a:cubicBezTo>
                    <a:pt x="44845" y="33222"/>
                    <a:pt x="41630" y="32905"/>
                    <a:pt x="38686" y="32844"/>
                  </a:cubicBezTo>
                  <a:cubicBezTo>
                    <a:pt x="38050" y="32831"/>
                    <a:pt x="37413" y="32824"/>
                    <a:pt x="36776" y="32824"/>
                  </a:cubicBezTo>
                  <a:cubicBezTo>
                    <a:pt x="33944" y="32824"/>
                    <a:pt x="31111" y="32958"/>
                    <a:pt x="28293" y="33239"/>
                  </a:cubicBezTo>
                  <a:cubicBezTo>
                    <a:pt x="26717" y="33395"/>
                    <a:pt x="25111" y="33595"/>
                    <a:pt x="23529" y="33595"/>
                  </a:cubicBezTo>
                  <a:cubicBezTo>
                    <a:pt x="22250" y="33595"/>
                    <a:pt x="20987" y="33465"/>
                    <a:pt x="19768" y="33076"/>
                  </a:cubicBezTo>
                  <a:cubicBezTo>
                    <a:pt x="16363" y="31991"/>
                    <a:pt x="13841" y="29015"/>
                    <a:pt x="12372" y="25757"/>
                  </a:cubicBezTo>
                  <a:cubicBezTo>
                    <a:pt x="10570" y="21764"/>
                    <a:pt x="10145" y="16987"/>
                    <a:pt x="12023" y="13028"/>
                  </a:cubicBezTo>
                  <a:lnTo>
                    <a:pt x="12064" y="12999"/>
                  </a:lnTo>
                  <a:lnTo>
                    <a:pt x="12064" y="12999"/>
                  </a:lnTo>
                  <a:cubicBezTo>
                    <a:pt x="11694" y="13904"/>
                    <a:pt x="12579" y="14878"/>
                    <a:pt x="13519" y="15148"/>
                  </a:cubicBezTo>
                  <a:cubicBezTo>
                    <a:pt x="14460" y="15418"/>
                    <a:pt x="15475" y="15275"/>
                    <a:pt x="16424" y="15509"/>
                  </a:cubicBezTo>
                  <a:cubicBezTo>
                    <a:pt x="17475" y="15766"/>
                    <a:pt x="18398" y="16502"/>
                    <a:pt x="18883" y="17469"/>
                  </a:cubicBezTo>
                  <a:cubicBezTo>
                    <a:pt x="19286" y="18271"/>
                    <a:pt x="19466" y="19292"/>
                    <a:pt x="20250" y="19727"/>
                  </a:cubicBezTo>
                  <a:cubicBezTo>
                    <a:pt x="20469" y="19848"/>
                    <a:pt x="20711" y="19903"/>
                    <a:pt x="20957" y="19903"/>
                  </a:cubicBezTo>
                  <a:cubicBezTo>
                    <a:pt x="21475" y="19903"/>
                    <a:pt x="22010" y="19659"/>
                    <a:pt x="22382" y="19283"/>
                  </a:cubicBezTo>
                  <a:cubicBezTo>
                    <a:pt x="22929" y="18729"/>
                    <a:pt x="23188" y="17952"/>
                    <a:pt x="23354" y="17191"/>
                  </a:cubicBezTo>
                  <a:cubicBezTo>
                    <a:pt x="23917" y="14609"/>
                    <a:pt x="23567" y="11813"/>
                    <a:pt x="22261" y="9516"/>
                  </a:cubicBezTo>
                  <a:cubicBezTo>
                    <a:pt x="20955" y="7218"/>
                    <a:pt x="18677" y="5462"/>
                    <a:pt x="16091" y="4919"/>
                  </a:cubicBezTo>
                  <a:cubicBezTo>
                    <a:pt x="15505" y="4797"/>
                    <a:pt x="14909" y="4735"/>
                    <a:pt x="14312" y="4735"/>
                  </a:cubicBezTo>
                  <a:cubicBezTo>
                    <a:pt x="14246" y="4735"/>
                    <a:pt x="14179" y="4736"/>
                    <a:pt x="14113" y="4737"/>
                  </a:cubicBezTo>
                  <a:cubicBezTo>
                    <a:pt x="13579" y="3623"/>
                    <a:pt x="13337" y="2368"/>
                    <a:pt x="13439" y="1135"/>
                  </a:cubicBezTo>
                  <a:cubicBezTo>
                    <a:pt x="13461" y="873"/>
                    <a:pt x="13495" y="598"/>
                    <a:pt x="13397" y="354"/>
                  </a:cubicBezTo>
                  <a:cubicBezTo>
                    <a:pt x="13318" y="159"/>
                    <a:pt x="13118" y="0"/>
                    <a:pt x="129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645975" y="4012800"/>
              <a:ext cx="133075" cy="60550"/>
            </a:xfrm>
            <a:custGeom>
              <a:avLst/>
              <a:gdLst/>
              <a:ahLst/>
              <a:cxnLst/>
              <a:rect l="l" t="t" r="r" b="b"/>
              <a:pathLst>
                <a:path w="5323" h="2422" extrusionOk="0">
                  <a:moveTo>
                    <a:pt x="2967" y="1"/>
                  </a:moveTo>
                  <a:cubicBezTo>
                    <a:pt x="2822" y="1"/>
                    <a:pt x="2678" y="12"/>
                    <a:pt x="2534" y="34"/>
                  </a:cubicBezTo>
                  <a:cubicBezTo>
                    <a:pt x="1938" y="144"/>
                    <a:pt x="1385" y="422"/>
                    <a:pt x="941" y="835"/>
                  </a:cubicBezTo>
                  <a:cubicBezTo>
                    <a:pt x="503" y="1243"/>
                    <a:pt x="173" y="1762"/>
                    <a:pt x="11" y="2330"/>
                  </a:cubicBezTo>
                  <a:cubicBezTo>
                    <a:pt x="0" y="2365"/>
                    <a:pt x="17" y="2401"/>
                    <a:pt x="51" y="2415"/>
                  </a:cubicBezTo>
                  <a:cubicBezTo>
                    <a:pt x="60" y="2419"/>
                    <a:pt x="69" y="2421"/>
                    <a:pt x="78" y="2421"/>
                  </a:cubicBezTo>
                  <a:cubicBezTo>
                    <a:pt x="105" y="2421"/>
                    <a:pt x="131" y="2405"/>
                    <a:pt x="143" y="2378"/>
                  </a:cubicBezTo>
                  <a:cubicBezTo>
                    <a:pt x="369" y="1862"/>
                    <a:pt x="706" y="1400"/>
                    <a:pt x="1126" y="1043"/>
                  </a:cubicBezTo>
                  <a:cubicBezTo>
                    <a:pt x="1545" y="686"/>
                    <a:pt x="2047" y="425"/>
                    <a:pt x="2588" y="336"/>
                  </a:cubicBezTo>
                  <a:cubicBezTo>
                    <a:pt x="2736" y="306"/>
                    <a:pt x="2887" y="292"/>
                    <a:pt x="3039" y="292"/>
                  </a:cubicBezTo>
                  <a:cubicBezTo>
                    <a:pt x="3430" y="292"/>
                    <a:pt x="3826" y="385"/>
                    <a:pt x="4186" y="546"/>
                  </a:cubicBezTo>
                  <a:cubicBezTo>
                    <a:pt x="4679" y="769"/>
                    <a:pt x="5134" y="1167"/>
                    <a:pt x="5256" y="1725"/>
                  </a:cubicBezTo>
                  <a:cubicBezTo>
                    <a:pt x="5260" y="1742"/>
                    <a:pt x="5274" y="1750"/>
                    <a:pt x="5288" y="1750"/>
                  </a:cubicBezTo>
                  <a:cubicBezTo>
                    <a:pt x="5305" y="1750"/>
                    <a:pt x="5322" y="1738"/>
                    <a:pt x="5321" y="1715"/>
                  </a:cubicBezTo>
                  <a:cubicBezTo>
                    <a:pt x="5307" y="1417"/>
                    <a:pt x="5175" y="1131"/>
                    <a:pt x="4990" y="893"/>
                  </a:cubicBezTo>
                  <a:cubicBezTo>
                    <a:pt x="4800" y="660"/>
                    <a:pt x="4557" y="473"/>
                    <a:pt x="4293" y="330"/>
                  </a:cubicBezTo>
                  <a:cubicBezTo>
                    <a:pt x="3882" y="112"/>
                    <a:pt x="3427" y="1"/>
                    <a:pt x="29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697950" y="4092675"/>
              <a:ext cx="46750" cy="32200"/>
            </a:xfrm>
            <a:custGeom>
              <a:avLst/>
              <a:gdLst/>
              <a:ahLst/>
              <a:cxnLst/>
              <a:rect l="l" t="t" r="r" b="b"/>
              <a:pathLst>
                <a:path w="1870" h="1288" extrusionOk="0">
                  <a:moveTo>
                    <a:pt x="92" y="0"/>
                  </a:moveTo>
                  <a:cubicBezTo>
                    <a:pt x="47" y="0"/>
                    <a:pt x="11" y="36"/>
                    <a:pt x="9" y="81"/>
                  </a:cubicBezTo>
                  <a:cubicBezTo>
                    <a:pt x="0" y="332"/>
                    <a:pt x="59" y="583"/>
                    <a:pt x="177" y="805"/>
                  </a:cubicBezTo>
                  <a:cubicBezTo>
                    <a:pt x="307" y="1023"/>
                    <a:pt x="492" y="1243"/>
                    <a:pt x="805" y="1287"/>
                  </a:cubicBezTo>
                  <a:cubicBezTo>
                    <a:pt x="813" y="1287"/>
                    <a:pt x="822" y="1288"/>
                    <a:pt x="831" y="1288"/>
                  </a:cubicBezTo>
                  <a:cubicBezTo>
                    <a:pt x="1125" y="1288"/>
                    <a:pt x="1344" y="1138"/>
                    <a:pt x="1523" y="974"/>
                  </a:cubicBezTo>
                  <a:cubicBezTo>
                    <a:pt x="1697" y="799"/>
                    <a:pt x="1870" y="566"/>
                    <a:pt x="1830" y="269"/>
                  </a:cubicBezTo>
                  <a:cubicBezTo>
                    <a:pt x="1822" y="217"/>
                    <a:pt x="1782" y="192"/>
                    <a:pt x="1741" y="192"/>
                  </a:cubicBezTo>
                  <a:cubicBezTo>
                    <a:pt x="1693" y="192"/>
                    <a:pt x="1644" y="227"/>
                    <a:pt x="1649" y="290"/>
                  </a:cubicBezTo>
                  <a:lnTo>
                    <a:pt x="1650" y="298"/>
                  </a:lnTo>
                  <a:cubicBezTo>
                    <a:pt x="1666" y="478"/>
                    <a:pt x="1528" y="672"/>
                    <a:pt x="1369" y="802"/>
                  </a:cubicBezTo>
                  <a:cubicBezTo>
                    <a:pt x="1228" y="923"/>
                    <a:pt x="1042" y="1014"/>
                    <a:pt x="887" y="1014"/>
                  </a:cubicBezTo>
                  <a:cubicBezTo>
                    <a:pt x="869" y="1014"/>
                    <a:pt x="851" y="1013"/>
                    <a:pt x="834" y="1010"/>
                  </a:cubicBezTo>
                  <a:cubicBezTo>
                    <a:pt x="679" y="984"/>
                    <a:pt x="485" y="857"/>
                    <a:pt x="376" y="685"/>
                  </a:cubicBezTo>
                  <a:cubicBezTo>
                    <a:pt x="258" y="511"/>
                    <a:pt x="190" y="296"/>
                    <a:pt x="176" y="79"/>
                  </a:cubicBezTo>
                  <a:cubicBezTo>
                    <a:pt x="173" y="35"/>
                    <a:pt x="137" y="1"/>
                    <a:pt x="94" y="0"/>
                  </a:cubicBezTo>
                  <a:cubicBezTo>
                    <a:pt x="93" y="0"/>
                    <a:pt x="93" y="0"/>
                    <a:pt x="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502475" y="3947275"/>
              <a:ext cx="82550" cy="46125"/>
            </a:xfrm>
            <a:custGeom>
              <a:avLst/>
              <a:gdLst/>
              <a:ahLst/>
              <a:cxnLst/>
              <a:rect l="l" t="t" r="r" b="b"/>
              <a:pathLst>
                <a:path w="3302" h="1845" extrusionOk="0">
                  <a:moveTo>
                    <a:pt x="1796" y="0"/>
                  </a:moveTo>
                  <a:cubicBezTo>
                    <a:pt x="1083" y="0"/>
                    <a:pt x="667" y="294"/>
                    <a:pt x="472" y="557"/>
                  </a:cubicBezTo>
                  <a:cubicBezTo>
                    <a:pt x="0" y="1197"/>
                    <a:pt x="696" y="1845"/>
                    <a:pt x="1802" y="1845"/>
                  </a:cubicBezTo>
                  <a:cubicBezTo>
                    <a:pt x="2014" y="1845"/>
                    <a:pt x="2240" y="1821"/>
                    <a:pt x="2476" y="1769"/>
                  </a:cubicBezTo>
                  <a:cubicBezTo>
                    <a:pt x="3167" y="1618"/>
                    <a:pt x="3301" y="1182"/>
                    <a:pt x="3232" y="866"/>
                  </a:cubicBezTo>
                  <a:cubicBezTo>
                    <a:pt x="3192" y="682"/>
                    <a:pt x="3123" y="495"/>
                    <a:pt x="2962" y="342"/>
                  </a:cubicBezTo>
                  <a:cubicBezTo>
                    <a:pt x="2792" y="180"/>
                    <a:pt x="2522" y="74"/>
                    <a:pt x="2228" y="34"/>
                  </a:cubicBezTo>
                  <a:cubicBezTo>
                    <a:pt x="2073" y="11"/>
                    <a:pt x="1929" y="0"/>
                    <a:pt x="17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593050" y="3862000"/>
              <a:ext cx="90475" cy="99000"/>
            </a:xfrm>
            <a:custGeom>
              <a:avLst/>
              <a:gdLst/>
              <a:ahLst/>
              <a:cxnLst/>
              <a:rect l="l" t="t" r="r" b="b"/>
              <a:pathLst>
                <a:path w="3619" h="3960" extrusionOk="0">
                  <a:moveTo>
                    <a:pt x="1868" y="0"/>
                  </a:moveTo>
                  <a:cubicBezTo>
                    <a:pt x="783" y="0"/>
                    <a:pt x="0" y="1738"/>
                    <a:pt x="270" y="2741"/>
                  </a:cubicBezTo>
                  <a:cubicBezTo>
                    <a:pt x="431" y="3338"/>
                    <a:pt x="950" y="3830"/>
                    <a:pt x="1558" y="3943"/>
                  </a:cubicBezTo>
                  <a:cubicBezTo>
                    <a:pt x="1615" y="3953"/>
                    <a:pt x="1681" y="3959"/>
                    <a:pt x="1754" y="3959"/>
                  </a:cubicBezTo>
                  <a:cubicBezTo>
                    <a:pt x="2031" y="3959"/>
                    <a:pt x="2405" y="3869"/>
                    <a:pt x="2705" y="3569"/>
                  </a:cubicBezTo>
                  <a:cubicBezTo>
                    <a:pt x="3618" y="2654"/>
                    <a:pt x="3443" y="799"/>
                    <a:pt x="2411" y="146"/>
                  </a:cubicBezTo>
                  <a:lnTo>
                    <a:pt x="2412" y="146"/>
                  </a:lnTo>
                  <a:cubicBezTo>
                    <a:pt x="2225" y="45"/>
                    <a:pt x="2042" y="0"/>
                    <a:pt x="18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614475" y="3897450"/>
              <a:ext cx="45925" cy="38850"/>
            </a:xfrm>
            <a:custGeom>
              <a:avLst/>
              <a:gdLst/>
              <a:ahLst/>
              <a:cxnLst/>
              <a:rect l="l" t="t" r="r" b="b"/>
              <a:pathLst>
                <a:path w="1837" h="1554" extrusionOk="0">
                  <a:moveTo>
                    <a:pt x="1732" y="0"/>
                  </a:moveTo>
                  <a:cubicBezTo>
                    <a:pt x="1695" y="0"/>
                    <a:pt x="1658" y="21"/>
                    <a:pt x="1643" y="67"/>
                  </a:cubicBezTo>
                  <a:lnTo>
                    <a:pt x="1642" y="71"/>
                  </a:lnTo>
                  <a:cubicBezTo>
                    <a:pt x="1563" y="319"/>
                    <a:pt x="1471" y="572"/>
                    <a:pt x="1350" y="796"/>
                  </a:cubicBezTo>
                  <a:cubicBezTo>
                    <a:pt x="1231" y="1015"/>
                    <a:pt x="1067" y="1227"/>
                    <a:pt x="881" y="1253"/>
                  </a:cubicBezTo>
                  <a:cubicBezTo>
                    <a:pt x="861" y="1257"/>
                    <a:pt x="841" y="1260"/>
                    <a:pt x="822" y="1260"/>
                  </a:cubicBezTo>
                  <a:cubicBezTo>
                    <a:pt x="659" y="1260"/>
                    <a:pt x="513" y="1106"/>
                    <a:pt x="411" y="906"/>
                  </a:cubicBezTo>
                  <a:cubicBezTo>
                    <a:pt x="296" y="686"/>
                    <a:pt x="222" y="425"/>
                    <a:pt x="164" y="171"/>
                  </a:cubicBezTo>
                  <a:lnTo>
                    <a:pt x="161" y="166"/>
                  </a:lnTo>
                  <a:cubicBezTo>
                    <a:pt x="152" y="124"/>
                    <a:pt x="118" y="104"/>
                    <a:pt x="84" y="104"/>
                  </a:cubicBezTo>
                  <a:cubicBezTo>
                    <a:pt x="43" y="104"/>
                    <a:pt x="1" y="134"/>
                    <a:pt x="3" y="188"/>
                  </a:cubicBezTo>
                  <a:cubicBezTo>
                    <a:pt x="12" y="471"/>
                    <a:pt x="61" y="745"/>
                    <a:pt x="173" y="1018"/>
                  </a:cubicBezTo>
                  <a:cubicBezTo>
                    <a:pt x="231" y="1154"/>
                    <a:pt x="310" y="1287"/>
                    <a:pt x="436" y="1400"/>
                  </a:cubicBezTo>
                  <a:cubicBezTo>
                    <a:pt x="540" y="1494"/>
                    <a:pt x="692" y="1553"/>
                    <a:pt x="841" y="1553"/>
                  </a:cubicBezTo>
                  <a:cubicBezTo>
                    <a:pt x="871" y="1553"/>
                    <a:pt x="900" y="1551"/>
                    <a:pt x="929" y="1546"/>
                  </a:cubicBezTo>
                  <a:cubicBezTo>
                    <a:pt x="1110" y="1516"/>
                    <a:pt x="1252" y="1408"/>
                    <a:pt x="1356" y="1294"/>
                  </a:cubicBezTo>
                  <a:cubicBezTo>
                    <a:pt x="1454" y="1182"/>
                    <a:pt x="1535" y="1055"/>
                    <a:pt x="1596" y="920"/>
                  </a:cubicBezTo>
                  <a:cubicBezTo>
                    <a:pt x="1714" y="662"/>
                    <a:pt x="1792" y="388"/>
                    <a:pt x="1828" y="108"/>
                  </a:cubicBezTo>
                  <a:cubicBezTo>
                    <a:pt x="1837" y="41"/>
                    <a:pt x="1784" y="0"/>
                    <a:pt x="1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6830652" y="218866"/>
            <a:ext cx="2077312" cy="1982745"/>
            <a:chOff x="1876425" y="4016375"/>
            <a:chExt cx="1547000" cy="1476575"/>
          </a:xfrm>
        </p:grpSpPr>
        <p:sp>
          <p:nvSpPr>
            <p:cNvPr id="800" name="Google Shape;800;p33"/>
            <p:cNvSpPr/>
            <p:nvPr/>
          </p:nvSpPr>
          <p:spPr>
            <a:xfrm>
              <a:off x="1876425" y="4016375"/>
              <a:ext cx="1547000" cy="1476575"/>
            </a:xfrm>
            <a:custGeom>
              <a:avLst/>
              <a:gdLst/>
              <a:ahLst/>
              <a:cxnLst/>
              <a:rect l="l" t="t" r="r" b="b"/>
              <a:pathLst>
                <a:path w="61880" h="59063" extrusionOk="0">
                  <a:moveTo>
                    <a:pt x="10679" y="37112"/>
                  </a:moveTo>
                  <a:lnTo>
                    <a:pt x="10107" y="39348"/>
                  </a:lnTo>
                  <a:cubicBezTo>
                    <a:pt x="9733" y="40825"/>
                    <a:pt x="9736" y="46275"/>
                    <a:pt x="9663" y="46275"/>
                  </a:cubicBezTo>
                  <a:cubicBezTo>
                    <a:pt x="9656" y="46275"/>
                    <a:pt x="9649" y="46230"/>
                    <a:pt x="9641" y="46134"/>
                  </a:cubicBezTo>
                  <a:lnTo>
                    <a:pt x="9642" y="46134"/>
                  </a:lnTo>
                  <a:cubicBezTo>
                    <a:pt x="9385" y="43089"/>
                    <a:pt x="9532" y="39943"/>
                    <a:pt x="10679" y="37112"/>
                  </a:cubicBezTo>
                  <a:close/>
                  <a:moveTo>
                    <a:pt x="16358" y="1"/>
                  </a:moveTo>
                  <a:cubicBezTo>
                    <a:pt x="13122" y="1"/>
                    <a:pt x="9857" y="935"/>
                    <a:pt x="7258" y="2860"/>
                  </a:cubicBezTo>
                  <a:lnTo>
                    <a:pt x="7318" y="3024"/>
                  </a:lnTo>
                  <a:cubicBezTo>
                    <a:pt x="6276" y="2102"/>
                    <a:pt x="5130" y="1304"/>
                    <a:pt x="3904" y="645"/>
                  </a:cubicBezTo>
                  <a:cubicBezTo>
                    <a:pt x="3594" y="479"/>
                    <a:pt x="3264" y="317"/>
                    <a:pt x="2912" y="317"/>
                  </a:cubicBezTo>
                  <a:cubicBezTo>
                    <a:pt x="2911" y="317"/>
                    <a:pt x="2910" y="317"/>
                    <a:pt x="2908" y="317"/>
                  </a:cubicBezTo>
                  <a:cubicBezTo>
                    <a:pt x="2429" y="317"/>
                    <a:pt x="1988" y="628"/>
                    <a:pt x="1728" y="1032"/>
                  </a:cubicBezTo>
                  <a:cubicBezTo>
                    <a:pt x="1104" y="2003"/>
                    <a:pt x="1443" y="3289"/>
                    <a:pt x="1904" y="4347"/>
                  </a:cubicBezTo>
                  <a:cubicBezTo>
                    <a:pt x="2367" y="5404"/>
                    <a:pt x="2949" y="6511"/>
                    <a:pt x="2751" y="7647"/>
                  </a:cubicBezTo>
                  <a:cubicBezTo>
                    <a:pt x="2655" y="8203"/>
                    <a:pt x="2377" y="8707"/>
                    <a:pt x="2140" y="9219"/>
                  </a:cubicBezTo>
                  <a:cubicBezTo>
                    <a:pt x="1" y="13851"/>
                    <a:pt x="1477" y="19843"/>
                    <a:pt x="5434" y="23031"/>
                  </a:cubicBezTo>
                  <a:cubicBezTo>
                    <a:pt x="5095" y="25256"/>
                    <a:pt x="4571" y="27938"/>
                    <a:pt x="4337" y="29630"/>
                  </a:cubicBezTo>
                  <a:cubicBezTo>
                    <a:pt x="3546" y="35368"/>
                    <a:pt x="4118" y="41195"/>
                    <a:pt x="4690" y="46959"/>
                  </a:cubicBezTo>
                  <a:cubicBezTo>
                    <a:pt x="4902" y="49097"/>
                    <a:pt x="5121" y="51265"/>
                    <a:pt x="5882" y="53276"/>
                  </a:cubicBezTo>
                  <a:cubicBezTo>
                    <a:pt x="6464" y="54816"/>
                    <a:pt x="7375" y="56254"/>
                    <a:pt x="8634" y="57317"/>
                  </a:cubicBezTo>
                  <a:cubicBezTo>
                    <a:pt x="8932" y="57568"/>
                    <a:pt x="9274" y="57807"/>
                    <a:pt x="9664" y="57819"/>
                  </a:cubicBezTo>
                  <a:cubicBezTo>
                    <a:pt x="9674" y="57819"/>
                    <a:pt x="9684" y="57820"/>
                    <a:pt x="9693" y="57820"/>
                  </a:cubicBezTo>
                  <a:cubicBezTo>
                    <a:pt x="10031" y="57820"/>
                    <a:pt x="10338" y="57640"/>
                    <a:pt x="10563" y="57380"/>
                  </a:cubicBezTo>
                  <a:lnTo>
                    <a:pt x="20707" y="58110"/>
                  </a:lnTo>
                  <a:lnTo>
                    <a:pt x="31010" y="58783"/>
                  </a:lnTo>
                  <a:cubicBezTo>
                    <a:pt x="33160" y="58923"/>
                    <a:pt x="35325" y="59063"/>
                    <a:pt x="37481" y="59063"/>
                  </a:cubicBezTo>
                  <a:cubicBezTo>
                    <a:pt x="39626" y="59063"/>
                    <a:pt x="41761" y="58925"/>
                    <a:pt x="43865" y="58512"/>
                  </a:cubicBezTo>
                  <a:cubicBezTo>
                    <a:pt x="48014" y="57698"/>
                    <a:pt x="52092" y="55677"/>
                    <a:pt x="54535" y="52234"/>
                  </a:cubicBezTo>
                  <a:cubicBezTo>
                    <a:pt x="54575" y="52343"/>
                    <a:pt x="54624" y="52446"/>
                    <a:pt x="54682" y="52546"/>
                  </a:cubicBezTo>
                  <a:cubicBezTo>
                    <a:pt x="55047" y="53171"/>
                    <a:pt x="55726" y="53581"/>
                    <a:pt x="56439" y="53701"/>
                  </a:cubicBezTo>
                  <a:cubicBezTo>
                    <a:pt x="56604" y="53729"/>
                    <a:pt x="56772" y="53742"/>
                    <a:pt x="56939" y="53742"/>
                  </a:cubicBezTo>
                  <a:cubicBezTo>
                    <a:pt x="57493" y="53742"/>
                    <a:pt x="58047" y="53598"/>
                    <a:pt x="58550" y="53361"/>
                  </a:cubicBezTo>
                  <a:cubicBezTo>
                    <a:pt x="59898" y="52727"/>
                    <a:pt x="60878" y="51457"/>
                    <a:pt x="61391" y="50058"/>
                  </a:cubicBezTo>
                  <a:cubicBezTo>
                    <a:pt x="61784" y="48986"/>
                    <a:pt x="61879" y="47654"/>
                    <a:pt x="61102" y="46817"/>
                  </a:cubicBezTo>
                  <a:cubicBezTo>
                    <a:pt x="60672" y="46354"/>
                    <a:pt x="60035" y="46133"/>
                    <a:pt x="59398" y="46133"/>
                  </a:cubicBezTo>
                  <a:cubicBezTo>
                    <a:pt x="59185" y="46133"/>
                    <a:pt x="58972" y="46157"/>
                    <a:pt x="58766" y="46206"/>
                  </a:cubicBezTo>
                  <a:cubicBezTo>
                    <a:pt x="57945" y="46400"/>
                    <a:pt x="57236" y="46924"/>
                    <a:pt x="56661" y="47540"/>
                  </a:cubicBezTo>
                  <a:cubicBezTo>
                    <a:pt x="56653" y="47548"/>
                    <a:pt x="56645" y="47556"/>
                    <a:pt x="56639" y="47565"/>
                  </a:cubicBezTo>
                  <a:cubicBezTo>
                    <a:pt x="57147" y="45557"/>
                    <a:pt x="57282" y="43433"/>
                    <a:pt x="57153" y="41363"/>
                  </a:cubicBezTo>
                  <a:cubicBezTo>
                    <a:pt x="56980" y="38587"/>
                    <a:pt x="56359" y="35824"/>
                    <a:pt x="55174" y="33307"/>
                  </a:cubicBezTo>
                  <a:cubicBezTo>
                    <a:pt x="50801" y="24025"/>
                    <a:pt x="38290" y="19592"/>
                    <a:pt x="31958" y="11460"/>
                  </a:cubicBezTo>
                  <a:cubicBezTo>
                    <a:pt x="31923" y="11280"/>
                    <a:pt x="31890" y="11100"/>
                    <a:pt x="31859" y="10920"/>
                  </a:cubicBezTo>
                  <a:cubicBezTo>
                    <a:pt x="31734" y="10178"/>
                    <a:pt x="31655" y="9403"/>
                    <a:pt x="31881" y="8685"/>
                  </a:cubicBezTo>
                  <a:cubicBezTo>
                    <a:pt x="32145" y="7846"/>
                    <a:pt x="32788" y="7191"/>
                    <a:pt x="33352" y="6514"/>
                  </a:cubicBezTo>
                  <a:cubicBezTo>
                    <a:pt x="33862" y="5902"/>
                    <a:pt x="34331" y="5222"/>
                    <a:pt x="34490" y="4443"/>
                  </a:cubicBezTo>
                  <a:cubicBezTo>
                    <a:pt x="34647" y="3663"/>
                    <a:pt x="34428" y="2762"/>
                    <a:pt x="33780" y="2299"/>
                  </a:cubicBezTo>
                  <a:cubicBezTo>
                    <a:pt x="33452" y="2066"/>
                    <a:pt x="33074" y="1973"/>
                    <a:pt x="32679" y="1973"/>
                  </a:cubicBezTo>
                  <a:cubicBezTo>
                    <a:pt x="32085" y="1973"/>
                    <a:pt x="31455" y="2184"/>
                    <a:pt x="30911" y="2447"/>
                  </a:cubicBezTo>
                  <a:cubicBezTo>
                    <a:pt x="30063" y="2857"/>
                    <a:pt x="29203" y="3388"/>
                    <a:pt x="28275" y="3388"/>
                  </a:cubicBezTo>
                  <a:cubicBezTo>
                    <a:pt x="28210" y="3388"/>
                    <a:pt x="28146" y="3385"/>
                    <a:pt x="28080" y="3380"/>
                  </a:cubicBezTo>
                  <a:cubicBezTo>
                    <a:pt x="27400" y="3325"/>
                    <a:pt x="26787" y="2969"/>
                    <a:pt x="26186" y="2646"/>
                  </a:cubicBezTo>
                  <a:cubicBezTo>
                    <a:pt x="23253" y="1069"/>
                    <a:pt x="19979" y="61"/>
                    <a:pt x="16648" y="4"/>
                  </a:cubicBezTo>
                  <a:cubicBezTo>
                    <a:pt x="16551" y="2"/>
                    <a:pt x="16454" y="1"/>
                    <a:pt x="163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1964200" y="4594175"/>
              <a:ext cx="74300" cy="325450"/>
            </a:xfrm>
            <a:custGeom>
              <a:avLst/>
              <a:gdLst/>
              <a:ahLst/>
              <a:cxnLst/>
              <a:rect l="l" t="t" r="r" b="b"/>
              <a:pathLst>
                <a:path w="2972" h="13018" extrusionOk="0">
                  <a:moveTo>
                    <a:pt x="2512" y="1"/>
                  </a:moveTo>
                  <a:cubicBezTo>
                    <a:pt x="2360" y="1"/>
                    <a:pt x="2204" y="78"/>
                    <a:pt x="2135" y="255"/>
                  </a:cubicBezTo>
                  <a:cubicBezTo>
                    <a:pt x="1404" y="2142"/>
                    <a:pt x="966" y="4151"/>
                    <a:pt x="624" y="6140"/>
                  </a:cubicBezTo>
                  <a:cubicBezTo>
                    <a:pt x="257" y="8284"/>
                    <a:pt x="1" y="10474"/>
                    <a:pt x="60" y="12653"/>
                  </a:cubicBezTo>
                  <a:cubicBezTo>
                    <a:pt x="66" y="12896"/>
                    <a:pt x="259" y="13018"/>
                    <a:pt x="448" y="13018"/>
                  </a:cubicBezTo>
                  <a:cubicBezTo>
                    <a:pt x="638" y="13018"/>
                    <a:pt x="824" y="12896"/>
                    <a:pt x="817" y="12653"/>
                  </a:cubicBezTo>
                  <a:cubicBezTo>
                    <a:pt x="760" y="10499"/>
                    <a:pt x="1006" y="8335"/>
                    <a:pt x="1376" y="6216"/>
                  </a:cubicBezTo>
                  <a:cubicBezTo>
                    <a:pt x="1717" y="4269"/>
                    <a:pt x="2149" y="2304"/>
                    <a:pt x="2865" y="457"/>
                  </a:cubicBezTo>
                  <a:cubicBezTo>
                    <a:pt x="2972" y="181"/>
                    <a:pt x="2746" y="1"/>
                    <a:pt x="25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2142875" y="4873850"/>
              <a:ext cx="531675" cy="597600"/>
            </a:xfrm>
            <a:custGeom>
              <a:avLst/>
              <a:gdLst/>
              <a:ahLst/>
              <a:cxnLst/>
              <a:rect l="l" t="t" r="r" b="b"/>
              <a:pathLst>
                <a:path w="21267" h="23904" extrusionOk="0">
                  <a:moveTo>
                    <a:pt x="8571" y="0"/>
                  </a:moveTo>
                  <a:cubicBezTo>
                    <a:pt x="8347" y="0"/>
                    <a:pt x="8109" y="186"/>
                    <a:pt x="8178" y="471"/>
                  </a:cubicBezTo>
                  <a:lnTo>
                    <a:pt x="8179" y="472"/>
                  </a:lnTo>
                  <a:cubicBezTo>
                    <a:pt x="9060" y="4141"/>
                    <a:pt x="8791" y="8027"/>
                    <a:pt x="7504" y="11566"/>
                  </a:cubicBezTo>
                  <a:cubicBezTo>
                    <a:pt x="6865" y="13327"/>
                    <a:pt x="5969" y="14983"/>
                    <a:pt x="4845" y="16480"/>
                  </a:cubicBezTo>
                  <a:cubicBezTo>
                    <a:pt x="4206" y="17328"/>
                    <a:pt x="3479" y="18104"/>
                    <a:pt x="2743" y="18866"/>
                  </a:cubicBezTo>
                  <a:cubicBezTo>
                    <a:pt x="2046" y="19586"/>
                    <a:pt x="1232" y="20281"/>
                    <a:pt x="688" y="21130"/>
                  </a:cubicBezTo>
                  <a:cubicBezTo>
                    <a:pt x="296" y="21742"/>
                    <a:pt x="1" y="22589"/>
                    <a:pt x="437" y="23256"/>
                  </a:cubicBezTo>
                  <a:cubicBezTo>
                    <a:pt x="772" y="23771"/>
                    <a:pt x="1331" y="23903"/>
                    <a:pt x="1902" y="23903"/>
                  </a:cubicBezTo>
                  <a:cubicBezTo>
                    <a:pt x="2204" y="23903"/>
                    <a:pt x="2509" y="23866"/>
                    <a:pt x="2787" y="23829"/>
                  </a:cubicBezTo>
                  <a:cubicBezTo>
                    <a:pt x="4655" y="23578"/>
                    <a:pt x="6458" y="22895"/>
                    <a:pt x="8052" y="21892"/>
                  </a:cubicBezTo>
                  <a:cubicBezTo>
                    <a:pt x="11311" y="19843"/>
                    <a:pt x="13575" y="16545"/>
                    <a:pt x="14723" y="12904"/>
                  </a:cubicBezTo>
                  <a:cubicBezTo>
                    <a:pt x="15398" y="10761"/>
                    <a:pt x="15469" y="8440"/>
                    <a:pt x="16324" y="6355"/>
                  </a:cubicBezTo>
                  <a:cubicBezTo>
                    <a:pt x="17197" y="4231"/>
                    <a:pt x="19078" y="2893"/>
                    <a:pt x="20928" y="1668"/>
                  </a:cubicBezTo>
                  <a:cubicBezTo>
                    <a:pt x="21266" y="1444"/>
                    <a:pt x="21058" y="951"/>
                    <a:pt x="20743" y="951"/>
                  </a:cubicBezTo>
                  <a:cubicBezTo>
                    <a:pt x="20680" y="951"/>
                    <a:pt x="20614" y="970"/>
                    <a:pt x="20546" y="1015"/>
                  </a:cubicBezTo>
                  <a:cubicBezTo>
                    <a:pt x="18998" y="2039"/>
                    <a:pt x="17428" y="3126"/>
                    <a:pt x="16368" y="4682"/>
                  </a:cubicBezTo>
                  <a:cubicBezTo>
                    <a:pt x="15253" y="6315"/>
                    <a:pt x="14968" y="8298"/>
                    <a:pt x="14606" y="10196"/>
                  </a:cubicBezTo>
                  <a:cubicBezTo>
                    <a:pt x="13897" y="13915"/>
                    <a:pt x="12260" y="17452"/>
                    <a:pt x="9369" y="19978"/>
                  </a:cubicBezTo>
                  <a:cubicBezTo>
                    <a:pt x="7984" y="21188"/>
                    <a:pt x="6342" y="22124"/>
                    <a:pt x="4583" y="22663"/>
                  </a:cubicBezTo>
                  <a:cubicBezTo>
                    <a:pt x="3742" y="22921"/>
                    <a:pt x="2817" y="23151"/>
                    <a:pt x="1929" y="23151"/>
                  </a:cubicBezTo>
                  <a:cubicBezTo>
                    <a:pt x="1901" y="23151"/>
                    <a:pt x="1873" y="23151"/>
                    <a:pt x="1845" y="23150"/>
                  </a:cubicBezTo>
                  <a:cubicBezTo>
                    <a:pt x="1417" y="23143"/>
                    <a:pt x="980" y="22985"/>
                    <a:pt x="976" y="22491"/>
                  </a:cubicBezTo>
                  <a:cubicBezTo>
                    <a:pt x="971" y="22087"/>
                    <a:pt x="1216" y="21680"/>
                    <a:pt x="1444" y="21362"/>
                  </a:cubicBezTo>
                  <a:cubicBezTo>
                    <a:pt x="2043" y="20524"/>
                    <a:pt x="2880" y="19819"/>
                    <a:pt x="3590" y="19075"/>
                  </a:cubicBezTo>
                  <a:cubicBezTo>
                    <a:pt x="4264" y="18369"/>
                    <a:pt x="4912" y="17643"/>
                    <a:pt x="5498" y="16862"/>
                  </a:cubicBezTo>
                  <a:cubicBezTo>
                    <a:pt x="6571" y="15431"/>
                    <a:pt x="7429" y="13852"/>
                    <a:pt x="8076" y="12188"/>
                  </a:cubicBezTo>
                  <a:cubicBezTo>
                    <a:pt x="9544" y="8414"/>
                    <a:pt x="9855" y="4209"/>
                    <a:pt x="8908" y="270"/>
                  </a:cubicBezTo>
                  <a:cubicBezTo>
                    <a:pt x="8863" y="82"/>
                    <a:pt x="8720" y="0"/>
                    <a:pt x="857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2377125" y="4854275"/>
              <a:ext cx="679775" cy="630225"/>
            </a:xfrm>
            <a:custGeom>
              <a:avLst/>
              <a:gdLst/>
              <a:ahLst/>
              <a:cxnLst/>
              <a:rect l="l" t="t" r="r" b="b"/>
              <a:pathLst>
                <a:path w="27191" h="25209" extrusionOk="0">
                  <a:moveTo>
                    <a:pt x="26761" y="0"/>
                  </a:moveTo>
                  <a:cubicBezTo>
                    <a:pt x="26744" y="0"/>
                    <a:pt x="26726" y="1"/>
                    <a:pt x="26708" y="3"/>
                  </a:cubicBezTo>
                  <a:cubicBezTo>
                    <a:pt x="21273" y="673"/>
                    <a:pt x="15107" y="1525"/>
                    <a:pt x="11379" y="6017"/>
                  </a:cubicBezTo>
                  <a:cubicBezTo>
                    <a:pt x="9647" y="8104"/>
                    <a:pt x="8826" y="10715"/>
                    <a:pt x="8495" y="13372"/>
                  </a:cubicBezTo>
                  <a:cubicBezTo>
                    <a:pt x="8328" y="14716"/>
                    <a:pt x="8380" y="16060"/>
                    <a:pt x="8269" y="17405"/>
                  </a:cubicBezTo>
                  <a:cubicBezTo>
                    <a:pt x="8213" y="18072"/>
                    <a:pt x="8047" y="18759"/>
                    <a:pt x="7577" y="19260"/>
                  </a:cubicBezTo>
                  <a:cubicBezTo>
                    <a:pt x="7185" y="19679"/>
                    <a:pt x="6660" y="19939"/>
                    <a:pt x="6129" y="20137"/>
                  </a:cubicBezTo>
                  <a:cubicBezTo>
                    <a:pt x="4869" y="20604"/>
                    <a:pt x="3585" y="20876"/>
                    <a:pt x="2455" y="21644"/>
                  </a:cubicBezTo>
                  <a:cubicBezTo>
                    <a:pt x="1347" y="22397"/>
                    <a:pt x="463" y="23441"/>
                    <a:pt x="83" y="24740"/>
                  </a:cubicBezTo>
                  <a:cubicBezTo>
                    <a:pt x="0" y="25023"/>
                    <a:pt x="233" y="25208"/>
                    <a:pt x="460" y="25208"/>
                  </a:cubicBezTo>
                  <a:cubicBezTo>
                    <a:pt x="611" y="25208"/>
                    <a:pt x="758" y="25128"/>
                    <a:pt x="813" y="24942"/>
                  </a:cubicBezTo>
                  <a:cubicBezTo>
                    <a:pt x="1147" y="23797"/>
                    <a:pt x="1949" y="22877"/>
                    <a:pt x="2937" y="22232"/>
                  </a:cubicBezTo>
                  <a:cubicBezTo>
                    <a:pt x="3936" y="21577"/>
                    <a:pt x="5054" y="21316"/>
                    <a:pt x="6166" y="20926"/>
                  </a:cubicBezTo>
                  <a:cubicBezTo>
                    <a:pt x="7202" y="20562"/>
                    <a:pt x="8193" y="20012"/>
                    <a:pt x="8665" y="18968"/>
                  </a:cubicBezTo>
                  <a:cubicBezTo>
                    <a:pt x="9190" y="17805"/>
                    <a:pt x="9038" y="16448"/>
                    <a:pt x="9098" y="15208"/>
                  </a:cubicBezTo>
                  <a:cubicBezTo>
                    <a:pt x="9226" y="12564"/>
                    <a:pt x="9738" y="9853"/>
                    <a:pt x="11169" y="7585"/>
                  </a:cubicBezTo>
                  <a:cubicBezTo>
                    <a:pt x="12540" y="5413"/>
                    <a:pt x="14712" y="3879"/>
                    <a:pt x="17044" y="2878"/>
                  </a:cubicBezTo>
                  <a:cubicBezTo>
                    <a:pt x="20094" y="1570"/>
                    <a:pt x="23442" y="1164"/>
                    <a:pt x="26708" y="761"/>
                  </a:cubicBezTo>
                  <a:cubicBezTo>
                    <a:pt x="27168" y="704"/>
                    <a:pt x="27191" y="0"/>
                    <a:pt x="267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3"/>
            <p:cNvSpPr/>
            <p:nvPr/>
          </p:nvSpPr>
          <p:spPr>
            <a:xfrm>
              <a:off x="1965675" y="4901325"/>
              <a:ext cx="197100" cy="569825"/>
            </a:xfrm>
            <a:custGeom>
              <a:avLst/>
              <a:gdLst/>
              <a:ahLst/>
              <a:cxnLst/>
              <a:rect l="l" t="t" r="r" b="b"/>
              <a:pathLst>
                <a:path w="7884" h="22793" extrusionOk="0">
                  <a:moveTo>
                    <a:pt x="378" y="1"/>
                  </a:moveTo>
                  <a:cubicBezTo>
                    <a:pt x="189" y="1"/>
                    <a:pt x="0" y="123"/>
                    <a:pt x="1" y="367"/>
                  </a:cubicBezTo>
                  <a:cubicBezTo>
                    <a:pt x="8" y="3682"/>
                    <a:pt x="292" y="6987"/>
                    <a:pt x="615" y="10285"/>
                  </a:cubicBezTo>
                  <a:cubicBezTo>
                    <a:pt x="908" y="13287"/>
                    <a:pt x="1085" y="16431"/>
                    <a:pt x="2468" y="19171"/>
                  </a:cubicBezTo>
                  <a:cubicBezTo>
                    <a:pt x="3072" y="20366"/>
                    <a:pt x="3908" y="21506"/>
                    <a:pt x="4974" y="22330"/>
                  </a:cubicBezTo>
                  <a:cubicBezTo>
                    <a:pt x="5321" y="22598"/>
                    <a:pt x="5720" y="22793"/>
                    <a:pt x="6139" y="22793"/>
                  </a:cubicBezTo>
                  <a:cubicBezTo>
                    <a:pt x="6310" y="22793"/>
                    <a:pt x="6485" y="22760"/>
                    <a:pt x="6660" y="22687"/>
                  </a:cubicBezTo>
                  <a:cubicBezTo>
                    <a:pt x="7185" y="22466"/>
                    <a:pt x="7556" y="21963"/>
                    <a:pt x="7698" y="21421"/>
                  </a:cubicBezTo>
                  <a:cubicBezTo>
                    <a:pt x="7884" y="20716"/>
                    <a:pt x="7748" y="19971"/>
                    <a:pt x="7653" y="19264"/>
                  </a:cubicBezTo>
                  <a:cubicBezTo>
                    <a:pt x="7548" y="18473"/>
                    <a:pt x="7428" y="17684"/>
                    <a:pt x="7304" y="16896"/>
                  </a:cubicBezTo>
                  <a:cubicBezTo>
                    <a:pt x="7046" y="15265"/>
                    <a:pt x="6766" y="13636"/>
                    <a:pt x="6576" y="11994"/>
                  </a:cubicBezTo>
                  <a:cubicBezTo>
                    <a:pt x="6182" y="8581"/>
                    <a:pt x="6182" y="5050"/>
                    <a:pt x="7474" y="1815"/>
                  </a:cubicBezTo>
                  <a:cubicBezTo>
                    <a:pt x="7584" y="1540"/>
                    <a:pt x="7358" y="1360"/>
                    <a:pt x="7123" y="1360"/>
                  </a:cubicBezTo>
                  <a:cubicBezTo>
                    <a:pt x="6971" y="1360"/>
                    <a:pt x="6814" y="1436"/>
                    <a:pt x="6744" y="1613"/>
                  </a:cubicBezTo>
                  <a:cubicBezTo>
                    <a:pt x="4543" y="7128"/>
                    <a:pt x="6016" y="13103"/>
                    <a:pt x="6822" y="18738"/>
                  </a:cubicBezTo>
                  <a:cubicBezTo>
                    <a:pt x="6923" y="19443"/>
                    <a:pt x="7091" y="20202"/>
                    <a:pt x="7022" y="20916"/>
                  </a:cubicBezTo>
                  <a:cubicBezTo>
                    <a:pt x="6974" y="21412"/>
                    <a:pt x="6653" y="22037"/>
                    <a:pt x="6125" y="22037"/>
                  </a:cubicBezTo>
                  <a:cubicBezTo>
                    <a:pt x="6044" y="22037"/>
                    <a:pt x="5958" y="22022"/>
                    <a:pt x="5868" y="21990"/>
                  </a:cubicBezTo>
                  <a:cubicBezTo>
                    <a:pt x="5288" y="21783"/>
                    <a:pt x="4778" y="21167"/>
                    <a:pt x="4387" y="20712"/>
                  </a:cubicBezTo>
                  <a:cubicBezTo>
                    <a:pt x="3972" y="20231"/>
                    <a:pt x="3616" y="19700"/>
                    <a:pt x="3309" y="19144"/>
                  </a:cubicBezTo>
                  <a:cubicBezTo>
                    <a:pt x="1900" y="16592"/>
                    <a:pt x="1700" y="13606"/>
                    <a:pt x="1419" y="10763"/>
                  </a:cubicBezTo>
                  <a:cubicBezTo>
                    <a:pt x="1079" y="7307"/>
                    <a:pt x="765" y="3843"/>
                    <a:pt x="758" y="367"/>
                  </a:cubicBezTo>
                  <a:cubicBezTo>
                    <a:pt x="757" y="123"/>
                    <a:pt x="568" y="1"/>
                    <a:pt x="37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3"/>
            <p:cNvSpPr/>
            <p:nvPr/>
          </p:nvSpPr>
          <p:spPr>
            <a:xfrm>
              <a:off x="2395650" y="4437575"/>
              <a:ext cx="304125" cy="243250"/>
            </a:xfrm>
            <a:custGeom>
              <a:avLst/>
              <a:gdLst/>
              <a:ahLst/>
              <a:cxnLst/>
              <a:rect l="l" t="t" r="r" b="b"/>
              <a:pathLst>
                <a:path w="12165" h="9730" extrusionOk="0">
                  <a:moveTo>
                    <a:pt x="11702" y="0"/>
                  </a:moveTo>
                  <a:cubicBezTo>
                    <a:pt x="11555" y="0"/>
                    <a:pt x="11415" y="82"/>
                    <a:pt x="11376" y="273"/>
                  </a:cubicBezTo>
                  <a:cubicBezTo>
                    <a:pt x="10874" y="2694"/>
                    <a:pt x="9018" y="4698"/>
                    <a:pt x="7074" y="6118"/>
                  </a:cubicBezTo>
                  <a:cubicBezTo>
                    <a:pt x="5106" y="7555"/>
                    <a:pt x="2830" y="8504"/>
                    <a:pt x="447" y="8990"/>
                  </a:cubicBezTo>
                  <a:cubicBezTo>
                    <a:pt x="0" y="9081"/>
                    <a:pt x="150" y="9729"/>
                    <a:pt x="564" y="9729"/>
                  </a:cubicBezTo>
                  <a:cubicBezTo>
                    <a:pt x="591" y="9729"/>
                    <a:pt x="620" y="9727"/>
                    <a:pt x="649" y="9720"/>
                  </a:cubicBezTo>
                  <a:lnTo>
                    <a:pt x="648" y="9720"/>
                  </a:lnTo>
                  <a:cubicBezTo>
                    <a:pt x="3171" y="9205"/>
                    <a:pt x="5606" y="8173"/>
                    <a:pt x="7665" y="6616"/>
                  </a:cubicBezTo>
                  <a:cubicBezTo>
                    <a:pt x="9674" y="5095"/>
                    <a:pt x="11580" y="3011"/>
                    <a:pt x="12105" y="474"/>
                  </a:cubicBezTo>
                  <a:cubicBezTo>
                    <a:pt x="12164" y="188"/>
                    <a:pt x="11924" y="0"/>
                    <a:pt x="117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2015600" y="4329975"/>
              <a:ext cx="87725" cy="49025"/>
            </a:xfrm>
            <a:custGeom>
              <a:avLst/>
              <a:gdLst/>
              <a:ahLst/>
              <a:cxnLst/>
              <a:rect l="l" t="t" r="r" b="b"/>
              <a:pathLst>
                <a:path w="3509" h="1961" extrusionOk="0">
                  <a:moveTo>
                    <a:pt x="1908" y="0"/>
                  </a:moveTo>
                  <a:cubicBezTo>
                    <a:pt x="1151" y="0"/>
                    <a:pt x="709" y="312"/>
                    <a:pt x="503" y="592"/>
                  </a:cubicBezTo>
                  <a:cubicBezTo>
                    <a:pt x="1" y="1272"/>
                    <a:pt x="741" y="1960"/>
                    <a:pt x="1917" y="1960"/>
                  </a:cubicBezTo>
                  <a:cubicBezTo>
                    <a:pt x="2141" y="1960"/>
                    <a:pt x="2381" y="1935"/>
                    <a:pt x="2632" y="1881"/>
                  </a:cubicBezTo>
                  <a:cubicBezTo>
                    <a:pt x="3367" y="1720"/>
                    <a:pt x="3509" y="1256"/>
                    <a:pt x="3436" y="920"/>
                  </a:cubicBezTo>
                  <a:cubicBezTo>
                    <a:pt x="3394" y="724"/>
                    <a:pt x="3319" y="525"/>
                    <a:pt x="3148" y="363"/>
                  </a:cubicBezTo>
                  <a:cubicBezTo>
                    <a:pt x="2968" y="192"/>
                    <a:pt x="2680" y="78"/>
                    <a:pt x="2369" y="36"/>
                  </a:cubicBezTo>
                  <a:cubicBezTo>
                    <a:pt x="2204" y="11"/>
                    <a:pt x="2050" y="0"/>
                    <a:pt x="19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2459075" y="4354475"/>
              <a:ext cx="87700" cy="49050"/>
            </a:xfrm>
            <a:custGeom>
              <a:avLst/>
              <a:gdLst/>
              <a:ahLst/>
              <a:cxnLst/>
              <a:rect l="l" t="t" r="r" b="b"/>
              <a:pathLst>
                <a:path w="3508" h="1962" extrusionOk="0">
                  <a:moveTo>
                    <a:pt x="1908" y="1"/>
                  </a:moveTo>
                  <a:cubicBezTo>
                    <a:pt x="1151" y="1"/>
                    <a:pt x="709" y="313"/>
                    <a:pt x="502" y="592"/>
                  </a:cubicBezTo>
                  <a:cubicBezTo>
                    <a:pt x="0" y="1272"/>
                    <a:pt x="740" y="1961"/>
                    <a:pt x="1916" y="1961"/>
                  </a:cubicBezTo>
                  <a:cubicBezTo>
                    <a:pt x="2141" y="1961"/>
                    <a:pt x="2381" y="1936"/>
                    <a:pt x="2631" y="1881"/>
                  </a:cubicBezTo>
                  <a:cubicBezTo>
                    <a:pt x="3365" y="1720"/>
                    <a:pt x="3507" y="1256"/>
                    <a:pt x="3434" y="919"/>
                  </a:cubicBezTo>
                  <a:cubicBezTo>
                    <a:pt x="3392" y="724"/>
                    <a:pt x="3317" y="526"/>
                    <a:pt x="3147" y="363"/>
                  </a:cubicBezTo>
                  <a:cubicBezTo>
                    <a:pt x="2967" y="191"/>
                    <a:pt x="2678" y="77"/>
                    <a:pt x="2368" y="36"/>
                  </a:cubicBezTo>
                  <a:cubicBezTo>
                    <a:pt x="2203" y="12"/>
                    <a:pt x="2050" y="1"/>
                    <a:pt x="19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3"/>
            <p:cNvSpPr/>
            <p:nvPr/>
          </p:nvSpPr>
          <p:spPr>
            <a:xfrm>
              <a:off x="2045875" y="4158275"/>
              <a:ext cx="106900" cy="116900"/>
            </a:xfrm>
            <a:custGeom>
              <a:avLst/>
              <a:gdLst/>
              <a:ahLst/>
              <a:cxnLst/>
              <a:rect l="l" t="t" r="r" b="b"/>
              <a:pathLst>
                <a:path w="4276" h="4676" extrusionOk="0">
                  <a:moveTo>
                    <a:pt x="2206" y="0"/>
                  </a:moveTo>
                  <a:cubicBezTo>
                    <a:pt x="925" y="0"/>
                    <a:pt x="1" y="2052"/>
                    <a:pt x="320" y="3236"/>
                  </a:cubicBezTo>
                  <a:cubicBezTo>
                    <a:pt x="511" y="3941"/>
                    <a:pt x="1124" y="4523"/>
                    <a:pt x="1841" y="4656"/>
                  </a:cubicBezTo>
                  <a:cubicBezTo>
                    <a:pt x="1908" y="4668"/>
                    <a:pt x="1987" y="4676"/>
                    <a:pt x="2074" y="4676"/>
                  </a:cubicBezTo>
                  <a:cubicBezTo>
                    <a:pt x="2401" y="4676"/>
                    <a:pt x="2841" y="4570"/>
                    <a:pt x="3195" y="4216"/>
                  </a:cubicBezTo>
                  <a:cubicBezTo>
                    <a:pt x="4276" y="3135"/>
                    <a:pt x="4068" y="944"/>
                    <a:pt x="2850" y="173"/>
                  </a:cubicBezTo>
                  <a:lnTo>
                    <a:pt x="2850" y="172"/>
                  </a:lnTo>
                  <a:cubicBezTo>
                    <a:pt x="2629" y="53"/>
                    <a:pt x="2413" y="0"/>
                    <a:pt x="2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3"/>
            <p:cNvSpPr/>
            <p:nvPr/>
          </p:nvSpPr>
          <p:spPr>
            <a:xfrm>
              <a:off x="2071225" y="4200100"/>
              <a:ext cx="54200" cy="45925"/>
            </a:xfrm>
            <a:custGeom>
              <a:avLst/>
              <a:gdLst/>
              <a:ahLst/>
              <a:cxnLst/>
              <a:rect l="l" t="t" r="r" b="b"/>
              <a:pathLst>
                <a:path w="2168" h="1837" extrusionOk="0">
                  <a:moveTo>
                    <a:pt x="2048" y="1"/>
                  </a:moveTo>
                  <a:cubicBezTo>
                    <a:pt x="2000" y="1"/>
                    <a:pt x="1957" y="32"/>
                    <a:pt x="1942" y="80"/>
                  </a:cubicBezTo>
                  <a:lnTo>
                    <a:pt x="1939" y="85"/>
                  </a:lnTo>
                  <a:cubicBezTo>
                    <a:pt x="1846" y="378"/>
                    <a:pt x="1736" y="676"/>
                    <a:pt x="1594" y="941"/>
                  </a:cubicBezTo>
                  <a:cubicBezTo>
                    <a:pt x="1454" y="1199"/>
                    <a:pt x="1260" y="1450"/>
                    <a:pt x="1041" y="1480"/>
                  </a:cubicBezTo>
                  <a:cubicBezTo>
                    <a:pt x="1019" y="1484"/>
                    <a:pt x="996" y="1486"/>
                    <a:pt x="974" y="1486"/>
                  </a:cubicBezTo>
                  <a:cubicBezTo>
                    <a:pt x="886" y="1486"/>
                    <a:pt x="799" y="1455"/>
                    <a:pt x="731" y="1396"/>
                  </a:cubicBezTo>
                  <a:cubicBezTo>
                    <a:pt x="633" y="1320"/>
                    <a:pt x="557" y="1198"/>
                    <a:pt x="485" y="1071"/>
                  </a:cubicBezTo>
                  <a:cubicBezTo>
                    <a:pt x="350" y="809"/>
                    <a:pt x="261" y="503"/>
                    <a:pt x="192" y="203"/>
                  </a:cubicBezTo>
                  <a:lnTo>
                    <a:pt x="191" y="197"/>
                  </a:lnTo>
                  <a:cubicBezTo>
                    <a:pt x="179" y="147"/>
                    <a:pt x="139" y="124"/>
                    <a:pt x="99" y="124"/>
                  </a:cubicBezTo>
                  <a:cubicBezTo>
                    <a:pt x="50" y="124"/>
                    <a:pt x="1" y="159"/>
                    <a:pt x="3" y="222"/>
                  </a:cubicBezTo>
                  <a:cubicBezTo>
                    <a:pt x="13" y="557"/>
                    <a:pt x="72" y="882"/>
                    <a:pt x="205" y="1204"/>
                  </a:cubicBezTo>
                  <a:cubicBezTo>
                    <a:pt x="272" y="1363"/>
                    <a:pt x="366" y="1521"/>
                    <a:pt x="515" y="1654"/>
                  </a:cubicBezTo>
                  <a:cubicBezTo>
                    <a:pt x="638" y="1766"/>
                    <a:pt x="819" y="1837"/>
                    <a:pt x="996" y="1837"/>
                  </a:cubicBezTo>
                  <a:cubicBezTo>
                    <a:pt x="1031" y="1837"/>
                    <a:pt x="1065" y="1834"/>
                    <a:pt x="1098" y="1829"/>
                  </a:cubicBezTo>
                  <a:cubicBezTo>
                    <a:pt x="1311" y="1791"/>
                    <a:pt x="1479" y="1663"/>
                    <a:pt x="1601" y="1529"/>
                  </a:cubicBezTo>
                  <a:cubicBezTo>
                    <a:pt x="1718" y="1398"/>
                    <a:pt x="1814" y="1248"/>
                    <a:pt x="1886" y="1088"/>
                  </a:cubicBezTo>
                  <a:cubicBezTo>
                    <a:pt x="2025" y="783"/>
                    <a:pt x="2117" y="460"/>
                    <a:pt x="2159" y="128"/>
                  </a:cubicBezTo>
                  <a:cubicBezTo>
                    <a:pt x="2167" y="71"/>
                    <a:pt x="2129" y="17"/>
                    <a:pt x="2073" y="4"/>
                  </a:cubicBezTo>
                  <a:cubicBezTo>
                    <a:pt x="2065" y="2"/>
                    <a:pt x="2056" y="1"/>
                    <a:pt x="2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2460550" y="4183200"/>
              <a:ext cx="106900" cy="116875"/>
            </a:xfrm>
            <a:custGeom>
              <a:avLst/>
              <a:gdLst/>
              <a:ahLst/>
              <a:cxnLst/>
              <a:rect l="l" t="t" r="r" b="b"/>
              <a:pathLst>
                <a:path w="4276" h="4675" extrusionOk="0">
                  <a:moveTo>
                    <a:pt x="2206" y="0"/>
                  </a:moveTo>
                  <a:cubicBezTo>
                    <a:pt x="925" y="0"/>
                    <a:pt x="0" y="2051"/>
                    <a:pt x="320" y="3236"/>
                  </a:cubicBezTo>
                  <a:cubicBezTo>
                    <a:pt x="510" y="3941"/>
                    <a:pt x="1123" y="4522"/>
                    <a:pt x="1842" y="4655"/>
                  </a:cubicBezTo>
                  <a:cubicBezTo>
                    <a:pt x="1909" y="4667"/>
                    <a:pt x="1988" y="4675"/>
                    <a:pt x="2074" y="4675"/>
                  </a:cubicBezTo>
                  <a:cubicBezTo>
                    <a:pt x="2401" y="4675"/>
                    <a:pt x="2842" y="4569"/>
                    <a:pt x="3196" y="4214"/>
                  </a:cubicBezTo>
                  <a:cubicBezTo>
                    <a:pt x="4275" y="3135"/>
                    <a:pt x="4068" y="943"/>
                    <a:pt x="2849" y="172"/>
                  </a:cubicBezTo>
                  <a:cubicBezTo>
                    <a:pt x="2628" y="53"/>
                    <a:pt x="2412" y="0"/>
                    <a:pt x="22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3"/>
            <p:cNvSpPr/>
            <p:nvPr/>
          </p:nvSpPr>
          <p:spPr>
            <a:xfrm>
              <a:off x="2485925" y="4225025"/>
              <a:ext cx="54150" cy="45900"/>
            </a:xfrm>
            <a:custGeom>
              <a:avLst/>
              <a:gdLst/>
              <a:ahLst/>
              <a:cxnLst/>
              <a:rect l="l" t="t" r="r" b="b"/>
              <a:pathLst>
                <a:path w="2166" h="1836" extrusionOk="0">
                  <a:moveTo>
                    <a:pt x="2047" y="1"/>
                  </a:moveTo>
                  <a:cubicBezTo>
                    <a:pt x="1999" y="1"/>
                    <a:pt x="1955" y="32"/>
                    <a:pt x="1940" y="79"/>
                  </a:cubicBezTo>
                  <a:lnTo>
                    <a:pt x="1939" y="85"/>
                  </a:lnTo>
                  <a:cubicBezTo>
                    <a:pt x="1845" y="377"/>
                    <a:pt x="1736" y="675"/>
                    <a:pt x="1592" y="940"/>
                  </a:cubicBezTo>
                  <a:cubicBezTo>
                    <a:pt x="1454" y="1199"/>
                    <a:pt x="1259" y="1450"/>
                    <a:pt x="1041" y="1480"/>
                  </a:cubicBezTo>
                  <a:cubicBezTo>
                    <a:pt x="1018" y="1484"/>
                    <a:pt x="996" y="1486"/>
                    <a:pt x="973" y="1486"/>
                  </a:cubicBezTo>
                  <a:cubicBezTo>
                    <a:pt x="884" y="1486"/>
                    <a:pt x="798" y="1455"/>
                    <a:pt x="729" y="1396"/>
                  </a:cubicBezTo>
                  <a:cubicBezTo>
                    <a:pt x="632" y="1320"/>
                    <a:pt x="556" y="1198"/>
                    <a:pt x="485" y="1070"/>
                  </a:cubicBezTo>
                  <a:cubicBezTo>
                    <a:pt x="349" y="809"/>
                    <a:pt x="261" y="503"/>
                    <a:pt x="191" y="202"/>
                  </a:cubicBezTo>
                  <a:lnTo>
                    <a:pt x="190" y="197"/>
                  </a:lnTo>
                  <a:cubicBezTo>
                    <a:pt x="178" y="147"/>
                    <a:pt x="138" y="124"/>
                    <a:pt x="98" y="124"/>
                  </a:cubicBezTo>
                  <a:cubicBezTo>
                    <a:pt x="49" y="124"/>
                    <a:pt x="0" y="159"/>
                    <a:pt x="2" y="222"/>
                  </a:cubicBezTo>
                  <a:cubicBezTo>
                    <a:pt x="13" y="557"/>
                    <a:pt x="72" y="882"/>
                    <a:pt x="203" y="1203"/>
                  </a:cubicBezTo>
                  <a:cubicBezTo>
                    <a:pt x="270" y="1364"/>
                    <a:pt x="365" y="1521"/>
                    <a:pt x="514" y="1652"/>
                  </a:cubicBezTo>
                  <a:cubicBezTo>
                    <a:pt x="636" y="1764"/>
                    <a:pt x="816" y="1836"/>
                    <a:pt x="993" y="1836"/>
                  </a:cubicBezTo>
                  <a:cubicBezTo>
                    <a:pt x="1028" y="1836"/>
                    <a:pt x="1063" y="1833"/>
                    <a:pt x="1097" y="1827"/>
                  </a:cubicBezTo>
                  <a:cubicBezTo>
                    <a:pt x="1309" y="1791"/>
                    <a:pt x="1479" y="1663"/>
                    <a:pt x="1600" y="1529"/>
                  </a:cubicBezTo>
                  <a:cubicBezTo>
                    <a:pt x="1717" y="1396"/>
                    <a:pt x="1813" y="1247"/>
                    <a:pt x="1885" y="1086"/>
                  </a:cubicBezTo>
                  <a:cubicBezTo>
                    <a:pt x="2023" y="783"/>
                    <a:pt x="2116" y="459"/>
                    <a:pt x="2159" y="128"/>
                  </a:cubicBezTo>
                  <a:cubicBezTo>
                    <a:pt x="2166" y="69"/>
                    <a:pt x="2128" y="15"/>
                    <a:pt x="2072" y="4"/>
                  </a:cubicBezTo>
                  <a:cubicBezTo>
                    <a:pt x="2063" y="2"/>
                    <a:pt x="2055" y="1"/>
                    <a:pt x="20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3"/>
            <p:cNvSpPr/>
            <p:nvPr/>
          </p:nvSpPr>
          <p:spPr>
            <a:xfrm>
              <a:off x="2135625" y="4168850"/>
              <a:ext cx="293850" cy="369200"/>
            </a:xfrm>
            <a:custGeom>
              <a:avLst/>
              <a:gdLst/>
              <a:ahLst/>
              <a:cxnLst/>
              <a:rect l="l" t="t" r="r" b="b"/>
              <a:pathLst>
                <a:path w="11754" h="14768" extrusionOk="0">
                  <a:moveTo>
                    <a:pt x="5865" y="1"/>
                  </a:moveTo>
                  <a:cubicBezTo>
                    <a:pt x="5125" y="1"/>
                    <a:pt x="4386" y="255"/>
                    <a:pt x="3859" y="770"/>
                  </a:cubicBezTo>
                  <a:cubicBezTo>
                    <a:pt x="3432" y="1187"/>
                    <a:pt x="3166" y="1736"/>
                    <a:pt x="2907" y="2274"/>
                  </a:cubicBezTo>
                  <a:cubicBezTo>
                    <a:pt x="2422" y="3285"/>
                    <a:pt x="1937" y="4296"/>
                    <a:pt x="1452" y="5307"/>
                  </a:cubicBezTo>
                  <a:cubicBezTo>
                    <a:pt x="933" y="6389"/>
                    <a:pt x="407" y="7496"/>
                    <a:pt x="271" y="8688"/>
                  </a:cubicBezTo>
                  <a:cubicBezTo>
                    <a:pt x="1" y="11070"/>
                    <a:pt x="1512" y="13528"/>
                    <a:pt x="3744" y="14403"/>
                  </a:cubicBezTo>
                  <a:cubicBezTo>
                    <a:pt x="4372" y="14650"/>
                    <a:pt x="5043" y="14767"/>
                    <a:pt x="5715" y="14767"/>
                  </a:cubicBezTo>
                  <a:cubicBezTo>
                    <a:pt x="7427" y="14767"/>
                    <a:pt x="9153" y="14004"/>
                    <a:pt x="10240" y="12669"/>
                  </a:cubicBezTo>
                  <a:cubicBezTo>
                    <a:pt x="11754" y="10812"/>
                    <a:pt x="11385" y="5802"/>
                    <a:pt x="9069" y="1924"/>
                  </a:cubicBezTo>
                  <a:lnTo>
                    <a:pt x="9069" y="1924"/>
                  </a:lnTo>
                  <a:lnTo>
                    <a:pt x="9070" y="1925"/>
                  </a:lnTo>
                  <a:cubicBezTo>
                    <a:pt x="8543" y="1054"/>
                    <a:pt x="7682" y="376"/>
                    <a:pt x="6699" y="111"/>
                  </a:cubicBezTo>
                  <a:cubicBezTo>
                    <a:pt x="6429" y="37"/>
                    <a:pt x="6147" y="1"/>
                    <a:pt x="58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2194700" y="4354475"/>
              <a:ext cx="166725" cy="77150"/>
            </a:xfrm>
            <a:custGeom>
              <a:avLst/>
              <a:gdLst/>
              <a:ahLst/>
              <a:cxnLst/>
              <a:rect l="l" t="t" r="r" b="b"/>
              <a:pathLst>
                <a:path w="6669" h="3086" extrusionOk="0">
                  <a:moveTo>
                    <a:pt x="4279" y="0"/>
                  </a:moveTo>
                  <a:cubicBezTo>
                    <a:pt x="2815" y="0"/>
                    <a:pt x="1079" y="199"/>
                    <a:pt x="398" y="398"/>
                  </a:cubicBezTo>
                  <a:cubicBezTo>
                    <a:pt x="273" y="434"/>
                    <a:pt x="136" y="486"/>
                    <a:pt x="77" y="623"/>
                  </a:cubicBezTo>
                  <a:cubicBezTo>
                    <a:pt x="1" y="803"/>
                    <a:pt x="101" y="1017"/>
                    <a:pt x="205" y="1174"/>
                  </a:cubicBezTo>
                  <a:cubicBezTo>
                    <a:pt x="898" y="2224"/>
                    <a:pt x="1938" y="2923"/>
                    <a:pt x="3038" y="3073"/>
                  </a:cubicBezTo>
                  <a:cubicBezTo>
                    <a:pt x="3097" y="3081"/>
                    <a:pt x="3160" y="3085"/>
                    <a:pt x="3226" y="3085"/>
                  </a:cubicBezTo>
                  <a:cubicBezTo>
                    <a:pt x="4402" y="3085"/>
                    <a:pt x="6669" y="1855"/>
                    <a:pt x="6612" y="567"/>
                  </a:cubicBezTo>
                  <a:cubicBezTo>
                    <a:pt x="6594" y="147"/>
                    <a:pt x="5536" y="0"/>
                    <a:pt x="42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2211300" y="4416675"/>
              <a:ext cx="64775" cy="82075"/>
            </a:xfrm>
            <a:custGeom>
              <a:avLst/>
              <a:gdLst/>
              <a:ahLst/>
              <a:cxnLst/>
              <a:rect l="l" t="t" r="r" b="b"/>
              <a:pathLst>
                <a:path w="2591" h="3283" extrusionOk="0">
                  <a:moveTo>
                    <a:pt x="2391" y="0"/>
                  </a:moveTo>
                  <a:lnTo>
                    <a:pt x="2391" y="0"/>
                  </a:lnTo>
                  <a:cubicBezTo>
                    <a:pt x="2356" y="617"/>
                    <a:pt x="2421" y="1243"/>
                    <a:pt x="2334" y="1832"/>
                  </a:cubicBezTo>
                  <a:cubicBezTo>
                    <a:pt x="2294" y="2125"/>
                    <a:pt x="2208" y="2411"/>
                    <a:pt x="2035" y="2611"/>
                  </a:cubicBezTo>
                  <a:cubicBezTo>
                    <a:pt x="1864" y="2805"/>
                    <a:pt x="1612" y="2891"/>
                    <a:pt x="1342" y="2918"/>
                  </a:cubicBezTo>
                  <a:lnTo>
                    <a:pt x="1342" y="2918"/>
                  </a:lnTo>
                  <a:cubicBezTo>
                    <a:pt x="1145" y="2911"/>
                    <a:pt x="968" y="2847"/>
                    <a:pt x="838" y="2720"/>
                  </a:cubicBezTo>
                  <a:cubicBezTo>
                    <a:pt x="707" y="2591"/>
                    <a:pt x="612" y="2411"/>
                    <a:pt x="552" y="2213"/>
                  </a:cubicBezTo>
                  <a:cubicBezTo>
                    <a:pt x="439" y="1815"/>
                    <a:pt x="431" y="1358"/>
                    <a:pt x="508" y="936"/>
                  </a:cubicBezTo>
                  <a:lnTo>
                    <a:pt x="509" y="930"/>
                  </a:lnTo>
                  <a:cubicBezTo>
                    <a:pt x="530" y="819"/>
                    <a:pt x="457" y="712"/>
                    <a:pt x="345" y="691"/>
                  </a:cubicBezTo>
                  <a:cubicBezTo>
                    <a:pt x="332" y="688"/>
                    <a:pt x="320" y="687"/>
                    <a:pt x="307" y="687"/>
                  </a:cubicBezTo>
                  <a:cubicBezTo>
                    <a:pt x="210" y="687"/>
                    <a:pt x="123" y="755"/>
                    <a:pt x="105" y="854"/>
                  </a:cubicBezTo>
                  <a:cubicBezTo>
                    <a:pt x="7" y="1343"/>
                    <a:pt x="0" y="1844"/>
                    <a:pt x="154" y="2337"/>
                  </a:cubicBezTo>
                  <a:cubicBezTo>
                    <a:pt x="233" y="2580"/>
                    <a:pt x="358" y="2829"/>
                    <a:pt x="573" y="3016"/>
                  </a:cubicBezTo>
                  <a:cubicBezTo>
                    <a:pt x="778" y="3199"/>
                    <a:pt x="1059" y="3283"/>
                    <a:pt x="1315" y="3283"/>
                  </a:cubicBezTo>
                  <a:cubicBezTo>
                    <a:pt x="1325" y="3283"/>
                    <a:pt x="1336" y="3283"/>
                    <a:pt x="1346" y="3283"/>
                  </a:cubicBezTo>
                  <a:lnTo>
                    <a:pt x="1365" y="3283"/>
                  </a:lnTo>
                  <a:cubicBezTo>
                    <a:pt x="1696" y="3244"/>
                    <a:pt x="2060" y="3097"/>
                    <a:pt x="2273" y="2802"/>
                  </a:cubicBezTo>
                  <a:cubicBezTo>
                    <a:pt x="2483" y="2511"/>
                    <a:pt x="2544" y="2172"/>
                    <a:pt x="2564" y="1856"/>
                  </a:cubicBezTo>
                  <a:cubicBezTo>
                    <a:pt x="2591" y="1216"/>
                    <a:pt x="2452" y="613"/>
                    <a:pt x="23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3"/>
            <p:cNvSpPr/>
            <p:nvPr/>
          </p:nvSpPr>
          <p:spPr>
            <a:xfrm>
              <a:off x="2271075" y="4416675"/>
              <a:ext cx="74825" cy="88025"/>
            </a:xfrm>
            <a:custGeom>
              <a:avLst/>
              <a:gdLst/>
              <a:ahLst/>
              <a:cxnLst/>
              <a:rect l="l" t="t" r="r" b="b"/>
              <a:pathLst>
                <a:path w="2993" h="3521" extrusionOk="0">
                  <a:moveTo>
                    <a:pt x="0" y="0"/>
                  </a:moveTo>
                  <a:lnTo>
                    <a:pt x="0" y="0"/>
                  </a:lnTo>
                  <a:cubicBezTo>
                    <a:pt x="74" y="522"/>
                    <a:pt x="49" y="1044"/>
                    <a:pt x="71" y="1572"/>
                  </a:cubicBezTo>
                  <a:cubicBezTo>
                    <a:pt x="82" y="1836"/>
                    <a:pt x="89" y="2101"/>
                    <a:pt x="150" y="2376"/>
                  </a:cubicBezTo>
                  <a:cubicBezTo>
                    <a:pt x="210" y="2646"/>
                    <a:pt x="328" y="2923"/>
                    <a:pt x="542" y="3140"/>
                  </a:cubicBezTo>
                  <a:cubicBezTo>
                    <a:pt x="759" y="3358"/>
                    <a:pt x="1050" y="3482"/>
                    <a:pt x="1354" y="3514"/>
                  </a:cubicBezTo>
                  <a:cubicBezTo>
                    <a:pt x="1394" y="3518"/>
                    <a:pt x="1434" y="3520"/>
                    <a:pt x="1474" y="3520"/>
                  </a:cubicBezTo>
                  <a:cubicBezTo>
                    <a:pt x="1744" y="3520"/>
                    <a:pt x="2015" y="3426"/>
                    <a:pt x="2233" y="3271"/>
                  </a:cubicBezTo>
                  <a:cubicBezTo>
                    <a:pt x="2736" y="2916"/>
                    <a:pt x="2992" y="2263"/>
                    <a:pt x="2866" y="1660"/>
                  </a:cubicBezTo>
                  <a:cubicBezTo>
                    <a:pt x="2844" y="1551"/>
                    <a:pt x="2749" y="1477"/>
                    <a:pt x="2643" y="1477"/>
                  </a:cubicBezTo>
                  <a:cubicBezTo>
                    <a:pt x="2628" y="1477"/>
                    <a:pt x="2613" y="1478"/>
                    <a:pt x="2598" y="1481"/>
                  </a:cubicBezTo>
                  <a:cubicBezTo>
                    <a:pt x="2476" y="1506"/>
                    <a:pt x="2396" y="1626"/>
                    <a:pt x="2421" y="1748"/>
                  </a:cubicBezTo>
                  <a:cubicBezTo>
                    <a:pt x="2503" y="2176"/>
                    <a:pt x="2328" y="2657"/>
                    <a:pt x="1978" y="2922"/>
                  </a:cubicBezTo>
                  <a:cubicBezTo>
                    <a:pt x="1812" y="3052"/>
                    <a:pt x="1606" y="3122"/>
                    <a:pt x="1394" y="3122"/>
                  </a:cubicBezTo>
                  <a:cubicBezTo>
                    <a:pt x="1389" y="3122"/>
                    <a:pt x="1384" y="3122"/>
                    <a:pt x="1379" y="3122"/>
                  </a:cubicBezTo>
                  <a:cubicBezTo>
                    <a:pt x="1162" y="3116"/>
                    <a:pt x="937" y="3037"/>
                    <a:pt x="769" y="2896"/>
                  </a:cubicBezTo>
                  <a:cubicBezTo>
                    <a:pt x="597" y="2754"/>
                    <a:pt x="473" y="2542"/>
                    <a:pt x="395" y="2309"/>
                  </a:cubicBezTo>
                  <a:cubicBezTo>
                    <a:pt x="315" y="2075"/>
                    <a:pt x="281" y="1816"/>
                    <a:pt x="244" y="1557"/>
                  </a:cubicBezTo>
                  <a:cubicBezTo>
                    <a:pt x="178" y="1041"/>
                    <a:pt x="140" y="509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3"/>
            <p:cNvSpPr/>
            <p:nvPr/>
          </p:nvSpPr>
          <p:spPr>
            <a:xfrm>
              <a:off x="1938175" y="4058100"/>
              <a:ext cx="86000" cy="87125"/>
            </a:xfrm>
            <a:custGeom>
              <a:avLst/>
              <a:gdLst/>
              <a:ahLst/>
              <a:cxnLst/>
              <a:rect l="l" t="t" r="r" b="b"/>
              <a:pathLst>
                <a:path w="3440" h="3485" fill="none" extrusionOk="0">
                  <a:moveTo>
                    <a:pt x="3440" y="2276"/>
                  </a:moveTo>
                  <a:cubicBezTo>
                    <a:pt x="3440" y="2276"/>
                    <a:pt x="1404" y="1"/>
                    <a:pt x="703" y="703"/>
                  </a:cubicBezTo>
                  <a:cubicBezTo>
                    <a:pt x="0" y="1404"/>
                    <a:pt x="1170" y="3484"/>
                    <a:pt x="1170" y="3484"/>
                  </a:cubicBezTo>
                </a:path>
              </a:pathLst>
            </a:custGeom>
            <a:noFill/>
            <a:ln w="375" cap="flat" cmpd="sng">
              <a:solidFill>
                <a:srgbClr val="D8CEBB"/>
              </a:solidFill>
              <a:prstDash val="solid"/>
              <a:miter lim="11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3"/>
            <p:cNvSpPr/>
            <p:nvPr/>
          </p:nvSpPr>
          <p:spPr>
            <a:xfrm>
              <a:off x="2617875" y="4093925"/>
              <a:ext cx="95625" cy="93350"/>
            </a:xfrm>
            <a:custGeom>
              <a:avLst/>
              <a:gdLst/>
              <a:ahLst/>
              <a:cxnLst/>
              <a:rect l="l" t="t" r="r" b="b"/>
              <a:pathLst>
                <a:path w="3825" h="3734" fill="none" extrusionOk="0">
                  <a:moveTo>
                    <a:pt x="1" y="1523"/>
                  </a:moveTo>
                  <a:cubicBezTo>
                    <a:pt x="1" y="1523"/>
                    <a:pt x="2640" y="1"/>
                    <a:pt x="3233" y="594"/>
                  </a:cubicBezTo>
                  <a:cubicBezTo>
                    <a:pt x="3824" y="1186"/>
                    <a:pt x="1766" y="3734"/>
                    <a:pt x="1766" y="3734"/>
                  </a:cubicBezTo>
                </a:path>
              </a:pathLst>
            </a:custGeom>
            <a:noFill/>
            <a:ln w="375" cap="flat" cmpd="sng">
              <a:solidFill>
                <a:srgbClr val="D8CEBB"/>
              </a:solidFill>
              <a:prstDash val="solid"/>
              <a:miter lim="11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●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○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■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●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○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■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●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Zilla Slab"/>
              <a:buChar char="○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Zilla Slab"/>
              <a:buChar char="■"/>
              <a:defRPr>
                <a:solidFill>
                  <a:schemeClr val="dk1"/>
                </a:solidFill>
                <a:latin typeface="Zilla Slab"/>
                <a:ea typeface="Zilla Slab"/>
                <a:cs typeface="Zilla Slab"/>
                <a:sym typeface="Zilla Sl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78" r:id="rId5"/>
    <p:sldLayoutId id="2147483679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6" name="Google Shape;826;p36"/>
          <p:cNvGrpSpPr/>
          <p:nvPr/>
        </p:nvGrpSpPr>
        <p:grpSpPr>
          <a:xfrm>
            <a:off x="7099449" y="473647"/>
            <a:ext cx="1531186" cy="1525227"/>
            <a:chOff x="4183250" y="275850"/>
            <a:chExt cx="2293225" cy="2284300"/>
          </a:xfrm>
        </p:grpSpPr>
        <p:sp>
          <p:nvSpPr>
            <p:cNvPr id="827" name="Google Shape;827;p36"/>
            <p:cNvSpPr/>
            <p:nvPr/>
          </p:nvSpPr>
          <p:spPr>
            <a:xfrm>
              <a:off x="4771050" y="904625"/>
              <a:ext cx="1125075" cy="1029275"/>
            </a:xfrm>
            <a:custGeom>
              <a:avLst/>
              <a:gdLst/>
              <a:ahLst/>
              <a:cxnLst/>
              <a:rect l="l" t="t" r="r" b="b"/>
              <a:pathLst>
                <a:path w="45003" h="41171" extrusionOk="0">
                  <a:moveTo>
                    <a:pt x="22528" y="0"/>
                  </a:moveTo>
                  <a:cubicBezTo>
                    <a:pt x="12722" y="0"/>
                    <a:pt x="4252" y="7579"/>
                    <a:pt x="2253" y="17641"/>
                  </a:cubicBezTo>
                  <a:cubicBezTo>
                    <a:pt x="1" y="28974"/>
                    <a:pt x="6953" y="38484"/>
                    <a:pt x="18286" y="40736"/>
                  </a:cubicBezTo>
                  <a:cubicBezTo>
                    <a:pt x="19761" y="41029"/>
                    <a:pt x="21228" y="41171"/>
                    <a:pt x="22669" y="41171"/>
                  </a:cubicBezTo>
                  <a:cubicBezTo>
                    <a:pt x="32306" y="41171"/>
                    <a:pt x="40792" y="34834"/>
                    <a:pt x="42751" y="24974"/>
                  </a:cubicBezTo>
                  <a:cubicBezTo>
                    <a:pt x="45002" y="13639"/>
                    <a:pt x="37639" y="2626"/>
                    <a:pt x="26305" y="374"/>
                  </a:cubicBezTo>
                  <a:cubicBezTo>
                    <a:pt x="25031" y="121"/>
                    <a:pt x="23769" y="0"/>
                    <a:pt x="22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6"/>
            <p:cNvSpPr/>
            <p:nvPr/>
          </p:nvSpPr>
          <p:spPr>
            <a:xfrm>
              <a:off x="5328175" y="275850"/>
              <a:ext cx="273475" cy="530925"/>
            </a:xfrm>
            <a:custGeom>
              <a:avLst/>
              <a:gdLst/>
              <a:ahLst/>
              <a:cxnLst/>
              <a:rect l="l" t="t" r="r" b="b"/>
              <a:pathLst>
                <a:path w="10939" h="21237" extrusionOk="0">
                  <a:moveTo>
                    <a:pt x="1182" y="0"/>
                  </a:moveTo>
                  <a:lnTo>
                    <a:pt x="1" y="20697"/>
                  </a:lnTo>
                  <a:cubicBezTo>
                    <a:pt x="593" y="20632"/>
                    <a:pt x="1166" y="20605"/>
                    <a:pt x="1711" y="20605"/>
                  </a:cubicBezTo>
                  <a:cubicBezTo>
                    <a:pt x="4344" y="20605"/>
                    <a:pt x="6294" y="21236"/>
                    <a:pt x="6294" y="21236"/>
                  </a:cubicBezTo>
                  <a:lnTo>
                    <a:pt x="10938" y="1370"/>
                  </a:lnTo>
                  <a:cubicBezTo>
                    <a:pt x="10132" y="1166"/>
                    <a:pt x="9318" y="979"/>
                    <a:pt x="8494" y="813"/>
                  </a:cubicBezTo>
                  <a:cubicBezTo>
                    <a:pt x="6085" y="335"/>
                    <a:pt x="3638" y="62"/>
                    <a:pt x="1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6"/>
            <p:cNvSpPr/>
            <p:nvPr/>
          </p:nvSpPr>
          <p:spPr>
            <a:xfrm>
              <a:off x="5027400" y="2030600"/>
              <a:ext cx="317275" cy="529550"/>
            </a:xfrm>
            <a:custGeom>
              <a:avLst/>
              <a:gdLst/>
              <a:ahLst/>
              <a:cxnLst/>
              <a:rect l="l" t="t" r="r" b="b"/>
              <a:pathLst>
                <a:path w="12691" h="21182" extrusionOk="0">
                  <a:moveTo>
                    <a:pt x="6111" y="0"/>
                  </a:moveTo>
                  <a:lnTo>
                    <a:pt x="0" y="19620"/>
                  </a:lnTo>
                  <a:cubicBezTo>
                    <a:pt x="897" y="19846"/>
                    <a:pt x="1801" y="20058"/>
                    <a:pt x="2723" y="20242"/>
                  </a:cubicBezTo>
                  <a:cubicBezTo>
                    <a:pt x="5548" y="20801"/>
                    <a:pt x="8415" y="21115"/>
                    <a:pt x="11293" y="21181"/>
                  </a:cubicBezTo>
                  <a:lnTo>
                    <a:pt x="12690" y="888"/>
                  </a:lnTo>
                  <a:lnTo>
                    <a:pt x="12690" y="888"/>
                  </a:lnTo>
                  <a:cubicBezTo>
                    <a:pt x="12240" y="938"/>
                    <a:pt x="11794" y="960"/>
                    <a:pt x="11361" y="960"/>
                  </a:cubicBezTo>
                  <a:cubicBezTo>
                    <a:pt x="8474" y="960"/>
                    <a:pt x="6111" y="0"/>
                    <a:pt x="6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6"/>
            <p:cNvSpPr/>
            <p:nvPr/>
          </p:nvSpPr>
          <p:spPr>
            <a:xfrm>
              <a:off x="5577300" y="362175"/>
              <a:ext cx="429550" cy="548025"/>
            </a:xfrm>
            <a:custGeom>
              <a:avLst/>
              <a:gdLst/>
              <a:ahLst/>
              <a:cxnLst/>
              <a:rect l="l" t="t" r="r" b="b"/>
              <a:pathLst>
                <a:path w="17182" h="21921" extrusionOk="0">
                  <a:moveTo>
                    <a:pt x="7246" y="1"/>
                  </a:moveTo>
                  <a:lnTo>
                    <a:pt x="1" y="18986"/>
                  </a:lnTo>
                  <a:cubicBezTo>
                    <a:pt x="1" y="18986"/>
                    <a:pt x="4073" y="20862"/>
                    <a:pt x="4929" y="21921"/>
                  </a:cubicBezTo>
                  <a:lnTo>
                    <a:pt x="17182" y="5628"/>
                  </a:lnTo>
                  <a:cubicBezTo>
                    <a:pt x="14115" y="3348"/>
                    <a:pt x="10778" y="1458"/>
                    <a:pt x="72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6"/>
            <p:cNvSpPr/>
            <p:nvPr/>
          </p:nvSpPr>
          <p:spPr>
            <a:xfrm>
              <a:off x="5789525" y="630725"/>
              <a:ext cx="528925" cy="451100"/>
            </a:xfrm>
            <a:custGeom>
              <a:avLst/>
              <a:gdLst/>
              <a:ahLst/>
              <a:cxnLst/>
              <a:rect l="l" t="t" r="r" b="b"/>
              <a:pathLst>
                <a:path w="21157" h="18044" extrusionOk="0">
                  <a:moveTo>
                    <a:pt x="14480" y="0"/>
                  </a:moveTo>
                  <a:lnTo>
                    <a:pt x="0" y="13841"/>
                  </a:lnTo>
                  <a:cubicBezTo>
                    <a:pt x="0" y="13841"/>
                    <a:pt x="2225" y="16062"/>
                    <a:pt x="3254" y="18044"/>
                  </a:cubicBezTo>
                  <a:lnTo>
                    <a:pt x="21157" y="8866"/>
                  </a:lnTo>
                  <a:cubicBezTo>
                    <a:pt x="19291" y="5655"/>
                    <a:pt x="17050" y="2680"/>
                    <a:pt x="144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6"/>
            <p:cNvSpPr/>
            <p:nvPr/>
          </p:nvSpPr>
          <p:spPr>
            <a:xfrm>
              <a:off x="5931125" y="1007500"/>
              <a:ext cx="532450" cy="290500"/>
            </a:xfrm>
            <a:custGeom>
              <a:avLst/>
              <a:gdLst/>
              <a:ahLst/>
              <a:cxnLst/>
              <a:rect l="l" t="t" r="r" b="b"/>
              <a:pathLst>
                <a:path w="21298" h="11620" extrusionOk="0">
                  <a:moveTo>
                    <a:pt x="18507" y="1"/>
                  </a:moveTo>
                  <a:lnTo>
                    <a:pt x="0" y="7244"/>
                  </a:lnTo>
                  <a:cubicBezTo>
                    <a:pt x="0" y="7244"/>
                    <a:pt x="779" y="9888"/>
                    <a:pt x="1146" y="11620"/>
                  </a:cubicBezTo>
                  <a:lnTo>
                    <a:pt x="21297" y="10394"/>
                  </a:lnTo>
                  <a:cubicBezTo>
                    <a:pt x="20774" y="6833"/>
                    <a:pt x="19838" y="3345"/>
                    <a:pt x="185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6"/>
            <p:cNvSpPr/>
            <p:nvPr/>
          </p:nvSpPr>
          <p:spPr>
            <a:xfrm>
              <a:off x="5956950" y="1397725"/>
              <a:ext cx="519525" cy="327150"/>
            </a:xfrm>
            <a:custGeom>
              <a:avLst/>
              <a:gdLst/>
              <a:ahLst/>
              <a:cxnLst/>
              <a:rect l="l" t="t" r="r" b="b"/>
              <a:pathLst>
                <a:path w="20781" h="13086" extrusionOk="0">
                  <a:moveTo>
                    <a:pt x="506" y="0"/>
                  </a:moveTo>
                  <a:cubicBezTo>
                    <a:pt x="506" y="0"/>
                    <a:pt x="454" y="4138"/>
                    <a:pt x="0" y="5825"/>
                  </a:cubicBezTo>
                  <a:lnTo>
                    <a:pt x="19280" y="13085"/>
                  </a:lnTo>
                  <a:cubicBezTo>
                    <a:pt x="19493" y="12255"/>
                    <a:pt x="19689" y="11414"/>
                    <a:pt x="19859" y="10560"/>
                  </a:cubicBezTo>
                  <a:cubicBezTo>
                    <a:pt x="20481" y="7433"/>
                    <a:pt x="20780" y="4250"/>
                    <a:pt x="20754" y="1061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6"/>
            <p:cNvSpPr/>
            <p:nvPr/>
          </p:nvSpPr>
          <p:spPr>
            <a:xfrm>
              <a:off x="5417225" y="2031475"/>
              <a:ext cx="257525" cy="526450"/>
            </a:xfrm>
            <a:custGeom>
              <a:avLst/>
              <a:gdLst/>
              <a:ahLst/>
              <a:cxnLst/>
              <a:rect l="l" t="t" r="r" b="b"/>
              <a:pathLst>
                <a:path w="10301" h="21058" extrusionOk="0">
                  <a:moveTo>
                    <a:pt x="4733" y="1"/>
                  </a:moveTo>
                  <a:cubicBezTo>
                    <a:pt x="4733" y="1"/>
                    <a:pt x="1379" y="920"/>
                    <a:pt x="473" y="920"/>
                  </a:cubicBezTo>
                  <a:cubicBezTo>
                    <a:pt x="389" y="920"/>
                    <a:pt x="326" y="912"/>
                    <a:pt x="289" y="895"/>
                  </a:cubicBezTo>
                  <a:lnTo>
                    <a:pt x="1" y="21057"/>
                  </a:lnTo>
                  <a:cubicBezTo>
                    <a:pt x="3541" y="20826"/>
                    <a:pt x="6993" y="20214"/>
                    <a:pt x="10300" y="19241"/>
                  </a:cubicBezTo>
                  <a:lnTo>
                    <a:pt x="47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6"/>
            <p:cNvSpPr/>
            <p:nvPr/>
          </p:nvSpPr>
          <p:spPr>
            <a:xfrm>
              <a:off x="5633500" y="1924050"/>
              <a:ext cx="399525" cy="546575"/>
            </a:xfrm>
            <a:custGeom>
              <a:avLst/>
              <a:gdLst/>
              <a:ahLst/>
              <a:cxnLst/>
              <a:rect l="l" t="t" r="r" b="b"/>
              <a:pathLst>
                <a:path w="15981" h="21863" extrusionOk="0">
                  <a:moveTo>
                    <a:pt x="4877" y="0"/>
                  </a:moveTo>
                  <a:cubicBezTo>
                    <a:pt x="4877" y="0"/>
                    <a:pt x="776" y="2148"/>
                    <a:pt x="1" y="2469"/>
                  </a:cubicBezTo>
                  <a:lnTo>
                    <a:pt x="6363" y="21863"/>
                  </a:lnTo>
                  <a:cubicBezTo>
                    <a:pt x="9799" y="20430"/>
                    <a:pt x="13027" y="18592"/>
                    <a:pt x="15981" y="16384"/>
                  </a:cubicBezTo>
                  <a:lnTo>
                    <a:pt x="48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6"/>
            <p:cNvSpPr/>
            <p:nvPr/>
          </p:nvSpPr>
          <p:spPr>
            <a:xfrm>
              <a:off x="5840175" y="1668475"/>
              <a:ext cx="526600" cy="558850"/>
            </a:xfrm>
            <a:custGeom>
              <a:avLst/>
              <a:gdLst/>
              <a:ahLst/>
              <a:cxnLst/>
              <a:rect l="l" t="t" r="r" b="b"/>
              <a:pathLst>
                <a:path w="21064" h="22354" extrusionOk="0">
                  <a:moveTo>
                    <a:pt x="3618" y="0"/>
                  </a:moveTo>
                  <a:cubicBezTo>
                    <a:pt x="3618" y="0"/>
                    <a:pt x="1252" y="4153"/>
                    <a:pt x="1" y="5681"/>
                  </a:cubicBezTo>
                  <a:lnTo>
                    <a:pt x="12605" y="22354"/>
                  </a:lnTo>
                  <a:cubicBezTo>
                    <a:pt x="16093" y="18836"/>
                    <a:pt x="18954" y="14749"/>
                    <a:pt x="21064" y="10268"/>
                  </a:cubicBez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6"/>
            <p:cNvSpPr/>
            <p:nvPr/>
          </p:nvSpPr>
          <p:spPr>
            <a:xfrm>
              <a:off x="4648925" y="1953900"/>
              <a:ext cx="425525" cy="528325"/>
            </a:xfrm>
            <a:custGeom>
              <a:avLst/>
              <a:gdLst/>
              <a:ahLst/>
              <a:cxnLst/>
              <a:rect l="l" t="t" r="r" b="b"/>
              <a:pathLst>
                <a:path w="17021" h="21133" extrusionOk="0">
                  <a:moveTo>
                    <a:pt x="12093" y="0"/>
                  </a:moveTo>
                  <a:lnTo>
                    <a:pt x="0" y="16080"/>
                  </a:lnTo>
                  <a:cubicBezTo>
                    <a:pt x="3056" y="18107"/>
                    <a:pt x="6428" y="19807"/>
                    <a:pt x="10077" y="21132"/>
                  </a:cubicBezTo>
                  <a:lnTo>
                    <a:pt x="17021" y="2935"/>
                  </a:lnTo>
                  <a:cubicBezTo>
                    <a:pt x="17021" y="2935"/>
                    <a:pt x="12950" y="1060"/>
                    <a:pt x="120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6"/>
            <p:cNvSpPr/>
            <p:nvPr/>
          </p:nvSpPr>
          <p:spPr>
            <a:xfrm>
              <a:off x="4324025" y="1782300"/>
              <a:ext cx="538250" cy="453300"/>
            </a:xfrm>
            <a:custGeom>
              <a:avLst/>
              <a:gdLst/>
              <a:ahLst/>
              <a:cxnLst/>
              <a:rect l="l" t="t" r="r" b="b"/>
              <a:pathLst>
                <a:path w="21530" h="18132" extrusionOk="0">
                  <a:moveTo>
                    <a:pt x="18275" y="0"/>
                  </a:moveTo>
                  <a:lnTo>
                    <a:pt x="0" y="9370"/>
                  </a:lnTo>
                  <a:cubicBezTo>
                    <a:pt x="1896" y="12579"/>
                    <a:pt x="4229" y="15520"/>
                    <a:pt x="6958" y="18132"/>
                  </a:cubicBezTo>
                  <a:lnTo>
                    <a:pt x="21530" y="4203"/>
                  </a:lnTo>
                  <a:cubicBezTo>
                    <a:pt x="21530" y="4203"/>
                    <a:pt x="19303" y="1984"/>
                    <a:pt x="18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6"/>
            <p:cNvSpPr/>
            <p:nvPr/>
          </p:nvSpPr>
          <p:spPr>
            <a:xfrm>
              <a:off x="4187400" y="1566125"/>
              <a:ext cx="533250" cy="294100"/>
            </a:xfrm>
            <a:custGeom>
              <a:avLst/>
              <a:gdLst/>
              <a:ahLst/>
              <a:cxnLst/>
              <a:rect l="l" t="t" r="r" b="b"/>
              <a:pathLst>
                <a:path w="21330" h="11764" extrusionOk="0">
                  <a:moveTo>
                    <a:pt x="20184" y="0"/>
                  </a:moveTo>
                  <a:lnTo>
                    <a:pt x="0" y="1229"/>
                  </a:lnTo>
                  <a:cubicBezTo>
                    <a:pt x="367" y="4916"/>
                    <a:pt x="1201" y="8443"/>
                    <a:pt x="2455" y="11763"/>
                  </a:cubicBezTo>
                  <a:lnTo>
                    <a:pt x="21329" y="4376"/>
                  </a:lnTo>
                  <a:cubicBezTo>
                    <a:pt x="21329" y="4376"/>
                    <a:pt x="20551" y="1732"/>
                    <a:pt x="20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6"/>
            <p:cNvSpPr/>
            <p:nvPr/>
          </p:nvSpPr>
          <p:spPr>
            <a:xfrm>
              <a:off x="4183250" y="1146450"/>
              <a:ext cx="511575" cy="319975"/>
            </a:xfrm>
            <a:custGeom>
              <a:avLst/>
              <a:gdLst/>
              <a:ahLst/>
              <a:cxnLst/>
              <a:rect l="l" t="t" r="r" b="b"/>
              <a:pathLst>
                <a:path w="20463" h="12799" extrusionOk="0">
                  <a:moveTo>
                    <a:pt x="1950" y="1"/>
                  </a:moveTo>
                  <a:cubicBezTo>
                    <a:pt x="1536" y="1418"/>
                    <a:pt x="1183" y="2860"/>
                    <a:pt x="889" y="4327"/>
                  </a:cubicBezTo>
                  <a:cubicBezTo>
                    <a:pt x="401" y="6776"/>
                    <a:pt x="105" y="9259"/>
                    <a:pt x="1" y="11753"/>
                  </a:cubicBezTo>
                  <a:lnTo>
                    <a:pt x="19958" y="12798"/>
                  </a:lnTo>
                  <a:cubicBezTo>
                    <a:pt x="19958" y="12798"/>
                    <a:pt x="20009" y="8661"/>
                    <a:pt x="20462" y="6973"/>
                  </a:cubicBezTo>
                  <a:lnTo>
                    <a:pt x="19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6"/>
            <p:cNvSpPr/>
            <p:nvPr/>
          </p:nvSpPr>
          <p:spPr>
            <a:xfrm>
              <a:off x="4973050" y="279925"/>
              <a:ext cx="261850" cy="552725"/>
            </a:xfrm>
            <a:custGeom>
              <a:avLst/>
              <a:gdLst/>
              <a:ahLst/>
              <a:cxnLst/>
              <a:rect l="l" t="t" r="r" b="b"/>
              <a:pathLst>
                <a:path w="10474" h="22109" extrusionOk="0">
                  <a:moveTo>
                    <a:pt x="10474" y="1"/>
                  </a:moveTo>
                  <a:lnTo>
                    <a:pt x="10474" y="1"/>
                  </a:lnTo>
                  <a:cubicBezTo>
                    <a:pt x="6899" y="329"/>
                    <a:pt x="3380" y="1108"/>
                    <a:pt x="1" y="2321"/>
                  </a:cubicBezTo>
                  <a:lnTo>
                    <a:pt x="5726" y="22109"/>
                  </a:lnTo>
                  <a:cubicBezTo>
                    <a:pt x="5726" y="22109"/>
                    <a:pt x="9084" y="21188"/>
                    <a:pt x="9987" y="21188"/>
                  </a:cubicBezTo>
                  <a:cubicBezTo>
                    <a:pt x="10071" y="21188"/>
                    <a:pt x="10134" y="21196"/>
                    <a:pt x="10171" y="21214"/>
                  </a:cubicBezTo>
                  <a:lnTo>
                    <a:pt x="104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>
              <a:off x="4624725" y="387125"/>
              <a:ext cx="393525" cy="552950"/>
            </a:xfrm>
            <a:custGeom>
              <a:avLst/>
              <a:gdLst/>
              <a:ahLst/>
              <a:cxnLst/>
              <a:rect l="l" t="t" r="r" b="b"/>
              <a:pathLst>
                <a:path w="15741" h="22118" extrusionOk="0">
                  <a:moveTo>
                    <a:pt x="9295" y="1"/>
                  </a:moveTo>
                  <a:cubicBezTo>
                    <a:pt x="5975" y="1638"/>
                    <a:pt x="2857" y="3687"/>
                    <a:pt x="0" y="6088"/>
                  </a:cubicBezTo>
                  <a:lnTo>
                    <a:pt x="10866" y="22118"/>
                  </a:lnTo>
                  <a:cubicBezTo>
                    <a:pt x="10866" y="22118"/>
                    <a:pt x="14966" y="19970"/>
                    <a:pt x="15741" y="19650"/>
                  </a:cubicBezTo>
                  <a:lnTo>
                    <a:pt x="92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>
              <a:off x="4306450" y="651875"/>
              <a:ext cx="505175" cy="543750"/>
            </a:xfrm>
            <a:custGeom>
              <a:avLst/>
              <a:gdLst/>
              <a:ahLst/>
              <a:cxnLst/>
              <a:rect l="l" t="t" r="r" b="b"/>
              <a:pathLst>
                <a:path w="20207" h="21750" extrusionOk="0">
                  <a:moveTo>
                    <a:pt x="8057" y="0"/>
                  </a:moveTo>
                  <a:cubicBezTo>
                    <a:pt x="4850" y="3531"/>
                    <a:pt x="2121" y="7569"/>
                    <a:pt x="0" y="11988"/>
                  </a:cubicBezTo>
                  <a:lnTo>
                    <a:pt x="16588" y="21750"/>
                  </a:lnTo>
                  <a:cubicBezTo>
                    <a:pt x="16588" y="21750"/>
                    <a:pt x="18954" y="17598"/>
                    <a:pt x="20206" y="16070"/>
                  </a:cubicBezTo>
                  <a:lnTo>
                    <a:pt x="80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>
              <a:off x="5512975" y="1343875"/>
              <a:ext cx="181825" cy="154825"/>
            </a:xfrm>
            <a:custGeom>
              <a:avLst/>
              <a:gdLst/>
              <a:ahLst/>
              <a:cxnLst/>
              <a:rect l="l" t="t" r="r" b="b"/>
              <a:pathLst>
                <a:path w="7273" h="6193" extrusionOk="0">
                  <a:moveTo>
                    <a:pt x="3952" y="0"/>
                  </a:moveTo>
                  <a:cubicBezTo>
                    <a:pt x="2384" y="0"/>
                    <a:pt x="1469" y="986"/>
                    <a:pt x="1041" y="1868"/>
                  </a:cubicBezTo>
                  <a:cubicBezTo>
                    <a:pt x="0" y="4017"/>
                    <a:pt x="1533" y="6192"/>
                    <a:pt x="3971" y="6192"/>
                  </a:cubicBezTo>
                  <a:cubicBezTo>
                    <a:pt x="4437" y="6192"/>
                    <a:pt x="4935" y="6113"/>
                    <a:pt x="5455" y="5939"/>
                  </a:cubicBezTo>
                  <a:cubicBezTo>
                    <a:pt x="6978" y="5430"/>
                    <a:pt x="7273" y="3967"/>
                    <a:pt x="7122" y="2903"/>
                  </a:cubicBezTo>
                  <a:cubicBezTo>
                    <a:pt x="7034" y="2285"/>
                    <a:pt x="6879" y="1660"/>
                    <a:pt x="6525" y="1146"/>
                  </a:cubicBezTo>
                  <a:cubicBezTo>
                    <a:pt x="6152" y="605"/>
                    <a:pt x="5553" y="244"/>
                    <a:pt x="4909" y="113"/>
                  </a:cubicBezTo>
                  <a:cubicBezTo>
                    <a:pt x="4566" y="35"/>
                    <a:pt x="4248" y="0"/>
                    <a:pt x="3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6"/>
            <p:cNvSpPr/>
            <p:nvPr/>
          </p:nvSpPr>
          <p:spPr>
            <a:xfrm>
              <a:off x="5004850" y="1199475"/>
              <a:ext cx="181850" cy="154800"/>
            </a:xfrm>
            <a:custGeom>
              <a:avLst/>
              <a:gdLst/>
              <a:ahLst/>
              <a:cxnLst/>
              <a:rect l="l" t="t" r="r" b="b"/>
              <a:pathLst>
                <a:path w="7274" h="6192" extrusionOk="0">
                  <a:moveTo>
                    <a:pt x="3953" y="1"/>
                  </a:moveTo>
                  <a:cubicBezTo>
                    <a:pt x="2385" y="1"/>
                    <a:pt x="1469" y="986"/>
                    <a:pt x="1042" y="1868"/>
                  </a:cubicBezTo>
                  <a:cubicBezTo>
                    <a:pt x="1" y="4017"/>
                    <a:pt x="1533" y="6191"/>
                    <a:pt x="3971" y="6191"/>
                  </a:cubicBezTo>
                  <a:cubicBezTo>
                    <a:pt x="4437" y="6191"/>
                    <a:pt x="4936" y="6112"/>
                    <a:pt x="5457" y="5938"/>
                  </a:cubicBezTo>
                  <a:cubicBezTo>
                    <a:pt x="6979" y="5430"/>
                    <a:pt x="7273" y="3966"/>
                    <a:pt x="7122" y="2903"/>
                  </a:cubicBezTo>
                  <a:cubicBezTo>
                    <a:pt x="7035" y="2286"/>
                    <a:pt x="6879" y="1660"/>
                    <a:pt x="6525" y="1146"/>
                  </a:cubicBezTo>
                  <a:cubicBezTo>
                    <a:pt x="6152" y="604"/>
                    <a:pt x="5554" y="244"/>
                    <a:pt x="4911" y="113"/>
                  </a:cubicBezTo>
                  <a:cubicBezTo>
                    <a:pt x="4568" y="36"/>
                    <a:pt x="4249" y="1"/>
                    <a:pt x="3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6"/>
            <p:cNvSpPr/>
            <p:nvPr/>
          </p:nvSpPr>
          <p:spPr>
            <a:xfrm>
              <a:off x="5323200" y="1241600"/>
              <a:ext cx="134875" cy="70550"/>
            </a:xfrm>
            <a:custGeom>
              <a:avLst/>
              <a:gdLst/>
              <a:ahLst/>
              <a:cxnLst/>
              <a:rect l="l" t="t" r="r" b="b"/>
              <a:pathLst>
                <a:path w="5395" h="2822" extrusionOk="0">
                  <a:moveTo>
                    <a:pt x="108" y="1"/>
                  </a:moveTo>
                  <a:cubicBezTo>
                    <a:pt x="54" y="1"/>
                    <a:pt x="0" y="47"/>
                    <a:pt x="16" y="115"/>
                  </a:cubicBezTo>
                  <a:cubicBezTo>
                    <a:pt x="136" y="625"/>
                    <a:pt x="404" y="1099"/>
                    <a:pt x="759" y="1499"/>
                  </a:cubicBezTo>
                  <a:cubicBezTo>
                    <a:pt x="1115" y="1898"/>
                    <a:pt x="1562" y="2213"/>
                    <a:pt x="2046" y="2447"/>
                  </a:cubicBezTo>
                  <a:cubicBezTo>
                    <a:pt x="2537" y="2665"/>
                    <a:pt x="3072" y="2805"/>
                    <a:pt x="3617" y="2820"/>
                  </a:cubicBezTo>
                  <a:cubicBezTo>
                    <a:pt x="3651" y="2821"/>
                    <a:pt x="3685" y="2821"/>
                    <a:pt x="3719" y="2821"/>
                  </a:cubicBezTo>
                  <a:cubicBezTo>
                    <a:pt x="4230" y="2821"/>
                    <a:pt x="4748" y="2717"/>
                    <a:pt x="5208" y="2485"/>
                  </a:cubicBezTo>
                  <a:cubicBezTo>
                    <a:pt x="5339" y="2420"/>
                    <a:pt x="5394" y="2264"/>
                    <a:pt x="5336" y="2130"/>
                  </a:cubicBezTo>
                  <a:cubicBezTo>
                    <a:pt x="5291" y="2028"/>
                    <a:pt x="5191" y="1966"/>
                    <a:pt x="5085" y="1966"/>
                  </a:cubicBezTo>
                  <a:cubicBezTo>
                    <a:pt x="5053" y="1966"/>
                    <a:pt x="5021" y="1972"/>
                    <a:pt x="4989" y="1983"/>
                  </a:cubicBezTo>
                  <a:lnTo>
                    <a:pt x="4988" y="1983"/>
                  </a:lnTo>
                  <a:cubicBezTo>
                    <a:pt x="4588" y="2132"/>
                    <a:pt x="4165" y="2208"/>
                    <a:pt x="3739" y="2208"/>
                  </a:cubicBezTo>
                  <a:cubicBezTo>
                    <a:pt x="3704" y="2208"/>
                    <a:pt x="3669" y="2208"/>
                    <a:pt x="3634" y="2207"/>
                  </a:cubicBezTo>
                  <a:cubicBezTo>
                    <a:pt x="3172" y="2192"/>
                    <a:pt x="2706" y="2103"/>
                    <a:pt x="2272" y="1924"/>
                  </a:cubicBezTo>
                  <a:cubicBezTo>
                    <a:pt x="1831" y="1758"/>
                    <a:pt x="1422" y="1506"/>
                    <a:pt x="1065" y="1193"/>
                  </a:cubicBezTo>
                  <a:cubicBezTo>
                    <a:pt x="701" y="875"/>
                    <a:pt x="403" y="486"/>
                    <a:pt x="189" y="53"/>
                  </a:cubicBezTo>
                  <a:cubicBezTo>
                    <a:pt x="171" y="16"/>
                    <a:pt x="140" y="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6"/>
            <p:cNvSpPr/>
            <p:nvPr/>
          </p:nvSpPr>
          <p:spPr>
            <a:xfrm>
              <a:off x="5490825" y="1139675"/>
              <a:ext cx="124725" cy="137225"/>
            </a:xfrm>
            <a:custGeom>
              <a:avLst/>
              <a:gdLst/>
              <a:ahLst/>
              <a:cxnLst/>
              <a:rect l="l" t="t" r="r" b="b"/>
              <a:pathLst>
                <a:path w="4989" h="5489" extrusionOk="0">
                  <a:moveTo>
                    <a:pt x="2756" y="1"/>
                  </a:moveTo>
                  <a:cubicBezTo>
                    <a:pt x="1351" y="1"/>
                    <a:pt x="1" y="2020"/>
                    <a:pt x="105" y="3387"/>
                  </a:cubicBezTo>
                  <a:cubicBezTo>
                    <a:pt x="170" y="4252"/>
                    <a:pt x="758" y="5066"/>
                    <a:pt x="1567" y="5381"/>
                  </a:cubicBezTo>
                  <a:cubicBezTo>
                    <a:pt x="1722" y="5441"/>
                    <a:pt x="1940" y="5488"/>
                    <a:pt x="2188" y="5488"/>
                  </a:cubicBezTo>
                  <a:cubicBezTo>
                    <a:pt x="2514" y="5488"/>
                    <a:pt x="2892" y="5406"/>
                    <a:pt x="3246" y="5165"/>
                  </a:cubicBezTo>
                  <a:cubicBezTo>
                    <a:pt x="4745" y="4143"/>
                    <a:pt x="4988" y="1539"/>
                    <a:pt x="3736" y="369"/>
                  </a:cubicBezTo>
                  <a:cubicBezTo>
                    <a:pt x="3418" y="112"/>
                    <a:pt x="3085" y="1"/>
                    <a:pt x="27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6"/>
            <p:cNvSpPr/>
            <p:nvPr/>
          </p:nvSpPr>
          <p:spPr>
            <a:xfrm>
              <a:off x="5519550" y="118665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8" y="0"/>
                  </a:moveTo>
                  <a:cubicBezTo>
                    <a:pt x="123" y="0"/>
                    <a:pt x="76" y="40"/>
                    <a:pt x="67" y="96"/>
                  </a:cubicBezTo>
                  <a:cubicBezTo>
                    <a:pt x="5" y="489"/>
                    <a:pt x="1" y="882"/>
                    <a:pt x="85" y="1287"/>
                  </a:cubicBezTo>
                  <a:cubicBezTo>
                    <a:pt x="129" y="1488"/>
                    <a:pt x="201" y="1693"/>
                    <a:pt x="346" y="1882"/>
                  </a:cubicBezTo>
                  <a:cubicBezTo>
                    <a:pt x="487" y="2071"/>
                    <a:pt x="740" y="2208"/>
                    <a:pt x="990" y="2213"/>
                  </a:cubicBezTo>
                  <a:cubicBezTo>
                    <a:pt x="996" y="2213"/>
                    <a:pt x="1002" y="2213"/>
                    <a:pt x="1009" y="2213"/>
                  </a:cubicBezTo>
                  <a:cubicBezTo>
                    <a:pt x="1257" y="2213"/>
                    <a:pt x="1477" y="2105"/>
                    <a:pt x="1645" y="1978"/>
                  </a:cubicBezTo>
                  <a:cubicBezTo>
                    <a:pt x="1809" y="1847"/>
                    <a:pt x="1953" y="1694"/>
                    <a:pt x="2073" y="1523"/>
                  </a:cubicBezTo>
                  <a:cubicBezTo>
                    <a:pt x="2303" y="1198"/>
                    <a:pt x="2482" y="842"/>
                    <a:pt x="2605" y="464"/>
                  </a:cubicBezTo>
                  <a:cubicBezTo>
                    <a:pt x="2627" y="398"/>
                    <a:pt x="2594" y="327"/>
                    <a:pt x="2531" y="299"/>
                  </a:cubicBezTo>
                  <a:cubicBezTo>
                    <a:pt x="2513" y="292"/>
                    <a:pt x="2495" y="288"/>
                    <a:pt x="2478" y="288"/>
                  </a:cubicBezTo>
                  <a:cubicBezTo>
                    <a:pt x="2430" y="288"/>
                    <a:pt x="2385" y="314"/>
                    <a:pt x="2361" y="359"/>
                  </a:cubicBezTo>
                  <a:lnTo>
                    <a:pt x="2357" y="364"/>
                  </a:lnTo>
                  <a:cubicBezTo>
                    <a:pt x="2184" y="685"/>
                    <a:pt x="1990" y="1009"/>
                    <a:pt x="1765" y="1286"/>
                  </a:cubicBezTo>
                  <a:cubicBezTo>
                    <a:pt x="1546" y="1553"/>
                    <a:pt x="1270" y="1794"/>
                    <a:pt x="1014" y="1794"/>
                  </a:cubicBezTo>
                  <a:cubicBezTo>
                    <a:pt x="1009" y="1794"/>
                    <a:pt x="1005" y="1794"/>
                    <a:pt x="1000" y="1794"/>
                  </a:cubicBezTo>
                  <a:cubicBezTo>
                    <a:pt x="867" y="1790"/>
                    <a:pt x="752" y="1737"/>
                    <a:pt x="658" y="1626"/>
                  </a:cubicBezTo>
                  <a:cubicBezTo>
                    <a:pt x="561" y="1518"/>
                    <a:pt x="496" y="1358"/>
                    <a:pt x="442" y="1193"/>
                  </a:cubicBezTo>
                  <a:cubicBezTo>
                    <a:pt x="342" y="859"/>
                    <a:pt x="306" y="481"/>
                    <a:pt x="291" y="116"/>
                  </a:cubicBezTo>
                  <a:lnTo>
                    <a:pt x="291" y="109"/>
                  </a:lnTo>
                  <a:cubicBezTo>
                    <a:pt x="289" y="50"/>
                    <a:pt x="243" y="4"/>
                    <a:pt x="185" y="0"/>
                  </a:cubicBezTo>
                  <a:cubicBezTo>
                    <a:pt x="182" y="0"/>
                    <a:pt x="18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6"/>
            <p:cNvSpPr/>
            <p:nvPr/>
          </p:nvSpPr>
          <p:spPr>
            <a:xfrm>
              <a:off x="5205450" y="1083050"/>
              <a:ext cx="124725" cy="137200"/>
            </a:xfrm>
            <a:custGeom>
              <a:avLst/>
              <a:gdLst/>
              <a:ahLst/>
              <a:cxnLst/>
              <a:rect l="l" t="t" r="r" b="b"/>
              <a:pathLst>
                <a:path w="4989" h="5488" extrusionOk="0">
                  <a:moveTo>
                    <a:pt x="2756" y="0"/>
                  </a:moveTo>
                  <a:cubicBezTo>
                    <a:pt x="1351" y="0"/>
                    <a:pt x="1" y="2019"/>
                    <a:pt x="104" y="3386"/>
                  </a:cubicBezTo>
                  <a:cubicBezTo>
                    <a:pt x="171" y="4252"/>
                    <a:pt x="758" y="5066"/>
                    <a:pt x="1567" y="5380"/>
                  </a:cubicBezTo>
                  <a:cubicBezTo>
                    <a:pt x="1722" y="5440"/>
                    <a:pt x="1941" y="5488"/>
                    <a:pt x="2189" y="5488"/>
                  </a:cubicBezTo>
                  <a:cubicBezTo>
                    <a:pt x="2515" y="5488"/>
                    <a:pt x="2892" y="5406"/>
                    <a:pt x="3245" y="5165"/>
                  </a:cubicBezTo>
                  <a:cubicBezTo>
                    <a:pt x="4745" y="4143"/>
                    <a:pt x="4989" y="1538"/>
                    <a:pt x="3736" y="369"/>
                  </a:cubicBezTo>
                  <a:cubicBezTo>
                    <a:pt x="3418" y="112"/>
                    <a:pt x="3086" y="0"/>
                    <a:pt x="2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6"/>
            <p:cNvSpPr/>
            <p:nvPr/>
          </p:nvSpPr>
          <p:spPr>
            <a:xfrm>
              <a:off x="5234200" y="113000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7" y="1"/>
                  </a:moveTo>
                  <a:cubicBezTo>
                    <a:pt x="122" y="1"/>
                    <a:pt x="74" y="41"/>
                    <a:pt x="66" y="96"/>
                  </a:cubicBezTo>
                  <a:cubicBezTo>
                    <a:pt x="5" y="489"/>
                    <a:pt x="0" y="881"/>
                    <a:pt x="83" y="1287"/>
                  </a:cubicBezTo>
                  <a:cubicBezTo>
                    <a:pt x="128" y="1488"/>
                    <a:pt x="200" y="1694"/>
                    <a:pt x="345" y="1883"/>
                  </a:cubicBezTo>
                  <a:cubicBezTo>
                    <a:pt x="486" y="2072"/>
                    <a:pt x="739" y="2209"/>
                    <a:pt x="989" y="2214"/>
                  </a:cubicBezTo>
                  <a:cubicBezTo>
                    <a:pt x="994" y="2214"/>
                    <a:pt x="999" y="2214"/>
                    <a:pt x="1004" y="2214"/>
                  </a:cubicBezTo>
                  <a:cubicBezTo>
                    <a:pt x="1254" y="2214"/>
                    <a:pt x="1475" y="2106"/>
                    <a:pt x="1644" y="1978"/>
                  </a:cubicBezTo>
                  <a:cubicBezTo>
                    <a:pt x="1809" y="1848"/>
                    <a:pt x="1952" y="1694"/>
                    <a:pt x="2072" y="1523"/>
                  </a:cubicBezTo>
                  <a:cubicBezTo>
                    <a:pt x="2302" y="1199"/>
                    <a:pt x="2481" y="841"/>
                    <a:pt x="2604" y="463"/>
                  </a:cubicBezTo>
                  <a:cubicBezTo>
                    <a:pt x="2626" y="397"/>
                    <a:pt x="2594" y="326"/>
                    <a:pt x="2530" y="299"/>
                  </a:cubicBezTo>
                  <a:cubicBezTo>
                    <a:pt x="2513" y="292"/>
                    <a:pt x="2495" y="288"/>
                    <a:pt x="2477" y="288"/>
                  </a:cubicBezTo>
                  <a:cubicBezTo>
                    <a:pt x="2429" y="288"/>
                    <a:pt x="2384" y="314"/>
                    <a:pt x="2360" y="358"/>
                  </a:cubicBezTo>
                  <a:lnTo>
                    <a:pt x="2357" y="364"/>
                  </a:lnTo>
                  <a:cubicBezTo>
                    <a:pt x="2183" y="686"/>
                    <a:pt x="1989" y="1010"/>
                    <a:pt x="1764" y="1287"/>
                  </a:cubicBezTo>
                  <a:cubicBezTo>
                    <a:pt x="1545" y="1553"/>
                    <a:pt x="1270" y="1795"/>
                    <a:pt x="1013" y="1795"/>
                  </a:cubicBezTo>
                  <a:cubicBezTo>
                    <a:pt x="1009" y="1795"/>
                    <a:pt x="1004" y="1795"/>
                    <a:pt x="999" y="1795"/>
                  </a:cubicBezTo>
                  <a:cubicBezTo>
                    <a:pt x="867" y="1791"/>
                    <a:pt x="751" y="1736"/>
                    <a:pt x="658" y="1626"/>
                  </a:cubicBezTo>
                  <a:cubicBezTo>
                    <a:pt x="561" y="1517"/>
                    <a:pt x="496" y="1359"/>
                    <a:pt x="441" y="1194"/>
                  </a:cubicBezTo>
                  <a:cubicBezTo>
                    <a:pt x="340" y="858"/>
                    <a:pt x="305" y="481"/>
                    <a:pt x="290" y="115"/>
                  </a:cubicBezTo>
                  <a:lnTo>
                    <a:pt x="290" y="110"/>
                  </a:lnTo>
                  <a:cubicBezTo>
                    <a:pt x="288" y="51"/>
                    <a:pt x="242" y="4"/>
                    <a:pt x="184" y="1"/>
                  </a:cubicBezTo>
                  <a:cubicBezTo>
                    <a:pt x="182" y="1"/>
                    <a:pt x="179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1" name="Google Shape;851;p36"/>
          <p:cNvGrpSpPr/>
          <p:nvPr/>
        </p:nvGrpSpPr>
        <p:grpSpPr>
          <a:xfrm>
            <a:off x="368612" y="1217383"/>
            <a:ext cx="1824945" cy="1146610"/>
            <a:chOff x="2180675" y="2812125"/>
            <a:chExt cx="4241100" cy="2664675"/>
          </a:xfrm>
        </p:grpSpPr>
        <p:sp>
          <p:nvSpPr>
            <p:cNvPr id="852" name="Google Shape;852;p36"/>
            <p:cNvSpPr/>
            <p:nvPr/>
          </p:nvSpPr>
          <p:spPr>
            <a:xfrm>
              <a:off x="2712100" y="3395750"/>
              <a:ext cx="3047975" cy="2070600"/>
            </a:xfrm>
            <a:custGeom>
              <a:avLst/>
              <a:gdLst/>
              <a:ahLst/>
              <a:cxnLst/>
              <a:rect l="l" t="t" r="r" b="b"/>
              <a:pathLst>
                <a:path w="121919" h="82824" extrusionOk="0">
                  <a:moveTo>
                    <a:pt x="65722" y="0"/>
                  </a:moveTo>
                  <a:cubicBezTo>
                    <a:pt x="62729" y="0"/>
                    <a:pt x="59581" y="295"/>
                    <a:pt x="56271" y="920"/>
                  </a:cubicBezTo>
                  <a:cubicBezTo>
                    <a:pt x="1" y="11549"/>
                    <a:pt x="8754" y="82824"/>
                    <a:pt x="8754" y="82824"/>
                  </a:cubicBezTo>
                  <a:lnTo>
                    <a:pt x="25010" y="81990"/>
                  </a:lnTo>
                  <a:cubicBezTo>
                    <a:pt x="25010" y="81990"/>
                    <a:pt x="20568" y="18942"/>
                    <a:pt x="58147" y="14050"/>
                  </a:cubicBezTo>
                  <a:cubicBezTo>
                    <a:pt x="59300" y="13900"/>
                    <a:pt x="60426" y="13827"/>
                    <a:pt x="61528" y="13827"/>
                  </a:cubicBezTo>
                  <a:cubicBezTo>
                    <a:pt x="94078" y="13827"/>
                    <a:pt x="104413" y="77197"/>
                    <a:pt x="104413" y="77197"/>
                  </a:cubicBezTo>
                  <a:lnTo>
                    <a:pt x="121919" y="75322"/>
                  </a:lnTo>
                  <a:cubicBezTo>
                    <a:pt x="121919" y="75322"/>
                    <a:pt x="113612" y="0"/>
                    <a:pt x="6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6"/>
            <p:cNvSpPr/>
            <p:nvPr/>
          </p:nvSpPr>
          <p:spPr>
            <a:xfrm>
              <a:off x="3401750" y="3849750"/>
              <a:ext cx="1832125" cy="1595775"/>
            </a:xfrm>
            <a:custGeom>
              <a:avLst/>
              <a:gdLst/>
              <a:ahLst/>
              <a:cxnLst/>
              <a:rect l="l" t="t" r="r" b="b"/>
              <a:pathLst>
                <a:path w="73285" h="63831" extrusionOk="0">
                  <a:moveTo>
                    <a:pt x="33298" y="0"/>
                  </a:moveTo>
                  <a:cubicBezTo>
                    <a:pt x="31809" y="0"/>
                    <a:pt x="30272" y="153"/>
                    <a:pt x="28685" y="475"/>
                  </a:cubicBezTo>
                  <a:cubicBezTo>
                    <a:pt x="1" y="6284"/>
                    <a:pt x="1592" y="63830"/>
                    <a:pt x="1592" y="63830"/>
                  </a:cubicBezTo>
                  <a:lnTo>
                    <a:pt x="14931" y="63414"/>
                  </a:lnTo>
                  <a:cubicBezTo>
                    <a:pt x="14931" y="63414"/>
                    <a:pt x="14945" y="14380"/>
                    <a:pt x="29518" y="12979"/>
                  </a:cubicBezTo>
                  <a:cubicBezTo>
                    <a:pt x="29954" y="12937"/>
                    <a:pt x="30383" y="12916"/>
                    <a:pt x="30808" y="12916"/>
                  </a:cubicBezTo>
                  <a:cubicBezTo>
                    <a:pt x="51524" y="12916"/>
                    <a:pt x="59529" y="61746"/>
                    <a:pt x="59529" y="61746"/>
                  </a:cubicBezTo>
                  <a:lnTo>
                    <a:pt x="73284" y="59662"/>
                  </a:lnTo>
                  <a:cubicBezTo>
                    <a:pt x="73284" y="59662"/>
                    <a:pt x="62711" y="0"/>
                    <a:pt x="33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6"/>
            <p:cNvSpPr/>
            <p:nvPr/>
          </p:nvSpPr>
          <p:spPr>
            <a:xfrm>
              <a:off x="2180675" y="2812125"/>
              <a:ext cx="4241100" cy="2664675"/>
            </a:xfrm>
            <a:custGeom>
              <a:avLst/>
              <a:gdLst/>
              <a:ahLst/>
              <a:cxnLst/>
              <a:rect l="l" t="t" r="r" b="b"/>
              <a:pathLst>
                <a:path w="169644" h="106587" extrusionOk="0">
                  <a:moveTo>
                    <a:pt x="80577" y="1"/>
                  </a:moveTo>
                  <a:cubicBezTo>
                    <a:pt x="66131" y="1"/>
                    <a:pt x="51483" y="4077"/>
                    <a:pt x="38765" y="14470"/>
                  </a:cubicBezTo>
                  <a:cubicBezTo>
                    <a:pt x="1" y="46148"/>
                    <a:pt x="9588" y="106587"/>
                    <a:pt x="9588" y="106587"/>
                  </a:cubicBezTo>
                  <a:lnTo>
                    <a:pt x="26677" y="105335"/>
                  </a:lnTo>
                  <a:cubicBezTo>
                    <a:pt x="26677" y="105335"/>
                    <a:pt x="17112" y="35395"/>
                    <a:pt x="75028" y="20306"/>
                  </a:cubicBezTo>
                  <a:cubicBezTo>
                    <a:pt x="79562" y="19124"/>
                    <a:pt x="83831" y="18579"/>
                    <a:pt x="87851" y="18579"/>
                  </a:cubicBezTo>
                  <a:cubicBezTo>
                    <a:pt x="136303" y="18579"/>
                    <a:pt x="148385" y="97833"/>
                    <a:pt x="148385" y="97833"/>
                  </a:cubicBezTo>
                  <a:lnTo>
                    <a:pt x="169644" y="95750"/>
                  </a:lnTo>
                  <a:cubicBezTo>
                    <a:pt x="169644" y="95750"/>
                    <a:pt x="158807" y="36561"/>
                    <a:pt x="135881" y="19055"/>
                  </a:cubicBezTo>
                  <a:cubicBezTo>
                    <a:pt x="122282" y="8670"/>
                    <a:pt x="101644" y="1"/>
                    <a:pt x="805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5" name="Google Shape;855;p36"/>
          <p:cNvSpPr txBox="1">
            <a:spLocks noGrp="1"/>
          </p:cNvSpPr>
          <p:nvPr>
            <p:ph type="ctrTitle"/>
          </p:nvPr>
        </p:nvSpPr>
        <p:spPr>
          <a:xfrm>
            <a:off x="1669800" y="1214025"/>
            <a:ext cx="5804400" cy="21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Evaluacion Continua</a:t>
            </a:r>
            <a:endParaRPr dirty="0"/>
          </a:p>
        </p:txBody>
      </p:sp>
      <p:sp>
        <p:nvSpPr>
          <p:cNvPr id="856" name="Google Shape;856;p36"/>
          <p:cNvSpPr txBox="1">
            <a:spLocks noGrp="1"/>
          </p:cNvSpPr>
          <p:nvPr>
            <p:ph type="subTitle" idx="1"/>
          </p:nvPr>
        </p:nvSpPr>
        <p:spPr>
          <a:xfrm>
            <a:off x="2138700" y="3696138"/>
            <a:ext cx="4866600" cy="471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Semana del 6 al 10 de septiembre</a:t>
            </a:r>
            <a:endParaRPr dirty="0"/>
          </a:p>
        </p:txBody>
      </p:sp>
      <p:grpSp>
        <p:nvGrpSpPr>
          <p:cNvPr id="857" name="Google Shape;857;p36"/>
          <p:cNvGrpSpPr/>
          <p:nvPr/>
        </p:nvGrpSpPr>
        <p:grpSpPr>
          <a:xfrm>
            <a:off x="523668" y="3553644"/>
            <a:ext cx="1387751" cy="756289"/>
            <a:chOff x="523668" y="3553644"/>
            <a:chExt cx="1387751" cy="756289"/>
          </a:xfrm>
        </p:grpSpPr>
        <p:sp>
          <p:nvSpPr>
            <p:cNvPr id="858" name="Google Shape;858;p36"/>
            <p:cNvSpPr/>
            <p:nvPr/>
          </p:nvSpPr>
          <p:spPr>
            <a:xfrm rot="211593">
              <a:off x="543141" y="3594488"/>
              <a:ext cx="1348806" cy="674600"/>
            </a:xfrm>
            <a:custGeom>
              <a:avLst/>
              <a:gdLst/>
              <a:ahLst/>
              <a:cxnLst/>
              <a:rect l="l" t="t" r="r" b="b"/>
              <a:pathLst>
                <a:path w="45275" h="22646" extrusionOk="0">
                  <a:moveTo>
                    <a:pt x="27202" y="0"/>
                  </a:moveTo>
                  <a:cubicBezTo>
                    <a:pt x="21262" y="0"/>
                    <a:pt x="20381" y="11278"/>
                    <a:pt x="20381" y="11278"/>
                  </a:cubicBezTo>
                  <a:cubicBezTo>
                    <a:pt x="20381" y="11278"/>
                    <a:pt x="20577" y="3634"/>
                    <a:pt x="15872" y="3438"/>
                  </a:cubicBezTo>
                  <a:cubicBezTo>
                    <a:pt x="15825" y="3436"/>
                    <a:pt x="15779" y="3435"/>
                    <a:pt x="15733" y="3435"/>
                  </a:cubicBezTo>
                  <a:cubicBezTo>
                    <a:pt x="11157" y="3435"/>
                    <a:pt x="10580" y="13042"/>
                    <a:pt x="10580" y="13042"/>
                  </a:cubicBezTo>
                  <a:cubicBezTo>
                    <a:pt x="10580" y="13042"/>
                    <a:pt x="10189" y="5986"/>
                    <a:pt x="5092" y="5790"/>
                  </a:cubicBezTo>
                  <a:cubicBezTo>
                    <a:pt x="5061" y="5789"/>
                    <a:pt x="5031" y="5788"/>
                    <a:pt x="5000" y="5788"/>
                  </a:cubicBezTo>
                  <a:cubicBezTo>
                    <a:pt x="0" y="5788"/>
                    <a:pt x="388" y="21666"/>
                    <a:pt x="388" y="21666"/>
                  </a:cubicBezTo>
                  <a:lnTo>
                    <a:pt x="43119" y="22646"/>
                  </a:lnTo>
                  <a:cubicBezTo>
                    <a:pt x="43119" y="22646"/>
                    <a:pt x="45274" y="9121"/>
                    <a:pt x="39395" y="7750"/>
                  </a:cubicBezTo>
                  <a:cubicBezTo>
                    <a:pt x="38860" y="7625"/>
                    <a:pt x="38364" y="7569"/>
                    <a:pt x="37905" y="7569"/>
                  </a:cubicBezTo>
                  <a:cubicBezTo>
                    <a:pt x="33955" y="7569"/>
                    <a:pt x="32682" y="11760"/>
                    <a:pt x="32402" y="12935"/>
                  </a:cubicBezTo>
                  <a:lnTo>
                    <a:pt x="32402" y="12935"/>
                  </a:lnTo>
                  <a:cubicBezTo>
                    <a:pt x="32776" y="11085"/>
                    <a:pt x="34434" y="1347"/>
                    <a:pt x="28222" y="105"/>
                  </a:cubicBezTo>
                  <a:cubicBezTo>
                    <a:pt x="27866" y="34"/>
                    <a:pt x="27527" y="0"/>
                    <a:pt x="27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 rot="211593">
              <a:off x="616275" y="3830911"/>
              <a:ext cx="126494" cy="93180"/>
            </a:xfrm>
            <a:custGeom>
              <a:avLst/>
              <a:gdLst/>
              <a:ahLst/>
              <a:cxnLst/>
              <a:rect l="l" t="t" r="r" b="b"/>
              <a:pathLst>
                <a:path w="4246" h="3128" extrusionOk="0">
                  <a:moveTo>
                    <a:pt x="1999" y="0"/>
                  </a:moveTo>
                  <a:cubicBezTo>
                    <a:pt x="1979" y="0"/>
                    <a:pt x="1960" y="0"/>
                    <a:pt x="1940" y="1"/>
                  </a:cubicBezTo>
                  <a:cubicBezTo>
                    <a:pt x="0" y="688"/>
                    <a:pt x="503" y="3050"/>
                    <a:pt x="2474" y="3128"/>
                  </a:cubicBezTo>
                  <a:cubicBezTo>
                    <a:pt x="4245" y="2573"/>
                    <a:pt x="4177" y="0"/>
                    <a:pt x="19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 rot="211593">
              <a:off x="584304" y="3940413"/>
              <a:ext cx="126494" cy="93210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8" y="1"/>
                  </a:moveTo>
                  <a:cubicBezTo>
                    <a:pt x="1978" y="1"/>
                    <a:pt x="1959" y="1"/>
                    <a:pt x="1939" y="1"/>
                  </a:cubicBezTo>
                  <a:cubicBezTo>
                    <a:pt x="0" y="689"/>
                    <a:pt x="502" y="3051"/>
                    <a:pt x="2473" y="3128"/>
                  </a:cubicBezTo>
                  <a:cubicBezTo>
                    <a:pt x="4245" y="2574"/>
                    <a:pt x="4177" y="1"/>
                    <a:pt x="19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 rot="211593">
              <a:off x="1619807" y="4136743"/>
              <a:ext cx="126494" cy="93210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9" y="1"/>
                  </a:moveTo>
                  <a:cubicBezTo>
                    <a:pt x="1980" y="1"/>
                    <a:pt x="1960" y="1"/>
                    <a:pt x="1940" y="1"/>
                  </a:cubicBezTo>
                  <a:cubicBezTo>
                    <a:pt x="1" y="689"/>
                    <a:pt x="502" y="3051"/>
                    <a:pt x="2474" y="3129"/>
                  </a:cubicBezTo>
                  <a:cubicBezTo>
                    <a:pt x="4246" y="2574"/>
                    <a:pt x="4177" y="1"/>
                    <a:pt x="1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 rot="211593">
              <a:off x="719126" y="3939150"/>
              <a:ext cx="91728" cy="67591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2" y="1"/>
                    <a:pt x="1407" y="1"/>
                  </a:cubicBezTo>
                  <a:cubicBezTo>
                    <a:pt x="1" y="500"/>
                    <a:pt x="365" y="2211"/>
                    <a:pt x="1794" y="2268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 rot="211593">
              <a:off x="918369" y="3812617"/>
              <a:ext cx="91698" cy="67591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0"/>
                  </a:moveTo>
                  <a:cubicBezTo>
                    <a:pt x="1435" y="0"/>
                    <a:pt x="1421" y="0"/>
                    <a:pt x="1406" y="1"/>
                  </a:cubicBezTo>
                  <a:cubicBezTo>
                    <a:pt x="1" y="500"/>
                    <a:pt x="364" y="2211"/>
                    <a:pt x="1793" y="2268"/>
                  </a:cubicBezTo>
                  <a:cubicBezTo>
                    <a:pt x="3077" y="1866"/>
                    <a:pt x="3028" y="0"/>
                    <a:pt x="14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 rot="211593">
              <a:off x="1406921" y="4064925"/>
              <a:ext cx="91698" cy="67561"/>
            </a:xfrm>
            <a:custGeom>
              <a:avLst/>
              <a:gdLst/>
              <a:ahLst/>
              <a:cxnLst/>
              <a:rect l="l" t="t" r="r" b="b"/>
              <a:pathLst>
                <a:path w="3078" h="2268" extrusionOk="0">
                  <a:moveTo>
                    <a:pt x="1451" y="0"/>
                  </a:moveTo>
                  <a:cubicBezTo>
                    <a:pt x="1436" y="0"/>
                    <a:pt x="1422" y="0"/>
                    <a:pt x="1407" y="1"/>
                  </a:cubicBezTo>
                  <a:cubicBezTo>
                    <a:pt x="1" y="499"/>
                    <a:pt x="365" y="2211"/>
                    <a:pt x="1794" y="2267"/>
                  </a:cubicBezTo>
                  <a:cubicBezTo>
                    <a:pt x="3078" y="1865"/>
                    <a:pt x="3028" y="0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 rot="211593">
              <a:off x="676589" y="4117422"/>
              <a:ext cx="91728" cy="67591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1" y="1"/>
                    <a:pt x="1407" y="1"/>
                  </a:cubicBezTo>
                  <a:cubicBezTo>
                    <a:pt x="0" y="500"/>
                    <a:pt x="363" y="2212"/>
                    <a:pt x="1794" y="2269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 rot="211593">
              <a:off x="801633" y="4068331"/>
              <a:ext cx="91698" cy="67591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8" y="1"/>
                  </a:moveTo>
                  <a:cubicBezTo>
                    <a:pt x="1434" y="1"/>
                    <a:pt x="1420" y="1"/>
                    <a:pt x="1406" y="1"/>
                  </a:cubicBezTo>
                  <a:cubicBezTo>
                    <a:pt x="1" y="500"/>
                    <a:pt x="365" y="2213"/>
                    <a:pt x="1793" y="2269"/>
                  </a:cubicBezTo>
                  <a:cubicBezTo>
                    <a:pt x="3078" y="1867"/>
                    <a:pt x="3028" y="1"/>
                    <a:pt x="1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 rot="211593">
              <a:off x="1536545" y="4009790"/>
              <a:ext cx="91698" cy="67591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1"/>
                  </a:moveTo>
                  <a:cubicBezTo>
                    <a:pt x="1435" y="1"/>
                    <a:pt x="1421" y="1"/>
                    <a:pt x="1406" y="1"/>
                  </a:cubicBezTo>
                  <a:cubicBezTo>
                    <a:pt x="1" y="499"/>
                    <a:pt x="364" y="2212"/>
                    <a:pt x="1793" y="2269"/>
                  </a:cubicBezTo>
                  <a:cubicBezTo>
                    <a:pt x="3077" y="1866"/>
                    <a:pt x="3028" y="1"/>
                    <a:pt x="14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53298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Herrera Torres Isis </a:t>
                      </a:r>
                      <a:r>
                        <a:rPr lang="es-MX" sz="1200" dirty="0" err="1" smtClean="0"/>
                        <a:t>Odet</a:t>
                      </a:r>
                      <a:r>
                        <a:rPr lang="es-MX" sz="1200" dirty="0" smtClean="0"/>
                        <a:t>.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Conoce</a:t>
                      </a:r>
                      <a:r>
                        <a:rPr lang="es-ES" sz="1200" baseline="0" dirty="0" smtClean="0"/>
                        <a:t> las vocales en su orden correcto.</a:t>
                      </a:r>
                    </a:p>
                    <a:p>
                      <a:r>
                        <a:rPr lang="es-ES" sz="1200" baseline="0" dirty="0" smtClean="0"/>
                        <a:t>Las identifica y diferencia de las consonantes. </a:t>
                      </a:r>
                    </a:p>
                    <a:p>
                      <a:r>
                        <a:rPr lang="es-ES" sz="1200" baseline="0" dirty="0" smtClean="0"/>
                        <a:t>Logra relacionarlas con un objeto o dibujo representativo.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42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33802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err="1" smtClean="0"/>
                        <a:t>Diaz</a:t>
                      </a:r>
                      <a:r>
                        <a:rPr lang="es-MX" sz="1200" baseline="0" dirty="0" smtClean="0"/>
                        <a:t> Martínez </a:t>
                      </a:r>
                      <a:r>
                        <a:rPr lang="es-MX" sz="1200" baseline="0" dirty="0" err="1" smtClean="0"/>
                        <a:t>Dayna</a:t>
                      </a:r>
                      <a:r>
                        <a:rPr lang="es-MX" sz="1200" baseline="0" dirty="0" smtClean="0"/>
                        <a:t> Fernanda. </a:t>
                      </a:r>
                    </a:p>
                    <a:p>
                      <a:pPr algn="ctr"/>
                      <a:r>
                        <a:rPr lang="es-MX" sz="1200" dirty="0" smtClean="0"/>
                        <a:t>Campo </a:t>
                      </a:r>
                      <a:r>
                        <a:rPr lang="es-MX" sz="1200" dirty="0"/>
                        <a:t>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</a:t>
                      </a:r>
                      <a:r>
                        <a:rPr lang="es-ES" sz="1200" baseline="0" dirty="0" smtClean="0"/>
                        <a:t> un poco de dificultad al ordenar las vocales pero las reconoce e identifica. </a:t>
                      </a:r>
                    </a:p>
                    <a:p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7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760563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Ramos</a:t>
                      </a:r>
                      <a:r>
                        <a:rPr lang="es-MX" sz="1200" baseline="0" dirty="0" smtClean="0"/>
                        <a:t> Martínez </a:t>
                      </a:r>
                      <a:r>
                        <a:rPr lang="es-MX" sz="1200" baseline="0" dirty="0" err="1" smtClean="0"/>
                        <a:t>Antonela</a:t>
                      </a:r>
                      <a:r>
                        <a:rPr lang="es-MX" sz="1200" baseline="0" dirty="0" smtClean="0"/>
                        <a:t> Monserrat</a:t>
                      </a:r>
                      <a:r>
                        <a:rPr lang="es-MX" sz="1200" dirty="0" smtClean="0"/>
                        <a:t>.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Conoce</a:t>
                      </a:r>
                      <a:r>
                        <a:rPr lang="es-ES" sz="1200" baseline="0" dirty="0" smtClean="0"/>
                        <a:t> las vocales en su orden correcto.</a:t>
                      </a:r>
                    </a:p>
                    <a:p>
                      <a:r>
                        <a:rPr lang="es-ES" sz="1200" baseline="0" dirty="0" smtClean="0"/>
                        <a:t>Las identifica y diferencia de las consonantes. </a:t>
                      </a:r>
                    </a:p>
                    <a:p>
                      <a:r>
                        <a:rPr lang="es-ES" sz="1200" baseline="0" dirty="0" smtClean="0"/>
                        <a:t>Logra relacionarlas con un objeto o dibujo representativo.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99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972201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Lucio</a:t>
                      </a:r>
                      <a:r>
                        <a:rPr lang="es-MX" sz="1200" baseline="0" dirty="0" smtClean="0"/>
                        <a:t> Rodríguez Kevin Isaac</a:t>
                      </a:r>
                      <a:r>
                        <a:rPr lang="es-MX" sz="1200" dirty="0" smtClean="0"/>
                        <a:t>.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 smtClean="0"/>
                        <a:t>Las identifica y diferencia de las consonantes. </a:t>
                      </a:r>
                    </a:p>
                    <a:p>
                      <a:r>
                        <a:rPr lang="es-ES" sz="1200" dirty="0" smtClean="0"/>
                        <a:t>Conoce</a:t>
                      </a:r>
                      <a:r>
                        <a:rPr lang="es-ES" sz="1200" baseline="0" dirty="0" smtClean="0"/>
                        <a:t> las vocales en su orden correcto.</a:t>
                      </a:r>
                    </a:p>
                    <a:p>
                      <a:r>
                        <a:rPr lang="es-ES" sz="1200" baseline="0" dirty="0" smtClean="0"/>
                        <a:t>Logra relacionarlas con un objeto o dibujo representativo.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647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591412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Cortez</a:t>
                      </a:r>
                      <a:r>
                        <a:rPr lang="es-MX" sz="1200" baseline="0" dirty="0" smtClean="0"/>
                        <a:t> Galván </a:t>
                      </a:r>
                      <a:r>
                        <a:rPr lang="es-MX" sz="1200" baseline="0" dirty="0" err="1" smtClean="0"/>
                        <a:t>Thiago</a:t>
                      </a:r>
                      <a:r>
                        <a:rPr lang="es-MX" sz="1200" baseline="0" dirty="0" smtClean="0"/>
                        <a:t> Mateo</a:t>
                      </a:r>
                      <a:r>
                        <a:rPr lang="es-MX" sz="1200" dirty="0" smtClean="0"/>
                        <a:t>.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Conoce</a:t>
                      </a:r>
                      <a:r>
                        <a:rPr lang="es-ES" sz="1200" baseline="0" dirty="0" smtClean="0"/>
                        <a:t> las vocales en su orden correcto.</a:t>
                      </a:r>
                    </a:p>
                    <a:p>
                      <a:r>
                        <a:rPr lang="es-ES" sz="1200" baseline="0" dirty="0" smtClean="0"/>
                        <a:t>Las identifica y diferencia de las consonantes. </a:t>
                      </a:r>
                    </a:p>
                    <a:p>
                      <a:r>
                        <a:rPr lang="es-ES" sz="1200" baseline="0" dirty="0" smtClean="0"/>
                        <a:t>Logra relacionarlas con un objeto o dibujo representativo.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185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7849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</a:t>
                      </a:r>
                      <a:r>
                        <a:rPr lang="es-MX" sz="1200" dirty="0" smtClean="0"/>
                        <a:t>:</a:t>
                      </a:r>
                      <a:r>
                        <a:rPr lang="es-MX" sz="1200" baseline="0" dirty="0" smtClean="0"/>
                        <a:t> Parra Pérez Sebastián</a:t>
                      </a:r>
                      <a:r>
                        <a:rPr lang="es-MX" sz="1200" dirty="0" smtClean="0"/>
                        <a:t>.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Relaciona</a:t>
                      </a:r>
                      <a:r>
                        <a:rPr lang="es-ES" sz="1200" baseline="0" dirty="0" smtClean="0"/>
                        <a:t> las vocales con un objeto representativo.</a:t>
                      </a:r>
                    </a:p>
                    <a:p>
                      <a:r>
                        <a:rPr lang="es-ES" sz="1200" baseline="0" dirty="0" smtClean="0"/>
                        <a:t>Las ordena y reconoce entre las demás letras del abecedario.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654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40"/>
          <p:cNvSpPr/>
          <p:nvPr/>
        </p:nvSpPr>
        <p:spPr>
          <a:xfrm>
            <a:off x="3365550" y="955700"/>
            <a:ext cx="1857397" cy="1581568"/>
          </a:xfrm>
          <a:custGeom>
            <a:avLst/>
            <a:gdLst/>
            <a:ahLst/>
            <a:cxnLst/>
            <a:rect l="l" t="t" r="r" b="b"/>
            <a:pathLst>
              <a:path w="7273" h="6193" extrusionOk="0">
                <a:moveTo>
                  <a:pt x="3952" y="0"/>
                </a:moveTo>
                <a:cubicBezTo>
                  <a:pt x="2384" y="0"/>
                  <a:pt x="1469" y="986"/>
                  <a:pt x="1041" y="1868"/>
                </a:cubicBezTo>
                <a:cubicBezTo>
                  <a:pt x="0" y="4017"/>
                  <a:pt x="1533" y="6192"/>
                  <a:pt x="3971" y="6192"/>
                </a:cubicBezTo>
                <a:cubicBezTo>
                  <a:pt x="4437" y="6192"/>
                  <a:pt x="4935" y="6113"/>
                  <a:pt x="5455" y="5939"/>
                </a:cubicBezTo>
                <a:cubicBezTo>
                  <a:pt x="6978" y="5430"/>
                  <a:pt x="7273" y="3967"/>
                  <a:pt x="7122" y="2903"/>
                </a:cubicBezTo>
                <a:cubicBezTo>
                  <a:pt x="7034" y="2285"/>
                  <a:pt x="6879" y="1660"/>
                  <a:pt x="6525" y="1146"/>
                </a:cubicBezTo>
                <a:cubicBezTo>
                  <a:pt x="6152" y="605"/>
                  <a:pt x="5553" y="244"/>
                  <a:pt x="4909" y="113"/>
                </a:cubicBezTo>
                <a:cubicBezTo>
                  <a:pt x="4566" y="35"/>
                  <a:pt x="4248" y="0"/>
                  <a:pt x="39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40"/>
          <p:cNvSpPr txBox="1">
            <a:spLocks noGrp="1"/>
          </p:cNvSpPr>
          <p:nvPr>
            <p:ph type="title"/>
          </p:nvPr>
        </p:nvSpPr>
        <p:spPr>
          <a:xfrm>
            <a:off x="1214184" y="2445837"/>
            <a:ext cx="6518700" cy="135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Miércoles.</a:t>
            </a:r>
            <a:endParaRPr dirty="0"/>
          </a:p>
        </p:txBody>
      </p:sp>
      <p:sp>
        <p:nvSpPr>
          <p:cNvPr id="949" name="Google Shape;949;p40"/>
          <p:cNvSpPr txBox="1">
            <a:spLocks noGrp="1"/>
          </p:cNvSpPr>
          <p:nvPr>
            <p:ph type="title" idx="2"/>
          </p:nvPr>
        </p:nvSpPr>
        <p:spPr>
          <a:xfrm>
            <a:off x="3807900" y="1325588"/>
            <a:ext cx="110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08</a:t>
            </a:r>
            <a:endParaRPr dirty="0"/>
          </a:p>
        </p:txBody>
      </p:sp>
      <p:grpSp>
        <p:nvGrpSpPr>
          <p:cNvPr id="951" name="Google Shape;951;p40"/>
          <p:cNvGrpSpPr/>
          <p:nvPr/>
        </p:nvGrpSpPr>
        <p:grpSpPr>
          <a:xfrm rot="-461714">
            <a:off x="649078" y="1150673"/>
            <a:ext cx="1580471" cy="1004012"/>
            <a:chOff x="2180675" y="2812125"/>
            <a:chExt cx="4241100" cy="2664675"/>
          </a:xfrm>
        </p:grpSpPr>
        <p:sp>
          <p:nvSpPr>
            <p:cNvPr id="952" name="Google Shape;952;p40"/>
            <p:cNvSpPr/>
            <p:nvPr/>
          </p:nvSpPr>
          <p:spPr>
            <a:xfrm>
              <a:off x="2712100" y="3395750"/>
              <a:ext cx="3047975" cy="2070600"/>
            </a:xfrm>
            <a:custGeom>
              <a:avLst/>
              <a:gdLst/>
              <a:ahLst/>
              <a:cxnLst/>
              <a:rect l="l" t="t" r="r" b="b"/>
              <a:pathLst>
                <a:path w="121919" h="82824" extrusionOk="0">
                  <a:moveTo>
                    <a:pt x="65722" y="0"/>
                  </a:moveTo>
                  <a:cubicBezTo>
                    <a:pt x="62729" y="0"/>
                    <a:pt x="59581" y="295"/>
                    <a:pt x="56271" y="920"/>
                  </a:cubicBezTo>
                  <a:cubicBezTo>
                    <a:pt x="1" y="11549"/>
                    <a:pt x="8754" y="82824"/>
                    <a:pt x="8754" y="82824"/>
                  </a:cubicBezTo>
                  <a:lnTo>
                    <a:pt x="25010" y="81990"/>
                  </a:lnTo>
                  <a:cubicBezTo>
                    <a:pt x="25010" y="81990"/>
                    <a:pt x="20568" y="18942"/>
                    <a:pt x="58147" y="14050"/>
                  </a:cubicBezTo>
                  <a:cubicBezTo>
                    <a:pt x="59300" y="13900"/>
                    <a:pt x="60426" y="13827"/>
                    <a:pt x="61528" y="13827"/>
                  </a:cubicBezTo>
                  <a:cubicBezTo>
                    <a:pt x="94078" y="13827"/>
                    <a:pt x="104413" y="77197"/>
                    <a:pt x="104413" y="77197"/>
                  </a:cubicBezTo>
                  <a:lnTo>
                    <a:pt x="121919" y="75322"/>
                  </a:lnTo>
                  <a:cubicBezTo>
                    <a:pt x="121919" y="75322"/>
                    <a:pt x="113612" y="0"/>
                    <a:pt x="6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3401750" y="3849750"/>
              <a:ext cx="1832125" cy="1595775"/>
            </a:xfrm>
            <a:custGeom>
              <a:avLst/>
              <a:gdLst/>
              <a:ahLst/>
              <a:cxnLst/>
              <a:rect l="l" t="t" r="r" b="b"/>
              <a:pathLst>
                <a:path w="73285" h="63831" extrusionOk="0">
                  <a:moveTo>
                    <a:pt x="33298" y="0"/>
                  </a:moveTo>
                  <a:cubicBezTo>
                    <a:pt x="31809" y="0"/>
                    <a:pt x="30272" y="153"/>
                    <a:pt x="28685" y="475"/>
                  </a:cubicBezTo>
                  <a:cubicBezTo>
                    <a:pt x="1" y="6284"/>
                    <a:pt x="1592" y="63830"/>
                    <a:pt x="1592" y="63830"/>
                  </a:cubicBezTo>
                  <a:lnTo>
                    <a:pt x="14931" y="63414"/>
                  </a:lnTo>
                  <a:cubicBezTo>
                    <a:pt x="14931" y="63414"/>
                    <a:pt x="14945" y="14380"/>
                    <a:pt x="29518" y="12979"/>
                  </a:cubicBezTo>
                  <a:cubicBezTo>
                    <a:pt x="29954" y="12937"/>
                    <a:pt x="30383" y="12916"/>
                    <a:pt x="30808" y="12916"/>
                  </a:cubicBezTo>
                  <a:cubicBezTo>
                    <a:pt x="51524" y="12916"/>
                    <a:pt x="59529" y="61746"/>
                    <a:pt x="59529" y="61746"/>
                  </a:cubicBezTo>
                  <a:lnTo>
                    <a:pt x="73284" y="59662"/>
                  </a:lnTo>
                  <a:cubicBezTo>
                    <a:pt x="73284" y="59662"/>
                    <a:pt x="62711" y="0"/>
                    <a:pt x="33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2180675" y="2812125"/>
              <a:ext cx="4241100" cy="2664675"/>
            </a:xfrm>
            <a:custGeom>
              <a:avLst/>
              <a:gdLst/>
              <a:ahLst/>
              <a:cxnLst/>
              <a:rect l="l" t="t" r="r" b="b"/>
              <a:pathLst>
                <a:path w="169644" h="106587" extrusionOk="0">
                  <a:moveTo>
                    <a:pt x="80577" y="1"/>
                  </a:moveTo>
                  <a:cubicBezTo>
                    <a:pt x="66131" y="1"/>
                    <a:pt x="51483" y="4077"/>
                    <a:pt x="38765" y="14470"/>
                  </a:cubicBezTo>
                  <a:cubicBezTo>
                    <a:pt x="1" y="46148"/>
                    <a:pt x="9588" y="106587"/>
                    <a:pt x="9588" y="106587"/>
                  </a:cubicBezTo>
                  <a:lnTo>
                    <a:pt x="26677" y="105335"/>
                  </a:lnTo>
                  <a:cubicBezTo>
                    <a:pt x="26677" y="105335"/>
                    <a:pt x="17112" y="35395"/>
                    <a:pt x="75028" y="20306"/>
                  </a:cubicBezTo>
                  <a:cubicBezTo>
                    <a:pt x="79562" y="19124"/>
                    <a:pt x="83831" y="18579"/>
                    <a:pt x="87851" y="18579"/>
                  </a:cubicBezTo>
                  <a:cubicBezTo>
                    <a:pt x="136303" y="18579"/>
                    <a:pt x="148385" y="97833"/>
                    <a:pt x="148385" y="97833"/>
                  </a:cubicBezTo>
                  <a:lnTo>
                    <a:pt x="169644" y="95750"/>
                  </a:lnTo>
                  <a:cubicBezTo>
                    <a:pt x="169644" y="95750"/>
                    <a:pt x="158807" y="36561"/>
                    <a:pt x="135881" y="19055"/>
                  </a:cubicBezTo>
                  <a:cubicBezTo>
                    <a:pt x="122282" y="8670"/>
                    <a:pt x="101644" y="1"/>
                    <a:pt x="805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40"/>
          <p:cNvGrpSpPr/>
          <p:nvPr/>
        </p:nvGrpSpPr>
        <p:grpSpPr>
          <a:xfrm>
            <a:off x="6790220" y="1170954"/>
            <a:ext cx="1155556" cy="1151059"/>
            <a:chOff x="4183250" y="275850"/>
            <a:chExt cx="2293225" cy="2284300"/>
          </a:xfrm>
        </p:grpSpPr>
        <p:sp>
          <p:nvSpPr>
            <p:cNvPr id="956" name="Google Shape;956;p40"/>
            <p:cNvSpPr/>
            <p:nvPr/>
          </p:nvSpPr>
          <p:spPr>
            <a:xfrm>
              <a:off x="4771050" y="904625"/>
              <a:ext cx="1125075" cy="1029275"/>
            </a:xfrm>
            <a:custGeom>
              <a:avLst/>
              <a:gdLst/>
              <a:ahLst/>
              <a:cxnLst/>
              <a:rect l="l" t="t" r="r" b="b"/>
              <a:pathLst>
                <a:path w="45003" h="41171" extrusionOk="0">
                  <a:moveTo>
                    <a:pt x="22528" y="0"/>
                  </a:moveTo>
                  <a:cubicBezTo>
                    <a:pt x="12722" y="0"/>
                    <a:pt x="4252" y="7579"/>
                    <a:pt x="2253" y="17641"/>
                  </a:cubicBezTo>
                  <a:cubicBezTo>
                    <a:pt x="1" y="28974"/>
                    <a:pt x="6953" y="38484"/>
                    <a:pt x="18286" y="40736"/>
                  </a:cubicBezTo>
                  <a:cubicBezTo>
                    <a:pt x="19761" y="41029"/>
                    <a:pt x="21228" y="41171"/>
                    <a:pt x="22669" y="41171"/>
                  </a:cubicBezTo>
                  <a:cubicBezTo>
                    <a:pt x="32306" y="41171"/>
                    <a:pt x="40792" y="34834"/>
                    <a:pt x="42751" y="24974"/>
                  </a:cubicBezTo>
                  <a:cubicBezTo>
                    <a:pt x="45002" y="13639"/>
                    <a:pt x="37639" y="2626"/>
                    <a:pt x="26305" y="374"/>
                  </a:cubicBezTo>
                  <a:cubicBezTo>
                    <a:pt x="25031" y="121"/>
                    <a:pt x="23769" y="0"/>
                    <a:pt x="22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5328175" y="275850"/>
              <a:ext cx="273475" cy="530925"/>
            </a:xfrm>
            <a:custGeom>
              <a:avLst/>
              <a:gdLst/>
              <a:ahLst/>
              <a:cxnLst/>
              <a:rect l="l" t="t" r="r" b="b"/>
              <a:pathLst>
                <a:path w="10939" h="21237" extrusionOk="0">
                  <a:moveTo>
                    <a:pt x="1182" y="0"/>
                  </a:moveTo>
                  <a:lnTo>
                    <a:pt x="1" y="20697"/>
                  </a:lnTo>
                  <a:cubicBezTo>
                    <a:pt x="593" y="20632"/>
                    <a:pt x="1166" y="20605"/>
                    <a:pt x="1711" y="20605"/>
                  </a:cubicBezTo>
                  <a:cubicBezTo>
                    <a:pt x="4344" y="20605"/>
                    <a:pt x="6294" y="21236"/>
                    <a:pt x="6294" y="21236"/>
                  </a:cubicBezTo>
                  <a:lnTo>
                    <a:pt x="10938" y="1370"/>
                  </a:lnTo>
                  <a:cubicBezTo>
                    <a:pt x="10132" y="1166"/>
                    <a:pt x="9318" y="979"/>
                    <a:pt x="8494" y="813"/>
                  </a:cubicBezTo>
                  <a:cubicBezTo>
                    <a:pt x="6085" y="335"/>
                    <a:pt x="3638" y="62"/>
                    <a:pt x="1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0"/>
            <p:cNvSpPr/>
            <p:nvPr/>
          </p:nvSpPr>
          <p:spPr>
            <a:xfrm>
              <a:off x="5027400" y="2030600"/>
              <a:ext cx="317275" cy="529550"/>
            </a:xfrm>
            <a:custGeom>
              <a:avLst/>
              <a:gdLst/>
              <a:ahLst/>
              <a:cxnLst/>
              <a:rect l="l" t="t" r="r" b="b"/>
              <a:pathLst>
                <a:path w="12691" h="21182" extrusionOk="0">
                  <a:moveTo>
                    <a:pt x="6111" y="0"/>
                  </a:moveTo>
                  <a:lnTo>
                    <a:pt x="0" y="19620"/>
                  </a:lnTo>
                  <a:cubicBezTo>
                    <a:pt x="897" y="19846"/>
                    <a:pt x="1801" y="20058"/>
                    <a:pt x="2723" y="20242"/>
                  </a:cubicBezTo>
                  <a:cubicBezTo>
                    <a:pt x="5548" y="20801"/>
                    <a:pt x="8415" y="21115"/>
                    <a:pt x="11293" y="21181"/>
                  </a:cubicBezTo>
                  <a:lnTo>
                    <a:pt x="12690" y="888"/>
                  </a:lnTo>
                  <a:lnTo>
                    <a:pt x="12690" y="888"/>
                  </a:lnTo>
                  <a:cubicBezTo>
                    <a:pt x="12240" y="938"/>
                    <a:pt x="11794" y="960"/>
                    <a:pt x="11361" y="960"/>
                  </a:cubicBezTo>
                  <a:cubicBezTo>
                    <a:pt x="8474" y="960"/>
                    <a:pt x="6111" y="0"/>
                    <a:pt x="6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0"/>
            <p:cNvSpPr/>
            <p:nvPr/>
          </p:nvSpPr>
          <p:spPr>
            <a:xfrm>
              <a:off x="5577300" y="362175"/>
              <a:ext cx="429550" cy="548025"/>
            </a:xfrm>
            <a:custGeom>
              <a:avLst/>
              <a:gdLst/>
              <a:ahLst/>
              <a:cxnLst/>
              <a:rect l="l" t="t" r="r" b="b"/>
              <a:pathLst>
                <a:path w="17182" h="21921" extrusionOk="0">
                  <a:moveTo>
                    <a:pt x="7246" y="1"/>
                  </a:moveTo>
                  <a:lnTo>
                    <a:pt x="1" y="18986"/>
                  </a:lnTo>
                  <a:cubicBezTo>
                    <a:pt x="1" y="18986"/>
                    <a:pt x="4073" y="20862"/>
                    <a:pt x="4929" y="21921"/>
                  </a:cubicBezTo>
                  <a:lnTo>
                    <a:pt x="17182" y="5628"/>
                  </a:lnTo>
                  <a:cubicBezTo>
                    <a:pt x="14115" y="3348"/>
                    <a:pt x="10778" y="1458"/>
                    <a:pt x="72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>
              <a:off x="5789525" y="630725"/>
              <a:ext cx="528925" cy="451100"/>
            </a:xfrm>
            <a:custGeom>
              <a:avLst/>
              <a:gdLst/>
              <a:ahLst/>
              <a:cxnLst/>
              <a:rect l="l" t="t" r="r" b="b"/>
              <a:pathLst>
                <a:path w="21157" h="18044" extrusionOk="0">
                  <a:moveTo>
                    <a:pt x="14480" y="0"/>
                  </a:moveTo>
                  <a:lnTo>
                    <a:pt x="0" y="13841"/>
                  </a:lnTo>
                  <a:cubicBezTo>
                    <a:pt x="0" y="13841"/>
                    <a:pt x="2225" y="16062"/>
                    <a:pt x="3254" y="18044"/>
                  </a:cubicBezTo>
                  <a:lnTo>
                    <a:pt x="21157" y="8866"/>
                  </a:lnTo>
                  <a:cubicBezTo>
                    <a:pt x="19291" y="5655"/>
                    <a:pt x="17050" y="2680"/>
                    <a:pt x="144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>
              <a:off x="5931125" y="1007500"/>
              <a:ext cx="532450" cy="290500"/>
            </a:xfrm>
            <a:custGeom>
              <a:avLst/>
              <a:gdLst/>
              <a:ahLst/>
              <a:cxnLst/>
              <a:rect l="l" t="t" r="r" b="b"/>
              <a:pathLst>
                <a:path w="21298" h="11620" extrusionOk="0">
                  <a:moveTo>
                    <a:pt x="18507" y="1"/>
                  </a:moveTo>
                  <a:lnTo>
                    <a:pt x="0" y="7244"/>
                  </a:lnTo>
                  <a:cubicBezTo>
                    <a:pt x="0" y="7244"/>
                    <a:pt x="779" y="9888"/>
                    <a:pt x="1146" y="11620"/>
                  </a:cubicBezTo>
                  <a:lnTo>
                    <a:pt x="21297" y="10394"/>
                  </a:lnTo>
                  <a:cubicBezTo>
                    <a:pt x="20774" y="6833"/>
                    <a:pt x="19838" y="3345"/>
                    <a:pt x="185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>
              <a:off x="5956950" y="1397725"/>
              <a:ext cx="519525" cy="327150"/>
            </a:xfrm>
            <a:custGeom>
              <a:avLst/>
              <a:gdLst/>
              <a:ahLst/>
              <a:cxnLst/>
              <a:rect l="l" t="t" r="r" b="b"/>
              <a:pathLst>
                <a:path w="20781" h="13086" extrusionOk="0">
                  <a:moveTo>
                    <a:pt x="506" y="0"/>
                  </a:moveTo>
                  <a:cubicBezTo>
                    <a:pt x="506" y="0"/>
                    <a:pt x="454" y="4138"/>
                    <a:pt x="0" y="5825"/>
                  </a:cubicBezTo>
                  <a:lnTo>
                    <a:pt x="19280" y="13085"/>
                  </a:lnTo>
                  <a:cubicBezTo>
                    <a:pt x="19493" y="12255"/>
                    <a:pt x="19689" y="11414"/>
                    <a:pt x="19859" y="10560"/>
                  </a:cubicBezTo>
                  <a:cubicBezTo>
                    <a:pt x="20481" y="7433"/>
                    <a:pt x="20780" y="4250"/>
                    <a:pt x="20754" y="1061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>
              <a:off x="5417225" y="2031475"/>
              <a:ext cx="257525" cy="526450"/>
            </a:xfrm>
            <a:custGeom>
              <a:avLst/>
              <a:gdLst/>
              <a:ahLst/>
              <a:cxnLst/>
              <a:rect l="l" t="t" r="r" b="b"/>
              <a:pathLst>
                <a:path w="10301" h="21058" extrusionOk="0">
                  <a:moveTo>
                    <a:pt x="4733" y="1"/>
                  </a:moveTo>
                  <a:cubicBezTo>
                    <a:pt x="4733" y="1"/>
                    <a:pt x="1379" y="920"/>
                    <a:pt x="473" y="920"/>
                  </a:cubicBezTo>
                  <a:cubicBezTo>
                    <a:pt x="389" y="920"/>
                    <a:pt x="326" y="912"/>
                    <a:pt x="289" y="895"/>
                  </a:cubicBezTo>
                  <a:lnTo>
                    <a:pt x="1" y="21057"/>
                  </a:lnTo>
                  <a:cubicBezTo>
                    <a:pt x="3541" y="20826"/>
                    <a:pt x="6993" y="20214"/>
                    <a:pt x="10300" y="19241"/>
                  </a:cubicBezTo>
                  <a:lnTo>
                    <a:pt x="47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>
              <a:off x="5633500" y="1924050"/>
              <a:ext cx="399525" cy="546575"/>
            </a:xfrm>
            <a:custGeom>
              <a:avLst/>
              <a:gdLst/>
              <a:ahLst/>
              <a:cxnLst/>
              <a:rect l="l" t="t" r="r" b="b"/>
              <a:pathLst>
                <a:path w="15981" h="21863" extrusionOk="0">
                  <a:moveTo>
                    <a:pt x="4877" y="0"/>
                  </a:moveTo>
                  <a:cubicBezTo>
                    <a:pt x="4877" y="0"/>
                    <a:pt x="776" y="2148"/>
                    <a:pt x="1" y="2469"/>
                  </a:cubicBezTo>
                  <a:lnTo>
                    <a:pt x="6363" y="21863"/>
                  </a:lnTo>
                  <a:cubicBezTo>
                    <a:pt x="9799" y="20430"/>
                    <a:pt x="13027" y="18592"/>
                    <a:pt x="15981" y="16384"/>
                  </a:cubicBezTo>
                  <a:lnTo>
                    <a:pt x="48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>
              <a:off x="5840175" y="1668475"/>
              <a:ext cx="526600" cy="558850"/>
            </a:xfrm>
            <a:custGeom>
              <a:avLst/>
              <a:gdLst/>
              <a:ahLst/>
              <a:cxnLst/>
              <a:rect l="l" t="t" r="r" b="b"/>
              <a:pathLst>
                <a:path w="21064" h="22354" extrusionOk="0">
                  <a:moveTo>
                    <a:pt x="3618" y="0"/>
                  </a:moveTo>
                  <a:cubicBezTo>
                    <a:pt x="3618" y="0"/>
                    <a:pt x="1252" y="4153"/>
                    <a:pt x="1" y="5681"/>
                  </a:cubicBezTo>
                  <a:lnTo>
                    <a:pt x="12605" y="22354"/>
                  </a:lnTo>
                  <a:cubicBezTo>
                    <a:pt x="16093" y="18836"/>
                    <a:pt x="18954" y="14749"/>
                    <a:pt x="21064" y="10268"/>
                  </a:cubicBez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>
              <a:off x="4648925" y="1953900"/>
              <a:ext cx="425525" cy="528325"/>
            </a:xfrm>
            <a:custGeom>
              <a:avLst/>
              <a:gdLst/>
              <a:ahLst/>
              <a:cxnLst/>
              <a:rect l="l" t="t" r="r" b="b"/>
              <a:pathLst>
                <a:path w="17021" h="21133" extrusionOk="0">
                  <a:moveTo>
                    <a:pt x="12093" y="0"/>
                  </a:moveTo>
                  <a:lnTo>
                    <a:pt x="0" y="16080"/>
                  </a:lnTo>
                  <a:cubicBezTo>
                    <a:pt x="3056" y="18107"/>
                    <a:pt x="6428" y="19807"/>
                    <a:pt x="10077" y="21132"/>
                  </a:cubicBezTo>
                  <a:lnTo>
                    <a:pt x="17021" y="2935"/>
                  </a:lnTo>
                  <a:cubicBezTo>
                    <a:pt x="17021" y="2935"/>
                    <a:pt x="12950" y="1060"/>
                    <a:pt x="120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0"/>
            <p:cNvSpPr/>
            <p:nvPr/>
          </p:nvSpPr>
          <p:spPr>
            <a:xfrm>
              <a:off x="4324025" y="1782300"/>
              <a:ext cx="538250" cy="453300"/>
            </a:xfrm>
            <a:custGeom>
              <a:avLst/>
              <a:gdLst/>
              <a:ahLst/>
              <a:cxnLst/>
              <a:rect l="l" t="t" r="r" b="b"/>
              <a:pathLst>
                <a:path w="21530" h="18132" extrusionOk="0">
                  <a:moveTo>
                    <a:pt x="18275" y="0"/>
                  </a:moveTo>
                  <a:lnTo>
                    <a:pt x="0" y="9370"/>
                  </a:lnTo>
                  <a:cubicBezTo>
                    <a:pt x="1896" y="12579"/>
                    <a:pt x="4229" y="15520"/>
                    <a:pt x="6958" y="18132"/>
                  </a:cubicBezTo>
                  <a:lnTo>
                    <a:pt x="21530" y="4203"/>
                  </a:lnTo>
                  <a:cubicBezTo>
                    <a:pt x="21530" y="4203"/>
                    <a:pt x="19303" y="1984"/>
                    <a:pt x="18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0"/>
            <p:cNvSpPr/>
            <p:nvPr/>
          </p:nvSpPr>
          <p:spPr>
            <a:xfrm>
              <a:off x="4187400" y="1566125"/>
              <a:ext cx="533250" cy="294100"/>
            </a:xfrm>
            <a:custGeom>
              <a:avLst/>
              <a:gdLst/>
              <a:ahLst/>
              <a:cxnLst/>
              <a:rect l="l" t="t" r="r" b="b"/>
              <a:pathLst>
                <a:path w="21330" h="11764" extrusionOk="0">
                  <a:moveTo>
                    <a:pt x="20184" y="0"/>
                  </a:moveTo>
                  <a:lnTo>
                    <a:pt x="0" y="1229"/>
                  </a:lnTo>
                  <a:cubicBezTo>
                    <a:pt x="367" y="4916"/>
                    <a:pt x="1201" y="8443"/>
                    <a:pt x="2455" y="11763"/>
                  </a:cubicBezTo>
                  <a:lnTo>
                    <a:pt x="21329" y="4376"/>
                  </a:lnTo>
                  <a:cubicBezTo>
                    <a:pt x="21329" y="4376"/>
                    <a:pt x="20551" y="1732"/>
                    <a:pt x="20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0"/>
            <p:cNvSpPr/>
            <p:nvPr/>
          </p:nvSpPr>
          <p:spPr>
            <a:xfrm>
              <a:off x="4183250" y="1146450"/>
              <a:ext cx="511575" cy="319975"/>
            </a:xfrm>
            <a:custGeom>
              <a:avLst/>
              <a:gdLst/>
              <a:ahLst/>
              <a:cxnLst/>
              <a:rect l="l" t="t" r="r" b="b"/>
              <a:pathLst>
                <a:path w="20463" h="12799" extrusionOk="0">
                  <a:moveTo>
                    <a:pt x="1950" y="1"/>
                  </a:moveTo>
                  <a:cubicBezTo>
                    <a:pt x="1536" y="1418"/>
                    <a:pt x="1183" y="2860"/>
                    <a:pt x="889" y="4327"/>
                  </a:cubicBezTo>
                  <a:cubicBezTo>
                    <a:pt x="401" y="6776"/>
                    <a:pt x="105" y="9259"/>
                    <a:pt x="1" y="11753"/>
                  </a:cubicBezTo>
                  <a:lnTo>
                    <a:pt x="19958" y="12798"/>
                  </a:lnTo>
                  <a:cubicBezTo>
                    <a:pt x="19958" y="12798"/>
                    <a:pt x="20009" y="8661"/>
                    <a:pt x="20462" y="6973"/>
                  </a:cubicBezTo>
                  <a:lnTo>
                    <a:pt x="19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0"/>
            <p:cNvSpPr/>
            <p:nvPr/>
          </p:nvSpPr>
          <p:spPr>
            <a:xfrm>
              <a:off x="4973050" y="279925"/>
              <a:ext cx="261850" cy="552725"/>
            </a:xfrm>
            <a:custGeom>
              <a:avLst/>
              <a:gdLst/>
              <a:ahLst/>
              <a:cxnLst/>
              <a:rect l="l" t="t" r="r" b="b"/>
              <a:pathLst>
                <a:path w="10474" h="22109" extrusionOk="0">
                  <a:moveTo>
                    <a:pt x="10474" y="1"/>
                  </a:moveTo>
                  <a:lnTo>
                    <a:pt x="10474" y="1"/>
                  </a:lnTo>
                  <a:cubicBezTo>
                    <a:pt x="6899" y="329"/>
                    <a:pt x="3380" y="1108"/>
                    <a:pt x="1" y="2321"/>
                  </a:cubicBezTo>
                  <a:lnTo>
                    <a:pt x="5726" y="22109"/>
                  </a:lnTo>
                  <a:cubicBezTo>
                    <a:pt x="5726" y="22109"/>
                    <a:pt x="9084" y="21188"/>
                    <a:pt x="9987" y="21188"/>
                  </a:cubicBezTo>
                  <a:cubicBezTo>
                    <a:pt x="10071" y="21188"/>
                    <a:pt x="10134" y="21196"/>
                    <a:pt x="10171" y="21214"/>
                  </a:cubicBezTo>
                  <a:lnTo>
                    <a:pt x="104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0"/>
            <p:cNvSpPr/>
            <p:nvPr/>
          </p:nvSpPr>
          <p:spPr>
            <a:xfrm>
              <a:off x="4624725" y="387125"/>
              <a:ext cx="393525" cy="552950"/>
            </a:xfrm>
            <a:custGeom>
              <a:avLst/>
              <a:gdLst/>
              <a:ahLst/>
              <a:cxnLst/>
              <a:rect l="l" t="t" r="r" b="b"/>
              <a:pathLst>
                <a:path w="15741" h="22118" extrusionOk="0">
                  <a:moveTo>
                    <a:pt x="9295" y="1"/>
                  </a:moveTo>
                  <a:cubicBezTo>
                    <a:pt x="5975" y="1638"/>
                    <a:pt x="2857" y="3687"/>
                    <a:pt x="0" y="6088"/>
                  </a:cubicBezTo>
                  <a:lnTo>
                    <a:pt x="10866" y="22118"/>
                  </a:lnTo>
                  <a:cubicBezTo>
                    <a:pt x="10866" y="22118"/>
                    <a:pt x="14966" y="19970"/>
                    <a:pt x="15741" y="19650"/>
                  </a:cubicBezTo>
                  <a:lnTo>
                    <a:pt x="92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0"/>
            <p:cNvSpPr/>
            <p:nvPr/>
          </p:nvSpPr>
          <p:spPr>
            <a:xfrm>
              <a:off x="4306450" y="651875"/>
              <a:ext cx="505175" cy="543750"/>
            </a:xfrm>
            <a:custGeom>
              <a:avLst/>
              <a:gdLst/>
              <a:ahLst/>
              <a:cxnLst/>
              <a:rect l="l" t="t" r="r" b="b"/>
              <a:pathLst>
                <a:path w="20207" h="21750" extrusionOk="0">
                  <a:moveTo>
                    <a:pt x="8057" y="0"/>
                  </a:moveTo>
                  <a:cubicBezTo>
                    <a:pt x="4850" y="3531"/>
                    <a:pt x="2121" y="7569"/>
                    <a:pt x="0" y="11988"/>
                  </a:cubicBezTo>
                  <a:lnTo>
                    <a:pt x="16588" y="21750"/>
                  </a:lnTo>
                  <a:cubicBezTo>
                    <a:pt x="16588" y="21750"/>
                    <a:pt x="18954" y="17598"/>
                    <a:pt x="20206" y="16070"/>
                  </a:cubicBezTo>
                  <a:lnTo>
                    <a:pt x="80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0"/>
            <p:cNvSpPr/>
            <p:nvPr/>
          </p:nvSpPr>
          <p:spPr>
            <a:xfrm>
              <a:off x="5512975" y="1343875"/>
              <a:ext cx="181825" cy="154825"/>
            </a:xfrm>
            <a:custGeom>
              <a:avLst/>
              <a:gdLst/>
              <a:ahLst/>
              <a:cxnLst/>
              <a:rect l="l" t="t" r="r" b="b"/>
              <a:pathLst>
                <a:path w="7273" h="6193" extrusionOk="0">
                  <a:moveTo>
                    <a:pt x="3952" y="0"/>
                  </a:moveTo>
                  <a:cubicBezTo>
                    <a:pt x="2384" y="0"/>
                    <a:pt x="1469" y="986"/>
                    <a:pt x="1041" y="1868"/>
                  </a:cubicBezTo>
                  <a:cubicBezTo>
                    <a:pt x="0" y="4017"/>
                    <a:pt x="1533" y="6192"/>
                    <a:pt x="3971" y="6192"/>
                  </a:cubicBezTo>
                  <a:cubicBezTo>
                    <a:pt x="4437" y="6192"/>
                    <a:pt x="4935" y="6113"/>
                    <a:pt x="5455" y="5939"/>
                  </a:cubicBezTo>
                  <a:cubicBezTo>
                    <a:pt x="6978" y="5430"/>
                    <a:pt x="7273" y="3967"/>
                    <a:pt x="7122" y="2903"/>
                  </a:cubicBezTo>
                  <a:cubicBezTo>
                    <a:pt x="7034" y="2285"/>
                    <a:pt x="6879" y="1660"/>
                    <a:pt x="6525" y="1146"/>
                  </a:cubicBezTo>
                  <a:cubicBezTo>
                    <a:pt x="6152" y="605"/>
                    <a:pt x="5553" y="244"/>
                    <a:pt x="4909" y="113"/>
                  </a:cubicBezTo>
                  <a:cubicBezTo>
                    <a:pt x="4566" y="35"/>
                    <a:pt x="4248" y="0"/>
                    <a:pt x="3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0"/>
            <p:cNvSpPr/>
            <p:nvPr/>
          </p:nvSpPr>
          <p:spPr>
            <a:xfrm>
              <a:off x="5004850" y="1199475"/>
              <a:ext cx="181850" cy="154800"/>
            </a:xfrm>
            <a:custGeom>
              <a:avLst/>
              <a:gdLst/>
              <a:ahLst/>
              <a:cxnLst/>
              <a:rect l="l" t="t" r="r" b="b"/>
              <a:pathLst>
                <a:path w="7274" h="6192" extrusionOk="0">
                  <a:moveTo>
                    <a:pt x="3953" y="1"/>
                  </a:moveTo>
                  <a:cubicBezTo>
                    <a:pt x="2385" y="1"/>
                    <a:pt x="1469" y="986"/>
                    <a:pt x="1042" y="1868"/>
                  </a:cubicBezTo>
                  <a:cubicBezTo>
                    <a:pt x="1" y="4017"/>
                    <a:pt x="1533" y="6191"/>
                    <a:pt x="3971" y="6191"/>
                  </a:cubicBezTo>
                  <a:cubicBezTo>
                    <a:pt x="4437" y="6191"/>
                    <a:pt x="4936" y="6112"/>
                    <a:pt x="5457" y="5938"/>
                  </a:cubicBezTo>
                  <a:cubicBezTo>
                    <a:pt x="6979" y="5430"/>
                    <a:pt x="7273" y="3966"/>
                    <a:pt x="7122" y="2903"/>
                  </a:cubicBezTo>
                  <a:cubicBezTo>
                    <a:pt x="7035" y="2286"/>
                    <a:pt x="6879" y="1660"/>
                    <a:pt x="6525" y="1146"/>
                  </a:cubicBezTo>
                  <a:cubicBezTo>
                    <a:pt x="6152" y="604"/>
                    <a:pt x="5554" y="244"/>
                    <a:pt x="4911" y="113"/>
                  </a:cubicBezTo>
                  <a:cubicBezTo>
                    <a:pt x="4568" y="36"/>
                    <a:pt x="4249" y="1"/>
                    <a:pt x="3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5323200" y="1241600"/>
              <a:ext cx="134875" cy="70550"/>
            </a:xfrm>
            <a:custGeom>
              <a:avLst/>
              <a:gdLst/>
              <a:ahLst/>
              <a:cxnLst/>
              <a:rect l="l" t="t" r="r" b="b"/>
              <a:pathLst>
                <a:path w="5395" h="2822" extrusionOk="0">
                  <a:moveTo>
                    <a:pt x="108" y="1"/>
                  </a:moveTo>
                  <a:cubicBezTo>
                    <a:pt x="54" y="1"/>
                    <a:pt x="0" y="47"/>
                    <a:pt x="16" y="115"/>
                  </a:cubicBezTo>
                  <a:cubicBezTo>
                    <a:pt x="136" y="625"/>
                    <a:pt x="404" y="1099"/>
                    <a:pt x="759" y="1499"/>
                  </a:cubicBezTo>
                  <a:cubicBezTo>
                    <a:pt x="1115" y="1898"/>
                    <a:pt x="1562" y="2213"/>
                    <a:pt x="2046" y="2447"/>
                  </a:cubicBezTo>
                  <a:cubicBezTo>
                    <a:pt x="2537" y="2665"/>
                    <a:pt x="3072" y="2805"/>
                    <a:pt x="3617" y="2820"/>
                  </a:cubicBezTo>
                  <a:cubicBezTo>
                    <a:pt x="3651" y="2821"/>
                    <a:pt x="3685" y="2821"/>
                    <a:pt x="3719" y="2821"/>
                  </a:cubicBezTo>
                  <a:cubicBezTo>
                    <a:pt x="4230" y="2821"/>
                    <a:pt x="4748" y="2717"/>
                    <a:pt x="5208" y="2485"/>
                  </a:cubicBezTo>
                  <a:cubicBezTo>
                    <a:pt x="5339" y="2420"/>
                    <a:pt x="5394" y="2264"/>
                    <a:pt x="5336" y="2130"/>
                  </a:cubicBezTo>
                  <a:cubicBezTo>
                    <a:pt x="5291" y="2028"/>
                    <a:pt x="5191" y="1966"/>
                    <a:pt x="5085" y="1966"/>
                  </a:cubicBezTo>
                  <a:cubicBezTo>
                    <a:pt x="5053" y="1966"/>
                    <a:pt x="5021" y="1972"/>
                    <a:pt x="4989" y="1983"/>
                  </a:cubicBezTo>
                  <a:lnTo>
                    <a:pt x="4988" y="1983"/>
                  </a:lnTo>
                  <a:cubicBezTo>
                    <a:pt x="4588" y="2132"/>
                    <a:pt x="4165" y="2208"/>
                    <a:pt x="3739" y="2208"/>
                  </a:cubicBezTo>
                  <a:cubicBezTo>
                    <a:pt x="3704" y="2208"/>
                    <a:pt x="3669" y="2208"/>
                    <a:pt x="3634" y="2207"/>
                  </a:cubicBezTo>
                  <a:cubicBezTo>
                    <a:pt x="3172" y="2192"/>
                    <a:pt x="2706" y="2103"/>
                    <a:pt x="2272" y="1924"/>
                  </a:cubicBezTo>
                  <a:cubicBezTo>
                    <a:pt x="1831" y="1758"/>
                    <a:pt x="1422" y="1506"/>
                    <a:pt x="1065" y="1193"/>
                  </a:cubicBezTo>
                  <a:cubicBezTo>
                    <a:pt x="701" y="875"/>
                    <a:pt x="403" y="486"/>
                    <a:pt x="189" y="53"/>
                  </a:cubicBezTo>
                  <a:cubicBezTo>
                    <a:pt x="171" y="16"/>
                    <a:pt x="140" y="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5490825" y="1139675"/>
              <a:ext cx="124725" cy="137225"/>
            </a:xfrm>
            <a:custGeom>
              <a:avLst/>
              <a:gdLst/>
              <a:ahLst/>
              <a:cxnLst/>
              <a:rect l="l" t="t" r="r" b="b"/>
              <a:pathLst>
                <a:path w="4989" h="5489" extrusionOk="0">
                  <a:moveTo>
                    <a:pt x="2756" y="1"/>
                  </a:moveTo>
                  <a:cubicBezTo>
                    <a:pt x="1351" y="1"/>
                    <a:pt x="1" y="2020"/>
                    <a:pt x="105" y="3387"/>
                  </a:cubicBezTo>
                  <a:cubicBezTo>
                    <a:pt x="170" y="4252"/>
                    <a:pt x="758" y="5066"/>
                    <a:pt x="1567" y="5381"/>
                  </a:cubicBezTo>
                  <a:cubicBezTo>
                    <a:pt x="1722" y="5441"/>
                    <a:pt x="1940" y="5488"/>
                    <a:pt x="2188" y="5488"/>
                  </a:cubicBezTo>
                  <a:cubicBezTo>
                    <a:pt x="2514" y="5488"/>
                    <a:pt x="2892" y="5406"/>
                    <a:pt x="3246" y="5165"/>
                  </a:cubicBezTo>
                  <a:cubicBezTo>
                    <a:pt x="4745" y="4143"/>
                    <a:pt x="4988" y="1539"/>
                    <a:pt x="3736" y="369"/>
                  </a:cubicBezTo>
                  <a:cubicBezTo>
                    <a:pt x="3418" y="112"/>
                    <a:pt x="3085" y="1"/>
                    <a:pt x="27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5519550" y="118665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8" y="0"/>
                  </a:moveTo>
                  <a:cubicBezTo>
                    <a:pt x="123" y="0"/>
                    <a:pt x="76" y="40"/>
                    <a:pt x="67" y="96"/>
                  </a:cubicBezTo>
                  <a:cubicBezTo>
                    <a:pt x="5" y="489"/>
                    <a:pt x="1" y="882"/>
                    <a:pt x="85" y="1287"/>
                  </a:cubicBezTo>
                  <a:cubicBezTo>
                    <a:pt x="129" y="1488"/>
                    <a:pt x="201" y="1693"/>
                    <a:pt x="346" y="1882"/>
                  </a:cubicBezTo>
                  <a:cubicBezTo>
                    <a:pt x="487" y="2071"/>
                    <a:pt x="740" y="2208"/>
                    <a:pt x="990" y="2213"/>
                  </a:cubicBezTo>
                  <a:cubicBezTo>
                    <a:pt x="996" y="2213"/>
                    <a:pt x="1002" y="2213"/>
                    <a:pt x="1009" y="2213"/>
                  </a:cubicBezTo>
                  <a:cubicBezTo>
                    <a:pt x="1257" y="2213"/>
                    <a:pt x="1477" y="2105"/>
                    <a:pt x="1645" y="1978"/>
                  </a:cubicBezTo>
                  <a:cubicBezTo>
                    <a:pt x="1809" y="1847"/>
                    <a:pt x="1953" y="1694"/>
                    <a:pt x="2073" y="1523"/>
                  </a:cubicBezTo>
                  <a:cubicBezTo>
                    <a:pt x="2303" y="1198"/>
                    <a:pt x="2482" y="842"/>
                    <a:pt x="2605" y="464"/>
                  </a:cubicBezTo>
                  <a:cubicBezTo>
                    <a:pt x="2627" y="398"/>
                    <a:pt x="2594" y="327"/>
                    <a:pt x="2531" y="299"/>
                  </a:cubicBezTo>
                  <a:cubicBezTo>
                    <a:pt x="2513" y="292"/>
                    <a:pt x="2495" y="288"/>
                    <a:pt x="2478" y="288"/>
                  </a:cubicBezTo>
                  <a:cubicBezTo>
                    <a:pt x="2430" y="288"/>
                    <a:pt x="2385" y="314"/>
                    <a:pt x="2361" y="359"/>
                  </a:cubicBezTo>
                  <a:lnTo>
                    <a:pt x="2357" y="364"/>
                  </a:lnTo>
                  <a:cubicBezTo>
                    <a:pt x="2184" y="685"/>
                    <a:pt x="1990" y="1009"/>
                    <a:pt x="1765" y="1286"/>
                  </a:cubicBezTo>
                  <a:cubicBezTo>
                    <a:pt x="1546" y="1553"/>
                    <a:pt x="1270" y="1794"/>
                    <a:pt x="1014" y="1794"/>
                  </a:cubicBezTo>
                  <a:cubicBezTo>
                    <a:pt x="1009" y="1794"/>
                    <a:pt x="1005" y="1794"/>
                    <a:pt x="1000" y="1794"/>
                  </a:cubicBezTo>
                  <a:cubicBezTo>
                    <a:pt x="867" y="1790"/>
                    <a:pt x="752" y="1737"/>
                    <a:pt x="658" y="1626"/>
                  </a:cubicBezTo>
                  <a:cubicBezTo>
                    <a:pt x="561" y="1518"/>
                    <a:pt x="496" y="1358"/>
                    <a:pt x="442" y="1193"/>
                  </a:cubicBezTo>
                  <a:cubicBezTo>
                    <a:pt x="342" y="859"/>
                    <a:pt x="306" y="481"/>
                    <a:pt x="291" y="116"/>
                  </a:cubicBezTo>
                  <a:lnTo>
                    <a:pt x="291" y="109"/>
                  </a:lnTo>
                  <a:cubicBezTo>
                    <a:pt x="289" y="50"/>
                    <a:pt x="243" y="4"/>
                    <a:pt x="185" y="0"/>
                  </a:cubicBezTo>
                  <a:cubicBezTo>
                    <a:pt x="182" y="0"/>
                    <a:pt x="18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5205450" y="1083050"/>
              <a:ext cx="124725" cy="137200"/>
            </a:xfrm>
            <a:custGeom>
              <a:avLst/>
              <a:gdLst/>
              <a:ahLst/>
              <a:cxnLst/>
              <a:rect l="l" t="t" r="r" b="b"/>
              <a:pathLst>
                <a:path w="4989" h="5488" extrusionOk="0">
                  <a:moveTo>
                    <a:pt x="2756" y="0"/>
                  </a:moveTo>
                  <a:cubicBezTo>
                    <a:pt x="1351" y="0"/>
                    <a:pt x="1" y="2019"/>
                    <a:pt x="104" y="3386"/>
                  </a:cubicBezTo>
                  <a:cubicBezTo>
                    <a:pt x="171" y="4252"/>
                    <a:pt x="758" y="5066"/>
                    <a:pt x="1567" y="5380"/>
                  </a:cubicBezTo>
                  <a:cubicBezTo>
                    <a:pt x="1722" y="5440"/>
                    <a:pt x="1941" y="5488"/>
                    <a:pt x="2189" y="5488"/>
                  </a:cubicBezTo>
                  <a:cubicBezTo>
                    <a:pt x="2515" y="5488"/>
                    <a:pt x="2892" y="5406"/>
                    <a:pt x="3245" y="5165"/>
                  </a:cubicBezTo>
                  <a:cubicBezTo>
                    <a:pt x="4745" y="4143"/>
                    <a:pt x="4989" y="1538"/>
                    <a:pt x="3736" y="369"/>
                  </a:cubicBezTo>
                  <a:cubicBezTo>
                    <a:pt x="3418" y="112"/>
                    <a:pt x="3086" y="0"/>
                    <a:pt x="2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5234200" y="113000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7" y="1"/>
                  </a:moveTo>
                  <a:cubicBezTo>
                    <a:pt x="122" y="1"/>
                    <a:pt x="74" y="41"/>
                    <a:pt x="66" y="96"/>
                  </a:cubicBezTo>
                  <a:cubicBezTo>
                    <a:pt x="5" y="489"/>
                    <a:pt x="0" y="881"/>
                    <a:pt x="83" y="1287"/>
                  </a:cubicBezTo>
                  <a:cubicBezTo>
                    <a:pt x="128" y="1488"/>
                    <a:pt x="200" y="1694"/>
                    <a:pt x="345" y="1883"/>
                  </a:cubicBezTo>
                  <a:cubicBezTo>
                    <a:pt x="486" y="2072"/>
                    <a:pt x="739" y="2209"/>
                    <a:pt x="989" y="2214"/>
                  </a:cubicBezTo>
                  <a:cubicBezTo>
                    <a:pt x="994" y="2214"/>
                    <a:pt x="999" y="2214"/>
                    <a:pt x="1004" y="2214"/>
                  </a:cubicBezTo>
                  <a:cubicBezTo>
                    <a:pt x="1254" y="2214"/>
                    <a:pt x="1475" y="2106"/>
                    <a:pt x="1644" y="1978"/>
                  </a:cubicBezTo>
                  <a:cubicBezTo>
                    <a:pt x="1809" y="1848"/>
                    <a:pt x="1952" y="1694"/>
                    <a:pt x="2072" y="1523"/>
                  </a:cubicBezTo>
                  <a:cubicBezTo>
                    <a:pt x="2302" y="1199"/>
                    <a:pt x="2481" y="841"/>
                    <a:pt x="2604" y="463"/>
                  </a:cubicBezTo>
                  <a:cubicBezTo>
                    <a:pt x="2626" y="397"/>
                    <a:pt x="2594" y="326"/>
                    <a:pt x="2530" y="299"/>
                  </a:cubicBezTo>
                  <a:cubicBezTo>
                    <a:pt x="2513" y="292"/>
                    <a:pt x="2495" y="288"/>
                    <a:pt x="2477" y="288"/>
                  </a:cubicBezTo>
                  <a:cubicBezTo>
                    <a:pt x="2429" y="288"/>
                    <a:pt x="2384" y="314"/>
                    <a:pt x="2360" y="358"/>
                  </a:cubicBezTo>
                  <a:lnTo>
                    <a:pt x="2357" y="364"/>
                  </a:lnTo>
                  <a:cubicBezTo>
                    <a:pt x="2183" y="686"/>
                    <a:pt x="1989" y="1010"/>
                    <a:pt x="1764" y="1287"/>
                  </a:cubicBezTo>
                  <a:cubicBezTo>
                    <a:pt x="1545" y="1553"/>
                    <a:pt x="1270" y="1795"/>
                    <a:pt x="1013" y="1795"/>
                  </a:cubicBezTo>
                  <a:cubicBezTo>
                    <a:pt x="1009" y="1795"/>
                    <a:pt x="1004" y="1795"/>
                    <a:pt x="999" y="1795"/>
                  </a:cubicBezTo>
                  <a:cubicBezTo>
                    <a:pt x="867" y="1791"/>
                    <a:pt x="751" y="1736"/>
                    <a:pt x="658" y="1626"/>
                  </a:cubicBezTo>
                  <a:cubicBezTo>
                    <a:pt x="561" y="1517"/>
                    <a:pt x="496" y="1359"/>
                    <a:pt x="441" y="1194"/>
                  </a:cubicBezTo>
                  <a:cubicBezTo>
                    <a:pt x="340" y="858"/>
                    <a:pt x="305" y="481"/>
                    <a:pt x="290" y="115"/>
                  </a:cubicBezTo>
                  <a:lnTo>
                    <a:pt x="290" y="110"/>
                  </a:lnTo>
                  <a:cubicBezTo>
                    <a:pt x="288" y="51"/>
                    <a:pt x="242" y="4"/>
                    <a:pt x="184" y="1"/>
                  </a:cubicBezTo>
                  <a:cubicBezTo>
                    <a:pt x="182" y="1"/>
                    <a:pt x="179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0" name="Google Shape;980;p40"/>
          <p:cNvGrpSpPr/>
          <p:nvPr/>
        </p:nvGrpSpPr>
        <p:grpSpPr>
          <a:xfrm>
            <a:off x="7597741" y="4205910"/>
            <a:ext cx="1103352" cy="551883"/>
            <a:chOff x="1958425" y="3473575"/>
            <a:chExt cx="1131875" cy="566150"/>
          </a:xfrm>
        </p:grpSpPr>
        <p:sp>
          <p:nvSpPr>
            <p:cNvPr id="981" name="Google Shape;981;p40"/>
            <p:cNvSpPr/>
            <p:nvPr/>
          </p:nvSpPr>
          <p:spPr>
            <a:xfrm>
              <a:off x="1958425" y="3473575"/>
              <a:ext cx="1131875" cy="566150"/>
            </a:xfrm>
            <a:custGeom>
              <a:avLst/>
              <a:gdLst/>
              <a:ahLst/>
              <a:cxnLst/>
              <a:rect l="l" t="t" r="r" b="b"/>
              <a:pathLst>
                <a:path w="45275" h="22646" extrusionOk="0">
                  <a:moveTo>
                    <a:pt x="27202" y="0"/>
                  </a:moveTo>
                  <a:cubicBezTo>
                    <a:pt x="21262" y="0"/>
                    <a:pt x="20381" y="11278"/>
                    <a:pt x="20381" y="11278"/>
                  </a:cubicBezTo>
                  <a:cubicBezTo>
                    <a:pt x="20381" y="11278"/>
                    <a:pt x="20577" y="3634"/>
                    <a:pt x="15872" y="3438"/>
                  </a:cubicBezTo>
                  <a:cubicBezTo>
                    <a:pt x="15825" y="3436"/>
                    <a:pt x="15779" y="3435"/>
                    <a:pt x="15733" y="3435"/>
                  </a:cubicBezTo>
                  <a:cubicBezTo>
                    <a:pt x="11157" y="3435"/>
                    <a:pt x="10580" y="13042"/>
                    <a:pt x="10580" y="13042"/>
                  </a:cubicBezTo>
                  <a:cubicBezTo>
                    <a:pt x="10580" y="13042"/>
                    <a:pt x="10189" y="5986"/>
                    <a:pt x="5092" y="5790"/>
                  </a:cubicBezTo>
                  <a:cubicBezTo>
                    <a:pt x="5061" y="5789"/>
                    <a:pt x="5031" y="5788"/>
                    <a:pt x="5000" y="5788"/>
                  </a:cubicBezTo>
                  <a:cubicBezTo>
                    <a:pt x="0" y="5788"/>
                    <a:pt x="388" y="21666"/>
                    <a:pt x="388" y="21666"/>
                  </a:cubicBezTo>
                  <a:lnTo>
                    <a:pt x="43119" y="22646"/>
                  </a:lnTo>
                  <a:cubicBezTo>
                    <a:pt x="43119" y="22646"/>
                    <a:pt x="45274" y="9121"/>
                    <a:pt x="39395" y="7750"/>
                  </a:cubicBezTo>
                  <a:cubicBezTo>
                    <a:pt x="38860" y="7625"/>
                    <a:pt x="38364" y="7569"/>
                    <a:pt x="37905" y="7569"/>
                  </a:cubicBezTo>
                  <a:cubicBezTo>
                    <a:pt x="33955" y="7569"/>
                    <a:pt x="32682" y="11760"/>
                    <a:pt x="32402" y="12935"/>
                  </a:cubicBezTo>
                  <a:lnTo>
                    <a:pt x="32402" y="12935"/>
                  </a:lnTo>
                  <a:cubicBezTo>
                    <a:pt x="32776" y="11085"/>
                    <a:pt x="34434" y="1347"/>
                    <a:pt x="28222" y="105"/>
                  </a:cubicBezTo>
                  <a:cubicBezTo>
                    <a:pt x="27866" y="34"/>
                    <a:pt x="27527" y="0"/>
                    <a:pt x="27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2017850" y="3699850"/>
              <a:ext cx="106150" cy="78200"/>
            </a:xfrm>
            <a:custGeom>
              <a:avLst/>
              <a:gdLst/>
              <a:ahLst/>
              <a:cxnLst/>
              <a:rect l="l" t="t" r="r" b="b"/>
              <a:pathLst>
                <a:path w="4246" h="3128" extrusionOk="0">
                  <a:moveTo>
                    <a:pt x="1999" y="0"/>
                  </a:moveTo>
                  <a:cubicBezTo>
                    <a:pt x="1979" y="0"/>
                    <a:pt x="1960" y="0"/>
                    <a:pt x="1940" y="1"/>
                  </a:cubicBezTo>
                  <a:cubicBezTo>
                    <a:pt x="0" y="688"/>
                    <a:pt x="503" y="3050"/>
                    <a:pt x="2474" y="3128"/>
                  </a:cubicBezTo>
                  <a:cubicBezTo>
                    <a:pt x="4245" y="2573"/>
                    <a:pt x="4177" y="0"/>
                    <a:pt x="19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996725" y="3793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8" y="1"/>
                  </a:moveTo>
                  <a:cubicBezTo>
                    <a:pt x="1978" y="1"/>
                    <a:pt x="1959" y="1"/>
                    <a:pt x="1939" y="1"/>
                  </a:cubicBezTo>
                  <a:cubicBezTo>
                    <a:pt x="0" y="689"/>
                    <a:pt x="502" y="3051"/>
                    <a:pt x="2473" y="3128"/>
                  </a:cubicBezTo>
                  <a:cubicBezTo>
                    <a:pt x="4245" y="2574"/>
                    <a:pt x="4177" y="1"/>
                    <a:pt x="19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2874175" y="3904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9" y="1"/>
                  </a:moveTo>
                  <a:cubicBezTo>
                    <a:pt x="1980" y="1"/>
                    <a:pt x="1960" y="1"/>
                    <a:pt x="1940" y="1"/>
                  </a:cubicBezTo>
                  <a:cubicBezTo>
                    <a:pt x="1" y="689"/>
                    <a:pt x="502" y="3051"/>
                    <a:pt x="2474" y="3129"/>
                  </a:cubicBezTo>
                  <a:cubicBezTo>
                    <a:pt x="4246" y="2574"/>
                    <a:pt x="4177" y="1"/>
                    <a:pt x="19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0"/>
            <p:cNvSpPr/>
            <p:nvPr/>
          </p:nvSpPr>
          <p:spPr>
            <a:xfrm>
              <a:off x="2108950" y="3786125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2" y="1"/>
                    <a:pt x="1407" y="1"/>
                  </a:cubicBezTo>
                  <a:cubicBezTo>
                    <a:pt x="1" y="500"/>
                    <a:pt x="365" y="2211"/>
                    <a:pt x="1794" y="2268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0"/>
            <p:cNvSpPr/>
            <p:nvPr/>
          </p:nvSpPr>
          <p:spPr>
            <a:xfrm>
              <a:off x="2269300" y="366985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0"/>
                  </a:moveTo>
                  <a:cubicBezTo>
                    <a:pt x="1435" y="0"/>
                    <a:pt x="1421" y="0"/>
                    <a:pt x="1406" y="1"/>
                  </a:cubicBezTo>
                  <a:cubicBezTo>
                    <a:pt x="1" y="500"/>
                    <a:pt x="364" y="2211"/>
                    <a:pt x="1793" y="2268"/>
                  </a:cubicBezTo>
                  <a:cubicBezTo>
                    <a:pt x="3077" y="1866"/>
                    <a:pt x="3028" y="0"/>
                    <a:pt x="14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0"/>
            <p:cNvSpPr/>
            <p:nvPr/>
          </p:nvSpPr>
          <p:spPr>
            <a:xfrm>
              <a:off x="2691525" y="3855975"/>
              <a:ext cx="76950" cy="56700"/>
            </a:xfrm>
            <a:custGeom>
              <a:avLst/>
              <a:gdLst/>
              <a:ahLst/>
              <a:cxnLst/>
              <a:rect l="l" t="t" r="r" b="b"/>
              <a:pathLst>
                <a:path w="3078" h="2268" extrusionOk="0">
                  <a:moveTo>
                    <a:pt x="1451" y="0"/>
                  </a:moveTo>
                  <a:cubicBezTo>
                    <a:pt x="1436" y="0"/>
                    <a:pt x="1422" y="0"/>
                    <a:pt x="1407" y="1"/>
                  </a:cubicBezTo>
                  <a:cubicBezTo>
                    <a:pt x="1" y="499"/>
                    <a:pt x="365" y="2211"/>
                    <a:pt x="1794" y="2267"/>
                  </a:cubicBezTo>
                  <a:cubicBezTo>
                    <a:pt x="3078" y="1865"/>
                    <a:pt x="3028" y="0"/>
                    <a:pt x="14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0"/>
            <p:cNvSpPr/>
            <p:nvPr/>
          </p:nvSpPr>
          <p:spPr>
            <a:xfrm>
              <a:off x="2082525" y="3937650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1" y="1"/>
                    <a:pt x="1407" y="1"/>
                  </a:cubicBezTo>
                  <a:cubicBezTo>
                    <a:pt x="0" y="500"/>
                    <a:pt x="363" y="2212"/>
                    <a:pt x="1794" y="2269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0"/>
            <p:cNvSpPr/>
            <p:nvPr/>
          </p:nvSpPr>
          <p:spPr>
            <a:xfrm>
              <a:off x="2184725" y="3890075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8" y="1"/>
                  </a:moveTo>
                  <a:cubicBezTo>
                    <a:pt x="1434" y="1"/>
                    <a:pt x="1420" y="1"/>
                    <a:pt x="1406" y="1"/>
                  </a:cubicBezTo>
                  <a:cubicBezTo>
                    <a:pt x="1" y="500"/>
                    <a:pt x="365" y="2213"/>
                    <a:pt x="1793" y="2269"/>
                  </a:cubicBezTo>
                  <a:cubicBezTo>
                    <a:pt x="3078" y="1867"/>
                    <a:pt x="3028" y="1"/>
                    <a:pt x="14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0"/>
            <p:cNvSpPr/>
            <p:nvPr/>
          </p:nvSpPr>
          <p:spPr>
            <a:xfrm>
              <a:off x="2797250" y="380310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1"/>
                  </a:moveTo>
                  <a:cubicBezTo>
                    <a:pt x="1435" y="1"/>
                    <a:pt x="1421" y="1"/>
                    <a:pt x="1406" y="1"/>
                  </a:cubicBezTo>
                  <a:cubicBezTo>
                    <a:pt x="1" y="499"/>
                    <a:pt x="364" y="2212"/>
                    <a:pt x="1793" y="2269"/>
                  </a:cubicBezTo>
                  <a:cubicBezTo>
                    <a:pt x="3077" y="1866"/>
                    <a:pt x="3028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08620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22443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Cerda </a:t>
                      </a:r>
                      <a:r>
                        <a:rPr lang="es-MX" sz="1200" dirty="0" err="1" smtClean="0"/>
                        <a:t>Leija</a:t>
                      </a:r>
                      <a:r>
                        <a:rPr lang="es-MX" sz="1200" dirty="0" smtClean="0"/>
                        <a:t> René de Jesús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 un</a:t>
                      </a:r>
                      <a:r>
                        <a:rPr lang="es-ES" sz="1200" baseline="0" dirty="0" smtClean="0"/>
                        <a:t> poco de dificultad para recordar que día fue el anterior. </a:t>
                      </a:r>
                    </a:p>
                    <a:p>
                      <a:r>
                        <a:rPr lang="es-ES" sz="1200" baseline="0" dirty="0" smtClean="0"/>
                        <a:t>Logra identificar las vocales en los días de la semana.</a:t>
                      </a:r>
                    </a:p>
                    <a:p>
                      <a:r>
                        <a:rPr lang="es-ES" sz="1200" baseline="0" dirty="0" smtClean="0"/>
                        <a:t>Logra identificar las vocales en su nombre.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651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31118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Herrera Torres Isis </a:t>
                      </a:r>
                      <a:r>
                        <a:rPr lang="es-MX" sz="1200" dirty="0" err="1" smtClean="0"/>
                        <a:t>Odet</a:t>
                      </a:r>
                      <a:r>
                        <a:rPr lang="es-MX" sz="1200" dirty="0" smtClean="0"/>
                        <a:t>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Identifica</a:t>
                      </a:r>
                      <a:r>
                        <a:rPr lang="es-ES" sz="1200" baseline="0" dirty="0" smtClean="0"/>
                        <a:t> el día anterior pero muestra un poco de dificultad para identificar que día será mañana. </a:t>
                      </a:r>
                    </a:p>
                    <a:p>
                      <a:r>
                        <a:rPr lang="es-ES" sz="1200" baseline="0" dirty="0" smtClean="0"/>
                        <a:t>Identifica las vocales en su nombre y puede relacionar objetos.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250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58873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err="1" smtClean="0"/>
                        <a:t>Diaz</a:t>
                      </a:r>
                      <a:r>
                        <a:rPr lang="es-MX" sz="1200" dirty="0" smtClean="0"/>
                        <a:t> Martínez </a:t>
                      </a:r>
                      <a:r>
                        <a:rPr lang="es-MX" sz="1200" dirty="0" err="1" smtClean="0"/>
                        <a:t>Dayna</a:t>
                      </a:r>
                      <a:r>
                        <a:rPr lang="es-MX" sz="1200" dirty="0" smtClean="0"/>
                        <a:t> Fernanda.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</a:t>
                      </a:r>
                      <a:r>
                        <a:rPr lang="es-ES" sz="1200" dirty="0" smtClean="0"/>
                        <a:t>.</a:t>
                      </a:r>
                    </a:p>
                    <a:p>
                      <a:r>
                        <a:rPr lang="es-ES" sz="1200" dirty="0" smtClean="0"/>
                        <a:t>Se le dificulta identificar</a:t>
                      </a:r>
                      <a:r>
                        <a:rPr lang="es-ES" sz="1200" baseline="0" dirty="0" smtClean="0"/>
                        <a:t> el los días anteriores y posteriores. </a:t>
                      </a:r>
                    </a:p>
                    <a:p>
                      <a:r>
                        <a:rPr lang="es-ES" sz="1200" baseline="0" dirty="0" smtClean="0"/>
                        <a:t>Identifica las vocales en su nombre,</a:t>
                      </a:r>
                    </a:p>
                    <a:p>
                      <a:r>
                        <a:rPr lang="es-ES" sz="1200" baseline="0" dirty="0" smtClean="0"/>
                        <a:t>Identifica las vocales en los días de la semana. </a:t>
                      </a:r>
                      <a:r>
                        <a:rPr lang="es-ES" sz="1200" dirty="0" smtClean="0"/>
                        <a:t>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53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40"/>
          <p:cNvSpPr/>
          <p:nvPr/>
        </p:nvSpPr>
        <p:spPr>
          <a:xfrm>
            <a:off x="3365550" y="955700"/>
            <a:ext cx="1857397" cy="1581568"/>
          </a:xfrm>
          <a:custGeom>
            <a:avLst/>
            <a:gdLst/>
            <a:ahLst/>
            <a:cxnLst/>
            <a:rect l="l" t="t" r="r" b="b"/>
            <a:pathLst>
              <a:path w="7273" h="6193" extrusionOk="0">
                <a:moveTo>
                  <a:pt x="3952" y="0"/>
                </a:moveTo>
                <a:cubicBezTo>
                  <a:pt x="2384" y="0"/>
                  <a:pt x="1469" y="986"/>
                  <a:pt x="1041" y="1868"/>
                </a:cubicBezTo>
                <a:cubicBezTo>
                  <a:pt x="0" y="4017"/>
                  <a:pt x="1533" y="6192"/>
                  <a:pt x="3971" y="6192"/>
                </a:cubicBezTo>
                <a:cubicBezTo>
                  <a:pt x="4437" y="6192"/>
                  <a:pt x="4935" y="6113"/>
                  <a:pt x="5455" y="5939"/>
                </a:cubicBezTo>
                <a:cubicBezTo>
                  <a:pt x="6978" y="5430"/>
                  <a:pt x="7273" y="3967"/>
                  <a:pt x="7122" y="2903"/>
                </a:cubicBezTo>
                <a:cubicBezTo>
                  <a:pt x="7034" y="2285"/>
                  <a:pt x="6879" y="1660"/>
                  <a:pt x="6525" y="1146"/>
                </a:cubicBezTo>
                <a:cubicBezTo>
                  <a:pt x="6152" y="605"/>
                  <a:pt x="5553" y="244"/>
                  <a:pt x="4909" y="113"/>
                </a:cubicBezTo>
                <a:cubicBezTo>
                  <a:pt x="4566" y="35"/>
                  <a:pt x="4248" y="0"/>
                  <a:pt x="39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40"/>
          <p:cNvSpPr txBox="1">
            <a:spLocks noGrp="1"/>
          </p:cNvSpPr>
          <p:nvPr>
            <p:ph type="title"/>
          </p:nvPr>
        </p:nvSpPr>
        <p:spPr>
          <a:xfrm>
            <a:off x="1214184" y="2445837"/>
            <a:ext cx="6518700" cy="135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Lunes</a:t>
            </a:r>
            <a:endParaRPr dirty="0"/>
          </a:p>
        </p:txBody>
      </p:sp>
      <p:sp>
        <p:nvSpPr>
          <p:cNvPr id="949" name="Google Shape;949;p40"/>
          <p:cNvSpPr txBox="1">
            <a:spLocks noGrp="1"/>
          </p:cNvSpPr>
          <p:nvPr>
            <p:ph type="title" idx="2"/>
          </p:nvPr>
        </p:nvSpPr>
        <p:spPr>
          <a:xfrm>
            <a:off x="3807900" y="1325588"/>
            <a:ext cx="110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06</a:t>
            </a:r>
            <a:endParaRPr dirty="0"/>
          </a:p>
        </p:txBody>
      </p:sp>
      <p:grpSp>
        <p:nvGrpSpPr>
          <p:cNvPr id="951" name="Google Shape;951;p40"/>
          <p:cNvGrpSpPr/>
          <p:nvPr/>
        </p:nvGrpSpPr>
        <p:grpSpPr>
          <a:xfrm rot="-461714">
            <a:off x="649078" y="1150673"/>
            <a:ext cx="1580471" cy="1004012"/>
            <a:chOff x="2180675" y="2812125"/>
            <a:chExt cx="4241100" cy="2664675"/>
          </a:xfrm>
        </p:grpSpPr>
        <p:sp>
          <p:nvSpPr>
            <p:cNvPr id="952" name="Google Shape;952;p40"/>
            <p:cNvSpPr/>
            <p:nvPr/>
          </p:nvSpPr>
          <p:spPr>
            <a:xfrm>
              <a:off x="2712100" y="3395750"/>
              <a:ext cx="3047975" cy="2070600"/>
            </a:xfrm>
            <a:custGeom>
              <a:avLst/>
              <a:gdLst/>
              <a:ahLst/>
              <a:cxnLst/>
              <a:rect l="l" t="t" r="r" b="b"/>
              <a:pathLst>
                <a:path w="121919" h="82824" extrusionOk="0">
                  <a:moveTo>
                    <a:pt x="65722" y="0"/>
                  </a:moveTo>
                  <a:cubicBezTo>
                    <a:pt x="62729" y="0"/>
                    <a:pt x="59581" y="295"/>
                    <a:pt x="56271" y="920"/>
                  </a:cubicBezTo>
                  <a:cubicBezTo>
                    <a:pt x="1" y="11549"/>
                    <a:pt x="8754" y="82824"/>
                    <a:pt x="8754" y="82824"/>
                  </a:cubicBezTo>
                  <a:lnTo>
                    <a:pt x="25010" y="81990"/>
                  </a:lnTo>
                  <a:cubicBezTo>
                    <a:pt x="25010" y="81990"/>
                    <a:pt x="20568" y="18942"/>
                    <a:pt x="58147" y="14050"/>
                  </a:cubicBezTo>
                  <a:cubicBezTo>
                    <a:pt x="59300" y="13900"/>
                    <a:pt x="60426" y="13827"/>
                    <a:pt x="61528" y="13827"/>
                  </a:cubicBezTo>
                  <a:cubicBezTo>
                    <a:pt x="94078" y="13827"/>
                    <a:pt x="104413" y="77197"/>
                    <a:pt x="104413" y="77197"/>
                  </a:cubicBezTo>
                  <a:lnTo>
                    <a:pt x="121919" y="75322"/>
                  </a:lnTo>
                  <a:cubicBezTo>
                    <a:pt x="121919" y="75322"/>
                    <a:pt x="113612" y="0"/>
                    <a:pt x="6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3401750" y="3849750"/>
              <a:ext cx="1832125" cy="1595775"/>
            </a:xfrm>
            <a:custGeom>
              <a:avLst/>
              <a:gdLst/>
              <a:ahLst/>
              <a:cxnLst/>
              <a:rect l="l" t="t" r="r" b="b"/>
              <a:pathLst>
                <a:path w="73285" h="63831" extrusionOk="0">
                  <a:moveTo>
                    <a:pt x="33298" y="0"/>
                  </a:moveTo>
                  <a:cubicBezTo>
                    <a:pt x="31809" y="0"/>
                    <a:pt x="30272" y="153"/>
                    <a:pt x="28685" y="475"/>
                  </a:cubicBezTo>
                  <a:cubicBezTo>
                    <a:pt x="1" y="6284"/>
                    <a:pt x="1592" y="63830"/>
                    <a:pt x="1592" y="63830"/>
                  </a:cubicBezTo>
                  <a:lnTo>
                    <a:pt x="14931" y="63414"/>
                  </a:lnTo>
                  <a:cubicBezTo>
                    <a:pt x="14931" y="63414"/>
                    <a:pt x="14945" y="14380"/>
                    <a:pt x="29518" y="12979"/>
                  </a:cubicBezTo>
                  <a:cubicBezTo>
                    <a:pt x="29954" y="12937"/>
                    <a:pt x="30383" y="12916"/>
                    <a:pt x="30808" y="12916"/>
                  </a:cubicBezTo>
                  <a:cubicBezTo>
                    <a:pt x="51524" y="12916"/>
                    <a:pt x="59529" y="61746"/>
                    <a:pt x="59529" y="61746"/>
                  </a:cubicBezTo>
                  <a:lnTo>
                    <a:pt x="73284" y="59662"/>
                  </a:lnTo>
                  <a:cubicBezTo>
                    <a:pt x="73284" y="59662"/>
                    <a:pt x="62711" y="0"/>
                    <a:pt x="33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2180675" y="2812125"/>
              <a:ext cx="4241100" cy="2664675"/>
            </a:xfrm>
            <a:custGeom>
              <a:avLst/>
              <a:gdLst/>
              <a:ahLst/>
              <a:cxnLst/>
              <a:rect l="l" t="t" r="r" b="b"/>
              <a:pathLst>
                <a:path w="169644" h="106587" extrusionOk="0">
                  <a:moveTo>
                    <a:pt x="80577" y="1"/>
                  </a:moveTo>
                  <a:cubicBezTo>
                    <a:pt x="66131" y="1"/>
                    <a:pt x="51483" y="4077"/>
                    <a:pt x="38765" y="14470"/>
                  </a:cubicBezTo>
                  <a:cubicBezTo>
                    <a:pt x="1" y="46148"/>
                    <a:pt x="9588" y="106587"/>
                    <a:pt x="9588" y="106587"/>
                  </a:cubicBezTo>
                  <a:lnTo>
                    <a:pt x="26677" y="105335"/>
                  </a:lnTo>
                  <a:cubicBezTo>
                    <a:pt x="26677" y="105335"/>
                    <a:pt x="17112" y="35395"/>
                    <a:pt x="75028" y="20306"/>
                  </a:cubicBezTo>
                  <a:cubicBezTo>
                    <a:pt x="79562" y="19124"/>
                    <a:pt x="83831" y="18579"/>
                    <a:pt x="87851" y="18579"/>
                  </a:cubicBezTo>
                  <a:cubicBezTo>
                    <a:pt x="136303" y="18579"/>
                    <a:pt x="148385" y="97833"/>
                    <a:pt x="148385" y="97833"/>
                  </a:cubicBezTo>
                  <a:lnTo>
                    <a:pt x="169644" y="95750"/>
                  </a:lnTo>
                  <a:cubicBezTo>
                    <a:pt x="169644" y="95750"/>
                    <a:pt x="158807" y="36561"/>
                    <a:pt x="135881" y="19055"/>
                  </a:cubicBezTo>
                  <a:cubicBezTo>
                    <a:pt x="122282" y="8670"/>
                    <a:pt x="101644" y="1"/>
                    <a:pt x="805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40"/>
          <p:cNvGrpSpPr/>
          <p:nvPr/>
        </p:nvGrpSpPr>
        <p:grpSpPr>
          <a:xfrm>
            <a:off x="6790220" y="1170954"/>
            <a:ext cx="1155556" cy="1151059"/>
            <a:chOff x="4183250" y="275850"/>
            <a:chExt cx="2293225" cy="2284300"/>
          </a:xfrm>
        </p:grpSpPr>
        <p:sp>
          <p:nvSpPr>
            <p:cNvPr id="956" name="Google Shape;956;p40"/>
            <p:cNvSpPr/>
            <p:nvPr/>
          </p:nvSpPr>
          <p:spPr>
            <a:xfrm>
              <a:off x="4771050" y="904625"/>
              <a:ext cx="1125075" cy="1029275"/>
            </a:xfrm>
            <a:custGeom>
              <a:avLst/>
              <a:gdLst/>
              <a:ahLst/>
              <a:cxnLst/>
              <a:rect l="l" t="t" r="r" b="b"/>
              <a:pathLst>
                <a:path w="45003" h="41171" extrusionOk="0">
                  <a:moveTo>
                    <a:pt x="22528" y="0"/>
                  </a:moveTo>
                  <a:cubicBezTo>
                    <a:pt x="12722" y="0"/>
                    <a:pt x="4252" y="7579"/>
                    <a:pt x="2253" y="17641"/>
                  </a:cubicBezTo>
                  <a:cubicBezTo>
                    <a:pt x="1" y="28974"/>
                    <a:pt x="6953" y="38484"/>
                    <a:pt x="18286" y="40736"/>
                  </a:cubicBezTo>
                  <a:cubicBezTo>
                    <a:pt x="19761" y="41029"/>
                    <a:pt x="21228" y="41171"/>
                    <a:pt x="22669" y="41171"/>
                  </a:cubicBezTo>
                  <a:cubicBezTo>
                    <a:pt x="32306" y="41171"/>
                    <a:pt x="40792" y="34834"/>
                    <a:pt x="42751" y="24974"/>
                  </a:cubicBezTo>
                  <a:cubicBezTo>
                    <a:pt x="45002" y="13639"/>
                    <a:pt x="37639" y="2626"/>
                    <a:pt x="26305" y="374"/>
                  </a:cubicBezTo>
                  <a:cubicBezTo>
                    <a:pt x="25031" y="121"/>
                    <a:pt x="23769" y="0"/>
                    <a:pt x="22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5328175" y="275850"/>
              <a:ext cx="273475" cy="530925"/>
            </a:xfrm>
            <a:custGeom>
              <a:avLst/>
              <a:gdLst/>
              <a:ahLst/>
              <a:cxnLst/>
              <a:rect l="l" t="t" r="r" b="b"/>
              <a:pathLst>
                <a:path w="10939" h="21237" extrusionOk="0">
                  <a:moveTo>
                    <a:pt x="1182" y="0"/>
                  </a:moveTo>
                  <a:lnTo>
                    <a:pt x="1" y="20697"/>
                  </a:lnTo>
                  <a:cubicBezTo>
                    <a:pt x="593" y="20632"/>
                    <a:pt x="1166" y="20605"/>
                    <a:pt x="1711" y="20605"/>
                  </a:cubicBezTo>
                  <a:cubicBezTo>
                    <a:pt x="4344" y="20605"/>
                    <a:pt x="6294" y="21236"/>
                    <a:pt x="6294" y="21236"/>
                  </a:cubicBezTo>
                  <a:lnTo>
                    <a:pt x="10938" y="1370"/>
                  </a:lnTo>
                  <a:cubicBezTo>
                    <a:pt x="10132" y="1166"/>
                    <a:pt x="9318" y="979"/>
                    <a:pt x="8494" y="813"/>
                  </a:cubicBezTo>
                  <a:cubicBezTo>
                    <a:pt x="6085" y="335"/>
                    <a:pt x="3638" y="62"/>
                    <a:pt x="1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0"/>
            <p:cNvSpPr/>
            <p:nvPr/>
          </p:nvSpPr>
          <p:spPr>
            <a:xfrm>
              <a:off x="5027400" y="2030600"/>
              <a:ext cx="317275" cy="529550"/>
            </a:xfrm>
            <a:custGeom>
              <a:avLst/>
              <a:gdLst/>
              <a:ahLst/>
              <a:cxnLst/>
              <a:rect l="l" t="t" r="r" b="b"/>
              <a:pathLst>
                <a:path w="12691" h="21182" extrusionOk="0">
                  <a:moveTo>
                    <a:pt x="6111" y="0"/>
                  </a:moveTo>
                  <a:lnTo>
                    <a:pt x="0" y="19620"/>
                  </a:lnTo>
                  <a:cubicBezTo>
                    <a:pt x="897" y="19846"/>
                    <a:pt x="1801" y="20058"/>
                    <a:pt x="2723" y="20242"/>
                  </a:cubicBezTo>
                  <a:cubicBezTo>
                    <a:pt x="5548" y="20801"/>
                    <a:pt x="8415" y="21115"/>
                    <a:pt x="11293" y="21181"/>
                  </a:cubicBezTo>
                  <a:lnTo>
                    <a:pt x="12690" y="888"/>
                  </a:lnTo>
                  <a:lnTo>
                    <a:pt x="12690" y="888"/>
                  </a:lnTo>
                  <a:cubicBezTo>
                    <a:pt x="12240" y="938"/>
                    <a:pt x="11794" y="960"/>
                    <a:pt x="11361" y="960"/>
                  </a:cubicBezTo>
                  <a:cubicBezTo>
                    <a:pt x="8474" y="960"/>
                    <a:pt x="6111" y="0"/>
                    <a:pt x="6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0"/>
            <p:cNvSpPr/>
            <p:nvPr/>
          </p:nvSpPr>
          <p:spPr>
            <a:xfrm>
              <a:off x="5577300" y="362175"/>
              <a:ext cx="429550" cy="548025"/>
            </a:xfrm>
            <a:custGeom>
              <a:avLst/>
              <a:gdLst/>
              <a:ahLst/>
              <a:cxnLst/>
              <a:rect l="l" t="t" r="r" b="b"/>
              <a:pathLst>
                <a:path w="17182" h="21921" extrusionOk="0">
                  <a:moveTo>
                    <a:pt x="7246" y="1"/>
                  </a:moveTo>
                  <a:lnTo>
                    <a:pt x="1" y="18986"/>
                  </a:lnTo>
                  <a:cubicBezTo>
                    <a:pt x="1" y="18986"/>
                    <a:pt x="4073" y="20862"/>
                    <a:pt x="4929" y="21921"/>
                  </a:cubicBezTo>
                  <a:lnTo>
                    <a:pt x="17182" y="5628"/>
                  </a:lnTo>
                  <a:cubicBezTo>
                    <a:pt x="14115" y="3348"/>
                    <a:pt x="10778" y="1458"/>
                    <a:pt x="72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>
              <a:off x="5789525" y="630725"/>
              <a:ext cx="528925" cy="451100"/>
            </a:xfrm>
            <a:custGeom>
              <a:avLst/>
              <a:gdLst/>
              <a:ahLst/>
              <a:cxnLst/>
              <a:rect l="l" t="t" r="r" b="b"/>
              <a:pathLst>
                <a:path w="21157" h="18044" extrusionOk="0">
                  <a:moveTo>
                    <a:pt x="14480" y="0"/>
                  </a:moveTo>
                  <a:lnTo>
                    <a:pt x="0" y="13841"/>
                  </a:lnTo>
                  <a:cubicBezTo>
                    <a:pt x="0" y="13841"/>
                    <a:pt x="2225" y="16062"/>
                    <a:pt x="3254" y="18044"/>
                  </a:cubicBezTo>
                  <a:lnTo>
                    <a:pt x="21157" y="8866"/>
                  </a:lnTo>
                  <a:cubicBezTo>
                    <a:pt x="19291" y="5655"/>
                    <a:pt x="17050" y="2680"/>
                    <a:pt x="144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>
              <a:off x="5931125" y="1007500"/>
              <a:ext cx="532450" cy="290500"/>
            </a:xfrm>
            <a:custGeom>
              <a:avLst/>
              <a:gdLst/>
              <a:ahLst/>
              <a:cxnLst/>
              <a:rect l="l" t="t" r="r" b="b"/>
              <a:pathLst>
                <a:path w="21298" h="11620" extrusionOk="0">
                  <a:moveTo>
                    <a:pt x="18507" y="1"/>
                  </a:moveTo>
                  <a:lnTo>
                    <a:pt x="0" y="7244"/>
                  </a:lnTo>
                  <a:cubicBezTo>
                    <a:pt x="0" y="7244"/>
                    <a:pt x="779" y="9888"/>
                    <a:pt x="1146" y="11620"/>
                  </a:cubicBezTo>
                  <a:lnTo>
                    <a:pt x="21297" y="10394"/>
                  </a:lnTo>
                  <a:cubicBezTo>
                    <a:pt x="20774" y="6833"/>
                    <a:pt x="19838" y="3345"/>
                    <a:pt x="185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>
              <a:off x="5956950" y="1397725"/>
              <a:ext cx="519525" cy="327150"/>
            </a:xfrm>
            <a:custGeom>
              <a:avLst/>
              <a:gdLst/>
              <a:ahLst/>
              <a:cxnLst/>
              <a:rect l="l" t="t" r="r" b="b"/>
              <a:pathLst>
                <a:path w="20781" h="13086" extrusionOk="0">
                  <a:moveTo>
                    <a:pt x="506" y="0"/>
                  </a:moveTo>
                  <a:cubicBezTo>
                    <a:pt x="506" y="0"/>
                    <a:pt x="454" y="4138"/>
                    <a:pt x="0" y="5825"/>
                  </a:cubicBezTo>
                  <a:lnTo>
                    <a:pt x="19280" y="13085"/>
                  </a:lnTo>
                  <a:cubicBezTo>
                    <a:pt x="19493" y="12255"/>
                    <a:pt x="19689" y="11414"/>
                    <a:pt x="19859" y="10560"/>
                  </a:cubicBezTo>
                  <a:cubicBezTo>
                    <a:pt x="20481" y="7433"/>
                    <a:pt x="20780" y="4250"/>
                    <a:pt x="20754" y="1061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>
              <a:off x="5417225" y="2031475"/>
              <a:ext cx="257525" cy="526450"/>
            </a:xfrm>
            <a:custGeom>
              <a:avLst/>
              <a:gdLst/>
              <a:ahLst/>
              <a:cxnLst/>
              <a:rect l="l" t="t" r="r" b="b"/>
              <a:pathLst>
                <a:path w="10301" h="21058" extrusionOk="0">
                  <a:moveTo>
                    <a:pt x="4733" y="1"/>
                  </a:moveTo>
                  <a:cubicBezTo>
                    <a:pt x="4733" y="1"/>
                    <a:pt x="1379" y="920"/>
                    <a:pt x="473" y="920"/>
                  </a:cubicBezTo>
                  <a:cubicBezTo>
                    <a:pt x="389" y="920"/>
                    <a:pt x="326" y="912"/>
                    <a:pt x="289" y="895"/>
                  </a:cubicBezTo>
                  <a:lnTo>
                    <a:pt x="1" y="21057"/>
                  </a:lnTo>
                  <a:cubicBezTo>
                    <a:pt x="3541" y="20826"/>
                    <a:pt x="6993" y="20214"/>
                    <a:pt x="10300" y="19241"/>
                  </a:cubicBezTo>
                  <a:lnTo>
                    <a:pt x="47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>
              <a:off x="5633500" y="1924050"/>
              <a:ext cx="399525" cy="546575"/>
            </a:xfrm>
            <a:custGeom>
              <a:avLst/>
              <a:gdLst/>
              <a:ahLst/>
              <a:cxnLst/>
              <a:rect l="l" t="t" r="r" b="b"/>
              <a:pathLst>
                <a:path w="15981" h="21863" extrusionOk="0">
                  <a:moveTo>
                    <a:pt x="4877" y="0"/>
                  </a:moveTo>
                  <a:cubicBezTo>
                    <a:pt x="4877" y="0"/>
                    <a:pt x="776" y="2148"/>
                    <a:pt x="1" y="2469"/>
                  </a:cubicBezTo>
                  <a:lnTo>
                    <a:pt x="6363" y="21863"/>
                  </a:lnTo>
                  <a:cubicBezTo>
                    <a:pt x="9799" y="20430"/>
                    <a:pt x="13027" y="18592"/>
                    <a:pt x="15981" y="16384"/>
                  </a:cubicBezTo>
                  <a:lnTo>
                    <a:pt x="48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>
              <a:off x="5840175" y="1668475"/>
              <a:ext cx="526600" cy="558850"/>
            </a:xfrm>
            <a:custGeom>
              <a:avLst/>
              <a:gdLst/>
              <a:ahLst/>
              <a:cxnLst/>
              <a:rect l="l" t="t" r="r" b="b"/>
              <a:pathLst>
                <a:path w="21064" h="22354" extrusionOk="0">
                  <a:moveTo>
                    <a:pt x="3618" y="0"/>
                  </a:moveTo>
                  <a:cubicBezTo>
                    <a:pt x="3618" y="0"/>
                    <a:pt x="1252" y="4153"/>
                    <a:pt x="1" y="5681"/>
                  </a:cubicBezTo>
                  <a:lnTo>
                    <a:pt x="12605" y="22354"/>
                  </a:lnTo>
                  <a:cubicBezTo>
                    <a:pt x="16093" y="18836"/>
                    <a:pt x="18954" y="14749"/>
                    <a:pt x="21064" y="10268"/>
                  </a:cubicBez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>
              <a:off x="4648925" y="1953900"/>
              <a:ext cx="425525" cy="528325"/>
            </a:xfrm>
            <a:custGeom>
              <a:avLst/>
              <a:gdLst/>
              <a:ahLst/>
              <a:cxnLst/>
              <a:rect l="l" t="t" r="r" b="b"/>
              <a:pathLst>
                <a:path w="17021" h="21133" extrusionOk="0">
                  <a:moveTo>
                    <a:pt x="12093" y="0"/>
                  </a:moveTo>
                  <a:lnTo>
                    <a:pt x="0" y="16080"/>
                  </a:lnTo>
                  <a:cubicBezTo>
                    <a:pt x="3056" y="18107"/>
                    <a:pt x="6428" y="19807"/>
                    <a:pt x="10077" y="21132"/>
                  </a:cubicBezTo>
                  <a:lnTo>
                    <a:pt x="17021" y="2935"/>
                  </a:lnTo>
                  <a:cubicBezTo>
                    <a:pt x="17021" y="2935"/>
                    <a:pt x="12950" y="1060"/>
                    <a:pt x="120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0"/>
            <p:cNvSpPr/>
            <p:nvPr/>
          </p:nvSpPr>
          <p:spPr>
            <a:xfrm>
              <a:off x="4324025" y="1782300"/>
              <a:ext cx="538250" cy="453300"/>
            </a:xfrm>
            <a:custGeom>
              <a:avLst/>
              <a:gdLst/>
              <a:ahLst/>
              <a:cxnLst/>
              <a:rect l="l" t="t" r="r" b="b"/>
              <a:pathLst>
                <a:path w="21530" h="18132" extrusionOk="0">
                  <a:moveTo>
                    <a:pt x="18275" y="0"/>
                  </a:moveTo>
                  <a:lnTo>
                    <a:pt x="0" y="9370"/>
                  </a:lnTo>
                  <a:cubicBezTo>
                    <a:pt x="1896" y="12579"/>
                    <a:pt x="4229" y="15520"/>
                    <a:pt x="6958" y="18132"/>
                  </a:cubicBezTo>
                  <a:lnTo>
                    <a:pt x="21530" y="4203"/>
                  </a:lnTo>
                  <a:cubicBezTo>
                    <a:pt x="21530" y="4203"/>
                    <a:pt x="19303" y="1984"/>
                    <a:pt x="18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0"/>
            <p:cNvSpPr/>
            <p:nvPr/>
          </p:nvSpPr>
          <p:spPr>
            <a:xfrm>
              <a:off x="4187400" y="1566125"/>
              <a:ext cx="533250" cy="294100"/>
            </a:xfrm>
            <a:custGeom>
              <a:avLst/>
              <a:gdLst/>
              <a:ahLst/>
              <a:cxnLst/>
              <a:rect l="l" t="t" r="r" b="b"/>
              <a:pathLst>
                <a:path w="21330" h="11764" extrusionOk="0">
                  <a:moveTo>
                    <a:pt x="20184" y="0"/>
                  </a:moveTo>
                  <a:lnTo>
                    <a:pt x="0" y="1229"/>
                  </a:lnTo>
                  <a:cubicBezTo>
                    <a:pt x="367" y="4916"/>
                    <a:pt x="1201" y="8443"/>
                    <a:pt x="2455" y="11763"/>
                  </a:cubicBezTo>
                  <a:lnTo>
                    <a:pt x="21329" y="4376"/>
                  </a:lnTo>
                  <a:cubicBezTo>
                    <a:pt x="21329" y="4376"/>
                    <a:pt x="20551" y="1732"/>
                    <a:pt x="20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0"/>
            <p:cNvSpPr/>
            <p:nvPr/>
          </p:nvSpPr>
          <p:spPr>
            <a:xfrm>
              <a:off x="4183250" y="1146450"/>
              <a:ext cx="511575" cy="319975"/>
            </a:xfrm>
            <a:custGeom>
              <a:avLst/>
              <a:gdLst/>
              <a:ahLst/>
              <a:cxnLst/>
              <a:rect l="l" t="t" r="r" b="b"/>
              <a:pathLst>
                <a:path w="20463" h="12799" extrusionOk="0">
                  <a:moveTo>
                    <a:pt x="1950" y="1"/>
                  </a:moveTo>
                  <a:cubicBezTo>
                    <a:pt x="1536" y="1418"/>
                    <a:pt x="1183" y="2860"/>
                    <a:pt x="889" y="4327"/>
                  </a:cubicBezTo>
                  <a:cubicBezTo>
                    <a:pt x="401" y="6776"/>
                    <a:pt x="105" y="9259"/>
                    <a:pt x="1" y="11753"/>
                  </a:cubicBezTo>
                  <a:lnTo>
                    <a:pt x="19958" y="12798"/>
                  </a:lnTo>
                  <a:cubicBezTo>
                    <a:pt x="19958" y="12798"/>
                    <a:pt x="20009" y="8661"/>
                    <a:pt x="20462" y="6973"/>
                  </a:cubicBezTo>
                  <a:lnTo>
                    <a:pt x="19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0"/>
            <p:cNvSpPr/>
            <p:nvPr/>
          </p:nvSpPr>
          <p:spPr>
            <a:xfrm>
              <a:off x="4973050" y="279925"/>
              <a:ext cx="261850" cy="552725"/>
            </a:xfrm>
            <a:custGeom>
              <a:avLst/>
              <a:gdLst/>
              <a:ahLst/>
              <a:cxnLst/>
              <a:rect l="l" t="t" r="r" b="b"/>
              <a:pathLst>
                <a:path w="10474" h="22109" extrusionOk="0">
                  <a:moveTo>
                    <a:pt x="10474" y="1"/>
                  </a:moveTo>
                  <a:lnTo>
                    <a:pt x="10474" y="1"/>
                  </a:lnTo>
                  <a:cubicBezTo>
                    <a:pt x="6899" y="329"/>
                    <a:pt x="3380" y="1108"/>
                    <a:pt x="1" y="2321"/>
                  </a:cubicBezTo>
                  <a:lnTo>
                    <a:pt x="5726" y="22109"/>
                  </a:lnTo>
                  <a:cubicBezTo>
                    <a:pt x="5726" y="22109"/>
                    <a:pt x="9084" y="21188"/>
                    <a:pt x="9987" y="21188"/>
                  </a:cubicBezTo>
                  <a:cubicBezTo>
                    <a:pt x="10071" y="21188"/>
                    <a:pt x="10134" y="21196"/>
                    <a:pt x="10171" y="21214"/>
                  </a:cubicBezTo>
                  <a:lnTo>
                    <a:pt x="104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0"/>
            <p:cNvSpPr/>
            <p:nvPr/>
          </p:nvSpPr>
          <p:spPr>
            <a:xfrm>
              <a:off x="4624725" y="387125"/>
              <a:ext cx="393525" cy="552950"/>
            </a:xfrm>
            <a:custGeom>
              <a:avLst/>
              <a:gdLst/>
              <a:ahLst/>
              <a:cxnLst/>
              <a:rect l="l" t="t" r="r" b="b"/>
              <a:pathLst>
                <a:path w="15741" h="22118" extrusionOk="0">
                  <a:moveTo>
                    <a:pt x="9295" y="1"/>
                  </a:moveTo>
                  <a:cubicBezTo>
                    <a:pt x="5975" y="1638"/>
                    <a:pt x="2857" y="3687"/>
                    <a:pt x="0" y="6088"/>
                  </a:cubicBezTo>
                  <a:lnTo>
                    <a:pt x="10866" y="22118"/>
                  </a:lnTo>
                  <a:cubicBezTo>
                    <a:pt x="10866" y="22118"/>
                    <a:pt x="14966" y="19970"/>
                    <a:pt x="15741" y="19650"/>
                  </a:cubicBezTo>
                  <a:lnTo>
                    <a:pt x="92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0"/>
            <p:cNvSpPr/>
            <p:nvPr/>
          </p:nvSpPr>
          <p:spPr>
            <a:xfrm>
              <a:off x="4306450" y="651875"/>
              <a:ext cx="505175" cy="543750"/>
            </a:xfrm>
            <a:custGeom>
              <a:avLst/>
              <a:gdLst/>
              <a:ahLst/>
              <a:cxnLst/>
              <a:rect l="l" t="t" r="r" b="b"/>
              <a:pathLst>
                <a:path w="20207" h="21750" extrusionOk="0">
                  <a:moveTo>
                    <a:pt x="8057" y="0"/>
                  </a:moveTo>
                  <a:cubicBezTo>
                    <a:pt x="4850" y="3531"/>
                    <a:pt x="2121" y="7569"/>
                    <a:pt x="0" y="11988"/>
                  </a:cubicBezTo>
                  <a:lnTo>
                    <a:pt x="16588" y="21750"/>
                  </a:lnTo>
                  <a:cubicBezTo>
                    <a:pt x="16588" y="21750"/>
                    <a:pt x="18954" y="17598"/>
                    <a:pt x="20206" y="16070"/>
                  </a:cubicBezTo>
                  <a:lnTo>
                    <a:pt x="80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0"/>
            <p:cNvSpPr/>
            <p:nvPr/>
          </p:nvSpPr>
          <p:spPr>
            <a:xfrm>
              <a:off x="5512975" y="1343875"/>
              <a:ext cx="181825" cy="154825"/>
            </a:xfrm>
            <a:custGeom>
              <a:avLst/>
              <a:gdLst/>
              <a:ahLst/>
              <a:cxnLst/>
              <a:rect l="l" t="t" r="r" b="b"/>
              <a:pathLst>
                <a:path w="7273" h="6193" extrusionOk="0">
                  <a:moveTo>
                    <a:pt x="3952" y="0"/>
                  </a:moveTo>
                  <a:cubicBezTo>
                    <a:pt x="2384" y="0"/>
                    <a:pt x="1469" y="986"/>
                    <a:pt x="1041" y="1868"/>
                  </a:cubicBezTo>
                  <a:cubicBezTo>
                    <a:pt x="0" y="4017"/>
                    <a:pt x="1533" y="6192"/>
                    <a:pt x="3971" y="6192"/>
                  </a:cubicBezTo>
                  <a:cubicBezTo>
                    <a:pt x="4437" y="6192"/>
                    <a:pt x="4935" y="6113"/>
                    <a:pt x="5455" y="5939"/>
                  </a:cubicBezTo>
                  <a:cubicBezTo>
                    <a:pt x="6978" y="5430"/>
                    <a:pt x="7273" y="3967"/>
                    <a:pt x="7122" y="2903"/>
                  </a:cubicBezTo>
                  <a:cubicBezTo>
                    <a:pt x="7034" y="2285"/>
                    <a:pt x="6879" y="1660"/>
                    <a:pt x="6525" y="1146"/>
                  </a:cubicBezTo>
                  <a:cubicBezTo>
                    <a:pt x="6152" y="605"/>
                    <a:pt x="5553" y="244"/>
                    <a:pt x="4909" y="113"/>
                  </a:cubicBezTo>
                  <a:cubicBezTo>
                    <a:pt x="4566" y="35"/>
                    <a:pt x="4248" y="0"/>
                    <a:pt x="3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0"/>
            <p:cNvSpPr/>
            <p:nvPr/>
          </p:nvSpPr>
          <p:spPr>
            <a:xfrm>
              <a:off x="5004850" y="1199475"/>
              <a:ext cx="181850" cy="154800"/>
            </a:xfrm>
            <a:custGeom>
              <a:avLst/>
              <a:gdLst/>
              <a:ahLst/>
              <a:cxnLst/>
              <a:rect l="l" t="t" r="r" b="b"/>
              <a:pathLst>
                <a:path w="7274" h="6192" extrusionOk="0">
                  <a:moveTo>
                    <a:pt x="3953" y="1"/>
                  </a:moveTo>
                  <a:cubicBezTo>
                    <a:pt x="2385" y="1"/>
                    <a:pt x="1469" y="986"/>
                    <a:pt x="1042" y="1868"/>
                  </a:cubicBezTo>
                  <a:cubicBezTo>
                    <a:pt x="1" y="4017"/>
                    <a:pt x="1533" y="6191"/>
                    <a:pt x="3971" y="6191"/>
                  </a:cubicBezTo>
                  <a:cubicBezTo>
                    <a:pt x="4437" y="6191"/>
                    <a:pt x="4936" y="6112"/>
                    <a:pt x="5457" y="5938"/>
                  </a:cubicBezTo>
                  <a:cubicBezTo>
                    <a:pt x="6979" y="5430"/>
                    <a:pt x="7273" y="3966"/>
                    <a:pt x="7122" y="2903"/>
                  </a:cubicBezTo>
                  <a:cubicBezTo>
                    <a:pt x="7035" y="2286"/>
                    <a:pt x="6879" y="1660"/>
                    <a:pt x="6525" y="1146"/>
                  </a:cubicBezTo>
                  <a:cubicBezTo>
                    <a:pt x="6152" y="604"/>
                    <a:pt x="5554" y="244"/>
                    <a:pt x="4911" y="113"/>
                  </a:cubicBezTo>
                  <a:cubicBezTo>
                    <a:pt x="4568" y="36"/>
                    <a:pt x="4249" y="1"/>
                    <a:pt x="3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5323200" y="1241600"/>
              <a:ext cx="134875" cy="70550"/>
            </a:xfrm>
            <a:custGeom>
              <a:avLst/>
              <a:gdLst/>
              <a:ahLst/>
              <a:cxnLst/>
              <a:rect l="l" t="t" r="r" b="b"/>
              <a:pathLst>
                <a:path w="5395" h="2822" extrusionOk="0">
                  <a:moveTo>
                    <a:pt x="108" y="1"/>
                  </a:moveTo>
                  <a:cubicBezTo>
                    <a:pt x="54" y="1"/>
                    <a:pt x="0" y="47"/>
                    <a:pt x="16" y="115"/>
                  </a:cubicBezTo>
                  <a:cubicBezTo>
                    <a:pt x="136" y="625"/>
                    <a:pt x="404" y="1099"/>
                    <a:pt x="759" y="1499"/>
                  </a:cubicBezTo>
                  <a:cubicBezTo>
                    <a:pt x="1115" y="1898"/>
                    <a:pt x="1562" y="2213"/>
                    <a:pt x="2046" y="2447"/>
                  </a:cubicBezTo>
                  <a:cubicBezTo>
                    <a:pt x="2537" y="2665"/>
                    <a:pt x="3072" y="2805"/>
                    <a:pt x="3617" y="2820"/>
                  </a:cubicBezTo>
                  <a:cubicBezTo>
                    <a:pt x="3651" y="2821"/>
                    <a:pt x="3685" y="2821"/>
                    <a:pt x="3719" y="2821"/>
                  </a:cubicBezTo>
                  <a:cubicBezTo>
                    <a:pt x="4230" y="2821"/>
                    <a:pt x="4748" y="2717"/>
                    <a:pt x="5208" y="2485"/>
                  </a:cubicBezTo>
                  <a:cubicBezTo>
                    <a:pt x="5339" y="2420"/>
                    <a:pt x="5394" y="2264"/>
                    <a:pt x="5336" y="2130"/>
                  </a:cubicBezTo>
                  <a:cubicBezTo>
                    <a:pt x="5291" y="2028"/>
                    <a:pt x="5191" y="1966"/>
                    <a:pt x="5085" y="1966"/>
                  </a:cubicBezTo>
                  <a:cubicBezTo>
                    <a:pt x="5053" y="1966"/>
                    <a:pt x="5021" y="1972"/>
                    <a:pt x="4989" y="1983"/>
                  </a:cubicBezTo>
                  <a:lnTo>
                    <a:pt x="4988" y="1983"/>
                  </a:lnTo>
                  <a:cubicBezTo>
                    <a:pt x="4588" y="2132"/>
                    <a:pt x="4165" y="2208"/>
                    <a:pt x="3739" y="2208"/>
                  </a:cubicBezTo>
                  <a:cubicBezTo>
                    <a:pt x="3704" y="2208"/>
                    <a:pt x="3669" y="2208"/>
                    <a:pt x="3634" y="2207"/>
                  </a:cubicBezTo>
                  <a:cubicBezTo>
                    <a:pt x="3172" y="2192"/>
                    <a:pt x="2706" y="2103"/>
                    <a:pt x="2272" y="1924"/>
                  </a:cubicBezTo>
                  <a:cubicBezTo>
                    <a:pt x="1831" y="1758"/>
                    <a:pt x="1422" y="1506"/>
                    <a:pt x="1065" y="1193"/>
                  </a:cubicBezTo>
                  <a:cubicBezTo>
                    <a:pt x="701" y="875"/>
                    <a:pt x="403" y="486"/>
                    <a:pt x="189" y="53"/>
                  </a:cubicBezTo>
                  <a:cubicBezTo>
                    <a:pt x="171" y="16"/>
                    <a:pt x="140" y="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5490825" y="1139675"/>
              <a:ext cx="124725" cy="137225"/>
            </a:xfrm>
            <a:custGeom>
              <a:avLst/>
              <a:gdLst/>
              <a:ahLst/>
              <a:cxnLst/>
              <a:rect l="l" t="t" r="r" b="b"/>
              <a:pathLst>
                <a:path w="4989" h="5489" extrusionOk="0">
                  <a:moveTo>
                    <a:pt x="2756" y="1"/>
                  </a:moveTo>
                  <a:cubicBezTo>
                    <a:pt x="1351" y="1"/>
                    <a:pt x="1" y="2020"/>
                    <a:pt x="105" y="3387"/>
                  </a:cubicBezTo>
                  <a:cubicBezTo>
                    <a:pt x="170" y="4252"/>
                    <a:pt x="758" y="5066"/>
                    <a:pt x="1567" y="5381"/>
                  </a:cubicBezTo>
                  <a:cubicBezTo>
                    <a:pt x="1722" y="5441"/>
                    <a:pt x="1940" y="5488"/>
                    <a:pt x="2188" y="5488"/>
                  </a:cubicBezTo>
                  <a:cubicBezTo>
                    <a:pt x="2514" y="5488"/>
                    <a:pt x="2892" y="5406"/>
                    <a:pt x="3246" y="5165"/>
                  </a:cubicBezTo>
                  <a:cubicBezTo>
                    <a:pt x="4745" y="4143"/>
                    <a:pt x="4988" y="1539"/>
                    <a:pt x="3736" y="369"/>
                  </a:cubicBezTo>
                  <a:cubicBezTo>
                    <a:pt x="3418" y="112"/>
                    <a:pt x="3085" y="1"/>
                    <a:pt x="27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5519550" y="118665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8" y="0"/>
                  </a:moveTo>
                  <a:cubicBezTo>
                    <a:pt x="123" y="0"/>
                    <a:pt x="76" y="40"/>
                    <a:pt x="67" y="96"/>
                  </a:cubicBezTo>
                  <a:cubicBezTo>
                    <a:pt x="5" y="489"/>
                    <a:pt x="1" y="882"/>
                    <a:pt x="85" y="1287"/>
                  </a:cubicBezTo>
                  <a:cubicBezTo>
                    <a:pt x="129" y="1488"/>
                    <a:pt x="201" y="1693"/>
                    <a:pt x="346" y="1882"/>
                  </a:cubicBezTo>
                  <a:cubicBezTo>
                    <a:pt x="487" y="2071"/>
                    <a:pt x="740" y="2208"/>
                    <a:pt x="990" y="2213"/>
                  </a:cubicBezTo>
                  <a:cubicBezTo>
                    <a:pt x="996" y="2213"/>
                    <a:pt x="1002" y="2213"/>
                    <a:pt x="1009" y="2213"/>
                  </a:cubicBezTo>
                  <a:cubicBezTo>
                    <a:pt x="1257" y="2213"/>
                    <a:pt x="1477" y="2105"/>
                    <a:pt x="1645" y="1978"/>
                  </a:cubicBezTo>
                  <a:cubicBezTo>
                    <a:pt x="1809" y="1847"/>
                    <a:pt x="1953" y="1694"/>
                    <a:pt x="2073" y="1523"/>
                  </a:cubicBezTo>
                  <a:cubicBezTo>
                    <a:pt x="2303" y="1198"/>
                    <a:pt x="2482" y="842"/>
                    <a:pt x="2605" y="464"/>
                  </a:cubicBezTo>
                  <a:cubicBezTo>
                    <a:pt x="2627" y="398"/>
                    <a:pt x="2594" y="327"/>
                    <a:pt x="2531" y="299"/>
                  </a:cubicBezTo>
                  <a:cubicBezTo>
                    <a:pt x="2513" y="292"/>
                    <a:pt x="2495" y="288"/>
                    <a:pt x="2478" y="288"/>
                  </a:cubicBezTo>
                  <a:cubicBezTo>
                    <a:pt x="2430" y="288"/>
                    <a:pt x="2385" y="314"/>
                    <a:pt x="2361" y="359"/>
                  </a:cubicBezTo>
                  <a:lnTo>
                    <a:pt x="2357" y="364"/>
                  </a:lnTo>
                  <a:cubicBezTo>
                    <a:pt x="2184" y="685"/>
                    <a:pt x="1990" y="1009"/>
                    <a:pt x="1765" y="1286"/>
                  </a:cubicBezTo>
                  <a:cubicBezTo>
                    <a:pt x="1546" y="1553"/>
                    <a:pt x="1270" y="1794"/>
                    <a:pt x="1014" y="1794"/>
                  </a:cubicBezTo>
                  <a:cubicBezTo>
                    <a:pt x="1009" y="1794"/>
                    <a:pt x="1005" y="1794"/>
                    <a:pt x="1000" y="1794"/>
                  </a:cubicBezTo>
                  <a:cubicBezTo>
                    <a:pt x="867" y="1790"/>
                    <a:pt x="752" y="1737"/>
                    <a:pt x="658" y="1626"/>
                  </a:cubicBezTo>
                  <a:cubicBezTo>
                    <a:pt x="561" y="1518"/>
                    <a:pt x="496" y="1358"/>
                    <a:pt x="442" y="1193"/>
                  </a:cubicBezTo>
                  <a:cubicBezTo>
                    <a:pt x="342" y="859"/>
                    <a:pt x="306" y="481"/>
                    <a:pt x="291" y="116"/>
                  </a:cubicBezTo>
                  <a:lnTo>
                    <a:pt x="291" y="109"/>
                  </a:lnTo>
                  <a:cubicBezTo>
                    <a:pt x="289" y="50"/>
                    <a:pt x="243" y="4"/>
                    <a:pt x="185" y="0"/>
                  </a:cubicBezTo>
                  <a:cubicBezTo>
                    <a:pt x="182" y="0"/>
                    <a:pt x="18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5205450" y="1083050"/>
              <a:ext cx="124725" cy="137200"/>
            </a:xfrm>
            <a:custGeom>
              <a:avLst/>
              <a:gdLst/>
              <a:ahLst/>
              <a:cxnLst/>
              <a:rect l="l" t="t" r="r" b="b"/>
              <a:pathLst>
                <a:path w="4989" h="5488" extrusionOk="0">
                  <a:moveTo>
                    <a:pt x="2756" y="0"/>
                  </a:moveTo>
                  <a:cubicBezTo>
                    <a:pt x="1351" y="0"/>
                    <a:pt x="1" y="2019"/>
                    <a:pt x="104" y="3386"/>
                  </a:cubicBezTo>
                  <a:cubicBezTo>
                    <a:pt x="171" y="4252"/>
                    <a:pt x="758" y="5066"/>
                    <a:pt x="1567" y="5380"/>
                  </a:cubicBezTo>
                  <a:cubicBezTo>
                    <a:pt x="1722" y="5440"/>
                    <a:pt x="1941" y="5488"/>
                    <a:pt x="2189" y="5488"/>
                  </a:cubicBezTo>
                  <a:cubicBezTo>
                    <a:pt x="2515" y="5488"/>
                    <a:pt x="2892" y="5406"/>
                    <a:pt x="3245" y="5165"/>
                  </a:cubicBezTo>
                  <a:cubicBezTo>
                    <a:pt x="4745" y="4143"/>
                    <a:pt x="4989" y="1538"/>
                    <a:pt x="3736" y="369"/>
                  </a:cubicBezTo>
                  <a:cubicBezTo>
                    <a:pt x="3418" y="112"/>
                    <a:pt x="3086" y="0"/>
                    <a:pt x="2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5234200" y="113000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7" y="1"/>
                  </a:moveTo>
                  <a:cubicBezTo>
                    <a:pt x="122" y="1"/>
                    <a:pt x="74" y="41"/>
                    <a:pt x="66" y="96"/>
                  </a:cubicBezTo>
                  <a:cubicBezTo>
                    <a:pt x="5" y="489"/>
                    <a:pt x="0" y="881"/>
                    <a:pt x="83" y="1287"/>
                  </a:cubicBezTo>
                  <a:cubicBezTo>
                    <a:pt x="128" y="1488"/>
                    <a:pt x="200" y="1694"/>
                    <a:pt x="345" y="1883"/>
                  </a:cubicBezTo>
                  <a:cubicBezTo>
                    <a:pt x="486" y="2072"/>
                    <a:pt x="739" y="2209"/>
                    <a:pt x="989" y="2214"/>
                  </a:cubicBezTo>
                  <a:cubicBezTo>
                    <a:pt x="994" y="2214"/>
                    <a:pt x="999" y="2214"/>
                    <a:pt x="1004" y="2214"/>
                  </a:cubicBezTo>
                  <a:cubicBezTo>
                    <a:pt x="1254" y="2214"/>
                    <a:pt x="1475" y="2106"/>
                    <a:pt x="1644" y="1978"/>
                  </a:cubicBezTo>
                  <a:cubicBezTo>
                    <a:pt x="1809" y="1848"/>
                    <a:pt x="1952" y="1694"/>
                    <a:pt x="2072" y="1523"/>
                  </a:cubicBezTo>
                  <a:cubicBezTo>
                    <a:pt x="2302" y="1199"/>
                    <a:pt x="2481" y="841"/>
                    <a:pt x="2604" y="463"/>
                  </a:cubicBezTo>
                  <a:cubicBezTo>
                    <a:pt x="2626" y="397"/>
                    <a:pt x="2594" y="326"/>
                    <a:pt x="2530" y="299"/>
                  </a:cubicBezTo>
                  <a:cubicBezTo>
                    <a:pt x="2513" y="292"/>
                    <a:pt x="2495" y="288"/>
                    <a:pt x="2477" y="288"/>
                  </a:cubicBezTo>
                  <a:cubicBezTo>
                    <a:pt x="2429" y="288"/>
                    <a:pt x="2384" y="314"/>
                    <a:pt x="2360" y="358"/>
                  </a:cubicBezTo>
                  <a:lnTo>
                    <a:pt x="2357" y="364"/>
                  </a:lnTo>
                  <a:cubicBezTo>
                    <a:pt x="2183" y="686"/>
                    <a:pt x="1989" y="1010"/>
                    <a:pt x="1764" y="1287"/>
                  </a:cubicBezTo>
                  <a:cubicBezTo>
                    <a:pt x="1545" y="1553"/>
                    <a:pt x="1270" y="1795"/>
                    <a:pt x="1013" y="1795"/>
                  </a:cubicBezTo>
                  <a:cubicBezTo>
                    <a:pt x="1009" y="1795"/>
                    <a:pt x="1004" y="1795"/>
                    <a:pt x="999" y="1795"/>
                  </a:cubicBezTo>
                  <a:cubicBezTo>
                    <a:pt x="867" y="1791"/>
                    <a:pt x="751" y="1736"/>
                    <a:pt x="658" y="1626"/>
                  </a:cubicBezTo>
                  <a:cubicBezTo>
                    <a:pt x="561" y="1517"/>
                    <a:pt x="496" y="1359"/>
                    <a:pt x="441" y="1194"/>
                  </a:cubicBezTo>
                  <a:cubicBezTo>
                    <a:pt x="340" y="858"/>
                    <a:pt x="305" y="481"/>
                    <a:pt x="290" y="115"/>
                  </a:cubicBezTo>
                  <a:lnTo>
                    <a:pt x="290" y="110"/>
                  </a:lnTo>
                  <a:cubicBezTo>
                    <a:pt x="288" y="51"/>
                    <a:pt x="242" y="4"/>
                    <a:pt x="184" y="1"/>
                  </a:cubicBezTo>
                  <a:cubicBezTo>
                    <a:pt x="182" y="1"/>
                    <a:pt x="179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0" name="Google Shape;980;p40"/>
          <p:cNvGrpSpPr/>
          <p:nvPr/>
        </p:nvGrpSpPr>
        <p:grpSpPr>
          <a:xfrm>
            <a:off x="7597741" y="4205910"/>
            <a:ext cx="1103352" cy="551883"/>
            <a:chOff x="1958425" y="3473575"/>
            <a:chExt cx="1131875" cy="566150"/>
          </a:xfrm>
        </p:grpSpPr>
        <p:sp>
          <p:nvSpPr>
            <p:cNvPr id="981" name="Google Shape;981;p40"/>
            <p:cNvSpPr/>
            <p:nvPr/>
          </p:nvSpPr>
          <p:spPr>
            <a:xfrm>
              <a:off x="1958425" y="3473575"/>
              <a:ext cx="1131875" cy="566150"/>
            </a:xfrm>
            <a:custGeom>
              <a:avLst/>
              <a:gdLst/>
              <a:ahLst/>
              <a:cxnLst/>
              <a:rect l="l" t="t" r="r" b="b"/>
              <a:pathLst>
                <a:path w="45275" h="22646" extrusionOk="0">
                  <a:moveTo>
                    <a:pt x="27202" y="0"/>
                  </a:moveTo>
                  <a:cubicBezTo>
                    <a:pt x="21262" y="0"/>
                    <a:pt x="20381" y="11278"/>
                    <a:pt x="20381" y="11278"/>
                  </a:cubicBezTo>
                  <a:cubicBezTo>
                    <a:pt x="20381" y="11278"/>
                    <a:pt x="20577" y="3634"/>
                    <a:pt x="15872" y="3438"/>
                  </a:cubicBezTo>
                  <a:cubicBezTo>
                    <a:pt x="15825" y="3436"/>
                    <a:pt x="15779" y="3435"/>
                    <a:pt x="15733" y="3435"/>
                  </a:cubicBezTo>
                  <a:cubicBezTo>
                    <a:pt x="11157" y="3435"/>
                    <a:pt x="10580" y="13042"/>
                    <a:pt x="10580" y="13042"/>
                  </a:cubicBezTo>
                  <a:cubicBezTo>
                    <a:pt x="10580" y="13042"/>
                    <a:pt x="10189" y="5986"/>
                    <a:pt x="5092" y="5790"/>
                  </a:cubicBezTo>
                  <a:cubicBezTo>
                    <a:pt x="5061" y="5789"/>
                    <a:pt x="5031" y="5788"/>
                    <a:pt x="5000" y="5788"/>
                  </a:cubicBezTo>
                  <a:cubicBezTo>
                    <a:pt x="0" y="5788"/>
                    <a:pt x="388" y="21666"/>
                    <a:pt x="388" y="21666"/>
                  </a:cubicBezTo>
                  <a:lnTo>
                    <a:pt x="43119" y="22646"/>
                  </a:lnTo>
                  <a:cubicBezTo>
                    <a:pt x="43119" y="22646"/>
                    <a:pt x="45274" y="9121"/>
                    <a:pt x="39395" y="7750"/>
                  </a:cubicBezTo>
                  <a:cubicBezTo>
                    <a:pt x="38860" y="7625"/>
                    <a:pt x="38364" y="7569"/>
                    <a:pt x="37905" y="7569"/>
                  </a:cubicBezTo>
                  <a:cubicBezTo>
                    <a:pt x="33955" y="7569"/>
                    <a:pt x="32682" y="11760"/>
                    <a:pt x="32402" y="12935"/>
                  </a:cubicBezTo>
                  <a:lnTo>
                    <a:pt x="32402" y="12935"/>
                  </a:lnTo>
                  <a:cubicBezTo>
                    <a:pt x="32776" y="11085"/>
                    <a:pt x="34434" y="1347"/>
                    <a:pt x="28222" y="105"/>
                  </a:cubicBezTo>
                  <a:cubicBezTo>
                    <a:pt x="27866" y="34"/>
                    <a:pt x="27527" y="0"/>
                    <a:pt x="27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2017850" y="3699850"/>
              <a:ext cx="106150" cy="78200"/>
            </a:xfrm>
            <a:custGeom>
              <a:avLst/>
              <a:gdLst/>
              <a:ahLst/>
              <a:cxnLst/>
              <a:rect l="l" t="t" r="r" b="b"/>
              <a:pathLst>
                <a:path w="4246" h="3128" extrusionOk="0">
                  <a:moveTo>
                    <a:pt x="1999" y="0"/>
                  </a:moveTo>
                  <a:cubicBezTo>
                    <a:pt x="1979" y="0"/>
                    <a:pt x="1960" y="0"/>
                    <a:pt x="1940" y="1"/>
                  </a:cubicBezTo>
                  <a:cubicBezTo>
                    <a:pt x="0" y="688"/>
                    <a:pt x="503" y="3050"/>
                    <a:pt x="2474" y="3128"/>
                  </a:cubicBezTo>
                  <a:cubicBezTo>
                    <a:pt x="4245" y="2573"/>
                    <a:pt x="4177" y="0"/>
                    <a:pt x="19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996725" y="3793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8" y="1"/>
                  </a:moveTo>
                  <a:cubicBezTo>
                    <a:pt x="1978" y="1"/>
                    <a:pt x="1959" y="1"/>
                    <a:pt x="1939" y="1"/>
                  </a:cubicBezTo>
                  <a:cubicBezTo>
                    <a:pt x="0" y="689"/>
                    <a:pt x="502" y="3051"/>
                    <a:pt x="2473" y="3128"/>
                  </a:cubicBezTo>
                  <a:cubicBezTo>
                    <a:pt x="4245" y="2574"/>
                    <a:pt x="4177" y="1"/>
                    <a:pt x="19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2874175" y="3904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9" y="1"/>
                  </a:moveTo>
                  <a:cubicBezTo>
                    <a:pt x="1980" y="1"/>
                    <a:pt x="1960" y="1"/>
                    <a:pt x="1940" y="1"/>
                  </a:cubicBezTo>
                  <a:cubicBezTo>
                    <a:pt x="1" y="689"/>
                    <a:pt x="502" y="3051"/>
                    <a:pt x="2474" y="3129"/>
                  </a:cubicBezTo>
                  <a:cubicBezTo>
                    <a:pt x="4246" y="2574"/>
                    <a:pt x="4177" y="1"/>
                    <a:pt x="19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0"/>
            <p:cNvSpPr/>
            <p:nvPr/>
          </p:nvSpPr>
          <p:spPr>
            <a:xfrm>
              <a:off x="2108950" y="3786125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2" y="1"/>
                    <a:pt x="1407" y="1"/>
                  </a:cubicBezTo>
                  <a:cubicBezTo>
                    <a:pt x="1" y="500"/>
                    <a:pt x="365" y="2211"/>
                    <a:pt x="1794" y="2268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0"/>
            <p:cNvSpPr/>
            <p:nvPr/>
          </p:nvSpPr>
          <p:spPr>
            <a:xfrm>
              <a:off x="2269300" y="366985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0"/>
                  </a:moveTo>
                  <a:cubicBezTo>
                    <a:pt x="1435" y="0"/>
                    <a:pt x="1421" y="0"/>
                    <a:pt x="1406" y="1"/>
                  </a:cubicBezTo>
                  <a:cubicBezTo>
                    <a:pt x="1" y="500"/>
                    <a:pt x="364" y="2211"/>
                    <a:pt x="1793" y="2268"/>
                  </a:cubicBezTo>
                  <a:cubicBezTo>
                    <a:pt x="3077" y="1866"/>
                    <a:pt x="3028" y="0"/>
                    <a:pt x="14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0"/>
            <p:cNvSpPr/>
            <p:nvPr/>
          </p:nvSpPr>
          <p:spPr>
            <a:xfrm>
              <a:off x="2691525" y="3855975"/>
              <a:ext cx="76950" cy="56700"/>
            </a:xfrm>
            <a:custGeom>
              <a:avLst/>
              <a:gdLst/>
              <a:ahLst/>
              <a:cxnLst/>
              <a:rect l="l" t="t" r="r" b="b"/>
              <a:pathLst>
                <a:path w="3078" h="2268" extrusionOk="0">
                  <a:moveTo>
                    <a:pt x="1451" y="0"/>
                  </a:moveTo>
                  <a:cubicBezTo>
                    <a:pt x="1436" y="0"/>
                    <a:pt x="1422" y="0"/>
                    <a:pt x="1407" y="1"/>
                  </a:cubicBezTo>
                  <a:cubicBezTo>
                    <a:pt x="1" y="499"/>
                    <a:pt x="365" y="2211"/>
                    <a:pt x="1794" y="2267"/>
                  </a:cubicBezTo>
                  <a:cubicBezTo>
                    <a:pt x="3078" y="1865"/>
                    <a:pt x="3028" y="0"/>
                    <a:pt x="14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0"/>
            <p:cNvSpPr/>
            <p:nvPr/>
          </p:nvSpPr>
          <p:spPr>
            <a:xfrm>
              <a:off x="2082525" y="3937650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1" y="1"/>
                    <a:pt x="1407" y="1"/>
                  </a:cubicBezTo>
                  <a:cubicBezTo>
                    <a:pt x="0" y="500"/>
                    <a:pt x="363" y="2212"/>
                    <a:pt x="1794" y="2269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0"/>
            <p:cNvSpPr/>
            <p:nvPr/>
          </p:nvSpPr>
          <p:spPr>
            <a:xfrm>
              <a:off x="2184725" y="3890075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8" y="1"/>
                  </a:moveTo>
                  <a:cubicBezTo>
                    <a:pt x="1434" y="1"/>
                    <a:pt x="1420" y="1"/>
                    <a:pt x="1406" y="1"/>
                  </a:cubicBezTo>
                  <a:cubicBezTo>
                    <a:pt x="1" y="500"/>
                    <a:pt x="365" y="2213"/>
                    <a:pt x="1793" y="2269"/>
                  </a:cubicBezTo>
                  <a:cubicBezTo>
                    <a:pt x="3078" y="1867"/>
                    <a:pt x="3028" y="1"/>
                    <a:pt x="14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0"/>
            <p:cNvSpPr/>
            <p:nvPr/>
          </p:nvSpPr>
          <p:spPr>
            <a:xfrm>
              <a:off x="2797250" y="380310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1"/>
                  </a:moveTo>
                  <a:cubicBezTo>
                    <a:pt x="1435" y="1"/>
                    <a:pt x="1421" y="1"/>
                    <a:pt x="1406" y="1"/>
                  </a:cubicBezTo>
                  <a:cubicBezTo>
                    <a:pt x="1" y="499"/>
                    <a:pt x="364" y="2212"/>
                    <a:pt x="1793" y="2269"/>
                  </a:cubicBezTo>
                  <a:cubicBezTo>
                    <a:pt x="3077" y="1866"/>
                    <a:pt x="3028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6077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</a:t>
                      </a:r>
                      <a:r>
                        <a:rPr lang="es-MX" sz="1200" dirty="0" smtClean="0"/>
                        <a:t>:</a:t>
                      </a:r>
                      <a:r>
                        <a:rPr lang="es-MX" sz="1200" baseline="0" dirty="0" smtClean="0"/>
                        <a:t> Lucio Rodríguez Kevin Isaac</a:t>
                      </a:r>
                      <a:r>
                        <a:rPr lang="es-MX" sz="1200" dirty="0" smtClean="0"/>
                        <a:t>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 dificultad por identificar el</a:t>
                      </a:r>
                      <a:r>
                        <a:rPr lang="es-ES" sz="1200" baseline="0" dirty="0" smtClean="0"/>
                        <a:t> día anterior. </a:t>
                      </a:r>
                    </a:p>
                    <a:p>
                      <a:r>
                        <a:rPr lang="es-ES" sz="1200" baseline="0" dirty="0" smtClean="0"/>
                        <a:t>Logra identificar las vocales en su nombre y en los días de la semana.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340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16372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Cortez Galván </a:t>
                      </a:r>
                      <a:r>
                        <a:rPr lang="es-MX" sz="1200" dirty="0" err="1" smtClean="0"/>
                        <a:t>Thiago</a:t>
                      </a:r>
                      <a:r>
                        <a:rPr lang="es-MX" sz="1200" dirty="0" smtClean="0"/>
                        <a:t> Mateo.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 smtClean="0"/>
                        <a:t>Describe </a:t>
                      </a:r>
                      <a:r>
                        <a:rPr lang="es-ES" sz="1200" dirty="0"/>
                        <a:t>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Logra identificar que día fue ayer y que día será mañana. </a:t>
                      </a:r>
                    </a:p>
                    <a:p>
                      <a:r>
                        <a:rPr lang="es-ES" sz="1200" dirty="0" smtClean="0"/>
                        <a:t>Identifica las vocales en su nombre, así como</a:t>
                      </a:r>
                      <a:r>
                        <a:rPr lang="es-ES" sz="1200" baseline="0" dirty="0" smtClean="0"/>
                        <a:t> también las relaciona con objetos.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850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863342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</a:t>
                      </a:r>
                      <a:r>
                        <a:rPr lang="es-MX" sz="1200" dirty="0" smtClean="0"/>
                        <a:t>:</a:t>
                      </a:r>
                      <a:r>
                        <a:rPr lang="es-MX" sz="1200" baseline="0" dirty="0" smtClean="0"/>
                        <a:t> Parra Pérez </a:t>
                      </a:r>
                      <a:r>
                        <a:rPr lang="es-MX" sz="1200" baseline="0" dirty="0" err="1" smtClean="0"/>
                        <a:t>Sebastían</a:t>
                      </a:r>
                      <a:r>
                        <a:rPr lang="es-MX" sz="1200" dirty="0" smtClean="0"/>
                        <a:t>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 dificultad por identificar el</a:t>
                      </a:r>
                      <a:r>
                        <a:rPr lang="es-ES" sz="1200" baseline="0" dirty="0" smtClean="0"/>
                        <a:t> día anterior. </a:t>
                      </a:r>
                    </a:p>
                    <a:p>
                      <a:r>
                        <a:rPr lang="es-ES" sz="1200" baseline="0" dirty="0" smtClean="0"/>
                        <a:t>Logra identificar las vocales en su nombre y en los días de la semana.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716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40"/>
          <p:cNvSpPr/>
          <p:nvPr/>
        </p:nvSpPr>
        <p:spPr>
          <a:xfrm>
            <a:off x="3365550" y="955700"/>
            <a:ext cx="1857397" cy="1581568"/>
          </a:xfrm>
          <a:custGeom>
            <a:avLst/>
            <a:gdLst/>
            <a:ahLst/>
            <a:cxnLst/>
            <a:rect l="l" t="t" r="r" b="b"/>
            <a:pathLst>
              <a:path w="7273" h="6193" extrusionOk="0">
                <a:moveTo>
                  <a:pt x="3952" y="0"/>
                </a:moveTo>
                <a:cubicBezTo>
                  <a:pt x="2384" y="0"/>
                  <a:pt x="1469" y="986"/>
                  <a:pt x="1041" y="1868"/>
                </a:cubicBezTo>
                <a:cubicBezTo>
                  <a:pt x="0" y="4017"/>
                  <a:pt x="1533" y="6192"/>
                  <a:pt x="3971" y="6192"/>
                </a:cubicBezTo>
                <a:cubicBezTo>
                  <a:pt x="4437" y="6192"/>
                  <a:pt x="4935" y="6113"/>
                  <a:pt x="5455" y="5939"/>
                </a:cubicBezTo>
                <a:cubicBezTo>
                  <a:pt x="6978" y="5430"/>
                  <a:pt x="7273" y="3967"/>
                  <a:pt x="7122" y="2903"/>
                </a:cubicBezTo>
                <a:cubicBezTo>
                  <a:pt x="7034" y="2285"/>
                  <a:pt x="6879" y="1660"/>
                  <a:pt x="6525" y="1146"/>
                </a:cubicBezTo>
                <a:cubicBezTo>
                  <a:pt x="6152" y="605"/>
                  <a:pt x="5553" y="244"/>
                  <a:pt x="4909" y="113"/>
                </a:cubicBezTo>
                <a:cubicBezTo>
                  <a:pt x="4566" y="35"/>
                  <a:pt x="4248" y="0"/>
                  <a:pt x="39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40"/>
          <p:cNvSpPr txBox="1">
            <a:spLocks noGrp="1"/>
          </p:cNvSpPr>
          <p:nvPr>
            <p:ph type="title"/>
          </p:nvPr>
        </p:nvSpPr>
        <p:spPr>
          <a:xfrm>
            <a:off x="1214184" y="2445837"/>
            <a:ext cx="6518700" cy="135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Jueves.</a:t>
            </a:r>
            <a:endParaRPr dirty="0"/>
          </a:p>
        </p:txBody>
      </p:sp>
      <p:sp>
        <p:nvSpPr>
          <p:cNvPr id="949" name="Google Shape;949;p40"/>
          <p:cNvSpPr txBox="1">
            <a:spLocks noGrp="1"/>
          </p:cNvSpPr>
          <p:nvPr>
            <p:ph type="title" idx="2"/>
          </p:nvPr>
        </p:nvSpPr>
        <p:spPr>
          <a:xfrm>
            <a:off x="3807900" y="1325588"/>
            <a:ext cx="110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09</a:t>
            </a:r>
            <a:endParaRPr dirty="0"/>
          </a:p>
        </p:txBody>
      </p:sp>
      <p:grpSp>
        <p:nvGrpSpPr>
          <p:cNvPr id="951" name="Google Shape;951;p40"/>
          <p:cNvGrpSpPr/>
          <p:nvPr/>
        </p:nvGrpSpPr>
        <p:grpSpPr>
          <a:xfrm rot="-461714">
            <a:off x="649078" y="1150673"/>
            <a:ext cx="1580471" cy="1004012"/>
            <a:chOff x="2180675" y="2812125"/>
            <a:chExt cx="4241100" cy="2664675"/>
          </a:xfrm>
        </p:grpSpPr>
        <p:sp>
          <p:nvSpPr>
            <p:cNvPr id="952" name="Google Shape;952;p40"/>
            <p:cNvSpPr/>
            <p:nvPr/>
          </p:nvSpPr>
          <p:spPr>
            <a:xfrm>
              <a:off x="2712100" y="3395750"/>
              <a:ext cx="3047975" cy="2070600"/>
            </a:xfrm>
            <a:custGeom>
              <a:avLst/>
              <a:gdLst/>
              <a:ahLst/>
              <a:cxnLst/>
              <a:rect l="l" t="t" r="r" b="b"/>
              <a:pathLst>
                <a:path w="121919" h="82824" extrusionOk="0">
                  <a:moveTo>
                    <a:pt x="65722" y="0"/>
                  </a:moveTo>
                  <a:cubicBezTo>
                    <a:pt x="62729" y="0"/>
                    <a:pt x="59581" y="295"/>
                    <a:pt x="56271" y="920"/>
                  </a:cubicBezTo>
                  <a:cubicBezTo>
                    <a:pt x="1" y="11549"/>
                    <a:pt x="8754" y="82824"/>
                    <a:pt x="8754" y="82824"/>
                  </a:cubicBezTo>
                  <a:lnTo>
                    <a:pt x="25010" y="81990"/>
                  </a:lnTo>
                  <a:cubicBezTo>
                    <a:pt x="25010" y="81990"/>
                    <a:pt x="20568" y="18942"/>
                    <a:pt x="58147" y="14050"/>
                  </a:cubicBezTo>
                  <a:cubicBezTo>
                    <a:pt x="59300" y="13900"/>
                    <a:pt x="60426" y="13827"/>
                    <a:pt x="61528" y="13827"/>
                  </a:cubicBezTo>
                  <a:cubicBezTo>
                    <a:pt x="94078" y="13827"/>
                    <a:pt x="104413" y="77197"/>
                    <a:pt x="104413" y="77197"/>
                  </a:cubicBezTo>
                  <a:lnTo>
                    <a:pt x="121919" y="75322"/>
                  </a:lnTo>
                  <a:cubicBezTo>
                    <a:pt x="121919" y="75322"/>
                    <a:pt x="113612" y="0"/>
                    <a:pt x="6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3401750" y="3849750"/>
              <a:ext cx="1832125" cy="1595775"/>
            </a:xfrm>
            <a:custGeom>
              <a:avLst/>
              <a:gdLst/>
              <a:ahLst/>
              <a:cxnLst/>
              <a:rect l="l" t="t" r="r" b="b"/>
              <a:pathLst>
                <a:path w="73285" h="63831" extrusionOk="0">
                  <a:moveTo>
                    <a:pt x="33298" y="0"/>
                  </a:moveTo>
                  <a:cubicBezTo>
                    <a:pt x="31809" y="0"/>
                    <a:pt x="30272" y="153"/>
                    <a:pt x="28685" y="475"/>
                  </a:cubicBezTo>
                  <a:cubicBezTo>
                    <a:pt x="1" y="6284"/>
                    <a:pt x="1592" y="63830"/>
                    <a:pt x="1592" y="63830"/>
                  </a:cubicBezTo>
                  <a:lnTo>
                    <a:pt x="14931" y="63414"/>
                  </a:lnTo>
                  <a:cubicBezTo>
                    <a:pt x="14931" y="63414"/>
                    <a:pt x="14945" y="14380"/>
                    <a:pt x="29518" y="12979"/>
                  </a:cubicBezTo>
                  <a:cubicBezTo>
                    <a:pt x="29954" y="12937"/>
                    <a:pt x="30383" y="12916"/>
                    <a:pt x="30808" y="12916"/>
                  </a:cubicBezTo>
                  <a:cubicBezTo>
                    <a:pt x="51524" y="12916"/>
                    <a:pt x="59529" y="61746"/>
                    <a:pt x="59529" y="61746"/>
                  </a:cubicBezTo>
                  <a:lnTo>
                    <a:pt x="73284" y="59662"/>
                  </a:lnTo>
                  <a:cubicBezTo>
                    <a:pt x="73284" y="59662"/>
                    <a:pt x="62711" y="0"/>
                    <a:pt x="33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2180675" y="2812125"/>
              <a:ext cx="4241100" cy="2664675"/>
            </a:xfrm>
            <a:custGeom>
              <a:avLst/>
              <a:gdLst/>
              <a:ahLst/>
              <a:cxnLst/>
              <a:rect l="l" t="t" r="r" b="b"/>
              <a:pathLst>
                <a:path w="169644" h="106587" extrusionOk="0">
                  <a:moveTo>
                    <a:pt x="80577" y="1"/>
                  </a:moveTo>
                  <a:cubicBezTo>
                    <a:pt x="66131" y="1"/>
                    <a:pt x="51483" y="4077"/>
                    <a:pt x="38765" y="14470"/>
                  </a:cubicBezTo>
                  <a:cubicBezTo>
                    <a:pt x="1" y="46148"/>
                    <a:pt x="9588" y="106587"/>
                    <a:pt x="9588" y="106587"/>
                  </a:cubicBezTo>
                  <a:lnTo>
                    <a:pt x="26677" y="105335"/>
                  </a:lnTo>
                  <a:cubicBezTo>
                    <a:pt x="26677" y="105335"/>
                    <a:pt x="17112" y="35395"/>
                    <a:pt x="75028" y="20306"/>
                  </a:cubicBezTo>
                  <a:cubicBezTo>
                    <a:pt x="79562" y="19124"/>
                    <a:pt x="83831" y="18579"/>
                    <a:pt x="87851" y="18579"/>
                  </a:cubicBezTo>
                  <a:cubicBezTo>
                    <a:pt x="136303" y="18579"/>
                    <a:pt x="148385" y="97833"/>
                    <a:pt x="148385" y="97833"/>
                  </a:cubicBezTo>
                  <a:lnTo>
                    <a:pt x="169644" y="95750"/>
                  </a:lnTo>
                  <a:cubicBezTo>
                    <a:pt x="169644" y="95750"/>
                    <a:pt x="158807" y="36561"/>
                    <a:pt x="135881" y="19055"/>
                  </a:cubicBezTo>
                  <a:cubicBezTo>
                    <a:pt x="122282" y="8670"/>
                    <a:pt x="101644" y="1"/>
                    <a:pt x="805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40"/>
          <p:cNvGrpSpPr/>
          <p:nvPr/>
        </p:nvGrpSpPr>
        <p:grpSpPr>
          <a:xfrm>
            <a:off x="6790220" y="1170954"/>
            <a:ext cx="1155556" cy="1151059"/>
            <a:chOff x="4183250" y="275850"/>
            <a:chExt cx="2293225" cy="2284300"/>
          </a:xfrm>
        </p:grpSpPr>
        <p:sp>
          <p:nvSpPr>
            <p:cNvPr id="956" name="Google Shape;956;p40"/>
            <p:cNvSpPr/>
            <p:nvPr/>
          </p:nvSpPr>
          <p:spPr>
            <a:xfrm>
              <a:off x="4771050" y="904625"/>
              <a:ext cx="1125075" cy="1029275"/>
            </a:xfrm>
            <a:custGeom>
              <a:avLst/>
              <a:gdLst/>
              <a:ahLst/>
              <a:cxnLst/>
              <a:rect l="l" t="t" r="r" b="b"/>
              <a:pathLst>
                <a:path w="45003" h="41171" extrusionOk="0">
                  <a:moveTo>
                    <a:pt x="22528" y="0"/>
                  </a:moveTo>
                  <a:cubicBezTo>
                    <a:pt x="12722" y="0"/>
                    <a:pt x="4252" y="7579"/>
                    <a:pt x="2253" y="17641"/>
                  </a:cubicBezTo>
                  <a:cubicBezTo>
                    <a:pt x="1" y="28974"/>
                    <a:pt x="6953" y="38484"/>
                    <a:pt x="18286" y="40736"/>
                  </a:cubicBezTo>
                  <a:cubicBezTo>
                    <a:pt x="19761" y="41029"/>
                    <a:pt x="21228" y="41171"/>
                    <a:pt x="22669" y="41171"/>
                  </a:cubicBezTo>
                  <a:cubicBezTo>
                    <a:pt x="32306" y="41171"/>
                    <a:pt x="40792" y="34834"/>
                    <a:pt x="42751" y="24974"/>
                  </a:cubicBezTo>
                  <a:cubicBezTo>
                    <a:pt x="45002" y="13639"/>
                    <a:pt x="37639" y="2626"/>
                    <a:pt x="26305" y="374"/>
                  </a:cubicBezTo>
                  <a:cubicBezTo>
                    <a:pt x="25031" y="121"/>
                    <a:pt x="23769" y="0"/>
                    <a:pt x="22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5328175" y="275850"/>
              <a:ext cx="273475" cy="530925"/>
            </a:xfrm>
            <a:custGeom>
              <a:avLst/>
              <a:gdLst/>
              <a:ahLst/>
              <a:cxnLst/>
              <a:rect l="l" t="t" r="r" b="b"/>
              <a:pathLst>
                <a:path w="10939" h="21237" extrusionOk="0">
                  <a:moveTo>
                    <a:pt x="1182" y="0"/>
                  </a:moveTo>
                  <a:lnTo>
                    <a:pt x="1" y="20697"/>
                  </a:lnTo>
                  <a:cubicBezTo>
                    <a:pt x="593" y="20632"/>
                    <a:pt x="1166" y="20605"/>
                    <a:pt x="1711" y="20605"/>
                  </a:cubicBezTo>
                  <a:cubicBezTo>
                    <a:pt x="4344" y="20605"/>
                    <a:pt x="6294" y="21236"/>
                    <a:pt x="6294" y="21236"/>
                  </a:cubicBezTo>
                  <a:lnTo>
                    <a:pt x="10938" y="1370"/>
                  </a:lnTo>
                  <a:cubicBezTo>
                    <a:pt x="10132" y="1166"/>
                    <a:pt x="9318" y="979"/>
                    <a:pt x="8494" y="813"/>
                  </a:cubicBezTo>
                  <a:cubicBezTo>
                    <a:pt x="6085" y="335"/>
                    <a:pt x="3638" y="62"/>
                    <a:pt x="1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0"/>
            <p:cNvSpPr/>
            <p:nvPr/>
          </p:nvSpPr>
          <p:spPr>
            <a:xfrm>
              <a:off x="5027400" y="2030600"/>
              <a:ext cx="317275" cy="529550"/>
            </a:xfrm>
            <a:custGeom>
              <a:avLst/>
              <a:gdLst/>
              <a:ahLst/>
              <a:cxnLst/>
              <a:rect l="l" t="t" r="r" b="b"/>
              <a:pathLst>
                <a:path w="12691" h="21182" extrusionOk="0">
                  <a:moveTo>
                    <a:pt x="6111" y="0"/>
                  </a:moveTo>
                  <a:lnTo>
                    <a:pt x="0" y="19620"/>
                  </a:lnTo>
                  <a:cubicBezTo>
                    <a:pt x="897" y="19846"/>
                    <a:pt x="1801" y="20058"/>
                    <a:pt x="2723" y="20242"/>
                  </a:cubicBezTo>
                  <a:cubicBezTo>
                    <a:pt x="5548" y="20801"/>
                    <a:pt x="8415" y="21115"/>
                    <a:pt x="11293" y="21181"/>
                  </a:cubicBezTo>
                  <a:lnTo>
                    <a:pt x="12690" y="888"/>
                  </a:lnTo>
                  <a:lnTo>
                    <a:pt x="12690" y="888"/>
                  </a:lnTo>
                  <a:cubicBezTo>
                    <a:pt x="12240" y="938"/>
                    <a:pt x="11794" y="960"/>
                    <a:pt x="11361" y="960"/>
                  </a:cubicBezTo>
                  <a:cubicBezTo>
                    <a:pt x="8474" y="960"/>
                    <a:pt x="6111" y="0"/>
                    <a:pt x="6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0"/>
            <p:cNvSpPr/>
            <p:nvPr/>
          </p:nvSpPr>
          <p:spPr>
            <a:xfrm>
              <a:off x="5577300" y="362175"/>
              <a:ext cx="429550" cy="548025"/>
            </a:xfrm>
            <a:custGeom>
              <a:avLst/>
              <a:gdLst/>
              <a:ahLst/>
              <a:cxnLst/>
              <a:rect l="l" t="t" r="r" b="b"/>
              <a:pathLst>
                <a:path w="17182" h="21921" extrusionOk="0">
                  <a:moveTo>
                    <a:pt x="7246" y="1"/>
                  </a:moveTo>
                  <a:lnTo>
                    <a:pt x="1" y="18986"/>
                  </a:lnTo>
                  <a:cubicBezTo>
                    <a:pt x="1" y="18986"/>
                    <a:pt x="4073" y="20862"/>
                    <a:pt x="4929" y="21921"/>
                  </a:cubicBezTo>
                  <a:lnTo>
                    <a:pt x="17182" y="5628"/>
                  </a:lnTo>
                  <a:cubicBezTo>
                    <a:pt x="14115" y="3348"/>
                    <a:pt x="10778" y="1458"/>
                    <a:pt x="72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>
              <a:off x="5789525" y="630725"/>
              <a:ext cx="528925" cy="451100"/>
            </a:xfrm>
            <a:custGeom>
              <a:avLst/>
              <a:gdLst/>
              <a:ahLst/>
              <a:cxnLst/>
              <a:rect l="l" t="t" r="r" b="b"/>
              <a:pathLst>
                <a:path w="21157" h="18044" extrusionOk="0">
                  <a:moveTo>
                    <a:pt x="14480" y="0"/>
                  </a:moveTo>
                  <a:lnTo>
                    <a:pt x="0" y="13841"/>
                  </a:lnTo>
                  <a:cubicBezTo>
                    <a:pt x="0" y="13841"/>
                    <a:pt x="2225" y="16062"/>
                    <a:pt x="3254" y="18044"/>
                  </a:cubicBezTo>
                  <a:lnTo>
                    <a:pt x="21157" y="8866"/>
                  </a:lnTo>
                  <a:cubicBezTo>
                    <a:pt x="19291" y="5655"/>
                    <a:pt x="17050" y="2680"/>
                    <a:pt x="144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>
              <a:off x="5931125" y="1007500"/>
              <a:ext cx="532450" cy="290500"/>
            </a:xfrm>
            <a:custGeom>
              <a:avLst/>
              <a:gdLst/>
              <a:ahLst/>
              <a:cxnLst/>
              <a:rect l="l" t="t" r="r" b="b"/>
              <a:pathLst>
                <a:path w="21298" h="11620" extrusionOk="0">
                  <a:moveTo>
                    <a:pt x="18507" y="1"/>
                  </a:moveTo>
                  <a:lnTo>
                    <a:pt x="0" y="7244"/>
                  </a:lnTo>
                  <a:cubicBezTo>
                    <a:pt x="0" y="7244"/>
                    <a:pt x="779" y="9888"/>
                    <a:pt x="1146" y="11620"/>
                  </a:cubicBezTo>
                  <a:lnTo>
                    <a:pt x="21297" y="10394"/>
                  </a:lnTo>
                  <a:cubicBezTo>
                    <a:pt x="20774" y="6833"/>
                    <a:pt x="19838" y="3345"/>
                    <a:pt x="185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>
              <a:off x="5956950" y="1397725"/>
              <a:ext cx="519525" cy="327150"/>
            </a:xfrm>
            <a:custGeom>
              <a:avLst/>
              <a:gdLst/>
              <a:ahLst/>
              <a:cxnLst/>
              <a:rect l="l" t="t" r="r" b="b"/>
              <a:pathLst>
                <a:path w="20781" h="13086" extrusionOk="0">
                  <a:moveTo>
                    <a:pt x="506" y="0"/>
                  </a:moveTo>
                  <a:cubicBezTo>
                    <a:pt x="506" y="0"/>
                    <a:pt x="454" y="4138"/>
                    <a:pt x="0" y="5825"/>
                  </a:cubicBezTo>
                  <a:lnTo>
                    <a:pt x="19280" y="13085"/>
                  </a:lnTo>
                  <a:cubicBezTo>
                    <a:pt x="19493" y="12255"/>
                    <a:pt x="19689" y="11414"/>
                    <a:pt x="19859" y="10560"/>
                  </a:cubicBezTo>
                  <a:cubicBezTo>
                    <a:pt x="20481" y="7433"/>
                    <a:pt x="20780" y="4250"/>
                    <a:pt x="20754" y="1061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>
              <a:off x="5417225" y="2031475"/>
              <a:ext cx="257525" cy="526450"/>
            </a:xfrm>
            <a:custGeom>
              <a:avLst/>
              <a:gdLst/>
              <a:ahLst/>
              <a:cxnLst/>
              <a:rect l="l" t="t" r="r" b="b"/>
              <a:pathLst>
                <a:path w="10301" h="21058" extrusionOk="0">
                  <a:moveTo>
                    <a:pt x="4733" y="1"/>
                  </a:moveTo>
                  <a:cubicBezTo>
                    <a:pt x="4733" y="1"/>
                    <a:pt x="1379" y="920"/>
                    <a:pt x="473" y="920"/>
                  </a:cubicBezTo>
                  <a:cubicBezTo>
                    <a:pt x="389" y="920"/>
                    <a:pt x="326" y="912"/>
                    <a:pt x="289" y="895"/>
                  </a:cubicBezTo>
                  <a:lnTo>
                    <a:pt x="1" y="21057"/>
                  </a:lnTo>
                  <a:cubicBezTo>
                    <a:pt x="3541" y="20826"/>
                    <a:pt x="6993" y="20214"/>
                    <a:pt x="10300" y="19241"/>
                  </a:cubicBezTo>
                  <a:lnTo>
                    <a:pt x="47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>
              <a:off x="5633500" y="1924050"/>
              <a:ext cx="399525" cy="546575"/>
            </a:xfrm>
            <a:custGeom>
              <a:avLst/>
              <a:gdLst/>
              <a:ahLst/>
              <a:cxnLst/>
              <a:rect l="l" t="t" r="r" b="b"/>
              <a:pathLst>
                <a:path w="15981" h="21863" extrusionOk="0">
                  <a:moveTo>
                    <a:pt x="4877" y="0"/>
                  </a:moveTo>
                  <a:cubicBezTo>
                    <a:pt x="4877" y="0"/>
                    <a:pt x="776" y="2148"/>
                    <a:pt x="1" y="2469"/>
                  </a:cubicBezTo>
                  <a:lnTo>
                    <a:pt x="6363" y="21863"/>
                  </a:lnTo>
                  <a:cubicBezTo>
                    <a:pt x="9799" y="20430"/>
                    <a:pt x="13027" y="18592"/>
                    <a:pt x="15981" y="16384"/>
                  </a:cubicBezTo>
                  <a:lnTo>
                    <a:pt x="48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>
              <a:off x="5840175" y="1668475"/>
              <a:ext cx="526600" cy="558850"/>
            </a:xfrm>
            <a:custGeom>
              <a:avLst/>
              <a:gdLst/>
              <a:ahLst/>
              <a:cxnLst/>
              <a:rect l="l" t="t" r="r" b="b"/>
              <a:pathLst>
                <a:path w="21064" h="22354" extrusionOk="0">
                  <a:moveTo>
                    <a:pt x="3618" y="0"/>
                  </a:moveTo>
                  <a:cubicBezTo>
                    <a:pt x="3618" y="0"/>
                    <a:pt x="1252" y="4153"/>
                    <a:pt x="1" y="5681"/>
                  </a:cubicBezTo>
                  <a:lnTo>
                    <a:pt x="12605" y="22354"/>
                  </a:lnTo>
                  <a:cubicBezTo>
                    <a:pt x="16093" y="18836"/>
                    <a:pt x="18954" y="14749"/>
                    <a:pt x="21064" y="10268"/>
                  </a:cubicBez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>
              <a:off x="4648925" y="1953900"/>
              <a:ext cx="425525" cy="528325"/>
            </a:xfrm>
            <a:custGeom>
              <a:avLst/>
              <a:gdLst/>
              <a:ahLst/>
              <a:cxnLst/>
              <a:rect l="l" t="t" r="r" b="b"/>
              <a:pathLst>
                <a:path w="17021" h="21133" extrusionOk="0">
                  <a:moveTo>
                    <a:pt x="12093" y="0"/>
                  </a:moveTo>
                  <a:lnTo>
                    <a:pt x="0" y="16080"/>
                  </a:lnTo>
                  <a:cubicBezTo>
                    <a:pt x="3056" y="18107"/>
                    <a:pt x="6428" y="19807"/>
                    <a:pt x="10077" y="21132"/>
                  </a:cubicBezTo>
                  <a:lnTo>
                    <a:pt x="17021" y="2935"/>
                  </a:lnTo>
                  <a:cubicBezTo>
                    <a:pt x="17021" y="2935"/>
                    <a:pt x="12950" y="1060"/>
                    <a:pt x="120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0"/>
            <p:cNvSpPr/>
            <p:nvPr/>
          </p:nvSpPr>
          <p:spPr>
            <a:xfrm>
              <a:off x="4324025" y="1782300"/>
              <a:ext cx="538250" cy="453300"/>
            </a:xfrm>
            <a:custGeom>
              <a:avLst/>
              <a:gdLst/>
              <a:ahLst/>
              <a:cxnLst/>
              <a:rect l="l" t="t" r="r" b="b"/>
              <a:pathLst>
                <a:path w="21530" h="18132" extrusionOk="0">
                  <a:moveTo>
                    <a:pt x="18275" y="0"/>
                  </a:moveTo>
                  <a:lnTo>
                    <a:pt x="0" y="9370"/>
                  </a:lnTo>
                  <a:cubicBezTo>
                    <a:pt x="1896" y="12579"/>
                    <a:pt x="4229" y="15520"/>
                    <a:pt x="6958" y="18132"/>
                  </a:cubicBezTo>
                  <a:lnTo>
                    <a:pt x="21530" y="4203"/>
                  </a:lnTo>
                  <a:cubicBezTo>
                    <a:pt x="21530" y="4203"/>
                    <a:pt x="19303" y="1984"/>
                    <a:pt x="18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0"/>
            <p:cNvSpPr/>
            <p:nvPr/>
          </p:nvSpPr>
          <p:spPr>
            <a:xfrm>
              <a:off x="4187400" y="1566125"/>
              <a:ext cx="533250" cy="294100"/>
            </a:xfrm>
            <a:custGeom>
              <a:avLst/>
              <a:gdLst/>
              <a:ahLst/>
              <a:cxnLst/>
              <a:rect l="l" t="t" r="r" b="b"/>
              <a:pathLst>
                <a:path w="21330" h="11764" extrusionOk="0">
                  <a:moveTo>
                    <a:pt x="20184" y="0"/>
                  </a:moveTo>
                  <a:lnTo>
                    <a:pt x="0" y="1229"/>
                  </a:lnTo>
                  <a:cubicBezTo>
                    <a:pt x="367" y="4916"/>
                    <a:pt x="1201" y="8443"/>
                    <a:pt x="2455" y="11763"/>
                  </a:cubicBezTo>
                  <a:lnTo>
                    <a:pt x="21329" y="4376"/>
                  </a:lnTo>
                  <a:cubicBezTo>
                    <a:pt x="21329" y="4376"/>
                    <a:pt x="20551" y="1732"/>
                    <a:pt x="20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0"/>
            <p:cNvSpPr/>
            <p:nvPr/>
          </p:nvSpPr>
          <p:spPr>
            <a:xfrm>
              <a:off x="4183250" y="1146450"/>
              <a:ext cx="511575" cy="319975"/>
            </a:xfrm>
            <a:custGeom>
              <a:avLst/>
              <a:gdLst/>
              <a:ahLst/>
              <a:cxnLst/>
              <a:rect l="l" t="t" r="r" b="b"/>
              <a:pathLst>
                <a:path w="20463" h="12799" extrusionOk="0">
                  <a:moveTo>
                    <a:pt x="1950" y="1"/>
                  </a:moveTo>
                  <a:cubicBezTo>
                    <a:pt x="1536" y="1418"/>
                    <a:pt x="1183" y="2860"/>
                    <a:pt x="889" y="4327"/>
                  </a:cubicBezTo>
                  <a:cubicBezTo>
                    <a:pt x="401" y="6776"/>
                    <a:pt x="105" y="9259"/>
                    <a:pt x="1" y="11753"/>
                  </a:cubicBezTo>
                  <a:lnTo>
                    <a:pt x="19958" y="12798"/>
                  </a:lnTo>
                  <a:cubicBezTo>
                    <a:pt x="19958" y="12798"/>
                    <a:pt x="20009" y="8661"/>
                    <a:pt x="20462" y="6973"/>
                  </a:cubicBezTo>
                  <a:lnTo>
                    <a:pt x="19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0"/>
            <p:cNvSpPr/>
            <p:nvPr/>
          </p:nvSpPr>
          <p:spPr>
            <a:xfrm>
              <a:off x="4973050" y="279925"/>
              <a:ext cx="261850" cy="552725"/>
            </a:xfrm>
            <a:custGeom>
              <a:avLst/>
              <a:gdLst/>
              <a:ahLst/>
              <a:cxnLst/>
              <a:rect l="l" t="t" r="r" b="b"/>
              <a:pathLst>
                <a:path w="10474" h="22109" extrusionOk="0">
                  <a:moveTo>
                    <a:pt x="10474" y="1"/>
                  </a:moveTo>
                  <a:lnTo>
                    <a:pt x="10474" y="1"/>
                  </a:lnTo>
                  <a:cubicBezTo>
                    <a:pt x="6899" y="329"/>
                    <a:pt x="3380" y="1108"/>
                    <a:pt x="1" y="2321"/>
                  </a:cubicBezTo>
                  <a:lnTo>
                    <a:pt x="5726" y="22109"/>
                  </a:lnTo>
                  <a:cubicBezTo>
                    <a:pt x="5726" y="22109"/>
                    <a:pt x="9084" y="21188"/>
                    <a:pt x="9987" y="21188"/>
                  </a:cubicBezTo>
                  <a:cubicBezTo>
                    <a:pt x="10071" y="21188"/>
                    <a:pt x="10134" y="21196"/>
                    <a:pt x="10171" y="21214"/>
                  </a:cubicBezTo>
                  <a:lnTo>
                    <a:pt x="104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0"/>
            <p:cNvSpPr/>
            <p:nvPr/>
          </p:nvSpPr>
          <p:spPr>
            <a:xfrm>
              <a:off x="4624725" y="387125"/>
              <a:ext cx="393525" cy="552950"/>
            </a:xfrm>
            <a:custGeom>
              <a:avLst/>
              <a:gdLst/>
              <a:ahLst/>
              <a:cxnLst/>
              <a:rect l="l" t="t" r="r" b="b"/>
              <a:pathLst>
                <a:path w="15741" h="22118" extrusionOk="0">
                  <a:moveTo>
                    <a:pt x="9295" y="1"/>
                  </a:moveTo>
                  <a:cubicBezTo>
                    <a:pt x="5975" y="1638"/>
                    <a:pt x="2857" y="3687"/>
                    <a:pt x="0" y="6088"/>
                  </a:cubicBezTo>
                  <a:lnTo>
                    <a:pt x="10866" y="22118"/>
                  </a:lnTo>
                  <a:cubicBezTo>
                    <a:pt x="10866" y="22118"/>
                    <a:pt x="14966" y="19970"/>
                    <a:pt x="15741" y="19650"/>
                  </a:cubicBezTo>
                  <a:lnTo>
                    <a:pt x="92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0"/>
            <p:cNvSpPr/>
            <p:nvPr/>
          </p:nvSpPr>
          <p:spPr>
            <a:xfrm>
              <a:off x="4306450" y="651875"/>
              <a:ext cx="505175" cy="543750"/>
            </a:xfrm>
            <a:custGeom>
              <a:avLst/>
              <a:gdLst/>
              <a:ahLst/>
              <a:cxnLst/>
              <a:rect l="l" t="t" r="r" b="b"/>
              <a:pathLst>
                <a:path w="20207" h="21750" extrusionOk="0">
                  <a:moveTo>
                    <a:pt x="8057" y="0"/>
                  </a:moveTo>
                  <a:cubicBezTo>
                    <a:pt x="4850" y="3531"/>
                    <a:pt x="2121" y="7569"/>
                    <a:pt x="0" y="11988"/>
                  </a:cubicBezTo>
                  <a:lnTo>
                    <a:pt x="16588" y="21750"/>
                  </a:lnTo>
                  <a:cubicBezTo>
                    <a:pt x="16588" y="21750"/>
                    <a:pt x="18954" y="17598"/>
                    <a:pt x="20206" y="16070"/>
                  </a:cubicBezTo>
                  <a:lnTo>
                    <a:pt x="80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0"/>
            <p:cNvSpPr/>
            <p:nvPr/>
          </p:nvSpPr>
          <p:spPr>
            <a:xfrm>
              <a:off x="5512975" y="1343875"/>
              <a:ext cx="181825" cy="154825"/>
            </a:xfrm>
            <a:custGeom>
              <a:avLst/>
              <a:gdLst/>
              <a:ahLst/>
              <a:cxnLst/>
              <a:rect l="l" t="t" r="r" b="b"/>
              <a:pathLst>
                <a:path w="7273" h="6193" extrusionOk="0">
                  <a:moveTo>
                    <a:pt x="3952" y="0"/>
                  </a:moveTo>
                  <a:cubicBezTo>
                    <a:pt x="2384" y="0"/>
                    <a:pt x="1469" y="986"/>
                    <a:pt x="1041" y="1868"/>
                  </a:cubicBezTo>
                  <a:cubicBezTo>
                    <a:pt x="0" y="4017"/>
                    <a:pt x="1533" y="6192"/>
                    <a:pt x="3971" y="6192"/>
                  </a:cubicBezTo>
                  <a:cubicBezTo>
                    <a:pt x="4437" y="6192"/>
                    <a:pt x="4935" y="6113"/>
                    <a:pt x="5455" y="5939"/>
                  </a:cubicBezTo>
                  <a:cubicBezTo>
                    <a:pt x="6978" y="5430"/>
                    <a:pt x="7273" y="3967"/>
                    <a:pt x="7122" y="2903"/>
                  </a:cubicBezTo>
                  <a:cubicBezTo>
                    <a:pt x="7034" y="2285"/>
                    <a:pt x="6879" y="1660"/>
                    <a:pt x="6525" y="1146"/>
                  </a:cubicBezTo>
                  <a:cubicBezTo>
                    <a:pt x="6152" y="605"/>
                    <a:pt x="5553" y="244"/>
                    <a:pt x="4909" y="113"/>
                  </a:cubicBezTo>
                  <a:cubicBezTo>
                    <a:pt x="4566" y="35"/>
                    <a:pt x="4248" y="0"/>
                    <a:pt x="3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0"/>
            <p:cNvSpPr/>
            <p:nvPr/>
          </p:nvSpPr>
          <p:spPr>
            <a:xfrm>
              <a:off x="5004850" y="1199475"/>
              <a:ext cx="181850" cy="154800"/>
            </a:xfrm>
            <a:custGeom>
              <a:avLst/>
              <a:gdLst/>
              <a:ahLst/>
              <a:cxnLst/>
              <a:rect l="l" t="t" r="r" b="b"/>
              <a:pathLst>
                <a:path w="7274" h="6192" extrusionOk="0">
                  <a:moveTo>
                    <a:pt x="3953" y="1"/>
                  </a:moveTo>
                  <a:cubicBezTo>
                    <a:pt x="2385" y="1"/>
                    <a:pt x="1469" y="986"/>
                    <a:pt x="1042" y="1868"/>
                  </a:cubicBezTo>
                  <a:cubicBezTo>
                    <a:pt x="1" y="4017"/>
                    <a:pt x="1533" y="6191"/>
                    <a:pt x="3971" y="6191"/>
                  </a:cubicBezTo>
                  <a:cubicBezTo>
                    <a:pt x="4437" y="6191"/>
                    <a:pt x="4936" y="6112"/>
                    <a:pt x="5457" y="5938"/>
                  </a:cubicBezTo>
                  <a:cubicBezTo>
                    <a:pt x="6979" y="5430"/>
                    <a:pt x="7273" y="3966"/>
                    <a:pt x="7122" y="2903"/>
                  </a:cubicBezTo>
                  <a:cubicBezTo>
                    <a:pt x="7035" y="2286"/>
                    <a:pt x="6879" y="1660"/>
                    <a:pt x="6525" y="1146"/>
                  </a:cubicBezTo>
                  <a:cubicBezTo>
                    <a:pt x="6152" y="604"/>
                    <a:pt x="5554" y="244"/>
                    <a:pt x="4911" y="113"/>
                  </a:cubicBezTo>
                  <a:cubicBezTo>
                    <a:pt x="4568" y="36"/>
                    <a:pt x="4249" y="1"/>
                    <a:pt x="3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5323200" y="1241600"/>
              <a:ext cx="134875" cy="70550"/>
            </a:xfrm>
            <a:custGeom>
              <a:avLst/>
              <a:gdLst/>
              <a:ahLst/>
              <a:cxnLst/>
              <a:rect l="l" t="t" r="r" b="b"/>
              <a:pathLst>
                <a:path w="5395" h="2822" extrusionOk="0">
                  <a:moveTo>
                    <a:pt x="108" y="1"/>
                  </a:moveTo>
                  <a:cubicBezTo>
                    <a:pt x="54" y="1"/>
                    <a:pt x="0" y="47"/>
                    <a:pt x="16" y="115"/>
                  </a:cubicBezTo>
                  <a:cubicBezTo>
                    <a:pt x="136" y="625"/>
                    <a:pt x="404" y="1099"/>
                    <a:pt x="759" y="1499"/>
                  </a:cubicBezTo>
                  <a:cubicBezTo>
                    <a:pt x="1115" y="1898"/>
                    <a:pt x="1562" y="2213"/>
                    <a:pt x="2046" y="2447"/>
                  </a:cubicBezTo>
                  <a:cubicBezTo>
                    <a:pt x="2537" y="2665"/>
                    <a:pt x="3072" y="2805"/>
                    <a:pt x="3617" y="2820"/>
                  </a:cubicBezTo>
                  <a:cubicBezTo>
                    <a:pt x="3651" y="2821"/>
                    <a:pt x="3685" y="2821"/>
                    <a:pt x="3719" y="2821"/>
                  </a:cubicBezTo>
                  <a:cubicBezTo>
                    <a:pt x="4230" y="2821"/>
                    <a:pt x="4748" y="2717"/>
                    <a:pt x="5208" y="2485"/>
                  </a:cubicBezTo>
                  <a:cubicBezTo>
                    <a:pt x="5339" y="2420"/>
                    <a:pt x="5394" y="2264"/>
                    <a:pt x="5336" y="2130"/>
                  </a:cubicBezTo>
                  <a:cubicBezTo>
                    <a:pt x="5291" y="2028"/>
                    <a:pt x="5191" y="1966"/>
                    <a:pt x="5085" y="1966"/>
                  </a:cubicBezTo>
                  <a:cubicBezTo>
                    <a:pt x="5053" y="1966"/>
                    <a:pt x="5021" y="1972"/>
                    <a:pt x="4989" y="1983"/>
                  </a:cubicBezTo>
                  <a:lnTo>
                    <a:pt x="4988" y="1983"/>
                  </a:lnTo>
                  <a:cubicBezTo>
                    <a:pt x="4588" y="2132"/>
                    <a:pt x="4165" y="2208"/>
                    <a:pt x="3739" y="2208"/>
                  </a:cubicBezTo>
                  <a:cubicBezTo>
                    <a:pt x="3704" y="2208"/>
                    <a:pt x="3669" y="2208"/>
                    <a:pt x="3634" y="2207"/>
                  </a:cubicBezTo>
                  <a:cubicBezTo>
                    <a:pt x="3172" y="2192"/>
                    <a:pt x="2706" y="2103"/>
                    <a:pt x="2272" y="1924"/>
                  </a:cubicBezTo>
                  <a:cubicBezTo>
                    <a:pt x="1831" y="1758"/>
                    <a:pt x="1422" y="1506"/>
                    <a:pt x="1065" y="1193"/>
                  </a:cubicBezTo>
                  <a:cubicBezTo>
                    <a:pt x="701" y="875"/>
                    <a:pt x="403" y="486"/>
                    <a:pt x="189" y="53"/>
                  </a:cubicBezTo>
                  <a:cubicBezTo>
                    <a:pt x="171" y="16"/>
                    <a:pt x="140" y="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5490825" y="1139675"/>
              <a:ext cx="124725" cy="137225"/>
            </a:xfrm>
            <a:custGeom>
              <a:avLst/>
              <a:gdLst/>
              <a:ahLst/>
              <a:cxnLst/>
              <a:rect l="l" t="t" r="r" b="b"/>
              <a:pathLst>
                <a:path w="4989" h="5489" extrusionOk="0">
                  <a:moveTo>
                    <a:pt x="2756" y="1"/>
                  </a:moveTo>
                  <a:cubicBezTo>
                    <a:pt x="1351" y="1"/>
                    <a:pt x="1" y="2020"/>
                    <a:pt x="105" y="3387"/>
                  </a:cubicBezTo>
                  <a:cubicBezTo>
                    <a:pt x="170" y="4252"/>
                    <a:pt x="758" y="5066"/>
                    <a:pt x="1567" y="5381"/>
                  </a:cubicBezTo>
                  <a:cubicBezTo>
                    <a:pt x="1722" y="5441"/>
                    <a:pt x="1940" y="5488"/>
                    <a:pt x="2188" y="5488"/>
                  </a:cubicBezTo>
                  <a:cubicBezTo>
                    <a:pt x="2514" y="5488"/>
                    <a:pt x="2892" y="5406"/>
                    <a:pt x="3246" y="5165"/>
                  </a:cubicBezTo>
                  <a:cubicBezTo>
                    <a:pt x="4745" y="4143"/>
                    <a:pt x="4988" y="1539"/>
                    <a:pt x="3736" y="369"/>
                  </a:cubicBezTo>
                  <a:cubicBezTo>
                    <a:pt x="3418" y="112"/>
                    <a:pt x="3085" y="1"/>
                    <a:pt x="27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5519550" y="118665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8" y="0"/>
                  </a:moveTo>
                  <a:cubicBezTo>
                    <a:pt x="123" y="0"/>
                    <a:pt x="76" y="40"/>
                    <a:pt x="67" y="96"/>
                  </a:cubicBezTo>
                  <a:cubicBezTo>
                    <a:pt x="5" y="489"/>
                    <a:pt x="1" y="882"/>
                    <a:pt x="85" y="1287"/>
                  </a:cubicBezTo>
                  <a:cubicBezTo>
                    <a:pt x="129" y="1488"/>
                    <a:pt x="201" y="1693"/>
                    <a:pt x="346" y="1882"/>
                  </a:cubicBezTo>
                  <a:cubicBezTo>
                    <a:pt x="487" y="2071"/>
                    <a:pt x="740" y="2208"/>
                    <a:pt x="990" y="2213"/>
                  </a:cubicBezTo>
                  <a:cubicBezTo>
                    <a:pt x="996" y="2213"/>
                    <a:pt x="1002" y="2213"/>
                    <a:pt x="1009" y="2213"/>
                  </a:cubicBezTo>
                  <a:cubicBezTo>
                    <a:pt x="1257" y="2213"/>
                    <a:pt x="1477" y="2105"/>
                    <a:pt x="1645" y="1978"/>
                  </a:cubicBezTo>
                  <a:cubicBezTo>
                    <a:pt x="1809" y="1847"/>
                    <a:pt x="1953" y="1694"/>
                    <a:pt x="2073" y="1523"/>
                  </a:cubicBezTo>
                  <a:cubicBezTo>
                    <a:pt x="2303" y="1198"/>
                    <a:pt x="2482" y="842"/>
                    <a:pt x="2605" y="464"/>
                  </a:cubicBezTo>
                  <a:cubicBezTo>
                    <a:pt x="2627" y="398"/>
                    <a:pt x="2594" y="327"/>
                    <a:pt x="2531" y="299"/>
                  </a:cubicBezTo>
                  <a:cubicBezTo>
                    <a:pt x="2513" y="292"/>
                    <a:pt x="2495" y="288"/>
                    <a:pt x="2478" y="288"/>
                  </a:cubicBezTo>
                  <a:cubicBezTo>
                    <a:pt x="2430" y="288"/>
                    <a:pt x="2385" y="314"/>
                    <a:pt x="2361" y="359"/>
                  </a:cubicBezTo>
                  <a:lnTo>
                    <a:pt x="2357" y="364"/>
                  </a:lnTo>
                  <a:cubicBezTo>
                    <a:pt x="2184" y="685"/>
                    <a:pt x="1990" y="1009"/>
                    <a:pt x="1765" y="1286"/>
                  </a:cubicBezTo>
                  <a:cubicBezTo>
                    <a:pt x="1546" y="1553"/>
                    <a:pt x="1270" y="1794"/>
                    <a:pt x="1014" y="1794"/>
                  </a:cubicBezTo>
                  <a:cubicBezTo>
                    <a:pt x="1009" y="1794"/>
                    <a:pt x="1005" y="1794"/>
                    <a:pt x="1000" y="1794"/>
                  </a:cubicBezTo>
                  <a:cubicBezTo>
                    <a:pt x="867" y="1790"/>
                    <a:pt x="752" y="1737"/>
                    <a:pt x="658" y="1626"/>
                  </a:cubicBezTo>
                  <a:cubicBezTo>
                    <a:pt x="561" y="1518"/>
                    <a:pt x="496" y="1358"/>
                    <a:pt x="442" y="1193"/>
                  </a:cubicBezTo>
                  <a:cubicBezTo>
                    <a:pt x="342" y="859"/>
                    <a:pt x="306" y="481"/>
                    <a:pt x="291" y="116"/>
                  </a:cubicBezTo>
                  <a:lnTo>
                    <a:pt x="291" y="109"/>
                  </a:lnTo>
                  <a:cubicBezTo>
                    <a:pt x="289" y="50"/>
                    <a:pt x="243" y="4"/>
                    <a:pt x="185" y="0"/>
                  </a:cubicBezTo>
                  <a:cubicBezTo>
                    <a:pt x="182" y="0"/>
                    <a:pt x="18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5205450" y="1083050"/>
              <a:ext cx="124725" cy="137200"/>
            </a:xfrm>
            <a:custGeom>
              <a:avLst/>
              <a:gdLst/>
              <a:ahLst/>
              <a:cxnLst/>
              <a:rect l="l" t="t" r="r" b="b"/>
              <a:pathLst>
                <a:path w="4989" h="5488" extrusionOk="0">
                  <a:moveTo>
                    <a:pt x="2756" y="0"/>
                  </a:moveTo>
                  <a:cubicBezTo>
                    <a:pt x="1351" y="0"/>
                    <a:pt x="1" y="2019"/>
                    <a:pt x="104" y="3386"/>
                  </a:cubicBezTo>
                  <a:cubicBezTo>
                    <a:pt x="171" y="4252"/>
                    <a:pt x="758" y="5066"/>
                    <a:pt x="1567" y="5380"/>
                  </a:cubicBezTo>
                  <a:cubicBezTo>
                    <a:pt x="1722" y="5440"/>
                    <a:pt x="1941" y="5488"/>
                    <a:pt x="2189" y="5488"/>
                  </a:cubicBezTo>
                  <a:cubicBezTo>
                    <a:pt x="2515" y="5488"/>
                    <a:pt x="2892" y="5406"/>
                    <a:pt x="3245" y="5165"/>
                  </a:cubicBezTo>
                  <a:cubicBezTo>
                    <a:pt x="4745" y="4143"/>
                    <a:pt x="4989" y="1538"/>
                    <a:pt x="3736" y="369"/>
                  </a:cubicBezTo>
                  <a:cubicBezTo>
                    <a:pt x="3418" y="112"/>
                    <a:pt x="3086" y="0"/>
                    <a:pt x="2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5234200" y="113000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7" y="1"/>
                  </a:moveTo>
                  <a:cubicBezTo>
                    <a:pt x="122" y="1"/>
                    <a:pt x="74" y="41"/>
                    <a:pt x="66" y="96"/>
                  </a:cubicBezTo>
                  <a:cubicBezTo>
                    <a:pt x="5" y="489"/>
                    <a:pt x="0" y="881"/>
                    <a:pt x="83" y="1287"/>
                  </a:cubicBezTo>
                  <a:cubicBezTo>
                    <a:pt x="128" y="1488"/>
                    <a:pt x="200" y="1694"/>
                    <a:pt x="345" y="1883"/>
                  </a:cubicBezTo>
                  <a:cubicBezTo>
                    <a:pt x="486" y="2072"/>
                    <a:pt x="739" y="2209"/>
                    <a:pt x="989" y="2214"/>
                  </a:cubicBezTo>
                  <a:cubicBezTo>
                    <a:pt x="994" y="2214"/>
                    <a:pt x="999" y="2214"/>
                    <a:pt x="1004" y="2214"/>
                  </a:cubicBezTo>
                  <a:cubicBezTo>
                    <a:pt x="1254" y="2214"/>
                    <a:pt x="1475" y="2106"/>
                    <a:pt x="1644" y="1978"/>
                  </a:cubicBezTo>
                  <a:cubicBezTo>
                    <a:pt x="1809" y="1848"/>
                    <a:pt x="1952" y="1694"/>
                    <a:pt x="2072" y="1523"/>
                  </a:cubicBezTo>
                  <a:cubicBezTo>
                    <a:pt x="2302" y="1199"/>
                    <a:pt x="2481" y="841"/>
                    <a:pt x="2604" y="463"/>
                  </a:cubicBezTo>
                  <a:cubicBezTo>
                    <a:pt x="2626" y="397"/>
                    <a:pt x="2594" y="326"/>
                    <a:pt x="2530" y="299"/>
                  </a:cubicBezTo>
                  <a:cubicBezTo>
                    <a:pt x="2513" y="292"/>
                    <a:pt x="2495" y="288"/>
                    <a:pt x="2477" y="288"/>
                  </a:cubicBezTo>
                  <a:cubicBezTo>
                    <a:pt x="2429" y="288"/>
                    <a:pt x="2384" y="314"/>
                    <a:pt x="2360" y="358"/>
                  </a:cubicBezTo>
                  <a:lnTo>
                    <a:pt x="2357" y="364"/>
                  </a:lnTo>
                  <a:cubicBezTo>
                    <a:pt x="2183" y="686"/>
                    <a:pt x="1989" y="1010"/>
                    <a:pt x="1764" y="1287"/>
                  </a:cubicBezTo>
                  <a:cubicBezTo>
                    <a:pt x="1545" y="1553"/>
                    <a:pt x="1270" y="1795"/>
                    <a:pt x="1013" y="1795"/>
                  </a:cubicBezTo>
                  <a:cubicBezTo>
                    <a:pt x="1009" y="1795"/>
                    <a:pt x="1004" y="1795"/>
                    <a:pt x="999" y="1795"/>
                  </a:cubicBezTo>
                  <a:cubicBezTo>
                    <a:pt x="867" y="1791"/>
                    <a:pt x="751" y="1736"/>
                    <a:pt x="658" y="1626"/>
                  </a:cubicBezTo>
                  <a:cubicBezTo>
                    <a:pt x="561" y="1517"/>
                    <a:pt x="496" y="1359"/>
                    <a:pt x="441" y="1194"/>
                  </a:cubicBezTo>
                  <a:cubicBezTo>
                    <a:pt x="340" y="858"/>
                    <a:pt x="305" y="481"/>
                    <a:pt x="290" y="115"/>
                  </a:cubicBezTo>
                  <a:lnTo>
                    <a:pt x="290" y="110"/>
                  </a:lnTo>
                  <a:cubicBezTo>
                    <a:pt x="288" y="51"/>
                    <a:pt x="242" y="4"/>
                    <a:pt x="184" y="1"/>
                  </a:cubicBezTo>
                  <a:cubicBezTo>
                    <a:pt x="182" y="1"/>
                    <a:pt x="179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0" name="Google Shape;980;p40"/>
          <p:cNvGrpSpPr/>
          <p:nvPr/>
        </p:nvGrpSpPr>
        <p:grpSpPr>
          <a:xfrm>
            <a:off x="7597741" y="4205910"/>
            <a:ext cx="1103352" cy="551883"/>
            <a:chOff x="1958425" y="3473575"/>
            <a:chExt cx="1131875" cy="566150"/>
          </a:xfrm>
        </p:grpSpPr>
        <p:sp>
          <p:nvSpPr>
            <p:cNvPr id="981" name="Google Shape;981;p40"/>
            <p:cNvSpPr/>
            <p:nvPr/>
          </p:nvSpPr>
          <p:spPr>
            <a:xfrm>
              <a:off x="1958425" y="3473575"/>
              <a:ext cx="1131875" cy="566150"/>
            </a:xfrm>
            <a:custGeom>
              <a:avLst/>
              <a:gdLst/>
              <a:ahLst/>
              <a:cxnLst/>
              <a:rect l="l" t="t" r="r" b="b"/>
              <a:pathLst>
                <a:path w="45275" h="22646" extrusionOk="0">
                  <a:moveTo>
                    <a:pt x="27202" y="0"/>
                  </a:moveTo>
                  <a:cubicBezTo>
                    <a:pt x="21262" y="0"/>
                    <a:pt x="20381" y="11278"/>
                    <a:pt x="20381" y="11278"/>
                  </a:cubicBezTo>
                  <a:cubicBezTo>
                    <a:pt x="20381" y="11278"/>
                    <a:pt x="20577" y="3634"/>
                    <a:pt x="15872" y="3438"/>
                  </a:cubicBezTo>
                  <a:cubicBezTo>
                    <a:pt x="15825" y="3436"/>
                    <a:pt x="15779" y="3435"/>
                    <a:pt x="15733" y="3435"/>
                  </a:cubicBezTo>
                  <a:cubicBezTo>
                    <a:pt x="11157" y="3435"/>
                    <a:pt x="10580" y="13042"/>
                    <a:pt x="10580" y="13042"/>
                  </a:cubicBezTo>
                  <a:cubicBezTo>
                    <a:pt x="10580" y="13042"/>
                    <a:pt x="10189" y="5986"/>
                    <a:pt x="5092" y="5790"/>
                  </a:cubicBezTo>
                  <a:cubicBezTo>
                    <a:pt x="5061" y="5789"/>
                    <a:pt x="5031" y="5788"/>
                    <a:pt x="5000" y="5788"/>
                  </a:cubicBezTo>
                  <a:cubicBezTo>
                    <a:pt x="0" y="5788"/>
                    <a:pt x="388" y="21666"/>
                    <a:pt x="388" y="21666"/>
                  </a:cubicBezTo>
                  <a:lnTo>
                    <a:pt x="43119" y="22646"/>
                  </a:lnTo>
                  <a:cubicBezTo>
                    <a:pt x="43119" y="22646"/>
                    <a:pt x="45274" y="9121"/>
                    <a:pt x="39395" y="7750"/>
                  </a:cubicBezTo>
                  <a:cubicBezTo>
                    <a:pt x="38860" y="7625"/>
                    <a:pt x="38364" y="7569"/>
                    <a:pt x="37905" y="7569"/>
                  </a:cubicBezTo>
                  <a:cubicBezTo>
                    <a:pt x="33955" y="7569"/>
                    <a:pt x="32682" y="11760"/>
                    <a:pt x="32402" y="12935"/>
                  </a:cubicBezTo>
                  <a:lnTo>
                    <a:pt x="32402" y="12935"/>
                  </a:lnTo>
                  <a:cubicBezTo>
                    <a:pt x="32776" y="11085"/>
                    <a:pt x="34434" y="1347"/>
                    <a:pt x="28222" y="105"/>
                  </a:cubicBezTo>
                  <a:cubicBezTo>
                    <a:pt x="27866" y="34"/>
                    <a:pt x="27527" y="0"/>
                    <a:pt x="27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2017850" y="3699850"/>
              <a:ext cx="106150" cy="78200"/>
            </a:xfrm>
            <a:custGeom>
              <a:avLst/>
              <a:gdLst/>
              <a:ahLst/>
              <a:cxnLst/>
              <a:rect l="l" t="t" r="r" b="b"/>
              <a:pathLst>
                <a:path w="4246" h="3128" extrusionOk="0">
                  <a:moveTo>
                    <a:pt x="1999" y="0"/>
                  </a:moveTo>
                  <a:cubicBezTo>
                    <a:pt x="1979" y="0"/>
                    <a:pt x="1960" y="0"/>
                    <a:pt x="1940" y="1"/>
                  </a:cubicBezTo>
                  <a:cubicBezTo>
                    <a:pt x="0" y="688"/>
                    <a:pt x="503" y="3050"/>
                    <a:pt x="2474" y="3128"/>
                  </a:cubicBezTo>
                  <a:cubicBezTo>
                    <a:pt x="4245" y="2573"/>
                    <a:pt x="4177" y="0"/>
                    <a:pt x="19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996725" y="3793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8" y="1"/>
                  </a:moveTo>
                  <a:cubicBezTo>
                    <a:pt x="1978" y="1"/>
                    <a:pt x="1959" y="1"/>
                    <a:pt x="1939" y="1"/>
                  </a:cubicBezTo>
                  <a:cubicBezTo>
                    <a:pt x="0" y="689"/>
                    <a:pt x="502" y="3051"/>
                    <a:pt x="2473" y="3128"/>
                  </a:cubicBezTo>
                  <a:cubicBezTo>
                    <a:pt x="4245" y="2574"/>
                    <a:pt x="4177" y="1"/>
                    <a:pt x="19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2874175" y="3904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9" y="1"/>
                  </a:moveTo>
                  <a:cubicBezTo>
                    <a:pt x="1980" y="1"/>
                    <a:pt x="1960" y="1"/>
                    <a:pt x="1940" y="1"/>
                  </a:cubicBezTo>
                  <a:cubicBezTo>
                    <a:pt x="1" y="689"/>
                    <a:pt x="502" y="3051"/>
                    <a:pt x="2474" y="3129"/>
                  </a:cubicBezTo>
                  <a:cubicBezTo>
                    <a:pt x="4246" y="2574"/>
                    <a:pt x="4177" y="1"/>
                    <a:pt x="19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0"/>
            <p:cNvSpPr/>
            <p:nvPr/>
          </p:nvSpPr>
          <p:spPr>
            <a:xfrm>
              <a:off x="2108950" y="3786125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2" y="1"/>
                    <a:pt x="1407" y="1"/>
                  </a:cubicBezTo>
                  <a:cubicBezTo>
                    <a:pt x="1" y="500"/>
                    <a:pt x="365" y="2211"/>
                    <a:pt x="1794" y="2268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0"/>
            <p:cNvSpPr/>
            <p:nvPr/>
          </p:nvSpPr>
          <p:spPr>
            <a:xfrm>
              <a:off x="2269300" y="366985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0"/>
                  </a:moveTo>
                  <a:cubicBezTo>
                    <a:pt x="1435" y="0"/>
                    <a:pt x="1421" y="0"/>
                    <a:pt x="1406" y="1"/>
                  </a:cubicBezTo>
                  <a:cubicBezTo>
                    <a:pt x="1" y="500"/>
                    <a:pt x="364" y="2211"/>
                    <a:pt x="1793" y="2268"/>
                  </a:cubicBezTo>
                  <a:cubicBezTo>
                    <a:pt x="3077" y="1866"/>
                    <a:pt x="3028" y="0"/>
                    <a:pt x="14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0"/>
            <p:cNvSpPr/>
            <p:nvPr/>
          </p:nvSpPr>
          <p:spPr>
            <a:xfrm>
              <a:off x="2691525" y="3855975"/>
              <a:ext cx="76950" cy="56700"/>
            </a:xfrm>
            <a:custGeom>
              <a:avLst/>
              <a:gdLst/>
              <a:ahLst/>
              <a:cxnLst/>
              <a:rect l="l" t="t" r="r" b="b"/>
              <a:pathLst>
                <a:path w="3078" h="2268" extrusionOk="0">
                  <a:moveTo>
                    <a:pt x="1451" y="0"/>
                  </a:moveTo>
                  <a:cubicBezTo>
                    <a:pt x="1436" y="0"/>
                    <a:pt x="1422" y="0"/>
                    <a:pt x="1407" y="1"/>
                  </a:cubicBezTo>
                  <a:cubicBezTo>
                    <a:pt x="1" y="499"/>
                    <a:pt x="365" y="2211"/>
                    <a:pt x="1794" y="2267"/>
                  </a:cubicBezTo>
                  <a:cubicBezTo>
                    <a:pt x="3078" y="1865"/>
                    <a:pt x="3028" y="0"/>
                    <a:pt x="14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0"/>
            <p:cNvSpPr/>
            <p:nvPr/>
          </p:nvSpPr>
          <p:spPr>
            <a:xfrm>
              <a:off x="2082525" y="3937650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1" y="1"/>
                    <a:pt x="1407" y="1"/>
                  </a:cubicBezTo>
                  <a:cubicBezTo>
                    <a:pt x="0" y="500"/>
                    <a:pt x="363" y="2212"/>
                    <a:pt x="1794" y="2269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0"/>
            <p:cNvSpPr/>
            <p:nvPr/>
          </p:nvSpPr>
          <p:spPr>
            <a:xfrm>
              <a:off x="2184725" y="3890075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8" y="1"/>
                  </a:moveTo>
                  <a:cubicBezTo>
                    <a:pt x="1434" y="1"/>
                    <a:pt x="1420" y="1"/>
                    <a:pt x="1406" y="1"/>
                  </a:cubicBezTo>
                  <a:cubicBezTo>
                    <a:pt x="1" y="500"/>
                    <a:pt x="365" y="2213"/>
                    <a:pt x="1793" y="2269"/>
                  </a:cubicBezTo>
                  <a:cubicBezTo>
                    <a:pt x="3078" y="1867"/>
                    <a:pt x="3028" y="1"/>
                    <a:pt x="14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0"/>
            <p:cNvSpPr/>
            <p:nvPr/>
          </p:nvSpPr>
          <p:spPr>
            <a:xfrm>
              <a:off x="2797250" y="380310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1"/>
                  </a:moveTo>
                  <a:cubicBezTo>
                    <a:pt x="1435" y="1"/>
                    <a:pt x="1421" y="1"/>
                    <a:pt x="1406" y="1"/>
                  </a:cubicBezTo>
                  <a:cubicBezTo>
                    <a:pt x="1" y="499"/>
                    <a:pt x="364" y="2212"/>
                    <a:pt x="1793" y="2269"/>
                  </a:cubicBezTo>
                  <a:cubicBezTo>
                    <a:pt x="3077" y="1866"/>
                    <a:pt x="3028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80000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22443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Cerda </a:t>
                      </a:r>
                      <a:r>
                        <a:rPr lang="es-MX" sz="1200" dirty="0" err="1" smtClean="0"/>
                        <a:t>Leija</a:t>
                      </a:r>
                      <a:r>
                        <a:rPr lang="es-MX" sz="1200" dirty="0" smtClean="0"/>
                        <a:t> René de Jesús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 un</a:t>
                      </a:r>
                      <a:r>
                        <a:rPr lang="es-ES" sz="1200" baseline="0" dirty="0" smtClean="0"/>
                        <a:t> poco de dificultad para recordar que día fue el anterior. </a:t>
                      </a:r>
                    </a:p>
                    <a:p>
                      <a:r>
                        <a:rPr lang="es-ES" sz="1200" baseline="0" dirty="0" smtClean="0"/>
                        <a:t>Logra identificar las vocales en los días de la semana.</a:t>
                      </a:r>
                    </a:p>
                    <a:p>
                      <a:r>
                        <a:rPr lang="es-ES" sz="1200" baseline="0" dirty="0" smtClean="0"/>
                        <a:t>Logra identificar las vocales en su nombre.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324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31118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Herrera Torres Isis </a:t>
                      </a:r>
                      <a:r>
                        <a:rPr lang="es-MX" sz="1200" dirty="0" err="1" smtClean="0"/>
                        <a:t>Odet</a:t>
                      </a:r>
                      <a:r>
                        <a:rPr lang="es-MX" sz="1200" dirty="0" smtClean="0"/>
                        <a:t>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Identifica</a:t>
                      </a:r>
                      <a:r>
                        <a:rPr lang="es-ES" sz="1200" baseline="0" dirty="0" smtClean="0"/>
                        <a:t> el día anterior pero muestra un poco de dificultad para identificar que día será mañana. </a:t>
                      </a:r>
                    </a:p>
                    <a:p>
                      <a:r>
                        <a:rPr lang="es-ES" sz="1200" baseline="0" dirty="0" smtClean="0"/>
                        <a:t>Identifica las vocales en su nombre y puede relacionar objetos.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939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58873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err="1" smtClean="0"/>
                        <a:t>Diaz</a:t>
                      </a:r>
                      <a:r>
                        <a:rPr lang="es-MX" sz="1200" dirty="0" smtClean="0"/>
                        <a:t> Martínez </a:t>
                      </a:r>
                      <a:r>
                        <a:rPr lang="es-MX" sz="1200" dirty="0" err="1" smtClean="0"/>
                        <a:t>Dayna</a:t>
                      </a:r>
                      <a:r>
                        <a:rPr lang="es-MX" sz="1200" dirty="0" smtClean="0"/>
                        <a:t> Fernanda.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</a:t>
                      </a:r>
                      <a:r>
                        <a:rPr lang="es-ES" sz="1200" dirty="0" smtClean="0"/>
                        <a:t>.</a:t>
                      </a:r>
                    </a:p>
                    <a:p>
                      <a:r>
                        <a:rPr lang="es-ES" sz="1200" dirty="0" smtClean="0"/>
                        <a:t>Se le dificulta identificar</a:t>
                      </a:r>
                      <a:r>
                        <a:rPr lang="es-ES" sz="1200" baseline="0" dirty="0" smtClean="0"/>
                        <a:t> el los días anteriores y posteriores. </a:t>
                      </a:r>
                    </a:p>
                    <a:p>
                      <a:r>
                        <a:rPr lang="es-ES" sz="1200" baseline="0" dirty="0" smtClean="0"/>
                        <a:t>Identifica las vocales en su nombre,</a:t>
                      </a:r>
                    </a:p>
                    <a:p>
                      <a:r>
                        <a:rPr lang="es-ES" sz="1200" baseline="0" dirty="0" smtClean="0"/>
                        <a:t>Identifica las vocales en los días de la semana. </a:t>
                      </a:r>
                      <a:r>
                        <a:rPr lang="es-ES" sz="1200" dirty="0" smtClean="0"/>
                        <a:t>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62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6077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</a:t>
                      </a:r>
                      <a:r>
                        <a:rPr lang="es-MX" sz="1200" dirty="0" smtClean="0"/>
                        <a:t>:</a:t>
                      </a:r>
                      <a:r>
                        <a:rPr lang="es-MX" sz="1200" baseline="0" dirty="0" smtClean="0"/>
                        <a:t> Lucio Rodríguez Kevin Isaac</a:t>
                      </a:r>
                      <a:r>
                        <a:rPr lang="es-MX" sz="1200" dirty="0" smtClean="0"/>
                        <a:t>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 dificultad por identificar el</a:t>
                      </a:r>
                      <a:r>
                        <a:rPr lang="es-ES" sz="1200" baseline="0" dirty="0" smtClean="0"/>
                        <a:t> día anterior. </a:t>
                      </a:r>
                    </a:p>
                    <a:p>
                      <a:r>
                        <a:rPr lang="es-ES" sz="1200" baseline="0" dirty="0" smtClean="0"/>
                        <a:t>Logra identificar las vocales en su nombre y en los días de la semana.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94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16372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Cortez Galván </a:t>
                      </a:r>
                      <a:r>
                        <a:rPr lang="es-MX" sz="1200" dirty="0" err="1" smtClean="0"/>
                        <a:t>Thiago</a:t>
                      </a:r>
                      <a:r>
                        <a:rPr lang="es-MX" sz="1200" dirty="0" smtClean="0"/>
                        <a:t> Mateo.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 smtClean="0"/>
                        <a:t>Describe </a:t>
                      </a:r>
                      <a:r>
                        <a:rPr lang="es-ES" sz="1200" dirty="0"/>
                        <a:t>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Logra identificar que día fue ayer y que día será mañana. </a:t>
                      </a:r>
                    </a:p>
                    <a:p>
                      <a:r>
                        <a:rPr lang="es-ES" sz="1200" dirty="0" smtClean="0"/>
                        <a:t>Identifica las vocales en su nombre, así como</a:t>
                      </a:r>
                      <a:r>
                        <a:rPr lang="es-ES" sz="1200" baseline="0" dirty="0" smtClean="0"/>
                        <a:t> también las relaciona con objetos.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2822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863342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</a:t>
                      </a:r>
                      <a:r>
                        <a:rPr lang="es-MX" sz="1200" dirty="0" smtClean="0"/>
                        <a:t>:</a:t>
                      </a:r>
                      <a:r>
                        <a:rPr lang="es-MX" sz="1200" baseline="0" dirty="0" smtClean="0"/>
                        <a:t> Parra Pérez </a:t>
                      </a:r>
                      <a:r>
                        <a:rPr lang="es-MX" sz="1200" baseline="0" dirty="0" err="1" smtClean="0"/>
                        <a:t>Sebastían</a:t>
                      </a:r>
                      <a:r>
                        <a:rPr lang="es-MX" sz="1200" dirty="0" smtClean="0"/>
                        <a:t>.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Magnitudes y medidas.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aseline="0" dirty="0"/>
                        <a:t>• </a:t>
                      </a:r>
                      <a:r>
                        <a:rPr lang="es-MX" sz="1200" dirty="0"/>
                        <a:t>Usa expresiones temporales y representaciones gráficas para explicar la sucesión de eventos. </a:t>
                      </a:r>
                      <a:endParaRPr lang="es-ES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MX" sz="1200" dirty="0"/>
                        <a:t>Identifica qué día fue el anterior y que día será el siguiente.</a:t>
                      </a:r>
                    </a:p>
                    <a:p>
                      <a:r>
                        <a:rPr lang="es-MX" sz="1200" dirty="0"/>
                        <a:t>Identifica las vocales en los días de la semana.</a:t>
                      </a:r>
                    </a:p>
                    <a:p>
                      <a:r>
                        <a:rPr lang="es-MX" sz="1200" dirty="0"/>
                        <a:t>Identifica las vocales en su nombre.</a:t>
                      </a:r>
                    </a:p>
                    <a:p>
                      <a:r>
                        <a:rPr lang="es-MX" sz="1200" dirty="0"/>
                        <a:t>Identifica objetos que empiezan con la vocal correspondiente.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  <a:endParaRPr lang="es-ES" sz="1200" dirty="0" smtClean="0"/>
                    </a:p>
                    <a:p>
                      <a:r>
                        <a:rPr lang="es-ES" sz="1200" dirty="0" smtClean="0"/>
                        <a:t>Muestra dificultad por identificar el</a:t>
                      </a:r>
                      <a:r>
                        <a:rPr lang="es-ES" sz="1200" baseline="0" dirty="0" smtClean="0"/>
                        <a:t> día anterior. </a:t>
                      </a:r>
                    </a:p>
                    <a:p>
                      <a:r>
                        <a:rPr lang="es-ES" sz="1200" baseline="0" dirty="0" smtClean="0"/>
                        <a:t>Logra identificar las vocales en su nombre y en los días de la semana.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75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554991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Cerda </a:t>
                      </a:r>
                      <a:r>
                        <a:rPr lang="es-MX" sz="1200" dirty="0" err="1" smtClean="0"/>
                        <a:t>Leija</a:t>
                      </a:r>
                      <a:r>
                        <a:rPr lang="es-MX" sz="1200" dirty="0" smtClean="0"/>
                        <a:t> René de Jesús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Magnitudes y medidas.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Usa expresiones temporales y representaciones gráficas para explicar la sucesión de eventos.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los días de la semana.</a:t>
                      </a:r>
                    </a:p>
                    <a:p>
                      <a:r>
                        <a:rPr lang="es-ES" sz="1200" dirty="0"/>
                        <a:t>Sabe que día es.</a:t>
                      </a:r>
                    </a:p>
                    <a:p>
                      <a:r>
                        <a:rPr lang="es-ES" sz="1200" dirty="0"/>
                        <a:t>Conoce el orden de los días de la semana.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/>
                        <a:t>Logra identificar algunos días de la semana por las actividades que realiza día con día pero no recuerda el orden de estos.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40"/>
          <p:cNvSpPr/>
          <p:nvPr/>
        </p:nvSpPr>
        <p:spPr>
          <a:xfrm>
            <a:off x="3365550" y="955700"/>
            <a:ext cx="1857397" cy="1581568"/>
          </a:xfrm>
          <a:custGeom>
            <a:avLst/>
            <a:gdLst/>
            <a:ahLst/>
            <a:cxnLst/>
            <a:rect l="l" t="t" r="r" b="b"/>
            <a:pathLst>
              <a:path w="7273" h="6193" extrusionOk="0">
                <a:moveTo>
                  <a:pt x="3952" y="0"/>
                </a:moveTo>
                <a:cubicBezTo>
                  <a:pt x="2384" y="0"/>
                  <a:pt x="1469" y="986"/>
                  <a:pt x="1041" y="1868"/>
                </a:cubicBezTo>
                <a:cubicBezTo>
                  <a:pt x="0" y="4017"/>
                  <a:pt x="1533" y="6192"/>
                  <a:pt x="3971" y="6192"/>
                </a:cubicBezTo>
                <a:cubicBezTo>
                  <a:pt x="4437" y="6192"/>
                  <a:pt x="4935" y="6113"/>
                  <a:pt x="5455" y="5939"/>
                </a:cubicBezTo>
                <a:cubicBezTo>
                  <a:pt x="6978" y="5430"/>
                  <a:pt x="7273" y="3967"/>
                  <a:pt x="7122" y="2903"/>
                </a:cubicBezTo>
                <a:cubicBezTo>
                  <a:pt x="7034" y="2285"/>
                  <a:pt x="6879" y="1660"/>
                  <a:pt x="6525" y="1146"/>
                </a:cubicBezTo>
                <a:cubicBezTo>
                  <a:pt x="6152" y="605"/>
                  <a:pt x="5553" y="244"/>
                  <a:pt x="4909" y="113"/>
                </a:cubicBezTo>
                <a:cubicBezTo>
                  <a:pt x="4566" y="35"/>
                  <a:pt x="4248" y="0"/>
                  <a:pt x="39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40"/>
          <p:cNvSpPr txBox="1">
            <a:spLocks noGrp="1"/>
          </p:cNvSpPr>
          <p:nvPr>
            <p:ph type="title"/>
          </p:nvPr>
        </p:nvSpPr>
        <p:spPr>
          <a:xfrm>
            <a:off x="1214184" y="2445837"/>
            <a:ext cx="6518700" cy="135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Viernes.</a:t>
            </a:r>
            <a:endParaRPr dirty="0"/>
          </a:p>
        </p:txBody>
      </p:sp>
      <p:sp>
        <p:nvSpPr>
          <p:cNvPr id="949" name="Google Shape;949;p40"/>
          <p:cNvSpPr txBox="1">
            <a:spLocks noGrp="1"/>
          </p:cNvSpPr>
          <p:nvPr>
            <p:ph type="title" idx="2"/>
          </p:nvPr>
        </p:nvSpPr>
        <p:spPr>
          <a:xfrm>
            <a:off x="3807900" y="1325588"/>
            <a:ext cx="1103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</a:t>
            </a:r>
            <a:endParaRPr dirty="0"/>
          </a:p>
        </p:txBody>
      </p:sp>
      <p:grpSp>
        <p:nvGrpSpPr>
          <p:cNvPr id="951" name="Google Shape;951;p40"/>
          <p:cNvGrpSpPr/>
          <p:nvPr/>
        </p:nvGrpSpPr>
        <p:grpSpPr>
          <a:xfrm rot="-461714">
            <a:off x="649078" y="1150673"/>
            <a:ext cx="1580471" cy="1004012"/>
            <a:chOff x="2180675" y="2812125"/>
            <a:chExt cx="4241100" cy="2664675"/>
          </a:xfrm>
        </p:grpSpPr>
        <p:sp>
          <p:nvSpPr>
            <p:cNvPr id="952" name="Google Shape;952;p40"/>
            <p:cNvSpPr/>
            <p:nvPr/>
          </p:nvSpPr>
          <p:spPr>
            <a:xfrm>
              <a:off x="2712100" y="3395750"/>
              <a:ext cx="3047975" cy="2070600"/>
            </a:xfrm>
            <a:custGeom>
              <a:avLst/>
              <a:gdLst/>
              <a:ahLst/>
              <a:cxnLst/>
              <a:rect l="l" t="t" r="r" b="b"/>
              <a:pathLst>
                <a:path w="121919" h="82824" extrusionOk="0">
                  <a:moveTo>
                    <a:pt x="65722" y="0"/>
                  </a:moveTo>
                  <a:cubicBezTo>
                    <a:pt x="62729" y="0"/>
                    <a:pt x="59581" y="295"/>
                    <a:pt x="56271" y="920"/>
                  </a:cubicBezTo>
                  <a:cubicBezTo>
                    <a:pt x="1" y="11549"/>
                    <a:pt x="8754" y="82824"/>
                    <a:pt x="8754" y="82824"/>
                  </a:cubicBezTo>
                  <a:lnTo>
                    <a:pt x="25010" y="81990"/>
                  </a:lnTo>
                  <a:cubicBezTo>
                    <a:pt x="25010" y="81990"/>
                    <a:pt x="20568" y="18942"/>
                    <a:pt x="58147" y="14050"/>
                  </a:cubicBezTo>
                  <a:cubicBezTo>
                    <a:pt x="59300" y="13900"/>
                    <a:pt x="60426" y="13827"/>
                    <a:pt x="61528" y="13827"/>
                  </a:cubicBezTo>
                  <a:cubicBezTo>
                    <a:pt x="94078" y="13827"/>
                    <a:pt x="104413" y="77197"/>
                    <a:pt x="104413" y="77197"/>
                  </a:cubicBezTo>
                  <a:lnTo>
                    <a:pt x="121919" y="75322"/>
                  </a:lnTo>
                  <a:cubicBezTo>
                    <a:pt x="121919" y="75322"/>
                    <a:pt x="113612" y="0"/>
                    <a:pt x="6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3401750" y="3849750"/>
              <a:ext cx="1832125" cy="1595775"/>
            </a:xfrm>
            <a:custGeom>
              <a:avLst/>
              <a:gdLst/>
              <a:ahLst/>
              <a:cxnLst/>
              <a:rect l="l" t="t" r="r" b="b"/>
              <a:pathLst>
                <a:path w="73285" h="63831" extrusionOk="0">
                  <a:moveTo>
                    <a:pt x="33298" y="0"/>
                  </a:moveTo>
                  <a:cubicBezTo>
                    <a:pt x="31809" y="0"/>
                    <a:pt x="30272" y="153"/>
                    <a:pt x="28685" y="475"/>
                  </a:cubicBezTo>
                  <a:cubicBezTo>
                    <a:pt x="1" y="6284"/>
                    <a:pt x="1592" y="63830"/>
                    <a:pt x="1592" y="63830"/>
                  </a:cubicBezTo>
                  <a:lnTo>
                    <a:pt x="14931" y="63414"/>
                  </a:lnTo>
                  <a:cubicBezTo>
                    <a:pt x="14931" y="63414"/>
                    <a:pt x="14945" y="14380"/>
                    <a:pt x="29518" y="12979"/>
                  </a:cubicBezTo>
                  <a:cubicBezTo>
                    <a:pt x="29954" y="12937"/>
                    <a:pt x="30383" y="12916"/>
                    <a:pt x="30808" y="12916"/>
                  </a:cubicBezTo>
                  <a:cubicBezTo>
                    <a:pt x="51524" y="12916"/>
                    <a:pt x="59529" y="61746"/>
                    <a:pt x="59529" y="61746"/>
                  </a:cubicBezTo>
                  <a:lnTo>
                    <a:pt x="73284" y="59662"/>
                  </a:lnTo>
                  <a:cubicBezTo>
                    <a:pt x="73284" y="59662"/>
                    <a:pt x="62711" y="0"/>
                    <a:pt x="33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2180675" y="2812125"/>
              <a:ext cx="4241100" cy="2664675"/>
            </a:xfrm>
            <a:custGeom>
              <a:avLst/>
              <a:gdLst/>
              <a:ahLst/>
              <a:cxnLst/>
              <a:rect l="l" t="t" r="r" b="b"/>
              <a:pathLst>
                <a:path w="169644" h="106587" extrusionOk="0">
                  <a:moveTo>
                    <a:pt x="80577" y="1"/>
                  </a:moveTo>
                  <a:cubicBezTo>
                    <a:pt x="66131" y="1"/>
                    <a:pt x="51483" y="4077"/>
                    <a:pt x="38765" y="14470"/>
                  </a:cubicBezTo>
                  <a:cubicBezTo>
                    <a:pt x="1" y="46148"/>
                    <a:pt x="9588" y="106587"/>
                    <a:pt x="9588" y="106587"/>
                  </a:cubicBezTo>
                  <a:lnTo>
                    <a:pt x="26677" y="105335"/>
                  </a:lnTo>
                  <a:cubicBezTo>
                    <a:pt x="26677" y="105335"/>
                    <a:pt x="17112" y="35395"/>
                    <a:pt x="75028" y="20306"/>
                  </a:cubicBezTo>
                  <a:cubicBezTo>
                    <a:pt x="79562" y="19124"/>
                    <a:pt x="83831" y="18579"/>
                    <a:pt x="87851" y="18579"/>
                  </a:cubicBezTo>
                  <a:cubicBezTo>
                    <a:pt x="136303" y="18579"/>
                    <a:pt x="148385" y="97833"/>
                    <a:pt x="148385" y="97833"/>
                  </a:cubicBezTo>
                  <a:lnTo>
                    <a:pt x="169644" y="95750"/>
                  </a:lnTo>
                  <a:cubicBezTo>
                    <a:pt x="169644" y="95750"/>
                    <a:pt x="158807" y="36561"/>
                    <a:pt x="135881" y="19055"/>
                  </a:cubicBezTo>
                  <a:cubicBezTo>
                    <a:pt x="122282" y="8670"/>
                    <a:pt x="101644" y="1"/>
                    <a:pt x="805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40"/>
          <p:cNvGrpSpPr/>
          <p:nvPr/>
        </p:nvGrpSpPr>
        <p:grpSpPr>
          <a:xfrm>
            <a:off x="6790220" y="1170954"/>
            <a:ext cx="1155556" cy="1151059"/>
            <a:chOff x="4183250" y="275850"/>
            <a:chExt cx="2293225" cy="2284300"/>
          </a:xfrm>
        </p:grpSpPr>
        <p:sp>
          <p:nvSpPr>
            <p:cNvPr id="956" name="Google Shape;956;p40"/>
            <p:cNvSpPr/>
            <p:nvPr/>
          </p:nvSpPr>
          <p:spPr>
            <a:xfrm>
              <a:off x="4771050" y="904625"/>
              <a:ext cx="1125075" cy="1029275"/>
            </a:xfrm>
            <a:custGeom>
              <a:avLst/>
              <a:gdLst/>
              <a:ahLst/>
              <a:cxnLst/>
              <a:rect l="l" t="t" r="r" b="b"/>
              <a:pathLst>
                <a:path w="45003" h="41171" extrusionOk="0">
                  <a:moveTo>
                    <a:pt x="22528" y="0"/>
                  </a:moveTo>
                  <a:cubicBezTo>
                    <a:pt x="12722" y="0"/>
                    <a:pt x="4252" y="7579"/>
                    <a:pt x="2253" y="17641"/>
                  </a:cubicBezTo>
                  <a:cubicBezTo>
                    <a:pt x="1" y="28974"/>
                    <a:pt x="6953" y="38484"/>
                    <a:pt x="18286" y="40736"/>
                  </a:cubicBezTo>
                  <a:cubicBezTo>
                    <a:pt x="19761" y="41029"/>
                    <a:pt x="21228" y="41171"/>
                    <a:pt x="22669" y="41171"/>
                  </a:cubicBezTo>
                  <a:cubicBezTo>
                    <a:pt x="32306" y="41171"/>
                    <a:pt x="40792" y="34834"/>
                    <a:pt x="42751" y="24974"/>
                  </a:cubicBezTo>
                  <a:cubicBezTo>
                    <a:pt x="45002" y="13639"/>
                    <a:pt x="37639" y="2626"/>
                    <a:pt x="26305" y="374"/>
                  </a:cubicBezTo>
                  <a:cubicBezTo>
                    <a:pt x="25031" y="121"/>
                    <a:pt x="23769" y="0"/>
                    <a:pt x="22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5328175" y="275850"/>
              <a:ext cx="273475" cy="530925"/>
            </a:xfrm>
            <a:custGeom>
              <a:avLst/>
              <a:gdLst/>
              <a:ahLst/>
              <a:cxnLst/>
              <a:rect l="l" t="t" r="r" b="b"/>
              <a:pathLst>
                <a:path w="10939" h="21237" extrusionOk="0">
                  <a:moveTo>
                    <a:pt x="1182" y="0"/>
                  </a:moveTo>
                  <a:lnTo>
                    <a:pt x="1" y="20697"/>
                  </a:lnTo>
                  <a:cubicBezTo>
                    <a:pt x="593" y="20632"/>
                    <a:pt x="1166" y="20605"/>
                    <a:pt x="1711" y="20605"/>
                  </a:cubicBezTo>
                  <a:cubicBezTo>
                    <a:pt x="4344" y="20605"/>
                    <a:pt x="6294" y="21236"/>
                    <a:pt x="6294" y="21236"/>
                  </a:cubicBezTo>
                  <a:lnTo>
                    <a:pt x="10938" y="1370"/>
                  </a:lnTo>
                  <a:cubicBezTo>
                    <a:pt x="10132" y="1166"/>
                    <a:pt x="9318" y="979"/>
                    <a:pt x="8494" y="813"/>
                  </a:cubicBezTo>
                  <a:cubicBezTo>
                    <a:pt x="6085" y="335"/>
                    <a:pt x="3638" y="62"/>
                    <a:pt x="1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0"/>
            <p:cNvSpPr/>
            <p:nvPr/>
          </p:nvSpPr>
          <p:spPr>
            <a:xfrm>
              <a:off x="5027400" y="2030600"/>
              <a:ext cx="317275" cy="529550"/>
            </a:xfrm>
            <a:custGeom>
              <a:avLst/>
              <a:gdLst/>
              <a:ahLst/>
              <a:cxnLst/>
              <a:rect l="l" t="t" r="r" b="b"/>
              <a:pathLst>
                <a:path w="12691" h="21182" extrusionOk="0">
                  <a:moveTo>
                    <a:pt x="6111" y="0"/>
                  </a:moveTo>
                  <a:lnTo>
                    <a:pt x="0" y="19620"/>
                  </a:lnTo>
                  <a:cubicBezTo>
                    <a:pt x="897" y="19846"/>
                    <a:pt x="1801" y="20058"/>
                    <a:pt x="2723" y="20242"/>
                  </a:cubicBezTo>
                  <a:cubicBezTo>
                    <a:pt x="5548" y="20801"/>
                    <a:pt x="8415" y="21115"/>
                    <a:pt x="11293" y="21181"/>
                  </a:cubicBezTo>
                  <a:lnTo>
                    <a:pt x="12690" y="888"/>
                  </a:lnTo>
                  <a:lnTo>
                    <a:pt x="12690" y="888"/>
                  </a:lnTo>
                  <a:cubicBezTo>
                    <a:pt x="12240" y="938"/>
                    <a:pt x="11794" y="960"/>
                    <a:pt x="11361" y="960"/>
                  </a:cubicBezTo>
                  <a:cubicBezTo>
                    <a:pt x="8474" y="960"/>
                    <a:pt x="6111" y="0"/>
                    <a:pt x="6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0"/>
            <p:cNvSpPr/>
            <p:nvPr/>
          </p:nvSpPr>
          <p:spPr>
            <a:xfrm>
              <a:off x="5577300" y="362175"/>
              <a:ext cx="429550" cy="548025"/>
            </a:xfrm>
            <a:custGeom>
              <a:avLst/>
              <a:gdLst/>
              <a:ahLst/>
              <a:cxnLst/>
              <a:rect l="l" t="t" r="r" b="b"/>
              <a:pathLst>
                <a:path w="17182" h="21921" extrusionOk="0">
                  <a:moveTo>
                    <a:pt x="7246" y="1"/>
                  </a:moveTo>
                  <a:lnTo>
                    <a:pt x="1" y="18986"/>
                  </a:lnTo>
                  <a:cubicBezTo>
                    <a:pt x="1" y="18986"/>
                    <a:pt x="4073" y="20862"/>
                    <a:pt x="4929" y="21921"/>
                  </a:cubicBezTo>
                  <a:lnTo>
                    <a:pt x="17182" y="5628"/>
                  </a:lnTo>
                  <a:cubicBezTo>
                    <a:pt x="14115" y="3348"/>
                    <a:pt x="10778" y="1458"/>
                    <a:pt x="72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>
              <a:off x="5789525" y="630725"/>
              <a:ext cx="528925" cy="451100"/>
            </a:xfrm>
            <a:custGeom>
              <a:avLst/>
              <a:gdLst/>
              <a:ahLst/>
              <a:cxnLst/>
              <a:rect l="l" t="t" r="r" b="b"/>
              <a:pathLst>
                <a:path w="21157" h="18044" extrusionOk="0">
                  <a:moveTo>
                    <a:pt x="14480" y="0"/>
                  </a:moveTo>
                  <a:lnTo>
                    <a:pt x="0" y="13841"/>
                  </a:lnTo>
                  <a:cubicBezTo>
                    <a:pt x="0" y="13841"/>
                    <a:pt x="2225" y="16062"/>
                    <a:pt x="3254" y="18044"/>
                  </a:cubicBezTo>
                  <a:lnTo>
                    <a:pt x="21157" y="8866"/>
                  </a:lnTo>
                  <a:cubicBezTo>
                    <a:pt x="19291" y="5655"/>
                    <a:pt x="17050" y="2680"/>
                    <a:pt x="144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>
              <a:off x="5931125" y="1007500"/>
              <a:ext cx="532450" cy="290500"/>
            </a:xfrm>
            <a:custGeom>
              <a:avLst/>
              <a:gdLst/>
              <a:ahLst/>
              <a:cxnLst/>
              <a:rect l="l" t="t" r="r" b="b"/>
              <a:pathLst>
                <a:path w="21298" h="11620" extrusionOk="0">
                  <a:moveTo>
                    <a:pt x="18507" y="1"/>
                  </a:moveTo>
                  <a:lnTo>
                    <a:pt x="0" y="7244"/>
                  </a:lnTo>
                  <a:cubicBezTo>
                    <a:pt x="0" y="7244"/>
                    <a:pt x="779" y="9888"/>
                    <a:pt x="1146" y="11620"/>
                  </a:cubicBezTo>
                  <a:lnTo>
                    <a:pt x="21297" y="10394"/>
                  </a:lnTo>
                  <a:cubicBezTo>
                    <a:pt x="20774" y="6833"/>
                    <a:pt x="19838" y="3345"/>
                    <a:pt x="185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>
              <a:off x="5956950" y="1397725"/>
              <a:ext cx="519525" cy="327150"/>
            </a:xfrm>
            <a:custGeom>
              <a:avLst/>
              <a:gdLst/>
              <a:ahLst/>
              <a:cxnLst/>
              <a:rect l="l" t="t" r="r" b="b"/>
              <a:pathLst>
                <a:path w="20781" h="13086" extrusionOk="0">
                  <a:moveTo>
                    <a:pt x="506" y="0"/>
                  </a:moveTo>
                  <a:cubicBezTo>
                    <a:pt x="506" y="0"/>
                    <a:pt x="454" y="4138"/>
                    <a:pt x="0" y="5825"/>
                  </a:cubicBezTo>
                  <a:lnTo>
                    <a:pt x="19280" y="13085"/>
                  </a:lnTo>
                  <a:cubicBezTo>
                    <a:pt x="19493" y="12255"/>
                    <a:pt x="19689" y="11414"/>
                    <a:pt x="19859" y="10560"/>
                  </a:cubicBezTo>
                  <a:cubicBezTo>
                    <a:pt x="20481" y="7433"/>
                    <a:pt x="20780" y="4250"/>
                    <a:pt x="20754" y="1061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>
              <a:off x="5417225" y="2031475"/>
              <a:ext cx="257525" cy="526450"/>
            </a:xfrm>
            <a:custGeom>
              <a:avLst/>
              <a:gdLst/>
              <a:ahLst/>
              <a:cxnLst/>
              <a:rect l="l" t="t" r="r" b="b"/>
              <a:pathLst>
                <a:path w="10301" h="21058" extrusionOk="0">
                  <a:moveTo>
                    <a:pt x="4733" y="1"/>
                  </a:moveTo>
                  <a:cubicBezTo>
                    <a:pt x="4733" y="1"/>
                    <a:pt x="1379" y="920"/>
                    <a:pt x="473" y="920"/>
                  </a:cubicBezTo>
                  <a:cubicBezTo>
                    <a:pt x="389" y="920"/>
                    <a:pt x="326" y="912"/>
                    <a:pt x="289" y="895"/>
                  </a:cubicBezTo>
                  <a:lnTo>
                    <a:pt x="1" y="21057"/>
                  </a:lnTo>
                  <a:cubicBezTo>
                    <a:pt x="3541" y="20826"/>
                    <a:pt x="6993" y="20214"/>
                    <a:pt x="10300" y="19241"/>
                  </a:cubicBezTo>
                  <a:lnTo>
                    <a:pt x="47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>
              <a:off x="5633500" y="1924050"/>
              <a:ext cx="399525" cy="546575"/>
            </a:xfrm>
            <a:custGeom>
              <a:avLst/>
              <a:gdLst/>
              <a:ahLst/>
              <a:cxnLst/>
              <a:rect l="l" t="t" r="r" b="b"/>
              <a:pathLst>
                <a:path w="15981" h="21863" extrusionOk="0">
                  <a:moveTo>
                    <a:pt x="4877" y="0"/>
                  </a:moveTo>
                  <a:cubicBezTo>
                    <a:pt x="4877" y="0"/>
                    <a:pt x="776" y="2148"/>
                    <a:pt x="1" y="2469"/>
                  </a:cubicBezTo>
                  <a:lnTo>
                    <a:pt x="6363" y="21863"/>
                  </a:lnTo>
                  <a:cubicBezTo>
                    <a:pt x="9799" y="20430"/>
                    <a:pt x="13027" y="18592"/>
                    <a:pt x="15981" y="16384"/>
                  </a:cubicBezTo>
                  <a:lnTo>
                    <a:pt x="48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>
              <a:off x="5840175" y="1668475"/>
              <a:ext cx="526600" cy="558850"/>
            </a:xfrm>
            <a:custGeom>
              <a:avLst/>
              <a:gdLst/>
              <a:ahLst/>
              <a:cxnLst/>
              <a:rect l="l" t="t" r="r" b="b"/>
              <a:pathLst>
                <a:path w="21064" h="22354" extrusionOk="0">
                  <a:moveTo>
                    <a:pt x="3618" y="0"/>
                  </a:moveTo>
                  <a:cubicBezTo>
                    <a:pt x="3618" y="0"/>
                    <a:pt x="1252" y="4153"/>
                    <a:pt x="1" y="5681"/>
                  </a:cubicBezTo>
                  <a:lnTo>
                    <a:pt x="12605" y="22354"/>
                  </a:lnTo>
                  <a:cubicBezTo>
                    <a:pt x="16093" y="18836"/>
                    <a:pt x="18954" y="14749"/>
                    <a:pt x="21064" y="10268"/>
                  </a:cubicBez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>
              <a:off x="4648925" y="1953900"/>
              <a:ext cx="425525" cy="528325"/>
            </a:xfrm>
            <a:custGeom>
              <a:avLst/>
              <a:gdLst/>
              <a:ahLst/>
              <a:cxnLst/>
              <a:rect l="l" t="t" r="r" b="b"/>
              <a:pathLst>
                <a:path w="17021" h="21133" extrusionOk="0">
                  <a:moveTo>
                    <a:pt x="12093" y="0"/>
                  </a:moveTo>
                  <a:lnTo>
                    <a:pt x="0" y="16080"/>
                  </a:lnTo>
                  <a:cubicBezTo>
                    <a:pt x="3056" y="18107"/>
                    <a:pt x="6428" y="19807"/>
                    <a:pt x="10077" y="21132"/>
                  </a:cubicBezTo>
                  <a:lnTo>
                    <a:pt x="17021" y="2935"/>
                  </a:lnTo>
                  <a:cubicBezTo>
                    <a:pt x="17021" y="2935"/>
                    <a:pt x="12950" y="1060"/>
                    <a:pt x="120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0"/>
            <p:cNvSpPr/>
            <p:nvPr/>
          </p:nvSpPr>
          <p:spPr>
            <a:xfrm>
              <a:off x="4324025" y="1782300"/>
              <a:ext cx="538250" cy="453300"/>
            </a:xfrm>
            <a:custGeom>
              <a:avLst/>
              <a:gdLst/>
              <a:ahLst/>
              <a:cxnLst/>
              <a:rect l="l" t="t" r="r" b="b"/>
              <a:pathLst>
                <a:path w="21530" h="18132" extrusionOk="0">
                  <a:moveTo>
                    <a:pt x="18275" y="0"/>
                  </a:moveTo>
                  <a:lnTo>
                    <a:pt x="0" y="9370"/>
                  </a:lnTo>
                  <a:cubicBezTo>
                    <a:pt x="1896" y="12579"/>
                    <a:pt x="4229" y="15520"/>
                    <a:pt x="6958" y="18132"/>
                  </a:cubicBezTo>
                  <a:lnTo>
                    <a:pt x="21530" y="4203"/>
                  </a:lnTo>
                  <a:cubicBezTo>
                    <a:pt x="21530" y="4203"/>
                    <a:pt x="19303" y="1984"/>
                    <a:pt x="18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0"/>
            <p:cNvSpPr/>
            <p:nvPr/>
          </p:nvSpPr>
          <p:spPr>
            <a:xfrm>
              <a:off x="4187400" y="1566125"/>
              <a:ext cx="533250" cy="294100"/>
            </a:xfrm>
            <a:custGeom>
              <a:avLst/>
              <a:gdLst/>
              <a:ahLst/>
              <a:cxnLst/>
              <a:rect l="l" t="t" r="r" b="b"/>
              <a:pathLst>
                <a:path w="21330" h="11764" extrusionOk="0">
                  <a:moveTo>
                    <a:pt x="20184" y="0"/>
                  </a:moveTo>
                  <a:lnTo>
                    <a:pt x="0" y="1229"/>
                  </a:lnTo>
                  <a:cubicBezTo>
                    <a:pt x="367" y="4916"/>
                    <a:pt x="1201" y="8443"/>
                    <a:pt x="2455" y="11763"/>
                  </a:cubicBezTo>
                  <a:lnTo>
                    <a:pt x="21329" y="4376"/>
                  </a:lnTo>
                  <a:cubicBezTo>
                    <a:pt x="21329" y="4376"/>
                    <a:pt x="20551" y="1732"/>
                    <a:pt x="20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0"/>
            <p:cNvSpPr/>
            <p:nvPr/>
          </p:nvSpPr>
          <p:spPr>
            <a:xfrm>
              <a:off x="4183250" y="1146450"/>
              <a:ext cx="511575" cy="319975"/>
            </a:xfrm>
            <a:custGeom>
              <a:avLst/>
              <a:gdLst/>
              <a:ahLst/>
              <a:cxnLst/>
              <a:rect l="l" t="t" r="r" b="b"/>
              <a:pathLst>
                <a:path w="20463" h="12799" extrusionOk="0">
                  <a:moveTo>
                    <a:pt x="1950" y="1"/>
                  </a:moveTo>
                  <a:cubicBezTo>
                    <a:pt x="1536" y="1418"/>
                    <a:pt x="1183" y="2860"/>
                    <a:pt x="889" y="4327"/>
                  </a:cubicBezTo>
                  <a:cubicBezTo>
                    <a:pt x="401" y="6776"/>
                    <a:pt x="105" y="9259"/>
                    <a:pt x="1" y="11753"/>
                  </a:cubicBezTo>
                  <a:lnTo>
                    <a:pt x="19958" y="12798"/>
                  </a:lnTo>
                  <a:cubicBezTo>
                    <a:pt x="19958" y="12798"/>
                    <a:pt x="20009" y="8661"/>
                    <a:pt x="20462" y="6973"/>
                  </a:cubicBezTo>
                  <a:lnTo>
                    <a:pt x="19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0"/>
            <p:cNvSpPr/>
            <p:nvPr/>
          </p:nvSpPr>
          <p:spPr>
            <a:xfrm>
              <a:off x="4973050" y="279925"/>
              <a:ext cx="261850" cy="552725"/>
            </a:xfrm>
            <a:custGeom>
              <a:avLst/>
              <a:gdLst/>
              <a:ahLst/>
              <a:cxnLst/>
              <a:rect l="l" t="t" r="r" b="b"/>
              <a:pathLst>
                <a:path w="10474" h="22109" extrusionOk="0">
                  <a:moveTo>
                    <a:pt x="10474" y="1"/>
                  </a:moveTo>
                  <a:lnTo>
                    <a:pt x="10474" y="1"/>
                  </a:lnTo>
                  <a:cubicBezTo>
                    <a:pt x="6899" y="329"/>
                    <a:pt x="3380" y="1108"/>
                    <a:pt x="1" y="2321"/>
                  </a:cubicBezTo>
                  <a:lnTo>
                    <a:pt x="5726" y="22109"/>
                  </a:lnTo>
                  <a:cubicBezTo>
                    <a:pt x="5726" y="22109"/>
                    <a:pt x="9084" y="21188"/>
                    <a:pt x="9987" y="21188"/>
                  </a:cubicBezTo>
                  <a:cubicBezTo>
                    <a:pt x="10071" y="21188"/>
                    <a:pt x="10134" y="21196"/>
                    <a:pt x="10171" y="21214"/>
                  </a:cubicBezTo>
                  <a:lnTo>
                    <a:pt x="104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0"/>
            <p:cNvSpPr/>
            <p:nvPr/>
          </p:nvSpPr>
          <p:spPr>
            <a:xfrm>
              <a:off x="4624725" y="387125"/>
              <a:ext cx="393525" cy="552950"/>
            </a:xfrm>
            <a:custGeom>
              <a:avLst/>
              <a:gdLst/>
              <a:ahLst/>
              <a:cxnLst/>
              <a:rect l="l" t="t" r="r" b="b"/>
              <a:pathLst>
                <a:path w="15741" h="22118" extrusionOk="0">
                  <a:moveTo>
                    <a:pt x="9295" y="1"/>
                  </a:moveTo>
                  <a:cubicBezTo>
                    <a:pt x="5975" y="1638"/>
                    <a:pt x="2857" y="3687"/>
                    <a:pt x="0" y="6088"/>
                  </a:cubicBezTo>
                  <a:lnTo>
                    <a:pt x="10866" y="22118"/>
                  </a:lnTo>
                  <a:cubicBezTo>
                    <a:pt x="10866" y="22118"/>
                    <a:pt x="14966" y="19970"/>
                    <a:pt x="15741" y="19650"/>
                  </a:cubicBezTo>
                  <a:lnTo>
                    <a:pt x="92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0"/>
            <p:cNvSpPr/>
            <p:nvPr/>
          </p:nvSpPr>
          <p:spPr>
            <a:xfrm>
              <a:off x="4306450" y="651875"/>
              <a:ext cx="505175" cy="543750"/>
            </a:xfrm>
            <a:custGeom>
              <a:avLst/>
              <a:gdLst/>
              <a:ahLst/>
              <a:cxnLst/>
              <a:rect l="l" t="t" r="r" b="b"/>
              <a:pathLst>
                <a:path w="20207" h="21750" extrusionOk="0">
                  <a:moveTo>
                    <a:pt x="8057" y="0"/>
                  </a:moveTo>
                  <a:cubicBezTo>
                    <a:pt x="4850" y="3531"/>
                    <a:pt x="2121" y="7569"/>
                    <a:pt x="0" y="11988"/>
                  </a:cubicBezTo>
                  <a:lnTo>
                    <a:pt x="16588" y="21750"/>
                  </a:lnTo>
                  <a:cubicBezTo>
                    <a:pt x="16588" y="21750"/>
                    <a:pt x="18954" y="17598"/>
                    <a:pt x="20206" y="16070"/>
                  </a:cubicBezTo>
                  <a:lnTo>
                    <a:pt x="80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0"/>
            <p:cNvSpPr/>
            <p:nvPr/>
          </p:nvSpPr>
          <p:spPr>
            <a:xfrm>
              <a:off x="5512975" y="1343875"/>
              <a:ext cx="181825" cy="154825"/>
            </a:xfrm>
            <a:custGeom>
              <a:avLst/>
              <a:gdLst/>
              <a:ahLst/>
              <a:cxnLst/>
              <a:rect l="l" t="t" r="r" b="b"/>
              <a:pathLst>
                <a:path w="7273" h="6193" extrusionOk="0">
                  <a:moveTo>
                    <a:pt x="3952" y="0"/>
                  </a:moveTo>
                  <a:cubicBezTo>
                    <a:pt x="2384" y="0"/>
                    <a:pt x="1469" y="986"/>
                    <a:pt x="1041" y="1868"/>
                  </a:cubicBezTo>
                  <a:cubicBezTo>
                    <a:pt x="0" y="4017"/>
                    <a:pt x="1533" y="6192"/>
                    <a:pt x="3971" y="6192"/>
                  </a:cubicBezTo>
                  <a:cubicBezTo>
                    <a:pt x="4437" y="6192"/>
                    <a:pt x="4935" y="6113"/>
                    <a:pt x="5455" y="5939"/>
                  </a:cubicBezTo>
                  <a:cubicBezTo>
                    <a:pt x="6978" y="5430"/>
                    <a:pt x="7273" y="3967"/>
                    <a:pt x="7122" y="2903"/>
                  </a:cubicBezTo>
                  <a:cubicBezTo>
                    <a:pt x="7034" y="2285"/>
                    <a:pt x="6879" y="1660"/>
                    <a:pt x="6525" y="1146"/>
                  </a:cubicBezTo>
                  <a:cubicBezTo>
                    <a:pt x="6152" y="605"/>
                    <a:pt x="5553" y="244"/>
                    <a:pt x="4909" y="113"/>
                  </a:cubicBezTo>
                  <a:cubicBezTo>
                    <a:pt x="4566" y="35"/>
                    <a:pt x="4248" y="0"/>
                    <a:pt x="3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0"/>
            <p:cNvSpPr/>
            <p:nvPr/>
          </p:nvSpPr>
          <p:spPr>
            <a:xfrm>
              <a:off x="5004850" y="1199475"/>
              <a:ext cx="181850" cy="154800"/>
            </a:xfrm>
            <a:custGeom>
              <a:avLst/>
              <a:gdLst/>
              <a:ahLst/>
              <a:cxnLst/>
              <a:rect l="l" t="t" r="r" b="b"/>
              <a:pathLst>
                <a:path w="7274" h="6192" extrusionOk="0">
                  <a:moveTo>
                    <a:pt x="3953" y="1"/>
                  </a:moveTo>
                  <a:cubicBezTo>
                    <a:pt x="2385" y="1"/>
                    <a:pt x="1469" y="986"/>
                    <a:pt x="1042" y="1868"/>
                  </a:cubicBezTo>
                  <a:cubicBezTo>
                    <a:pt x="1" y="4017"/>
                    <a:pt x="1533" y="6191"/>
                    <a:pt x="3971" y="6191"/>
                  </a:cubicBezTo>
                  <a:cubicBezTo>
                    <a:pt x="4437" y="6191"/>
                    <a:pt x="4936" y="6112"/>
                    <a:pt x="5457" y="5938"/>
                  </a:cubicBezTo>
                  <a:cubicBezTo>
                    <a:pt x="6979" y="5430"/>
                    <a:pt x="7273" y="3966"/>
                    <a:pt x="7122" y="2903"/>
                  </a:cubicBezTo>
                  <a:cubicBezTo>
                    <a:pt x="7035" y="2286"/>
                    <a:pt x="6879" y="1660"/>
                    <a:pt x="6525" y="1146"/>
                  </a:cubicBezTo>
                  <a:cubicBezTo>
                    <a:pt x="6152" y="604"/>
                    <a:pt x="5554" y="244"/>
                    <a:pt x="4911" y="113"/>
                  </a:cubicBezTo>
                  <a:cubicBezTo>
                    <a:pt x="4568" y="36"/>
                    <a:pt x="4249" y="1"/>
                    <a:pt x="3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5323200" y="1241600"/>
              <a:ext cx="134875" cy="70550"/>
            </a:xfrm>
            <a:custGeom>
              <a:avLst/>
              <a:gdLst/>
              <a:ahLst/>
              <a:cxnLst/>
              <a:rect l="l" t="t" r="r" b="b"/>
              <a:pathLst>
                <a:path w="5395" h="2822" extrusionOk="0">
                  <a:moveTo>
                    <a:pt x="108" y="1"/>
                  </a:moveTo>
                  <a:cubicBezTo>
                    <a:pt x="54" y="1"/>
                    <a:pt x="0" y="47"/>
                    <a:pt x="16" y="115"/>
                  </a:cubicBezTo>
                  <a:cubicBezTo>
                    <a:pt x="136" y="625"/>
                    <a:pt x="404" y="1099"/>
                    <a:pt x="759" y="1499"/>
                  </a:cubicBezTo>
                  <a:cubicBezTo>
                    <a:pt x="1115" y="1898"/>
                    <a:pt x="1562" y="2213"/>
                    <a:pt x="2046" y="2447"/>
                  </a:cubicBezTo>
                  <a:cubicBezTo>
                    <a:pt x="2537" y="2665"/>
                    <a:pt x="3072" y="2805"/>
                    <a:pt x="3617" y="2820"/>
                  </a:cubicBezTo>
                  <a:cubicBezTo>
                    <a:pt x="3651" y="2821"/>
                    <a:pt x="3685" y="2821"/>
                    <a:pt x="3719" y="2821"/>
                  </a:cubicBezTo>
                  <a:cubicBezTo>
                    <a:pt x="4230" y="2821"/>
                    <a:pt x="4748" y="2717"/>
                    <a:pt x="5208" y="2485"/>
                  </a:cubicBezTo>
                  <a:cubicBezTo>
                    <a:pt x="5339" y="2420"/>
                    <a:pt x="5394" y="2264"/>
                    <a:pt x="5336" y="2130"/>
                  </a:cubicBezTo>
                  <a:cubicBezTo>
                    <a:pt x="5291" y="2028"/>
                    <a:pt x="5191" y="1966"/>
                    <a:pt x="5085" y="1966"/>
                  </a:cubicBezTo>
                  <a:cubicBezTo>
                    <a:pt x="5053" y="1966"/>
                    <a:pt x="5021" y="1972"/>
                    <a:pt x="4989" y="1983"/>
                  </a:cubicBezTo>
                  <a:lnTo>
                    <a:pt x="4988" y="1983"/>
                  </a:lnTo>
                  <a:cubicBezTo>
                    <a:pt x="4588" y="2132"/>
                    <a:pt x="4165" y="2208"/>
                    <a:pt x="3739" y="2208"/>
                  </a:cubicBezTo>
                  <a:cubicBezTo>
                    <a:pt x="3704" y="2208"/>
                    <a:pt x="3669" y="2208"/>
                    <a:pt x="3634" y="2207"/>
                  </a:cubicBezTo>
                  <a:cubicBezTo>
                    <a:pt x="3172" y="2192"/>
                    <a:pt x="2706" y="2103"/>
                    <a:pt x="2272" y="1924"/>
                  </a:cubicBezTo>
                  <a:cubicBezTo>
                    <a:pt x="1831" y="1758"/>
                    <a:pt x="1422" y="1506"/>
                    <a:pt x="1065" y="1193"/>
                  </a:cubicBezTo>
                  <a:cubicBezTo>
                    <a:pt x="701" y="875"/>
                    <a:pt x="403" y="486"/>
                    <a:pt x="189" y="53"/>
                  </a:cubicBezTo>
                  <a:cubicBezTo>
                    <a:pt x="171" y="16"/>
                    <a:pt x="140" y="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5490825" y="1139675"/>
              <a:ext cx="124725" cy="137225"/>
            </a:xfrm>
            <a:custGeom>
              <a:avLst/>
              <a:gdLst/>
              <a:ahLst/>
              <a:cxnLst/>
              <a:rect l="l" t="t" r="r" b="b"/>
              <a:pathLst>
                <a:path w="4989" h="5489" extrusionOk="0">
                  <a:moveTo>
                    <a:pt x="2756" y="1"/>
                  </a:moveTo>
                  <a:cubicBezTo>
                    <a:pt x="1351" y="1"/>
                    <a:pt x="1" y="2020"/>
                    <a:pt x="105" y="3387"/>
                  </a:cubicBezTo>
                  <a:cubicBezTo>
                    <a:pt x="170" y="4252"/>
                    <a:pt x="758" y="5066"/>
                    <a:pt x="1567" y="5381"/>
                  </a:cubicBezTo>
                  <a:cubicBezTo>
                    <a:pt x="1722" y="5441"/>
                    <a:pt x="1940" y="5488"/>
                    <a:pt x="2188" y="5488"/>
                  </a:cubicBezTo>
                  <a:cubicBezTo>
                    <a:pt x="2514" y="5488"/>
                    <a:pt x="2892" y="5406"/>
                    <a:pt x="3246" y="5165"/>
                  </a:cubicBezTo>
                  <a:cubicBezTo>
                    <a:pt x="4745" y="4143"/>
                    <a:pt x="4988" y="1539"/>
                    <a:pt x="3736" y="369"/>
                  </a:cubicBezTo>
                  <a:cubicBezTo>
                    <a:pt x="3418" y="112"/>
                    <a:pt x="3085" y="1"/>
                    <a:pt x="27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5519550" y="118665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8" y="0"/>
                  </a:moveTo>
                  <a:cubicBezTo>
                    <a:pt x="123" y="0"/>
                    <a:pt x="76" y="40"/>
                    <a:pt x="67" y="96"/>
                  </a:cubicBezTo>
                  <a:cubicBezTo>
                    <a:pt x="5" y="489"/>
                    <a:pt x="1" y="882"/>
                    <a:pt x="85" y="1287"/>
                  </a:cubicBezTo>
                  <a:cubicBezTo>
                    <a:pt x="129" y="1488"/>
                    <a:pt x="201" y="1693"/>
                    <a:pt x="346" y="1882"/>
                  </a:cubicBezTo>
                  <a:cubicBezTo>
                    <a:pt x="487" y="2071"/>
                    <a:pt x="740" y="2208"/>
                    <a:pt x="990" y="2213"/>
                  </a:cubicBezTo>
                  <a:cubicBezTo>
                    <a:pt x="996" y="2213"/>
                    <a:pt x="1002" y="2213"/>
                    <a:pt x="1009" y="2213"/>
                  </a:cubicBezTo>
                  <a:cubicBezTo>
                    <a:pt x="1257" y="2213"/>
                    <a:pt x="1477" y="2105"/>
                    <a:pt x="1645" y="1978"/>
                  </a:cubicBezTo>
                  <a:cubicBezTo>
                    <a:pt x="1809" y="1847"/>
                    <a:pt x="1953" y="1694"/>
                    <a:pt x="2073" y="1523"/>
                  </a:cubicBezTo>
                  <a:cubicBezTo>
                    <a:pt x="2303" y="1198"/>
                    <a:pt x="2482" y="842"/>
                    <a:pt x="2605" y="464"/>
                  </a:cubicBezTo>
                  <a:cubicBezTo>
                    <a:pt x="2627" y="398"/>
                    <a:pt x="2594" y="327"/>
                    <a:pt x="2531" y="299"/>
                  </a:cubicBezTo>
                  <a:cubicBezTo>
                    <a:pt x="2513" y="292"/>
                    <a:pt x="2495" y="288"/>
                    <a:pt x="2478" y="288"/>
                  </a:cubicBezTo>
                  <a:cubicBezTo>
                    <a:pt x="2430" y="288"/>
                    <a:pt x="2385" y="314"/>
                    <a:pt x="2361" y="359"/>
                  </a:cubicBezTo>
                  <a:lnTo>
                    <a:pt x="2357" y="364"/>
                  </a:lnTo>
                  <a:cubicBezTo>
                    <a:pt x="2184" y="685"/>
                    <a:pt x="1990" y="1009"/>
                    <a:pt x="1765" y="1286"/>
                  </a:cubicBezTo>
                  <a:cubicBezTo>
                    <a:pt x="1546" y="1553"/>
                    <a:pt x="1270" y="1794"/>
                    <a:pt x="1014" y="1794"/>
                  </a:cubicBezTo>
                  <a:cubicBezTo>
                    <a:pt x="1009" y="1794"/>
                    <a:pt x="1005" y="1794"/>
                    <a:pt x="1000" y="1794"/>
                  </a:cubicBezTo>
                  <a:cubicBezTo>
                    <a:pt x="867" y="1790"/>
                    <a:pt x="752" y="1737"/>
                    <a:pt x="658" y="1626"/>
                  </a:cubicBezTo>
                  <a:cubicBezTo>
                    <a:pt x="561" y="1518"/>
                    <a:pt x="496" y="1358"/>
                    <a:pt x="442" y="1193"/>
                  </a:cubicBezTo>
                  <a:cubicBezTo>
                    <a:pt x="342" y="859"/>
                    <a:pt x="306" y="481"/>
                    <a:pt x="291" y="116"/>
                  </a:cubicBezTo>
                  <a:lnTo>
                    <a:pt x="291" y="109"/>
                  </a:lnTo>
                  <a:cubicBezTo>
                    <a:pt x="289" y="50"/>
                    <a:pt x="243" y="4"/>
                    <a:pt x="185" y="0"/>
                  </a:cubicBezTo>
                  <a:cubicBezTo>
                    <a:pt x="182" y="0"/>
                    <a:pt x="18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5205450" y="1083050"/>
              <a:ext cx="124725" cy="137200"/>
            </a:xfrm>
            <a:custGeom>
              <a:avLst/>
              <a:gdLst/>
              <a:ahLst/>
              <a:cxnLst/>
              <a:rect l="l" t="t" r="r" b="b"/>
              <a:pathLst>
                <a:path w="4989" h="5488" extrusionOk="0">
                  <a:moveTo>
                    <a:pt x="2756" y="0"/>
                  </a:moveTo>
                  <a:cubicBezTo>
                    <a:pt x="1351" y="0"/>
                    <a:pt x="1" y="2019"/>
                    <a:pt x="104" y="3386"/>
                  </a:cubicBezTo>
                  <a:cubicBezTo>
                    <a:pt x="171" y="4252"/>
                    <a:pt x="758" y="5066"/>
                    <a:pt x="1567" y="5380"/>
                  </a:cubicBezTo>
                  <a:cubicBezTo>
                    <a:pt x="1722" y="5440"/>
                    <a:pt x="1941" y="5488"/>
                    <a:pt x="2189" y="5488"/>
                  </a:cubicBezTo>
                  <a:cubicBezTo>
                    <a:pt x="2515" y="5488"/>
                    <a:pt x="2892" y="5406"/>
                    <a:pt x="3245" y="5165"/>
                  </a:cubicBezTo>
                  <a:cubicBezTo>
                    <a:pt x="4745" y="4143"/>
                    <a:pt x="4989" y="1538"/>
                    <a:pt x="3736" y="369"/>
                  </a:cubicBezTo>
                  <a:cubicBezTo>
                    <a:pt x="3418" y="112"/>
                    <a:pt x="3086" y="0"/>
                    <a:pt x="2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5234200" y="113000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7" y="1"/>
                  </a:moveTo>
                  <a:cubicBezTo>
                    <a:pt x="122" y="1"/>
                    <a:pt x="74" y="41"/>
                    <a:pt x="66" y="96"/>
                  </a:cubicBezTo>
                  <a:cubicBezTo>
                    <a:pt x="5" y="489"/>
                    <a:pt x="0" y="881"/>
                    <a:pt x="83" y="1287"/>
                  </a:cubicBezTo>
                  <a:cubicBezTo>
                    <a:pt x="128" y="1488"/>
                    <a:pt x="200" y="1694"/>
                    <a:pt x="345" y="1883"/>
                  </a:cubicBezTo>
                  <a:cubicBezTo>
                    <a:pt x="486" y="2072"/>
                    <a:pt x="739" y="2209"/>
                    <a:pt x="989" y="2214"/>
                  </a:cubicBezTo>
                  <a:cubicBezTo>
                    <a:pt x="994" y="2214"/>
                    <a:pt x="999" y="2214"/>
                    <a:pt x="1004" y="2214"/>
                  </a:cubicBezTo>
                  <a:cubicBezTo>
                    <a:pt x="1254" y="2214"/>
                    <a:pt x="1475" y="2106"/>
                    <a:pt x="1644" y="1978"/>
                  </a:cubicBezTo>
                  <a:cubicBezTo>
                    <a:pt x="1809" y="1848"/>
                    <a:pt x="1952" y="1694"/>
                    <a:pt x="2072" y="1523"/>
                  </a:cubicBezTo>
                  <a:cubicBezTo>
                    <a:pt x="2302" y="1199"/>
                    <a:pt x="2481" y="841"/>
                    <a:pt x="2604" y="463"/>
                  </a:cubicBezTo>
                  <a:cubicBezTo>
                    <a:pt x="2626" y="397"/>
                    <a:pt x="2594" y="326"/>
                    <a:pt x="2530" y="299"/>
                  </a:cubicBezTo>
                  <a:cubicBezTo>
                    <a:pt x="2513" y="292"/>
                    <a:pt x="2495" y="288"/>
                    <a:pt x="2477" y="288"/>
                  </a:cubicBezTo>
                  <a:cubicBezTo>
                    <a:pt x="2429" y="288"/>
                    <a:pt x="2384" y="314"/>
                    <a:pt x="2360" y="358"/>
                  </a:cubicBezTo>
                  <a:lnTo>
                    <a:pt x="2357" y="364"/>
                  </a:lnTo>
                  <a:cubicBezTo>
                    <a:pt x="2183" y="686"/>
                    <a:pt x="1989" y="1010"/>
                    <a:pt x="1764" y="1287"/>
                  </a:cubicBezTo>
                  <a:cubicBezTo>
                    <a:pt x="1545" y="1553"/>
                    <a:pt x="1270" y="1795"/>
                    <a:pt x="1013" y="1795"/>
                  </a:cubicBezTo>
                  <a:cubicBezTo>
                    <a:pt x="1009" y="1795"/>
                    <a:pt x="1004" y="1795"/>
                    <a:pt x="999" y="1795"/>
                  </a:cubicBezTo>
                  <a:cubicBezTo>
                    <a:pt x="867" y="1791"/>
                    <a:pt x="751" y="1736"/>
                    <a:pt x="658" y="1626"/>
                  </a:cubicBezTo>
                  <a:cubicBezTo>
                    <a:pt x="561" y="1517"/>
                    <a:pt x="496" y="1359"/>
                    <a:pt x="441" y="1194"/>
                  </a:cubicBezTo>
                  <a:cubicBezTo>
                    <a:pt x="340" y="858"/>
                    <a:pt x="305" y="481"/>
                    <a:pt x="290" y="115"/>
                  </a:cubicBezTo>
                  <a:lnTo>
                    <a:pt x="290" y="110"/>
                  </a:lnTo>
                  <a:cubicBezTo>
                    <a:pt x="288" y="51"/>
                    <a:pt x="242" y="4"/>
                    <a:pt x="184" y="1"/>
                  </a:cubicBezTo>
                  <a:cubicBezTo>
                    <a:pt x="182" y="1"/>
                    <a:pt x="179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0" name="Google Shape;980;p40"/>
          <p:cNvGrpSpPr/>
          <p:nvPr/>
        </p:nvGrpSpPr>
        <p:grpSpPr>
          <a:xfrm>
            <a:off x="7597741" y="4205910"/>
            <a:ext cx="1103352" cy="551883"/>
            <a:chOff x="1958425" y="3473575"/>
            <a:chExt cx="1131875" cy="566150"/>
          </a:xfrm>
        </p:grpSpPr>
        <p:sp>
          <p:nvSpPr>
            <p:cNvPr id="981" name="Google Shape;981;p40"/>
            <p:cNvSpPr/>
            <p:nvPr/>
          </p:nvSpPr>
          <p:spPr>
            <a:xfrm>
              <a:off x="1958425" y="3473575"/>
              <a:ext cx="1131875" cy="566150"/>
            </a:xfrm>
            <a:custGeom>
              <a:avLst/>
              <a:gdLst/>
              <a:ahLst/>
              <a:cxnLst/>
              <a:rect l="l" t="t" r="r" b="b"/>
              <a:pathLst>
                <a:path w="45275" h="22646" extrusionOk="0">
                  <a:moveTo>
                    <a:pt x="27202" y="0"/>
                  </a:moveTo>
                  <a:cubicBezTo>
                    <a:pt x="21262" y="0"/>
                    <a:pt x="20381" y="11278"/>
                    <a:pt x="20381" y="11278"/>
                  </a:cubicBezTo>
                  <a:cubicBezTo>
                    <a:pt x="20381" y="11278"/>
                    <a:pt x="20577" y="3634"/>
                    <a:pt x="15872" y="3438"/>
                  </a:cubicBezTo>
                  <a:cubicBezTo>
                    <a:pt x="15825" y="3436"/>
                    <a:pt x="15779" y="3435"/>
                    <a:pt x="15733" y="3435"/>
                  </a:cubicBezTo>
                  <a:cubicBezTo>
                    <a:pt x="11157" y="3435"/>
                    <a:pt x="10580" y="13042"/>
                    <a:pt x="10580" y="13042"/>
                  </a:cubicBezTo>
                  <a:cubicBezTo>
                    <a:pt x="10580" y="13042"/>
                    <a:pt x="10189" y="5986"/>
                    <a:pt x="5092" y="5790"/>
                  </a:cubicBezTo>
                  <a:cubicBezTo>
                    <a:pt x="5061" y="5789"/>
                    <a:pt x="5031" y="5788"/>
                    <a:pt x="5000" y="5788"/>
                  </a:cubicBezTo>
                  <a:cubicBezTo>
                    <a:pt x="0" y="5788"/>
                    <a:pt x="388" y="21666"/>
                    <a:pt x="388" y="21666"/>
                  </a:cubicBezTo>
                  <a:lnTo>
                    <a:pt x="43119" y="22646"/>
                  </a:lnTo>
                  <a:cubicBezTo>
                    <a:pt x="43119" y="22646"/>
                    <a:pt x="45274" y="9121"/>
                    <a:pt x="39395" y="7750"/>
                  </a:cubicBezTo>
                  <a:cubicBezTo>
                    <a:pt x="38860" y="7625"/>
                    <a:pt x="38364" y="7569"/>
                    <a:pt x="37905" y="7569"/>
                  </a:cubicBezTo>
                  <a:cubicBezTo>
                    <a:pt x="33955" y="7569"/>
                    <a:pt x="32682" y="11760"/>
                    <a:pt x="32402" y="12935"/>
                  </a:cubicBezTo>
                  <a:lnTo>
                    <a:pt x="32402" y="12935"/>
                  </a:lnTo>
                  <a:cubicBezTo>
                    <a:pt x="32776" y="11085"/>
                    <a:pt x="34434" y="1347"/>
                    <a:pt x="28222" y="105"/>
                  </a:cubicBezTo>
                  <a:cubicBezTo>
                    <a:pt x="27866" y="34"/>
                    <a:pt x="27527" y="0"/>
                    <a:pt x="27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2017850" y="3699850"/>
              <a:ext cx="106150" cy="78200"/>
            </a:xfrm>
            <a:custGeom>
              <a:avLst/>
              <a:gdLst/>
              <a:ahLst/>
              <a:cxnLst/>
              <a:rect l="l" t="t" r="r" b="b"/>
              <a:pathLst>
                <a:path w="4246" h="3128" extrusionOk="0">
                  <a:moveTo>
                    <a:pt x="1999" y="0"/>
                  </a:moveTo>
                  <a:cubicBezTo>
                    <a:pt x="1979" y="0"/>
                    <a:pt x="1960" y="0"/>
                    <a:pt x="1940" y="1"/>
                  </a:cubicBezTo>
                  <a:cubicBezTo>
                    <a:pt x="0" y="688"/>
                    <a:pt x="503" y="3050"/>
                    <a:pt x="2474" y="3128"/>
                  </a:cubicBezTo>
                  <a:cubicBezTo>
                    <a:pt x="4245" y="2573"/>
                    <a:pt x="4177" y="0"/>
                    <a:pt x="19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996725" y="3793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8" y="1"/>
                  </a:moveTo>
                  <a:cubicBezTo>
                    <a:pt x="1978" y="1"/>
                    <a:pt x="1959" y="1"/>
                    <a:pt x="1939" y="1"/>
                  </a:cubicBezTo>
                  <a:cubicBezTo>
                    <a:pt x="0" y="689"/>
                    <a:pt x="502" y="3051"/>
                    <a:pt x="2473" y="3128"/>
                  </a:cubicBezTo>
                  <a:cubicBezTo>
                    <a:pt x="4245" y="2574"/>
                    <a:pt x="4177" y="1"/>
                    <a:pt x="19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2874175" y="3904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9" y="1"/>
                  </a:moveTo>
                  <a:cubicBezTo>
                    <a:pt x="1980" y="1"/>
                    <a:pt x="1960" y="1"/>
                    <a:pt x="1940" y="1"/>
                  </a:cubicBezTo>
                  <a:cubicBezTo>
                    <a:pt x="1" y="689"/>
                    <a:pt x="502" y="3051"/>
                    <a:pt x="2474" y="3129"/>
                  </a:cubicBezTo>
                  <a:cubicBezTo>
                    <a:pt x="4246" y="2574"/>
                    <a:pt x="4177" y="1"/>
                    <a:pt x="19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0"/>
            <p:cNvSpPr/>
            <p:nvPr/>
          </p:nvSpPr>
          <p:spPr>
            <a:xfrm>
              <a:off x="2108950" y="3786125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2" y="1"/>
                    <a:pt x="1407" y="1"/>
                  </a:cubicBezTo>
                  <a:cubicBezTo>
                    <a:pt x="1" y="500"/>
                    <a:pt x="365" y="2211"/>
                    <a:pt x="1794" y="2268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0"/>
            <p:cNvSpPr/>
            <p:nvPr/>
          </p:nvSpPr>
          <p:spPr>
            <a:xfrm>
              <a:off x="2269300" y="366985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0"/>
                  </a:moveTo>
                  <a:cubicBezTo>
                    <a:pt x="1435" y="0"/>
                    <a:pt x="1421" y="0"/>
                    <a:pt x="1406" y="1"/>
                  </a:cubicBezTo>
                  <a:cubicBezTo>
                    <a:pt x="1" y="500"/>
                    <a:pt x="364" y="2211"/>
                    <a:pt x="1793" y="2268"/>
                  </a:cubicBezTo>
                  <a:cubicBezTo>
                    <a:pt x="3077" y="1866"/>
                    <a:pt x="3028" y="0"/>
                    <a:pt x="14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0"/>
            <p:cNvSpPr/>
            <p:nvPr/>
          </p:nvSpPr>
          <p:spPr>
            <a:xfrm>
              <a:off x="2691525" y="3855975"/>
              <a:ext cx="76950" cy="56700"/>
            </a:xfrm>
            <a:custGeom>
              <a:avLst/>
              <a:gdLst/>
              <a:ahLst/>
              <a:cxnLst/>
              <a:rect l="l" t="t" r="r" b="b"/>
              <a:pathLst>
                <a:path w="3078" h="2268" extrusionOk="0">
                  <a:moveTo>
                    <a:pt x="1451" y="0"/>
                  </a:moveTo>
                  <a:cubicBezTo>
                    <a:pt x="1436" y="0"/>
                    <a:pt x="1422" y="0"/>
                    <a:pt x="1407" y="1"/>
                  </a:cubicBezTo>
                  <a:cubicBezTo>
                    <a:pt x="1" y="499"/>
                    <a:pt x="365" y="2211"/>
                    <a:pt x="1794" y="2267"/>
                  </a:cubicBezTo>
                  <a:cubicBezTo>
                    <a:pt x="3078" y="1865"/>
                    <a:pt x="3028" y="0"/>
                    <a:pt x="14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0"/>
            <p:cNvSpPr/>
            <p:nvPr/>
          </p:nvSpPr>
          <p:spPr>
            <a:xfrm>
              <a:off x="2082525" y="3937650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1" y="1"/>
                    <a:pt x="1407" y="1"/>
                  </a:cubicBezTo>
                  <a:cubicBezTo>
                    <a:pt x="0" y="500"/>
                    <a:pt x="363" y="2212"/>
                    <a:pt x="1794" y="2269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0"/>
            <p:cNvSpPr/>
            <p:nvPr/>
          </p:nvSpPr>
          <p:spPr>
            <a:xfrm>
              <a:off x="2184725" y="3890075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8" y="1"/>
                  </a:moveTo>
                  <a:cubicBezTo>
                    <a:pt x="1434" y="1"/>
                    <a:pt x="1420" y="1"/>
                    <a:pt x="1406" y="1"/>
                  </a:cubicBezTo>
                  <a:cubicBezTo>
                    <a:pt x="1" y="500"/>
                    <a:pt x="365" y="2213"/>
                    <a:pt x="1793" y="2269"/>
                  </a:cubicBezTo>
                  <a:cubicBezTo>
                    <a:pt x="3078" y="1867"/>
                    <a:pt x="3028" y="1"/>
                    <a:pt x="14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0"/>
            <p:cNvSpPr/>
            <p:nvPr/>
          </p:nvSpPr>
          <p:spPr>
            <a:xfrm>
              <a:off x="2797250" y="380310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1"/>
                  </a:moveTo>
                  <a:cubicBezTo>
                    <a:pt x="1435" y="1"/>
                    <a:pt x="1421" y="1"/>
                    <a:pt x="1406" y="1"/>
                  </a:cubicBezTo>
                  <a:cubicBezTo>
                    <a:pt x="1" y="499"/>
                    <a:pt x="364" y="2212"/>
                    <a:pt x="1793" y="2269"/>
                  </a:cubicBezTo>
                  <a:cubicBezTo>
                    <a:pt x="3077" y="1866"/>
                    <a:pt x="3028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8502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3078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Herrera Torres Isis </a:t>
                      </a:r>
                      <a:r>
                        <a:rPr lang="es-MX" sz="1200" dirty="0" err="1" smtClean="0"/>
                        <a:t>Odet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Magnitudes y medidas.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Usa expresiones temporales y representaciones gráficas para explicar la sucesión de eventos.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los días de la semana.</a:t>
                      </a:r>
                    </a:p>
                    <a:p>
                      <a:r>
                        <a:rPr lang="es-ES" sz="1200" dirty="0"/>
                        <a:t>Sabe que día es.</a:t>
                      </a:r>
                    </a:p>
                    <a:p>
                      <a:r>
                        <a:rPr lang="es-ES" sz="1200" dirty="0"/>
                        <a:t>Conoce el orden de los días de la semana.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Muestra</a:t>
                      </a:r>
                      <a:r>
                        <a:rPr lang="es-ES" sz="1200" baseline="0" dirty="0" smtClean="0"/>
                        <a:t> muy poca dificultad para reconocer los días de la semana, sólo se pierde un poco al momento de decirlos en orden.</a:t>
                      </a:r>
                    </a:p>
                    <a:p>
                      <a:r>
                        <a:rPr lang="es-ES" sz="1200" baseline="0" dirty="0" smtClean="0"/>
                        <a:t>Sabe qué días es.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41417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Parra Pérez Sebastián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Magnitudes y medidas.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Usa expresiones temporales y representaciones gráficas para explicar la sucesión de eventos.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los días de la semana.</a:t>
                      </a:r>
                    </a:p>
                    <a:p>
                      <a:r>
                        <a:rPr lang="es-ES" sz="1200" dirty="0"/>
                        <a:t>Sabe que día es.</a:t>
                      </a:r>
                    </a:p>
                    <a:p>
                      <a:r>
                        <a:rPr lang="es-ES" sz="1200" dirty="0"/>
                        <a:t>Conoce el orden de los días de la semana.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Tiene noción</a:t>
                      </a:r>
                      <a:r>
                        <a:rPr lang="es-ES" sz="1200" baseline="0" dirty="0" smtClean="0"/>
                        <a:t> de los días de la semana, lo único que se le dificulta es el orden de cada uno pero logra identificar qué día es.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48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296725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Cortez Galván </a:t>
                      </a:r>
                      <a:r>
                        <a:rPr lang="es-MX" sz="1200" dirty="0" err="1" smtClean="0"/>
                        <a:t>Thiago</a:t>
                      </a:r>
                      <a:r>
                        <a:rPr lang="es-MX" sz="1200" dirty="0" smtClean="0"/>
                        <a:t> Mateo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Magnitudes y medidas.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Usa expresiones temporales y representaciones gráficas para explicar la sucesión de eventos.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los días de la semana.</a:t>
                      </a:r>
                    </a:p>
                    <a:p>
                      <a:r>
                        <a:rPr lang="es-ES" sz="1200" dirty="0"/>
                        <a:t>Sabe que día es.</a:t>
                      </a:r>
                    </a:p>
                    <a:p>
                      <a:r>
                        <a:rPr lang="es-ES" sz="1200" dirty="0"/>
                        <a:t>Conoce el orden de los días de la semana.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Identifica con facilidad los</a:t>
                      </a:r>
                      <a:r>
                        <a:rPr lang="es-ES" sz="1200" baseline="0" dirty="0" smtClean="0"/>
                        <a:t> días de la semana.</a:t>
                      </a:r>
                    </a:p>
                    <a:p>
                      <a:r>
                        <a:rPr lang="es-ES" sz="1200" baseline="0" dirty="0" smtClean="0"/>
                        <a:t>Sabe decir qué día es.</a:t>
                      </a:r>
                    </a:p>
                    <a:p>
                      <a:r>
                        <a:rPr lang="es-ES" sz="1200" baseline="0" dirty="0" smtClean="0"/>
                        <a:t>Logra ordenarlos.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80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79016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Lucio Rodríguez Kevin Isaac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Forma, espacio y medida.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Magnitudes y medidas.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Usa expresiones temporales y representaciones gráficas para explicar la sucesión de eventos.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los días de la semana.</a:t>
                      </a:r>
                    </a:p>
                    <a:p>
                      <a:r>
                        <a:rPr lang="es-ES" sz="1200" dirty="0"/>
                        <a:t>Sabe que día es.</a:t>
                      </a:r>
                    </a:p>
                    <a:p>
                      <a:r>
                        <a:rPr lang="es-ES" sz="1200" dirty="0"/>
                        <a:t>Conoce el orden de los días de la semana.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 smtClean="0"/>
                        <a:t>Identifica los días de la semana y sabe en qué día</a:t>
                      </a:r>
                      <a:r>
                        <a:rPr lang="es-ES" sz="1200" baseline="0" dirty="0" smtClean="0"/>
                        <a:t> se encuentra.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75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40"/>
          <p:cNvSpPr/>
          <p:nvPr/>
        </p:nvSpPr>
        <p:spPr>
          <a:xfrm>
            <a:off x="3365550" y="955700"/>
            <a:ext cx="1857397" cy="1581568"/>
          </a:xfrm>
          <a:custGeom>
            <a:avLst/>
            <a:gdLst/>
            <a:ahLst/>
            <a:cxnLst/>
            <a:rect l="l" t="t" r="r" b="b"/>
            <a:pathLst>
              <a:path w="7273" h="6193" extrusionOk="0">
                <a:moveTo>
                  <a:pt x="3952" y="0"/>
                </a:moveTo>
                <a:cubicBezTo>
                  <a:pt x="2384" y="0"/>
                  <a:pt x="1469" y="986"/>
                  <a:pt x="1041" y="1868"/>
                </a:cubicBezTo>
                <a:cubicBezTo>
                  <a:pt x="0" y="4017"/>
                  <a:pt x="1533" y="6192"/>
                  <a:pt x="3971" y="6192"/>
                </a:cubicBezTo>
                <a:cubicBezTo>
                  <a:pt x="4437" y="6192"/>
                  <a:pt x="4935" y="6113"/>
                  <a:pt x="5455" y="5939"/>
                </a:cubicBezTo>
                <a:cubicBezTo>
                  <a:pt x="6978" y="5430"/>
                  <a:pt x="7273" y="3967"/>
                  <a:pt x="7122" y="2903"/>
                </a:cubicBezTo>
                <a:cubicBezTo>
                  <a:pt x="7034" y="2285"/>
                  <a:pt x="6879" y="1660"/>
                  <a:pt x="6525" y="1146"/>
                </a:cubicBezTo>
                <a:cubicBezTo>
                  <a:pt x="6152" y="605"/>
                  <a:pt x="5553" y="244"/>
                  <a:pt x="4909" y="113"/>
                </a:cubicBezTo>
                <a:cubicBezTo>
                  <a:pt x="4566" y="35"/>
                  <a:pt x="4248" y="0"/>
                  <a:pt x="39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40"/>
          <p:cNvSpPr txBox="1">
            <a:spLocks noGrp="1"/>
          </p:cNvSpPr>
          <p:nvPr>
            <p:ph type="title"/>
          </p:nvPr>
        </p:nvSpPr>
        <p:spPr>
          <a:xfrm>
            <a:off x="1214184" y="2445837"/>
            <a:ext cx="6518700" cy="135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Martes.</a:t>
            </a:r>
            <a:endParaRPr dirty="0"/>
          </a:p>
        </p:txBody>
      </p:sp>
      <p:sp>
        <p:nvSpPr>
          <p:cNvPr id="949" name="Google Shape;949;p40"/>
          <p:cNvSpPr txBox="1">
            <a:spLocks noGrp="1"/>
          </p:cNvSpPr>
          <p:nvPr>
            <p:ph type="title" idx="2"/>
          </p:nvPr>
        </p:nvSpPr>
        <p:spPr>
          <a:xfrm>
            <a:off x="3807900" y="1325588"/>
            <a:ext cx="1228124" cy="9303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07</a:t>
            </a:r>
            <a:endParaRPr dirty="0"/>
          </a:p>
        </p:txBody>
      </p:sp>
      <p:grpSp>
        <p:nvGrpSpPr>
          <p:cNvPr id="951" name="Google Shape;951;p40"/>
          <p:cNvGrpSpPr/>
          <p:nvPr/>
        </p:nvGrpSpPr>
        <p:grpSpPr>
          <a:xfrm rot="-461714">
            <a:off x="649078" y="1150673"/>
            <a:ext cx="1580471" cy="1004012"/>
            <a:chOff x="2180675" y="2812125"/>
            <a:chExt cx="4241100" cy="2664675"/>
          </a:xfrm>
        </p:grpSpPr>
        <p:sp>
          <p:nvSpPr>
            <p:cNvPr id="952" name="Google Shape;952;p40"/>
            <p:cNvSpPr/>
            <p:nvPr/>
          </p:nvSpPr>
          <p:spPr>
            <a:xfrm>
              <a:off x="2712100" y="3395750"/>
              <a:ext cx="3047975" cy="2070600"/>
            </a:xfrm>
            <a:custGeom>
              <a:avLst/>
              <a:gdLst/>
              <a:ahLst/>
              <a:cxnLst/>
              <a:rect l="l" t="t" r="r" b="b"/>
              <a:pathLst>
                <a:path w="121919" h="82824" extrusionOk="0">
                  <a:moveTo>
                    <a:pt x="65722" y="0"/>
                  </a:moveTo>
                  <a:cubicBezTo>
                    <a:pt x="62729" y="0"/>
                    <a:pt x="59581" y="295"/>
                    <a:pt x="56271" y="920"/>
                  </a:cubicBezTo>
                  <a:cubicBezTo>
                    <a:pt x="1" y="11549"/>
                    <a:pt x="8754" y="82824"/>
                    <a:pt x="8754" y="82824"/>
                  </a:cubicBezTo>
                  <a:lnTo>
                    <a:pt x="25010" y="81990"/>
                  </a:lnTo>
                  <a:cubicBezTo>
                    <a:pt x="25010" y="81990"/>
                    <a:pt x="20568" y="18942"/>
                    <a:pt x="58147" y="14050"/>
                  </a:cubicBezTo>
                  <a:cubicBezTo>
                    <a:pt x="59300" y="13900"/>
                    <a:pt x="60426" y="13827"/>
                    <a:pt x="61528" y="13827"/>
                  </a:cubicBezTo>
                  <a:cubicBezTo>
                    <a:pt x="94078" y="13827"/>
                    <a:pt x="104413" y="77197"/>
                    <a:pt x="104413" y="77197"/>
                  </a:cubicBezTo>
                  <a:lnTo>
                    <a:pt x="121919" y="75322"/>
                  </a:lnTo>
                  <a:cubicBezTo>
                    <a:pt x="121919" y="75322"/>
                    <a:pt x="113612" y="0"/>
                    <a:pt x="657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3401750" y="3849750"/>
              <a:ext cx="1832125" cy="1595775"/>
            </a:xfrm>
            <a:custGeom>
              <a:avLst/>
              <a:gdLst/>
              <a:ahLst/>
              <a:cxnLst/>
              <a:rect l="l" t="t" r="r" b="b"/>
              <a:pathLst>
                <a:path w="73285" h="63831" extrusionOk="0">
                  <a:moveTo>
                    <a:pt x="33298" y="0"/>
                  </a:moveTo>
                  <a:cubicBezTo>
                    <a:pt x="31809" y="0"/>
                    <a:pt x="30272" y="153"/>
                    <a:pt x="28685" y="475"/>
                  </a:cubicBezTo>
                  <a:cubicBezTo>
                    <a:pt x="1" y="6284"/>
                    <a:pt x="1592" y="63830"/>
                    <a:pt x="1592" y="63830"/>
                  </a:cubicBezTo>
                  <a:lnTo>
                    <a:pt x="14931" y="63414"/>
                  </a:lnTo>
                  <a:cubicBezTo>
                    <a:pt x="14931" y="63414"/>
                    <a:pt x="14945" y="14380"/>
                    <a:pt x="29518" y="12979"/>
                  </a:cubicBezTo>
                  <a:cubicBezTo>
                    <a:pt x="29954" y="12937"/>
                    <a:pt x="30383" y="12916"/>
                    <a:pt x="30808" y="12916"/>
                  </a:cubicBezTo>
                  <a:cubicBezTo>
                    <a:pt x="51524" y="12916"/>
                    <a:pt x="59529" y="61746"/>
                    <a:pt x="59529" y="61746"/>
                  </a:cubicBezTo>
                  <a:lnTo>
                    <a:pt x="73284" y="59662"/>
                  </a:lnTo>
                  <a:cubicBezTo>
                    <a:pt x="73284" y="59662"/>
                    <a:pt x="62711" y="0"/>
                    <a:pt x="33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2180675" y="2812125"/>
              <a:ext cx="4241100" cy="2664675"/>
            </a:xfrm>
            <a:custGeom>
              <a:avLst/>
              <a:gdLst/>
              <a:ahLst/>
              <a:cxnLst/>
              <a:rect l="l" t="t" r="r" b="b"/>
              <a:pathLst>
                <a:path w="169644" h="106587" extrusionOk="0">
                  <a:moveTo>
                    <a:pt x="80577" y="1"/>
                  </a:moveTo>
                  <a:cubicBezTo>
                    <a:pt x="66131" y="1"/>
                    <a:pt x="51483" y="4077"/>
                    <a:pt x="38765" y="14470"/>
                  </a:cubicBezTo>
                  <a:cubicBezTo>
                    <a:pt x="1" y="46148"/>
                    <a:pt x="9588" y="106587"/>
                    <a:pt x="9588" y="106587"/>
                  </a:cubicBezTo>
                  <a:lnTo>
                    <a:pt x="26677" y="105335"/>
                  </a:lnTo>
                  <a:cubicBezTo>
                    <a:pt x="26677" y="105335"/>
                    <a:pt x="17112" y="35395"/>
                    <a:pt x="75028" y="20306"/>
                  </a:cubicBezTo>
                  <a:cubicBezTo>
                    <a:pt x="79562" y="19124"/>
                    <a:pt x="83831" y="18579"/>
                    <a:pt x="87851" y="18579"/>
                  </a:cubicBezTo>
                  <a:cubicBezTo>
                    <a:pt x="136303" y="18579"/>
                    <a:pt x="148385" y="97833"/>
                    <a:pt x="148385" y="97833"/>
                  </a:cubicBezTo>
                  <a:lnTo>
                    <a:pt x="169644" y="95750"/>
                  </a:lnTo>
                  <a:cubicBezTo>
                    <a:pt x="169644" y="95750"/>
                    <a:pt x="158807" y="36561"/>
                    <a:pt x="135881" y="19055"/>
                  </a:cubicBezTo>
                  <a:cubicBezTo>
                    <a:pt x="122282" y="8670"/>
                    <a:pt x="101644" y="1"/>
                    <a:pt x="805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40"/>
          <p:cNvGrpSpPr/>
          <p:nvPr/>
        </p:nvGrpSpPr>
        <p:grpSpPr>
          <a:xfrm>
            <a:off x="6790220" y="1170954"/>
            <a:ext cx="1155556" cy="1151059"/>
            <a:chOff x="4183250" y="275850"/>
            <a:chExt cx="2293225" cy="2284300"/>
          </a:xfrm>
        </p:grpSpPr>
        <p:sp>
          <p:nvSpPr>
            <p:cNvPr id="956" name="Google Shape;956;p40"/>
            <p:cNvSpPr/>
            <p:nvPr/>
          </p:nvSpPr>
          <p:spPr>
            <a:xfrm>
              <a:off x="4771050" y="904625"/>
              <a:ext cx="1125075" cy="1029275"/>
            </a:xfrm>
            <a:custGeom>
              <a:avLst/>
              <a:gdLst/>
              <a:ahLst/>
              <a:cxnLst/>
              <a:rect l="l" t="t" r="r" b="b"/>
              <a:pathLst>
                <a:path w="45003" h="41171" extrusionOk="0">
                  <a:moveTo>
                    <a:pt x="22528" y="0"/>
                  </a:moveTo>
                  <a:cubicBezTo>
                    <a:pt x="12722" y="0"/>
                    <a:pt x="4252" y="7579"/>
                    <a:pt x="2253" y="17641"/>
                  </a:cubicBezTo>
                  <a:cubicBezTo>
                    <a:pt x="1" y="28974"/>
                    <a:pt x="6953" y="38484"/>
                    <a:pt x="18286" y="40736"/>
                  </a:cubicBezTo>
                  <a:cubicBezTo>
                    <a:pt x="19761" y="41029"/>
                    <a:pt x="21228" y="41171"/>
                    <a:pt x="22669" y="41171"/>
                  </a:cubicBezTo>
                  <a:cubicBezTo>
                    <a:pt x="32306" y="41171"/>
                    <a:pt x="40792" y="34834"/>
                    <a:pt x="42751" y="24974"/>
                  </a:cubicBezTo>
                  <a:cubicBezTo>
                    <a:pt x="45002" y="13639"/>
                    <a:pt x="37639" y="2626"/>
                    <a:pt x="26305" y="374"/>
                  </a:cubicBezTo>
                  <a:cubicBezTo>
                    <a:pt x="25031" y="121"/>
                    <a:pt x="23769" y="0"/>
                    <a:pt x="22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5328175" y="275850"/>
              <a:ext cx="273475" cy="530925"/>
            </a:xfrm>
            <a:custGeom>
              <a:avLst/>
              <a:gdLst/>
              <a:ahLst/>
              <a:cxnLst/>
              <a:rect l="l" t="t" r="r" b="b"/>
              <a:pathLst>
                <a:path w="10939" h="21237" extrusionOk="0">
                  <a:moveTo>
                    <a:pt x="1182" y="0"/>
                  </a:moveTo>
                  <a:lnTo>
                    <a:pt x="1" y="20697"/>
                  </a:lnTo>
                  <a:cubicBezTo>
                    <a:pt x="593" y="20632"/>
                    <a:pt x="1166" y="20605"/>
                    <a:pt x="1711" y="20605"/>
                  </a:cubicBezTo>
                  <a:cubicBezTo>
                    <a:pt x="4344" y="20605"/>
                    <a:pt x="6294" y="21236"/>
                    <a:pt x="6294" y="21236"/>
                  </a:cubicBezTo>
                  <a:lnTo>
                    <a:pt x="10938" y="1370"/>
                  </a:lnTo>
                  <a:cubicBezTo>
                    <a:pt x="10132" y="1166"/>
                    <a:pt x="9318" y="979"/>
                    <a:pt x="8494" y="813"/>
                  </a:cubicBezTo>
                  <a:cubicBezTo>
                    <a:pt x="6085" y="335"/>
                    <a:pt x="3638" y="62"/>
                    <a:pt x="11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40"/>
            <p:cNvSpPr/>
            <p:nvPr/>
          </p:nvSpPr>
          <p:spPr>
            <a:xfrm>
              <a:off x="5027400" y="2030600"/>
              <a:ext cx="317275" cy="529550"/>
            </a:xfrm>
            <a:custGeom>
              <a:avLst/>
              <a:gdLst/>
              <a:ahLst/>
              <a:cxnLst/>
              <a:rect l="l" t="t" r="r" b="b"/>
              <a:pathLst>
                <a:path w="12691" h="21182" extrusionOk="0">
                  <a:moveTo>
                    <a:pt x="6111" y="0"/>
                  </a:moveTo>
                  <a:lnTo>
                    <a:pt x="0" y="19620"/>
                  </a:lnTo>
                  <a:cubicBezTo>
                    <a:pt x="897" y="19846"/>
                    <a:pt x="1801" y="20058"/>
                    <a:pt x="2723" y="20242"/>
                  </a:cubicBezTo>
                  <a:cubicBezTo>
                    <a:pt x="5548" y="20801"/>
                    <a:pt x="8415" y="21115"/>
                    <a:pt x="11293" y="21181"/>
                  </a:cubicBezTo>
                  <a:lnTo>
                    <a:pt x="12690" y="888"/>
                  </a:lnTo>
                  <a:lnTo>
                    <a:pt x="12690" y="888"/>
                  </a:lnTo>
                  <a:cubicBezTo>
                    <a:pt x="12240" y="938"/>
                    <a:pt x="11794" y="960"/>
                    <a:pt x="11361" y="960"/>
                  </a:cubicBezTo>
                  <a:cubicBezTo>
                    <a:pt x="8474" y="960"/>
                    <a:pt x="6111" y="0"/>
                    <a:pt x="6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40"/>
            <p:cNvSpPr/>
            <p:nvPr/>
          </p:nvSpPr>
          <p:spPr>
            <a:xfrm>
              <a:off x="5577300" y="362175"/>
              <a:ext cx="429550" cy="548025"/>
            </a:xfrm>
            <a:custGeom>
              <a:avLst/>
              <a:gdLst/>
              <a:ahLst/>
              <a:cxnLst/>
              <a:rect l="l" t="t" r="r" b="b"/>
              <a:pathLst>
                <a:path w="17182" h="21921" extrusionOk="0">
                  <a:moveTo>
                    <a:pt x="7246" y="1"/>
                  </a:moveTo>
                  <a:lnTo>
                    <a:pt x="1" y="18986"/>
                  </a:lnTo>
                  <a:cubicBezTo>
                    <a:pt x="1" y="18986"/>
                    <a:pt x="4073" y="20862"/>
                    <a:pt x="4929" y="21921"/>
                  </a:cubicBezTo>
                  <a:lnTo>
                    <a:pt x="17182" y="5628"/>
                  </a:lnTo>
                  <a:cubicBezTo>
                    <a:pt x="14115" y="3348"/>
                    <a:pt x="10778" y="1458"/>
                    <a:pt x="72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>
              <a:off x="5789525" y="630725"/>
              <a:ext cx="528925" cy="451100"/>
            </a:xfrm>
            <a:custGeom>
              <a:avLst/>
              <a:gdLst/>
              <a:ahLst/>
              <a:cxnLst/>
              <a:rect l="l" t="t" r="r" b="b"/>
              <a:pathLst>
                <a:path w="21157" h="18044" extrusionOk="0">
                  <a:moveTo>
                    <a:pt x="14480" y="0"/>
                  </a:moveTo>
                  <a:lnTo>
                    <a:pt x="0" y="13841"/>
                  </a:lnTo>
                  <a:cubicBezTo>
                    <a:pt x="0" y="13841"/>
                    <a:pt x="2225" y="16062"/>
                    <a:pt x="3254" y="18044"/>
                  </a:cubicBezTo>
                  <a:lnTo>
                    <a:pt x="21157" y="8866"/>
                  </a:lnTo>
                  <a:cubicBezTo>
                    <a:pt x="19291" y="5655"/>
                    <a:pt x="17050" y="2680"/>
                    <a:pt x="144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>
              <a:off x="5931125" y="1007500"/>
              <a:ext cx="532450" cy="290500"/>
            </a:xfrm>
            <a:custGeom>
              <a:avLst/>
              <a:gdLst/>
              <a:ahLst/>
              <a:cxnLst/>
              <a:rect l="l" t="t" r="r" b="b"/>
              <a:pathLst>
                <a:path w="21298" h="11620" extrusionOk="0">
                  <a:moveTo>
                    <a:pt x="18507" y="1"/>
                  </a:moveTo>
                  <a:lnTo>
                    <a:pt x="0" y="7244"/>
                  </a:lnTo>
                  <a:cubicBezTo>
                    <a:pt x="0" y="7244"/>
                    <a:pt x="779" y="9888"/>
                    <a:pt x="1146" y="11620"/>
                  </a:cubicBezTo>
                  <a:lnTo>
                    <a:pt x="21297" y="10394"/>
                  </a:lnTo>
                  <a:cubicBezTo>
                    <a:pt x="20774" y="6833"/>
                    <a:pt x="19838" y="3345"/>
                    <a:pt x="185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>
              <a:off x="5956950" y="1397725"/>
              <a:ext cx="519525" cy="327150"/>
            </a:xfrm>
            <a:custGeom>
              <a:avLst/>
              <a:gdLst/>
              <a:ahLst/>
              <a:cxnLst/>
              <a:rect l="l" t="t" r="r" b="b"/>
              <a:pathLst>
                <a:path w="20781" h="13086" extrusionOk="0">
                  <a:moveTo>
                    <a:pt x="506" y="0"/>
                  </a:moveTo>
                  <a:cubicBezTo>
                    <a:pt x="506" y="0"/>
                    <a:pt x="454" y="4138"/>
                    <a:pt x="0" y="5825"/>
                  </a:cubicBezTo>
                  <a:lnTo>
                    <a:pt x="19280" y="13085"/>
                  </a:lnTo>
                  <a:cubicBezTo>
                    <a:pt x="19493" y="12255"/>
                    <a:pt x="19689" y="11414"/>
                    <a:pt x="19859" y="10560"/>
                  </a:cubicBezTo>
                  <a:cubicBezTo>
                    <a:pt x="20481" y="7433"/>
                    <a:pt x="20780" y="4250"/>
                    <a:pt x="20754" y="1061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>
              <a:off x="5417225" y="2031475"/>
              <a:ext cx="257525" cy="526450"/>
            </a:xfrm>
            <a:custGeom>
              <a:avLst/>
              <a:gdLst/>
              <a:ahLst/>
              <a:cxnLst/>
              <a:rect l="l" t="t" r="r" b="b"/>
              <a:pathLst>
                <a:path w="10301" h="21058" extrusionOk="0">
                  <a:moveTo>
                    <a:pt x="4733" y="1"/>
                  </a:moveTo>
                  <a:cubicBezTo>
                    <a:pt x="4733" y="1"/>
                    <a:pt x="1379" y="920"/>
                    <a:pt x="473" y="920"/>
                  </a:cubicBezTo>
                  <a:cubicBezTo>
                    <a:pt x="389" y="920"/>
                    <a:pt x="326" y="912"/>
                    <a:pt x="289" y="895"/>
                  </a:cubicBezTo>
                  <a:lnTo>
                    <a:pt x="1" y="21057"/>
                  </a:lnTo>
                  <a:cubicBezTo>
                    <a:pt x="3541" y="20826"/>
                    <a:pt x="6993" y="20214"/>
                    <a:pt x="10300" y="19241"/>
                  </a:cubicBezTo>
                  <a:lnTo>
                    <a:pt x="473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>
              <a:off x="5633500" y="1924050"/>
              <a:ext cx="399525" cy="546575"/>
            </a:xfrm>
            <a:custGeom>
              <a:avLst/>
              <a:gdLst/>
              <a:ahLst/>
              <a:cxnLst/>
              <a:rect l="l" t="t" r="r" b="b"/>
              <a:pathLst>
                <a:path w="15981" h="21863" extrusionOk="0">
                  <a:moveTo>
                    <a:pt x="4877" y="0"/>
                  </a:moveTo>
                  <a:cubicBezTo>
                    <a:pt x="4877" y="0"/>
                    <a:pt x="776" y="2148"/>
                    <a:pt x="1" y="2469"/>
                  </a:cubicBezTo>
                  <a:lnTo>
                    <a:pt x="6363" y="21863"/>
                  </a:lnTo>
                  <a:cubicBezTo>
                    <a:pt x="9799" y="20430"/>
                    <a:pt x="13027" y="18592"/>
                    <a:pt x="15981" y="16384"/>
                  </a:cubicBezTo>
                  <a:lnTo>
                    <a:pt x="487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>
              <a:off x="5840175" y="1668475"/>
              <a:ext cx="526600" cy="558850"/>
            </a:xfrm>
            <a:custGeom>
              <a:avLst/>
              <a:gdLst/>
              <a:ahLst/>
              <a:cxnLst/>
              <a:rect l="l" t="t" r="r" b="b"/>
              <a:pathLst>
                <a:path w="21064" h="22354" extrusionOk="0">
                  <a:moveTo>
                    <a:pt x="3618" y="0"/>
                  </a:moveTo>
                  <a:cubicBezTo>
                    <a:pt x="3618" y="0"/>
                    <a:pt x="1252" y="4153"/>
                    <a:pt x="1" y="5681"/>
                  </a:cubicBezTo>
                  <a:lnTo>
                    <a:pt x="12605" y="22354"/>
                  </a:lnTo>
                  <a:cubicBezTo>
                    <a:pt x="16093" y="18836"/>
                    <a:pt x="18954" y="14749"/>
                    <a:pt x="21064" y="10268"/>
                  </a:cubicBez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>
              <a:off x="4648925" y="1953900"/>
              <a:ext cx="425525" cy="528325"/>
            </a:xfrm>
            <a:custGeom>
              <a:avLst/>
              <a:gdLst/>
              <a:ahLst/>
              <a:cxnLst/>
              <a:rect l="l" t="t" r="r" b="b"/>
              <a:pathLst>
                <a:path w="17021" h="21133" extrusionOk="0">
                  <a:moveTo>
                    <a:pt x="12093" y="0"/>
                  </a:moveTo>
                  <a:lnTo>
                    <a:pt x="0" y="16080"/>
                  </a:lnTo>
                  <a:cubicBezTo>
                    <a:pt x="3056" y="18107"/>
                    <a:pt x="6428" y="19807"/>
                    <a:pt x="10077" y="21132"/>
                  </a:cubicBezTo>
                  <a:lnTo>
                    <a:pt x="17021" y="2935"/>
                  </a:lnTo>
                  <a:cubicBezTo>
                    <a:pt x="17021" y="2935"/>
                    <a:pt x="12950" y="1060"/>
                    <a:pt x="120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0"/>
            <p:cNvSpPr/>
            <p:nvPr/>
          </p:nvSpPr>
          <p:spPr>
            <a:xfrm>
              <a:off x="4324025" y="1782300"/>
              <a:ext cx="538250" cy="453300"/>
            </a:xfrm>
            <a:custGeom>
              <a:avLst/>
              <a:gdLst/>
              <a:ahLst/>
              <a:cxnLst/>
              <a:rect l="l" t="t" r="r" b="b"/>
              <a:pathLst>
                <a:path w="21530" h="18132" extrusionOk="0">
                  <a:moveTo>
                    <a:pt x="18275" y="0"/>
                  </a:moveTo>
                  <a:lnTo>
                    <a:pt x="0" y="9370"/>
                  </a:lnTo>
                  <a:cubicBezTo>
                    <a:pt x="1896" y="12579"/>
                    <a:pt x="4229" y="15520"/>
                    <a:pt x="6958" y="18132"/>
                  </a:cubicBezTo>
                  <a:lnTo>
                    <a:pt x="21530" y="4203"/>
                  </a:lnTo>
                  <a:cubicBezTo>
                    <a:pt x="21530" y="4203"/>
                    <a:pt x="19303" y="1984"/>
                    <a:pt x="182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0"/>
            <p:cNvSpPr/>
            <p:nvPr/>
          </p:nvSpPr>
          <p:spPr>
            <a:xfrm>
              <a:off x="4187400" y="1566125"/>
              <a:ext cx="533250" cy="294100"/>
            </a:xfrm>
            <a:custGeom>
              <a:avLst/>
              <a:gdLst/>
              <a:ahLst/>
              <a:cxnLst/>
              <a:rect l="l" t="t" r="r" b="b"/>
              <a:pathLst>
                <a:path w="21330" h="11764" extrusionOk="0">
                  <a:moveTo>
                    <a:pt x="20184" y="0"/>
                  </a:moveTo>
                  <a:lnTo>
                    <a:pt x="0" y="1229"/>
                  </a:lnTo>
                  <a:cubicBezTo>
                    <a:pt x="367" y="4916"/>
                    <a:pt x="1201" y="8443"/>
                    <a:pt x="2455" y="11763"/>
                  </a:cubicBezTo>
                  <a:lnTo>
                    <a:pt x="21329" y="4376"/>
                  </a:lnTo>
                  <a:cubicBezTo>
                    <a:pt x="21329" y="4376"/>
                    <a:pt x="20551" y="1732"/>
                    <a:pt x="20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0"/>
            <p:cNvSpPr/>
            <p:nvPr/>
          </p:nvSpPr>
          <p:spPr>
            <a:xfrm>
              <a:off x="4183250" y="1146450"/>
              <a:ext cx="511575" cy="319975"/>
            </a:xfrm>
            <a:custGeom>
              <a:avLst/>
              <a:gdLst/>
              <a:ahLst/>
              <a:cxnLst/>
              <a:rect l="l" t="t" r="r" b="b"/>
              <a:pathLst>
                <a:path w="20463" h="12799" extrusionOk="0">
                  <a:moveTo>
                    <a:pt x="1950" y="1"/>
                  </a:moveTo>
                  <a:cubicBezTo>
                    <a:pt x="1536" y="1418"/>
                    <a:pt x="1183" y="2860"/>
                    <a:pt x="889" y="4327"/>
                  </a:cubicBezTo>
                  <a:cubicBezTo>
                    <a:pt x="401" y="6776"/>
                    <a:pt x="105" y="9259"/>
                    <a:pt x="1" y="11753"/>
                  </a:cubicBezTo>
                  <a:lnTo>
                    <a:pt x="19958" y="12798"/>
                  </a:lnTo>
                  <a:cubicBezTo>
                    <a:pt x="19958" y="12798"/>
                    <a:pt x="20009" y="8661"/>
                    <a:pt x="20462" y="6973"/>
                  </a:cubicBezTo>
                  <a:lnTo>
                    <a:pt x="19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0"/>
            <p:cNvSpPr/>
            <p:nvPr/>
          </p:nvSpPr>
          <p:spPr>
            <a:xfrm>
              <a:off x="4973050" y="279925"/>
              <a:ext cx="261850" cy="552725"/>
            </a:xfrm>
            <a:custGeom>
              <a:avLst/>
              <a:gdLst/>
              <a:ahLst/>
              <a:cxnLst/>
              <a:rect l="l" t="t" r="r" b="b"/>
              <a:pathLst>
                <a:path w="10474" h="22109" extrusionOk="0">
                  <a:moveTo>
                    <a:pt x="10474" y="1"/>
                  </a:moveTo>
                  <a:lnTo>
                    <a:pt x="10474" y="1"/>
                  </a:lnTo>
                  <a:cubicBezTo>
                    <a:pt x="6899" y="329"/>
                    <a:pt x="3380" y="1108"/>
                    <a:pt x="1" y="2321"/>
                  </a:cubicBezTo>
                  <a:lnTo>
                    <a:pt x="5726" y="22109"/>
                  </a:lnTo>
                  <a:cubicBezTo>
                    <a:pt x="5726" y="22109"/>
                    <a:pt x="9084" y="21188"/>
                    <a:pt x="9987" y="21188"/>
                  </a:cubicBezTo>
                  <a:cubicBezTo>
                    <a:pt x="10071" y="21188"/>
                    <a:pt x="10134" y="21196"/>
                    <a:pt x="10171" y="21214"/>
                  </a:cubicBezTo>
                  <a:lnTo>
                    <a:pt x="104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0"/>
            <p:cNvSpPr/>
            <p:nvPr/>
          </p:nvSpPr>
          <p:spPr>
            <a:xfrm>
              <a:off x="4624725" y="387125"/>
              <a:ext cx="393525" cy="552950"/>
            </a:xfrm>
            <a:custGeom>
              <a:avLst/>
              <a:gdLst/>
              <a:ahLst/>
              <a:cxnLst/>
              <a:rect l="l" t="t" r="r" b="b"/>
              <a:pathLst>
                <a:path w="15741" h="22118" extrusionOk="0">
                  <a:moveTo>
                    <a:pt x="9295" y="1"/>
                  </a:moveTo>
                  <a:cubicBezTo>
                    <a:pt x="5975" y="1638"/>
                    <a:pt x="2857" y="3687"/>
                    <a:pt x="0" y="6088"/>
                  </a:cubicBezTo>
                  <a:lnTo>
                    <a:pt x="10866" y="22118"/>
                  </a:lnTo>
                  <a:cubicBezTo>
                    <a:pt x="10866" y="22118"/>
                    <a:pt x="14966" y="19970"/>
                    <a:pt x="15741" y="19650"/>
                  </a:cubicBezTo>
                  <a:lnTo>
                    <a:pt x="92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0"/>
            <p:cNvSpPr/>
            <p:nvPr/>
          </p:nvSpPr>
          <p:spPr>
            <a:xfrm>
              <a:off x="4306450" y="651875"/>
              <a:ext cx="505175" cy="543750"/>
            </a:xfrm>
            <a:custGeom>
              <a:avLst/>
              <a:gdLst/>
              <a:ahLst/>
              <a:cxnLst/>
              <a:rect l="l" t="t" r="r" b="b"/>
              <a:pathLst>
                <a:path w="20207" h="21750" extrusionOk="0">
                  <a:moveTo>
                    <a:pt x="8057" y="0"/>
                  </a:moveTo>
                  <a:cubicBezTo>
                    <a:pt x="4850" y="3531"/>
                    <a:pt x="2121" y="7569"/>
                    <a:pt x="0" y="11988"/>
                  </a:cubicBezTo>
                  <a:lnTo>
                    <a:pt x="16588" y="21750"/>
                  </a:lnTo>
                  <a:cubicBezTo>
                    <a:pt x="16588" y="21750"/>
                    <a:pt x="18954" y="17598"/>
                    <a:pt x="20206" y="16070"/>
                  </a:cubicBezTo>
                  <a:lnTo>
                    <a:pt x="80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0"/>
            <p:cNvSpPr/>
            <p:nvPr/>
          </p:nvSpPr>
          <p:spPr>
            <a:xfrm>
              <a:off x="5512975" y="1343875"/>
              <a:ext cx="181825" cy="154825"/>
            </a:xfrm>
            <a:custGeom>
              <a:avLst/>
              <a:gdLst/>
              <a:ahLst/>
              <a:cxnLst/>
              <a:rect l="l" t="t" r="r" b="b"/>
              <a:pathLst>
                <a:path w="7273" h="6193" extrusionOk="0">
                  <a:moveTo>
                    <a:pt x="3952" y="0"/>
                  </a:moveTo>
                  <a:cubicBezTo>
                    <a:pt x="2384" y="0"/>
                    <a:pt x="1469" y="986"/>
                    <a:pt x="1041" y="1868"/>
                  </a:cubicBezTo>
                  <a:cubicBezTo>
                    <a:pt x="0" y="4017"/>
                    <a:pt x="1533" y="6192"/>
                    <a:pt x="3971" y="6192"/>
                  </a:cubicBezTo>
                  <a:cubicBezTo>
                    <a:pt x="4437" y="6192"/>
                    <a:pt x="4935" y="6113"/>
                    <a:pt x="5455" y="5939"/>
                  </a:cubicBezTo>
                  <a:cubicBezTo>
                    <a:pt x="6978" y="5430"/>
                    <a:pt x="7273" y="3967"/>
                    <a:pt x="7122" y="2903"/>
                  </a:cubicBezTo>
                  <a:cubicBezTo>
                    <a:pt x="7034" y="2285"/>
                    <a:pt x="6879" y="1660"/>
                    <a:pt x="6525" y="1146"/>
                  </a:cubicBezTo>
                  <a:cubicBezTo>
                    <a:pt x="6152" y="605"/>
                    <a:pt x="5553" y="244"/>
                    <a:pt x="4909" y="113"/>
                  </a:cubicBezTo>
                  <a:cubicBezTo>
                    <a:pt x="4566" y="35"/>
                    <a:pt x="4248" y="0"/>
                    <a:pt x="3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0"/>
            <p:cNvSpPr/>
            <p:nvPr/>
          </p:nvSpPr>
          <p:spPr>
            <a:xfrm>
              <a:off x="5004850" y="1199475"/>
              <a:ext cx="181850" cy="154800"/>
            </a:xfrm>
            <a:custGeom>
              <a:avLst/>
              <a:gdLst/>
              <a:ahLst/>
              <a:cxnLst/>
              <a:rect l="l" t="t" r="r" b="b"/>
              <a:pathLst>
                <a:path w="7274" h="6192" extrusionOk="0">
                  <a:moveTo>
                    <a:pt x="3953" y="1"/>
                  </a:moveTo>
                  <a:cubicBezTo>
                    <a:pt x="2385" y="1"/>
                    <a:pt x="1469" y="986"/>
                    <a:pt x="1042" y="1868"/>
                  </a:cubicBezTo>
                  <a:cubicBezTo>
                    <a:pt x="1" y="4017"/>
                    <a:pt x="1533" y="6191"/>
                    <a:pt x="3971" y="6191"/>
                  </a:cubicBezTo>
                  <a:cubicBezTo>
                    <a:pt x="4437" y="6191"/>
                    <a:pt x="4936" y="6112"/>
                    <a:pt x="5457" y="5938"/>
                  </a:cubicBezTo>
                  <a:cubicBezTo>
                    <a:pt x="6979" y="5430"/>
                    <a:pt x="7273" y="3966"/>
                    <a:pt x="7122" y="2903"/>
                  </a:cubicBezTo>
                  <a:cubicBezTo>
                    <a:pt x="7035" y="2286"/>
                    <a:pt x="6879" y="1660"/>
                    <a:pt x="6525" y="1146"/>
                  </a:cubicBezTo>
                  <a:cubicBezTo>
                    <a:pt x="6152" y="604"/>
                    <a:pt x="5554" y="244"/>
                    <a:pt x="4911" y="113"/>
                  </a:cubicBezTo>
                  <a:cubicBezTo>
                    <a:pt x="4568" y="36"/>
                    <a:pt x="4249" y="1"/>
                    <a:pt x="3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5323200" y="1241600"/>
              <a:ext cx="134875" cy="70550"/>
            </a:xfrm>
            <a:custGeom>
              <a:avLst/>
              <a:gdLst/>
              <a:ahLst/>
              <a:cxnLst/>
              <a:rect l="l" t="t" r="r" b="b"/>
              <a:pathLst>
                <a:path w="5395" h="2822" extrusionOk="0">
                  <a:moveTo>
                    <a:pt x="108" y="1"/>
                  </a:moveTo>
                  <a:cubicBezTo>
                    <a:pt x="54" y="1"/>
                    <a:pt x="0" y="47"/>
                    <a:pt x="16" y="115"/>
                  </a:cubicBezTo>
                  <a:cubicBezTo>
                    <a:pt x="136" y="625"/>
                    <a:pt x="404" y="1099"/>
                    <a:pt x="759" y="1499"/>
                  </a:cubicBezTo>
                  <a:cubicBezTo>
                    <a:pt x="1115" y="1898"/>
                    <a:pt x="1562" y="2213"/>
                    <a:pt x="2046" y="2447"/>
                  </a:cubicBezTo>
                  <a:cubicBezTo>
                    <a:pt x="2537" y="2665"/>
                    <a:pt x="3072" y="2805"/>
                    <a:pt x="3617" y="2820"/>
                  </a:cubicBezTo>
                  <a:cubicBezTo>
                    <a:pt x="3651" y="2821"/>
                    <a:pt x="3685" y="2821"/>
                    <a:pt x="3719" y="2821"/>
                  </a:cubicBezTo>
                  <a:cubicBezTo>
                    <a:pt x="4230" y="2821"/>
                    <a:pt x="4748" y="2717"/>
                    <a:pt x="5208" y="2485"/>
                  </a:cubicBezTo>
                  <a:cubicBezTo>
                    <a:pt x="5339" y="2420"/>
                    <a:pt x="5394" y="2264"/>
                    <a:pt x="5336" y="2130"/>
                  </a:cubicBezTo>
                  <a:cubicBezTo>
                    <a:pt x="5291" y="2028"/>
                    <a:pt x="5191" y="1966"/>
                    <a:pt x="5085" y="1966"/>
                  </a:cubicBezTo>
                  <a:cubicBezTo>
                    <a:pt x="5053" y="1966"/>
                    <a:pt x="5021" y="1972"/>
                    <a:pt x="4989" y="1983"/>
                  </a:cubicBezTo>
                  <a:lnTo>
                    <a:pt x="4988" y="1983"/>
                  </a:lnTo>
                  <a:cubicBezTo>
                    <a:pt x="4588" y="2132"/>
                    <a:pt x="4165" y="2208"/>
                    <a:pt x="3739" y="2208"/>
                  </a:cubicBezTo>
                  <a:cubicBezTo>
                    <a:pt x="3704" y="2208"/>
                    <a:pt x="3669" y="2208"/>
                    <a:pt x="3634" y="2207"/>
                  </a:cubicBezTo>
                  <a:cubicBezTo>
                    <a:pt x="3172" y="2192"/>
                    <a:pt x="2706" y="2103"/>
                    <a:pt x="2272" y="1924"/>
                  </a:cubicBezTo>
                  <a:cubicBezTo>
                    <a:pt x="1831" y="1758"/>
                    <a:pt x="1422" y="1506"/>
                    <a:pt x="1065" y="1193"/>
                  </a:cubicBezTo>
                  <a:cubicBezTo>
                    <a:pt x="701" y="875"/>
                    <a:pt x="403" y="486"/>
                    <a:pt x="189" y="53"/>
                  </a:cubicBezTo>
                  <a:cubicBezTo>
                    <a:pt x="171" y="16"/>
                    <a:pt x="140" y="1"/>
                    <a:pt x="1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5490825" y="1139675"/>
              <a:ext cx="124725" cy="137225"/>
            </a:xfrm>
            <a:custGeom>
              <a:avLst/>
              <a:gdLst/>
              <a:ahLst/>
              <a:cxnLst/>
              <a:rect l="l" t="t" r="r" b="b"/>
              <a:pathLst>
                <a:path w="4989" h="5489" extrusionOk="0">
                  <a:moveTo>
                    <a:pt x="2756" y="1"/>
                  </a:moveTo>
                  <a:cubicBezTo>
                    <a:pt x="1351" y="1"/>
                    <a:pt x="1" y="2020"/>
                    <a:pt x="105" y="3387"/>
                  </a:cubicBezTo>
                  <a:cubicBezTo>
                    <a:pt x="170" y="4252"/>
                    <a:pt x="758" y="5066"/>
                    <a:pt x="1567" y="5381"/>
                  </a:cubicBezTo>
                  <a:cubicBezTo>
                    <a:pt x="1722" y="5441"/>
                    <a:pt x="1940" y="5488"/>
                    <a:pt x="2188" y="5488"/>
                  </a:cubicBezTo>
                  <a:cubicBezTo>
                    <a:pt x="2514" y="5488"/>
                    <a:pt x="2892" y="5406"/>
                    <a:pt x="3246" y="5165"/>
                  </a:cubicBezTo>
                  <a:cubicBezTo>
                    <a:pt x="4745" y="4143"/>
                    <a:pt x="4988" y="1539"/>
                    <a:pt x="3736" y="369"/>
                  </a:cubicBezTo>
                  <a:cubicBezTo>
                    <a:pt x="3418" y="112"/>
                    <a:pt x="3085" y="1"/>
                    <a:pt x="27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5519550" y="118665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8" y="0"/>
                  </a:moveTo>
                  <a:cubicBezTo>
                    <a:pt x="123" y="0"/>
                    <a:pt x="76" y="40"/>
                    <a:pt x="67" y="96"/>
                  </a:cubicBezTo>
                  <a:cubicBezTo>
                    <a:pt x="5" y="489"/>
                    <a:pt x="1" y="882"/>
                    <a:pt x="85" y="1287"/>
                  </a:cubicBezTo>
                  <a:cubicBezTo>
                    <a:pt x="129" y="1488"/>
                    <a:pt x="201" y="1693"/>
                    <a:pt x="346" y="1882"/>
                  </a:cubicBezTo>
                  <a:cubicBezTo>
                    <a:pt x="487" y="2071"/>
                    <a:pt x="740" y="2208"/>
                    <a:pt x="990" y="2213"/>
                  </a:cubicBezTo>
                  <a:cubicBezTo>
                    <a:pt x="996" y="2213"/>
                    <a:pt x="1002" y="2213"/>
                    <a:pt x="1009" y="2213"/>
                  </a:cubicBezTo>
                  <a:cubicBezTo>
                    <a:pt x="1257" y="2213"/>
                    <a:pt x="1477" y="2105"/>
                    <a:pt x="1645" y="1978"/>
                  </a:cubicBezTo>
                  <a:cubicBezTo>
                    <a:pt x="1809" y="1847"/>
                    <a:pt x="1953" y="1694"/>
                    <a:pt x="2073" y="1523"/>
                  </a:cubicBezTo>
                  <a:cubicBezTo>
                    <a:pt x="2303" y="1198"/>
                    <a:pt x="2482" y="842"/>
                    <a:pt x="2605" y="464"/>
                  </a:cubicBezTo>
                  <a:cubicBezTo>
                    <a:pt x="2627" y="398"/>
                    <a:pt x="2594" y="327"/>
                    <a:pt x="2531" y="299"/>
                  </a:cubicBezTo>
                  <a:cubicBezTo>
                    <a:pt x="2513" y="292"/>
                    <a:pt x="2495" y="288"/>
                    <a:pt x="2478" y="288"/>
                  </a:cubicBezTo>
                  <a:cubicBezTo>
                    <a:pt x="2430" y="288"/>
                    <a:pt x="2385" y="314"/>
                    <a:pt x="2361" y="359"/>
                  </a:cubicBezTo>
                  <a:lnTo>
                    <a:pt x="2357" y="364"/>
                  </a:lnTo>
                  <a:cubicBezTo>
                    <a:pt x="2184" y="685"/>
                    <a:pt x="1990" y="1009"/>
                    <a:pt x="1765" y="1286"/>
                  </a:cubicBezTo>
                  <a:cubicBezTo>
                    <a:pt x="1546" y="1553"/>
                    <a:pt x="1270" y="1794"/>
                    <a:pt x="1014" y="1794"/>
                  </a:cubicBezTo>
                  <a:cubicBezTo>
                    <a:pt x="1009" y="1794"/>
                    <a:pt x="1005" y="1794"/>
                    <a:pt x="1000" y="1794"/>
                  </a:cubicBezTo>
                  <a:cubicBezTo>
                    <a:pt x="867" y="1790"/>
                    <a:pt x="752" y="1737"/>
                    <a:pt x="658" y="1626"/>
                  </a:cubicBezTo>
                  <a:cubicBezTo>
                    <a:pt x="561" y="1518"/>
                    <a:pt x="496" y="1358"/>
                    <a:pt x="442" y="1193"/>
                  </a:cubicBezTo>
                  <a:cubicBezTo>
                    <a:pt x="342" y="859"/>
                    <a:pt x="306" y="481"/>
                    <a:pt x="291" y="116"/>
                  </a:cubicBezTo>
                  <a:lnTo>
                    <a:pt x="291" y="109"/>
                  </a:lnTo>
                  <a:cubicBezTo>
                    <a:pt x="289" y="50"/>
                    <a:pt x="243" y="4"/>
                    <a:pt x="185" y="0"/>
                  </a:cubicBezTo>
                  <a:cubicBezTo>
                    <a:pt x="182" y="0"/>
                    <a:pt x="180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5205450" y="1083050"/>
              <a:ext cx="124725" cy="137200"/>
            </a:xfrm>
            <a:custGeom>
              <a:avLst/>
              <a:gdLst/>
              <a:ahLst/>
              <a:cxnLst/>
              <a:rect l="l" t="t" r="r" b="b"/>
              <a:pathLst>
                <a:path w="4989" h="5488" extrusionOk="0">
                  <a:moveTo>
                    <a:pt x="2756" y="0"/>
                  </a:moveTo>
                  <a:cubicBezTo>
                    <a:pt x="1351" y="0"/>
                    <a:pt x="1" y="2019"/>
                    <a:pt x="104" y="3386"/>
                  </a:cubicBezTo>
                  <a:cubicBezTo>
                    <a:pt x="171" y="4252"/>
                    <a:pt x="758" y="5066"/>
                    <a:pt x="1567" y="5380"/>
                  </a:cubicBezTo>
                  <a:cubicBezTo>
                    <a:pt x="1722" y="5440"/>
                    <a:pt x="1941" y="5488"/>
                    <a:pt x="2189" y="5488"/>
                  </a:cubicBezTo>
                  <a:cubicBezTo>
                    <a:pt x="2515" y="5488"/>
                    <a:pt x="2892" y="5406"/>
                    <a:pt x="3245" y="5165"/>
                  </a:cubicBezTo>
                  <a:cubicBezTo>
                    <a:pt x="4745" y="4143"/>
                    <a:pt x="4989" y="1538"/>
                    <a:pt x="3736" y="369"/>
                  </a:cubicBezTo>
                  <a:cubicBezTo>
                    <a:pt x="3418" y="112"/>
                    <a:pt x="3086" y="0"/>
                    <a:pt x="27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5234200" y="1130000"/>
              <a:ext cx="65675" cy="55350"/>
            </a:xfrm>
            <a:custGeom>
              <a:avLst/>
              <a:gdLst/>
              <a:ahLst/>
              <a:cxnLst/>
              <a:rect l="l" t="t" r="r" b="b"/>
              <a:pathLst>
                <a:path w="2627" h="2214" extrusionOk="0">
                  <a:moveTo>
                    <a:pt x="177" y="1"/>
                  </a:moveTo>
                  <a:cubicBezTo>
                    <a:pt x="122" y="1"/>
                    <a:pt x="74" y="41"/>
                    <a:pt x="66" y="96"/>
                  </a:cubicBezTo>
                  <a:cubicBezTo>
                    <a:pt x="5" y="489"/>
                    <a:pt x="0" y="881"/>
                    <a:pt x="83" y="1287"/>
                  </a:cubicBezTo>
                  <a:cubicBezTo>
                    <a:pt x="128" y="1488"/>
                    <a:pt x="200" y="1694"/>
                    <a:pt x="345" y="1883"/>
                  </a:cubicBezTo>
                  <a:cubicBezTo>
                    <a:pt x="486" y="2072"/>
                    <a:pt x="739" y="2209"/>
                    <a:pt x="989" y="2214"/>
                  </a:cubicBezTo>
                  <a:cubicBezTo>
                    <a:pt x="994" y="2214"/>
                    <a:pt x="999" y="2214"/>
                    <a:pt x="1004" y="2214"/>
                  </a:cubicBezTo>
                  <a:cubicBezTo>
                    <a:pt x="1254" y="2214"/>
                    <a:pt x="1475" y="2106"/>
                    <a:pt x="1644" y="1978"/>
                  </a:cubicBezTo>
                  <a:cubicBezTo>
                    <a:pt x="1809" y="1848"/>
                    <a:pt x="1952" y="1694"/>
                    <a:pt x="2072" y="1523"/>
                  </a:cubicBezTo>
                  <a:cubicBezTo>
                    <a:pt x="2302" y="1199"/>
                    <a:pt x="2481" y="841"/>
                    <a:pt x="2604" y="463"/>
                  </a:cubicBezTo>
                  <a:cubicBezTo>
                    <a:pt x="2626" y="397"/>
                    <a:pt x="2594" y="326"/>
                    <a:pt x="2530" y="299"/>
                  </a:cubicBezTo>
                  <a:cubicBezTo>
                    <a:pt x="2513" y="292"/>
                    <a:pt x="2495" y="288"/>
                    <a:pt x="2477" y="288"/>
                  </a:cubicBezTo>
                  <a:cubicBezTo>
                    <a:pt x="2429" y="288"/>
                    <a:pt x="2384" y="314"/>
                    <a:pt x="2360" y="358"/>
                  </a:cubicBezTo>
                  <a:lnTo>
                    <a:pt x="2357" y="364"/>
                  </a:lnTo>
                  <a:cubicBezTo>
                    <a:pt x="2183" y="686"/>
                    <a:pt x="1989" y="1010"/>
                    <a:pt x="1764" y="1287"/>
                  </a:cubicBezTo>
                  <a:cubicBezTo>
                    <a:pt x="1545" y="1553"/>
                    <a:pt x="1270" y="1795"/>
                    <a:pt x="1013" y="1795"/>
                  </a:cubicBezTo>
                  <a:cubicBezTo>
                    <a:pt x="1009" y="1795"/>
                    <a:pt x="1004" y="1795"/>
                    <a:pt x="999" y="1795"/>
                  </a:cubicBezTo>
                  <a:cubicBezTo>
                    <a:pt x="867" y="1791"/>
                    <a:pt x="751" y="1736"/>
                    <a:pt x="658" y="1626"/>
                  </a:cubicBezTo>
                  <a:cubicBezTo>
                    <a:pt x="561" y="1517"/>
                    <a:pt x="496" y="1359"/>
                    <a:pt x="441" y="1194"/>
                  </a:cubicBezTo>
                  <a:cubicBezTo>
                    <a:pt x="340" y="858"/>
                    <a:pt x="305" y="481"/>
                    <a:pt x="290" y="115"/>
                  </a:cubicBezTo>
                  <a:lnTo>
                    <a:pt x="290" y="110"/>
                  </a:lnTo>
                  <a:cubicBezTo>
                    <a:pt x="288" y="51"/>
                    <a:pt x="242" y="4"/>
                    <a:pt x="184" y="1"/>
                  </a:cubicBezTo>
                  <a:cubicBezTo>
                    <a:pt x="182" y="1"/>
                    <a:pt x="179" y="1"/>
                    <a:pt x="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0" name="Google Shape;980;p40"/>
          <p:cNvGrpSpPr/>
          <p:nvPr/>
        </p:nvGrpSpPr>
        <p:grpSpPr>
          <a:xfrm>
            <a:off x="7597741" y="4205910"/>
            <a:ext cx="1103352" cy="551883"/>
            <a:chOff x="1958425" y="3473575"/>
            <a:chExt cx="1131875" cy="566150"/>
          </a:xfrm>
        </p:grpSpPr>
        <p:sp>
          <p:nvSpPr>
            <p:cNvPr id="981" name="Google Shape;981;p40"/>
            <p:cNvSpPr/>
            <p:nvPr/>
          </p:nvSpPr>
          <p:spPr>
            <a:xfrm>
              <a:off x="1958425" y="3473575"/>
              <a:ext cx="1131875" cy="566150"/>
            </a:xfrm>
            <a:custGeom>
              <a:avLst/>
              <a:gdLst/>
              <a:ahLst/>
              <a:cxnLst/>
              <a:rect l="l" t="t" r="r" b="b"/>
              <a:pathLst>
                <a:path w="45275" h="22646" extrusionOk="0">
                  <a:moveTo>
                    <a:pt x="27202" y="0"/>
                  </a:moveTo>
                  <a:cubicBezTo>
                    <a:pt x="21262" y="0"/>
                    <a:pt x="20381" y="11278"/>
                    <a:pt x="20381" y="11278"/>
                  </a:cubicBezTo>
                  <a:cubicBezTo>
                    <a:pt x="20381" y="11278"/>
                    <a:pt x="20577" y="3634"/>
                    <a:pt x="15872" y="3438"/>
                  </a:cubicBezTo>
                  <a:cubicBezTo>
                    <a:pt x="15825" y="3436"/>
                    <a:pt x="15779" y="3435"/>
                    <a:pt x="15733" y="3435"/>
                  </a:cubicBezTo>
                  <a:cubicBezTo>
                    <a:pt x="11157" y="3435"/>
                    <a:pt x="10580" y="13042"/>
                    <a:pt x="10580" y="13042"/>
                  </a:cubicBezTo>
                  <a:cubicBezTo>
                    <a:pt x="10580" y="13042"/>
                    <a:pt x="10189" y="5986"/>
                    <a:pt x="5092" y="5790"/>
                  </a:cubicBezTo>
                  <a:cubicBezTo>
                    <a:pt x="5061" y="5789"/>
                    <a:pt x="5031" y="5788"/>
                    <a:pt x="5000" y="5788"/>
                  </a:cubicBezTo>
                  <a:cubicBezTo>
                    <a:pt x="0" y="5788"/>
                    <a:pt x="388" y="21666"/>
                    <a:pt x="388" y="21666"/>
                  </a:cubicBezTo>
                  <a:lnTo>
                    <a:pt x="43119" y="22646"/>
                  </a:lnTo>
                  <a:cubicBezTo>
                    <a:pt x="43119" y="22646"/>
                    <a:pt x="45274" y="9121"/>
                    <a:pt x="39395" y="7750"/>
                  </a:cubicBezTo>
                  <a:cubicBezTo>
                    <a:pt x="38860" y="7625"/>
                    <a:pt x="38364" y="7569"/>
                    <a:pt x="37905" y="7569"/>
                  </a:cubicBezTo>
                  <a:cubicBezTo>
                    <a:pt x="33955" y="7569"/>
                    <a:pt x="32682" y="11760"/>
                    <a:pt x="32402" y="12935"/>
                  </a:cubicBezTo>
                  <a:lnTo>
                    <a:pt x="32402" y="12935"/>
                  </a:lnTo>
                  <a:cubicBezTo>
                    <a:pt x="32776" y="11085"/>
                    <a:pt x="34434" y="1347"/>
                    <a:pt x="28222" y="105"/>
                  </a:cubicBezTo>
                  <a:cubicBezTo>
                    <a:pt x="27866" y="34"/>
                    <a:pt x="27527" y="0"/>
                    <a:pt x="27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2017850" y="3699850"/>
              <a:ext cx="106150" cy="78200"/>
            </a:xfrm>
            <a:custGeom>
              <a:avLst/>
              <a:gdLst/>
              <a:ahLst/>
              <a:cxnLst/>
              <a:rect l="l" t="t" r="r" b="b"/>
              <a:pathLst>
                <a:path w="4246" h="3128" extrusionOk="0">
                  <a:moveTo>
                    <a:pt x="1999" y="0"/>
                  </a:moveTo>
                  <a:cubicBezTo>
                    <a:pt x="1979" y="0"/>
                    <a:pt x="1960" y="0"/>
                    <a:pt x="1940" y="1"/>
                  </a:cubicBezTo>
                  <a:cubicBezTo>
                    <a:pt x="0" y="688"/>
                    <a:pt x="503" y="3050"/>
                    <a:pt x="2474" y="3128"/>
                  </a:cubicBezTo>
                  <a:cubicBezTo>
                    <a:pt x="4245" y="2573"/>
                    <a:pt x="4177" y="0"/>
                    <a:pt x="19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996725" y="3793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8" y="1"/>
                  </a:moveTo>
                  <a:cubicBezTo>
                    <a:pt x="1978" y="1"/>
                    <a:pt x="1959" y="1"/>
                    <a:pt x="1939" y="1"/>
                  </a:cubicBezTo>
                  <a:cubicBezTo>
                    <a:pt x="0" y="689"/>
                    <a:pt x="502" y="3051"/>
                    <a:pt x="2473" y="3128"/>
                  </a:cubicBezTo>
                  <a:cubicBezTo>
                    <a:pt x="4245" y="2574"/>
                    <a:pt x="4177" y="1"/>
                    <a:pt x="19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2874175" y="3904225"/>
              <a:ext cx="106150" cy="78225"/>
            </a:xfrm>
            <a:custGeom>
              <a:avLst/>
              <a:gdLst/>
              <a:ahLst/>
              <a:cxnLst/>
              <a:rect l="l" t="t" r="r" b="b"/>
              <a:pathLst>
                <a:path w="4246" h="3129" extrusionOk="0">
                  <a:moveTo>
                    <a:pt x="1999" y="1"/>
                  </a:moveTo>
                  <a:cubicBezTo>
                    <a:pt x="1980" y="1"/>
                    <a:pt x="1960" y="1"/>
                    <a:pt x="1940" y="1"/>
                  </a:cubicBezTo>
                  <a:cubicBezTo>
                    <a:pt x="1" y="689"/>
                    <a:pt x="502" y="3051"/>
                    <a:pt x="2474" y="3129"/>
                  </a:cubicBezTo>
                  <a:cubicBezTo>
                    <a:pt x="4246" y="2574"/>
                    <a:pt x="4177" y="1"/>
                    <a:pt x="199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0"/>
            <p:cNvSpPr/>
            <p:nvPr/>
          </p:nvSpPr>
          <p:spPr>
            <a:xfrm>
              <a:off x="2108950" y="3786125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2" y="1"/>
                    <a:pt x="1407" y="1"/>
                  </a:cubicBezTo>
                  <a:cubicBezTo>
                    <a:pt x="1" y="500"/>
                    <a:pt x="365" y="2211"/>
                    <a:pt x="1794" y="2268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0"/>
            <p:cNvSpPr/>
            <p:nvPr/>
          </p:nvSpPr>
          <p:spPr>
            <a:xfrm>
              <a:off x="2269300" y="366985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0"/>
                  </a:moveTo>
                  <a:cubicBezTo>
                    <a:pt x="1435" y="0"/>
                    <a:pt x="1421" y="0"/>
                    <a:pt x="1406" y="1"/>
                  </a:cubicBezTo>
                  <a:cubicBezTo>
                    <a:pt x="1" y="500"/>
                    <a:pt x="364" y="2211"/>
                    <a:pt x="1793" y="2268"/>
                  </a:cubicBezTo>
                  <a:cubicBezTo>
                    <a:pt x="3077" y="1866"/>
                    <a:pt x="3028" y="0"/>
                    <a:pt x="14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0"/>
            <p:cNvSpPr/>
            <p:nvPr/>
          </p:nvSpPr>
          <p:spPr>
            <a:xfrm>
              <a:off x="2691525" y="3855975"/>
              <a:ext cx="76950" cy="56700"/>
            </a:xfrm>
            <a:custGeom>
              <a:avLst/>
              <a:gdLst/>
              <a:ahLst/>
              <a:cxnLst/>
              <a:rect l="l" t="t" r="r" b="b"/>
              <a:pathLst>
                <a:path w="3078" h="2268" extrusionOk="0">
                  <a:moveTo>
                    <a:pt x="1451" y="0"/>
                  </a:moveTo>
                  <a:cubicBezTo>
                    <a:pt x="1436" y="0"/>
                    <a:pt x="1422" y="0"/>
                    <a:pt x="1407" y="1"/>
                  </a:cubicBezTo>
                  <a:cubicBezTo>
                    <a:pt x="1" y="499"/>
                    <a:pt x="365" y="2211"/>
                    <a:pt x="1794" y="2267"/>
                  </a:cubicBezTo>
                  <a:cubicBezTo>
                    <a:pt x="3078" y="1865"/>
                    <a:pt x="3028" y="0"/>
                    <a:pt x="14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0"/>
            <p:cNvSpPr/>
            <p:nvPr/>
          </p:nvSpPr>
          <p:spPr>
            <a:xfrm>
              <a:off x="2082525" y="3937650"/>
              <a:ext cx="76975" cy="56725"/>
            </a:xfrm>
            <a:custGeom>
              <a:avLst/>
              <a:gdLst/>
              <a:ahLst/>
              <a:cxnLst/>
              <a:rect l="l" t="t" r="r" b="b"/>
              <a:pathLst>
                <a:path w="3079" h="2269" extrusionOk="0">
                  <a:moveTo>
                    <a:pt x="1450" y="1"/>
                  </a:moveTo>
                  <a:cubicBezTo>
                    <a:pt x="1436" y="1"/>
                    <a:pt x="1421" y="1"/>
                    <a:pt x="1407" y="1"/>
                  </a:cubicBezTo>
                  <a:cubicBezTo>
                    <a:pt x="0" y="500"/>
                    <a:pt x="363" y="2212"/>
                    <a:pt x="1794" y="2269"/>
                  </a:cubicBezTo>
                  <a:cubicBezTo>
                    <a:pt x="3078" y="1867"/>
                    <a:pt x="3028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0"/>
            <p:cNvSpPr/>
            <p:nvPr/>
          </p:nvSpPr>
          <p:spPr>
            <a:xfrm>
              <a:off x="2184725" y="3890075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8" y="1"/>
                  </a:moveTo>
                  <a:cubicBezTo>
                    <a:pt x="1434" y="1"/>
                    <a:pt x="1420" y="1"/>
                    <a:pt x="1406" y="1"/>
                  </a:cubicBezTo>
                  <a:cubicBezTo>
                    <a:pt x="1" y="500"/>
                    <a:pt x="365" y="2213"/>
                    <a:pt x="1793" y="2269"/>
                  </a:cubicBezTo>
                  <a:cubicBezTo>
                    <a:pt x="3078" y="1867"/>
                    <a:pt x="3028" y="1"/>
                    <a:pt x="14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0"/>
            <p:cNvSpPr/>
            <p:nvPr/>
          </p:nvSpPr>
          <p:spPr>
            <a:xfrm>
              <a:off x="2797250" y="3803100"/>
              <a:ext cx="76950" cy="56725"/>
            </a:xfrm>
            <a:custGeom>
              <a:avLst/>
              <a:gdLst/>
              <a:ahLst/>
              <a:cxnLst/>
              <a:rect l="l" t="t" r="r" b="b"/>
              <a:pathLst>
                <a:path w="3078" h="2269" extrusionOk="0">
                  <a:moveTo>
                    <a:pt x="1449" y="1"/>
                  </a:moveTo>
                  <a:cubicBezTo>
                    <a:pt x="1435" y="1"/>
                    <a:pt x="1421" y="1"/>
                    <a:pt x="1406" y="1"/>
                  </a:cubicBezTo>
                  <a:cubicBezTo>
                    <a:pt x="1" y="499"/>
                    <a:pt x="364" y="2212"/>
                    <a:pt x="1793" y="2269"/>
                  </a:cubicBezTo>
                  <a:cubicBezTo>
                    <a:pt x="3077" y="1866"/>
                    <a:pt x="3028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88176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397015"/>
              </p:ext>
            </p:extLst>
          </p:nvPr>
        </p:nvGraphicFramePr>
        <p:xfrm>
          <a:off x="403410" y="198557"/>
          <a:ext cx="8552330" cy="457963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76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700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Alumno: </a:t>
                      </a:r>
                      <a:r>
                        <a:rPr lang="es-MX" sz="1200" dirty="0" smtClean="0"/>
                        <a:t>Cerda </a:t>
                      </a:r>
                      <a:r>
                        <a:rPr lang="es-MX" sz="1200" dirty="0" err="1" smtClean="0"/>
                        <a:t>Leija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dirty="0" smtClean="0"/>
                        <a:t>René de Jesús </a:t>
                      </a:r>
                      <a:endParaRPr lang="es-MX" sz="1200" b="0" dirty="0"/>
                    </a:p>
                    <a:p>
                      <a:pPr algn="ctr"/>
                      <a:r>
                        <a:rPr lang="es-MX" sz="1200" dirty="0"/>
                        <a:t>Campo Formativo: </a:t>
                      </a:r>
                      <a:r>
                        <a:rPr lang="es-MX" sz="1200" b="0" dirty="0"/>
                        <a:t>Lenguaje y Comunicación. – Pensamiento Matemático. </a:t>
                      </a:r>
                    </a:p>
                    <a:p>
                      <a:pPr algn="ctr"/>
                      <a:r>
                        <a:rPr lang="es-MX" sz="1200" dirty="0"/>
                        <a:t>Área de desarrollo Personal y Social: </a:t>
                      </a:r>
                      <a:r>
                        <a:rPr lang="es-MX" sz="1200" b="0" dirty="0"/>
                        <a:t>Educación Socioemocional. 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235"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1:</a:t>
                      </a:r>
                    </a:p>
                    <a:p>
                      <a:r>
                        <a:rPr lang="es-ES" sz="1200" baseline="0" dirty="0"/>
                        <a:t>• Participación social.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Organizador Curricular</a:t>
                      </a:r>
                      <a:r>
                        <a:rPr lang="es-ES" sz="1200" baseline="0" dirty="0"/>
                        <a:t> 2:</a:t>
                      </a:r>
                    </a:p>
                    <a:p>
                      <a:r>
                        <a:rPr lang="es-MX" sz="1200" dirty="0"/>
                        <a:t>• Uso de documentos que regulan la convivencia.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169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Aprendizajes Esperados: </a:t>
                      </a:r>
                    </a:p>
                    <a:p>
                      <a:r>
                        <a:rPr lang="es-MX" sz="1200" dirty="0"/>
                        <a:t>• Escribe su nombre con diversos propósitos e identifica el de algunos compañeros.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617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Indicadores: </a:t>
                      </a:r>
                    </a:p>
                    <a:p>
                      <a:r>
                        <a:rPr lang="es-ES" sz="1200" dirty="0"/>
                        <a:t>Conoce las vocales.</a:t>
                      </a:r>
                    </a:p>
                    <a:p>
                      <a:r>
                        <a:rPr lang="es-ES" sz="1200" dirty="0"/>
                        <a:t>Recuerda su orden </a:t>
                      </a:r>
                    </a:p>
                    <a:p>
                      <a:r>
                        <a:rPr lang="es-MX" sz="1200" dirty="0"/>
                        <a:t>Identifica las vocales entre otras letras del abecedario.</a:t>
                      </a:r>
                    </a:p>
                    <a:p>
                      <a:r>
                        <a:rPr lang="es-MX" sz="1200" dirty="0"/>
                        <a:t>Pronuncia las vocales y las relaciona con objetos o dibujos.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6602">
                <a:tc gridSpan="2">
                  <a:txBody>
                    <a:bodyPr/>
                    <a:lstStyle/>
                    <a:p>
                      <a:r>
                        <a:rPr lang="es-ES" sz="1200" dirty="0"/>
                        <a:t>Describe el proceso del alumno. </a:t>
                      </a:r>
                    </a:p>
                    <a:p>
                      <a:r>
                        <a:rPr lang="es-ES" sz="1200" dirty="0"/>
                        <a:t>No mostró dificultad para aprender las vocales, tampoco al momento de recordar el orden.</a:t>
                      </a:r>
                    </a:p>
                    <a:p>
                      <a:r>
                        <a:rPr lang="es-ES" sz="1200" dirty="0" smtClean="0"/>
                        <a:t>Logra</a:t>
                      </a:r>
                      <a:r>
                        <a:rPr lang="es-ES" sz="1200" baseline="0" dirty="0" smtClean="0"/>
                        <a:t> diferenciar las vocales de las demás letras del abecedario. </a:t>
                      </a:r>
                    </a:p>
                    <a:p>
                      <a:r>
                        <a:rPr lang="es-ES" sz="1200" baseline="0" dirty="0" smtClean="0"/>
                        <a:t>Logra pronunciarlas y relacionarlas con distintos objetos. 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686818"/>
      </p:ext>
    </p:extLst>
  </p:cSld>
  <p:clrMapOvr>
    <a:masterClrMapping/>
  </p:clrMapOvr>
</p:sld>
</file>

<file path=ppt/theme/theme1.xml><?xml version="1.0" encoding="utf-8"?>
<a:theme xmlns:a="http://schemas.openxmlformats.org/drawingml/2006/main" name="Grammar Workshop by Slidesgo">
  <a:themeElements>
    <a:clrScheme name="Simple Light">
      <a:dk1>
        <a:srgbClr val="3E3B36"/>
      </a:dk1>
      <a:lt1>
        <a:srgbClr val="FFFBF3"/>
      </a:lt1>
      <a:dk2>
        <a:srgbClr val="FFFFFF"/>
      </a:dk2>
      <a:lt2>
        <a:srgbClr val="FFFFFF"/>
      </a:lt2>
      <a:accent1>
        <a:srgbClr val="F3B62A"/>
      </a:accent1>
      <a:accent2>
        <a:srgbClr val="BD6E24"/>
      </a:accent2>
      <a:accent3>
        <a:srgbClr val="FBC6C2"/>
      </a:accent3>
      <a:accent4>
        <a:srgbClr val="E76D6A"/>
      </a:accent4>
      <a:accent5>
        <a:srgbClr val="F4ECD9"/>
      </a:accent5>
      <a:accent6>
        <a:srgbClr val="D9D1BE"/>
      </a:accent6>
      <a:hlink>
        <a:srgbClr val="3E3B3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3468</Words>
  <Application>Microsoft Office PowerPoint</Application>
  <PresentationFormat>Presentación en pantalla (16:9)</PresentationFormat>
  <Paragraphs>457</Paragraphs>
  <Slides>30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Nunito</vt:lpstr>
      <vt:lpstr>Zilla Slab Light</vt:lpstr>
      <vt:lpstr>Roboto Condensed Light</vt:lpstr>
      <vt:lpstr>Patrick Hand</vt:lpstr>
      <vt:lpstr>Zilla Slab</vt:lpstr>
      <vt:lpstr>Arial</vt:lpstr>
      <vt:lpstr>Grammar Workshop by Slidesgo</vt:lpstr>
      <vt:lpstr>Evaluacion Continua</vt:lpstr>
      <vt:lpstr>Lunes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Martes.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Miércoles.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Jueves.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Viernes.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Evaluacion Continua</dc:title>
  <dc:creator>ALO ANDY</dc:creator>
  <cp:lastModifiedBy>Cesar Alonso</cp:lastModifiedBy>
  <cp:revision>18</cp:revision>
  <dcterms:modified xsi:type="dcterms:W3CDTF">2021-09-11T04:37:38Z</dcterms:modified>
</cp:coreProperties>
</file>