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57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CCFF"/>
    <a:srgbClr val="F6ECF6"/>
    <a:srgbClr val="FF99CC"/>
    <a:srgbClr val="B277B1"/>
    <a:srgbClr val="6600CC"/>
    <a:srgbClr val="00CC99"/>
    <a:srgbClr val="FF9966"/>
    <a:srgbClr val="FECC5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4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76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16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01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89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09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7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14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72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3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51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3D09-90D3-409C-96F8-E6174EF8B0F0}" type="datetimeFigureOut">
              <a:rPr lang="es-MX" smtClean="0"/>
              <a:t>10/09/2021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64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ágenes de Fondos Educativos | Vectores, fotos de stock y PSD gratui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2608216" y="1698172"/>
            <a:ext cx="7550331" cy="39319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EV</a:t>
            </a:r>
            <a:r>
              <a:rPr lang="es-MX" sz="4000" b="1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AL</a:t>
            </a:r>
            <a:r>
              <a:rPr lang="es-MX" sz="40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UA</a:t>
            </a:r>
            <a:r>
              <a:rPr lang="es-MX" sz="4000" b="1" dirty="0" smtClean="0">
                <a:solidFill>
                  <a:srgbClr val="FF3399"/>
                </a:solidFill>
                <a:latin typeface="Arial Rounded MT Bold" panose="020F0704030504030204" pitchFamily="34" charset="0"/>
              </a:rPr>
              <a:t>CI</a:t>
            </a:r>
            <a:r>
              <a:rPr lang="es-MX" sz="4000" b="1" dirty="0" smtClean="0">
                <a:solidFill>
                  <a:srgbClr val="92D050"/>
                </a:solidFill>
                <a:latin typeface="Arial Rounded MT Bold" panose="020F0704030504030204" pitchFamily="34" charset="0"/>
              </a:rPr>
              <a:t>ÓN </a:t>
            </a:r>
            <a:r>
              <a:rPr lang="es-MX" sz="4000" b="1" dirty="0" smtClean="0">
                <a:solidFill>
                  <a:srgbClr val="FF6600"/>
                </a:solidFill>
                <a:latin typeface="Arial Rounded MT Bold" panose="020F0704030504030204" pitchFamily="34" charset="0"/>
              </a:rPr>
              <a:t>CO</a:t>
            </a:r>
            <a:r>
              <a:rPr lang="es-MX" sz="4000" b="1" dirty="0" smtClean="0">
                <a:solidFill>
                  <a:srgbClr val="66CCFF"/>
                </a:solidFill>
                <a:latin typeface="Arial Rounded MT Bold" panose="020F0704030504030204" pitchFamily="34" charset="0"/>
              </a:rPr>
              <a:t>NT</a:t>
            </a:r>
            <a:r>
              <a:rPr lang="es-MX" sz="4000" b="1" dirty="0" smtClean="0">
                <a:solidFill>
                  <a:srgbClr val="33CC33"/>
                </a:solidFill>
                <a:latin typeface="Arial Rounded MT Bold" panose="020F0704030504030204" pitchFamily="34" charset="0"/>
              </a:rPr>
              <a:t>IN</a:t>
            </a:r>
            <a:r>
              <a:rPr lang="es-MX" sz="4000" b="1" dirty="0" smtClean="0">
                <a:solidFill>
                  <a:srgbClr val="FF99CC"/>
                </a:solidFill>
                <a:latin typeface="Arial Rounded MT Bold" panose="020F0704030504030204" pitchFamily="34" charset="0"/>
              </a:rPr>
              <a:t>UA</a:t>
            </a:r>
            <a:r>
              <a:rPr lang="es-MX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Jardín de niños Preescolar Comunitario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Ejido Parras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1° y 2° Grado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Maestra Karen Guadalupe Morales Verastegui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Ciclo escolar 2021-2022</a:t>
            </a:r>
          </a:p>
          <a:p>
            <a:pPr algn="ctr"/>
            <a:endParaRPr lang="es-MX" dirty="0">
              <a:solidFill>
                <a:schemeClr val="tx1"/>
              </a:solidFill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3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170" name="Picture 2" descr="regreso a la escuela, educación, dibujos animados, lápices de colores y  crayones, fondo 1836732 Vector en Vecteez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ángulo redondeado 2"/>
            <p:cNvSpPr/>
            <p:nvPr/>
          </p:nvSpPr>
          <p:spPr>
            <a:xfrm>
              <a:off x="3553097" y="2233749"/>
              <a:ext cx="5003074" cy="2638697"/>
            </a:xfrm>
            <a:prstGeom prst="roundRect">
              <a:avLst/>
            </a:prstGeom>
            <a:solidFill>
              <a:srgbClr val="FAE4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3294017" y="1828562"/>
            <a:ext cx="560396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Arial Rounded MT Bold" panose="020F0704030504030204" pitchFamily="34" charset="0"/>
              </a:rPr>
              <a:t>Lo </a:t>
            </a:r>
            <a:r>
              <a:rPr lang="es-MX" sz="3600" b="1" dirty="0">
                <a:latin typeface="Arial Rounded MT Bold" panose="020F0704030504030204" pitchFamily="34" charset="0"/>
              </a:rPr>
              <a:t>positivo y lo negativo de mi mismo</a:t>
            </a:r>
            <a:r>
              <a:rPr lang="es-MX" sz="3600" b="1" dirty="0" smtClean="0">
                <a:latin typeface="Arial Rounded MT Bold" panose="020F0704030504030204" pitchFamily="34" charset="0"/>
              </a:rPr>
              <a:t>.</a:t>
            </a:r>
          </a:p>
          <a:p>
            <a:pPr algn="ctr"/>
            <a:endParaRPr lang="es-MX" sz="2800" b="1" dirty="0">
              <a:latin typeface="Arial Rounded MT Bold" panose="020F0704030504030204" pitchFamily="34" charset="0"/>
            </a:endParaRPr>
          </a:p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06</a:t>
            </a:r>
            <a:r>
              <a:rPr lang="es-MX" sz="2800" dirty="0" smtClean="0">
                <a:latin typeface="Arial Rounded MT Bold" panose="020F0704030504030204" pitchFamily="34" charset="0"/>
              </a:rPr>
              <a:t> </a:t>
            </a:r>
            <a:r>
              <a:rPr lang="es-MX" sz="2800" dirty="0" smtClean="0">
                <a:latin typeface="Arial Rounded MT Bold" panose="020F0704030504030204" pitchFamily="34" charset="0"/>
              </a:rPr>
              <a:t>DE </a:t>
            </a:r>
            <a:r>
              <a:rPr lang="es-MX" sz="2800" dirty="0">
                <a:latin typeface="Arial Rounded MT Bold" panose="020F0704030504030204" pitchFamily="34" charset="0"/>
              </a:rPr>
              <a:t>SEPTIEMBRE</a:t>
            </a:r>
          </a:p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AL 10 </a:t>
            </a:r>
            <a:r>
              <a:rPr lang="es-MX" sz="2800" dirty="0">
                <a:latin typeface="Arial Rounded MT Bold" panose="020F0704030504030204" pitchFamily="34" charset="0"/>
              </a:rPr>
              <a:t>DE </a:t>
            </a:r>
            <a:r>
              <a:rPr lang="es-MX" sz="2800" dirty="0" smtClean="0">
                <a:latin typeface="Arial Rounded MT Bold" panose="020F0704030504030204" pitchFamily="34" charset="0"/>
              </a:rPr>
              <a:t>SEPTIEMBRE</a:t>
            </a:r>
          </a:p>
          <a:p>
            <a:pPr algn="ctr"/>
            <a:endParaRPr lang="es-MX" sz="28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MX" dirty="0" smtClean="0">
                <a:latin typeface="HP Simplified Light" panose="020B0406020204020204" pitchFamily="34" charset="0"/>
              </a:rPr>
              <a:t>Semana diagnostico de las emociones </a:t>
            </a:r>
            <a:endParaRPr lang="es-MX" sz="2800" dirty="0"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4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70261" y="56098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81741" y="1566573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Arial Rounded MT Bold" panose="020F0704030504030204" pitchFamily="34" charset="0"/>
              </a:rPr>
              <a:t>Aitana Gabriela Chávez Velázquez </a:t>
            </a:r>
            <a:endParaRPr lang="es-MX" sz="2000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856313"/>
              </p:ext>
            </p:extLst>
          </p:nvPr>
        </p:nvGraphicFramePr>
        <p:xfrm>
          <a:off x="4180114" y="3734345"/>
          <a:ext cx="7419703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6">
                  <a:extLst>
                    <a:ext uri="{9D8B030D-6E8A-4147-A177-3AD203B41FA5}">
                      <a16:colId xmlns:a16="http://schemas.microsoft.com/office/drawing/2014/main" val="3198766796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80579398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3563881144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1401077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Indicadores </a:t>
                      </a:r>
                      <a:endParaRPr lang="es-MX" sz="16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Logrado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</a:t>
                      </a:r>
                      <a:r>
                        <a:rPr lang="es-MX" sz="1400" baseline="0" dirty="0" smtClean="0"/>
                        <a:t> proceso </a:t>
                      </a:r>
                      <a:r>
                        <a:rPr lang="es-MX" sz="1400" dirty="0" smtClean="0"/>
                        <a:t>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Requiere</a:t>
                      </a:r>
                      <a:r>
                        <a:rPr lang="es-MX" sz="1400" baseline="0" dirty="0" smtClean="0"/>
                        <a:t> Apoyo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8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lo que son las cualidades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02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Identifica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cualidades posee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69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le causa asombro, tristeza, felicidad y enojo. </a:t>
                      </a:r>
                      <a:endParaRPr lang="es-MX" sz="1400" dirty="0" smtClean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9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Aprende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a controlar emociones por medio de ejercicios de respiración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1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Identifica que sucede en su cuerpo cuando siente enojo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564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6531429" y="1489166"/>
            <a:ext cx="4362994" cy="1446550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Muestra mas conocimiento acerca del área emocional, reconoce cualidades que hay en ella así como las que mas destacan y los demás observan en ella. Trabajo de buena manera os ejercicios de respiración y logra identificar que sucede en su cuerpo respecto a diferentes emociones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81741" y="2149253"/>
            <a:ext cx="5096691" cy="1446550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Identificar cualidades personales, que es lo que la gente admira de mi, como mejorar mis acciones, identificar que me molesta de mi y diferenciar que situaciones provocan diferentes emociones y sensaciones en mi cuerpo y el como manejar mis sentimientos negativos.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3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81741" y="1566573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Diego Emmanuel Gallegos García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881741" y="2149253"/>
            <a:ext cx="5096691" cy="1446550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Identificar cualidades personales, que es lo que la gente admira de mi, como mejorar mis acciones, identificar que me molesta de mi y diferenciar que situaciones provocan diferentes emociones y sensaciones en mi cuerpo y el como manejar mis sentimientos negativos.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91682"/>
              </p:ext>
            </p:extLst>
          </p:nvPr>
        </p:nvGraphicFramePr>
        <p:xfrm>
          <a:off x="4180114" y="3734345"/>
          <a:ext cx="7419703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6">
                  <a:extLst>
                    <a:ext uri="{9D8B030D-6E8A-4147-A177-3AD203B41FA5}">
                      <a16:colId xmlns:a16="http://schemas.microsoft.com/office/drawing/2014/main" val="3198766796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80579398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3563881144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1401077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Indicadores </a:t>
                      </a:r>
                      <a:endParaRPr lang="es-MX" sz="16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Logrado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</a:t>
                      </a:r>
                      <a:r>
                        <a:rPr lang="es-MX" sz="1400" baseline="0" dirty="0" smtClean="0"/>
                        <a:t> proceso </a:t>
                      </a:r>
                      <a:r>
                        <a:rPr lang="es-MX" sz="1400" dirty="0" smtClean="0"/>
                        <a:t>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Requiere</a:t>
                      </a:r>
                      <a:r>
                        <a:rPr lang="es-MX" sz="1400" baseline="0" dirty="0" smtClean="0"/>
                        <a:t> Apoyo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8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lo que son las cualidades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02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Identifica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cualidades posee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69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le causa asombro, tristeza, felicidad y enojo. </a:t>
                      </a:r>
                      <a:endParaRPr lang="es-MX" sz="1400" dirty="0" smtClean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9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Aprende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a controlar emociones por medio de ejercicios de respiración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1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Identifica que sucede en su cuerpo cuando siente enojo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564"/>
                  </a:ext>
                </a:extLst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6531429" y="1489166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Esta semana se tuvo poca participación del alumno, pero logra identificar  que le causa  </a:t>
            </a:r>
            <a:r>
              <a:rPr lang="es-MX" sz="1400" dirty="0">
                <a:latin typeface="HP Simplified Light" panose="020B0406020204020204" pitchFamily="34" charset="0"/>
              </a:rPr>
              <a:t>asombro, tristeza, felicidad y enojo</a:t>
            </a:r>
            <a:r>
              <a:rPr lang="es-MX" sz="1400" dirty="0" smtClean="0">
                <a:latin typeface="HP Simplified Light" panose="020B0406020204020204" pitchFamily="34" charset="0"/>
              </a:rPr>
              <a:t>. Y que sucede en su cuerpo, que es lo que nota y  como identifica cuando algo le molesta.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9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81741" y="1566573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err="1" smtClean="0">
                <a:latin typeface="Arial Rounded MT Bold" panose="020F0704030504030204" pitchFamily="34" charset="0"/>
              </a:rPr>
              <a:t>Marytza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</a:t>
            </a:r>
            <a:r>
              <a:rPr lang="es-MX" sz="2400" b="1" dirty="0" err="1" smtClean="0">
                <a:latin typeface="Arial Rounded MT Bold" panose="020F0704030504030204" pitchFamily="34" charset="0"/>
              </a:rPr>
              <a:t>Avileth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Mejía Salas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81741" y="2149253"/>
            <a:ext cx="5096691" cy="1446550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Identificar cualidades personales, que es lo que la gente admira de mi, como mejorar mis acciones, identificar que me molesta de mi y diferenciar que situaciones provocan diferentes emociones y sensaciones en mi cuerpo y el como manejar mis sentimientos negativos.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7411"/>
              </p:ext>
            </p:extLst>
          </p:nvPr>
        </p:nvGraphicFramePr>
        <p:xfrm>
          <a:off x="4180114" y="3734345"/>
          <a:ext cx="7419703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6">
                  <a:extLst>
                    <a:ext uri="{9D8B030D-6E8A-4147-A177-3AD203B41FA5}">
                      <a16:colId xmlns:a16="http://schemas.microsoft.com/office/drawing/2014/main" val="3198766796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80579398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3563881144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1401077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Indicadores </a:t>
                      </a:r>
                      <a:endParaRPr lang="es-MX" sz="16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Logrado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</a:t>
                      </a:r>
                      <a:r>
                        <a:rPr lang="es-MX" sz="1400" baseline="0" dirty="0" smtClean="0"/>
                        <a:t> proceso </a:t>
                      </a:r>
                      <a:r>
                        <a:rPr lang="es-MX" sz="1400" dirty="0" smtClean="0"/>
                        <a:t>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Requiere</a:t>
                      </a:r>
                      <a:r>
                        <a:rPr lang="es-MX" sz="1400" baseline="0" dirty="0" smtClean="0"/>
                        <a:t> Apoyo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8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lo que son las cualidades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02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Identifica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cualidades posee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69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le causa asombro, tristeza, felicidad y enojo. </a:t>
                      </a:r>
                      <a:endParaRPr lang="es-MX" sz="1400" dirty="0" smtClean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9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Aprende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a controlar emociones por medio de ejercicios de respiración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1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Identifica que sucede en su cuerpo cuando siente enojo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564"/>
                  </a:ext>
                </a:extLst>
              </a:tr>
            </a:tbl>
          </a:graphicData>
        </a:graphic>
      </p:graphicFrame>
      <p:sp>
        <p:nvSpPr>
          <p:cNvPr id="16" name="CuadroTexto 15"/>
          <p:cNvSpPr txBox="1"/>
          <p:nvPr/>
        </p:nvSpPr>
        <p:spPr>
          <a:xfrm>
            <a:off x="6531429" y="1489166"/>
            <a:ext cx="4362994" cy="1446550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Muestra un gran avance al reconocer emociones, cualidades en ella, así como identificó con facilidad cuales son sus cualidades y  las que la demás gente nota en ella. Reconoce que sucede en su cuerpo al sentir enojo y realizo muy bien los ejercicios de respiración.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5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81741" y="1566573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Melissa </a:t>
            </a:r>
            <a:r>
              <a:rPr lang="es-MX" sz="2400" b="1" dirty="0" err="1" smtClean="0">
                <a:latin typeface="Arial Rounded MT Bold" panose="020F0704030504030204" pitchFamily="34" charset="0"/>
              </a:rPr>
              <a:t>Vianey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Cerda Casto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81741" y="2149253"/>
            <a:ext cx="5096691" cy="1446550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Identificar cualidades personales, que es lo que la gente admira de mi, como mejorar mis acciones, identificar que me molesta de mi y diferenciar que situaciones provocan diferentes emociones y sensaciones en mi cuerpo y el como manejar mis sentimientos negativos.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88567"/>
              </p:ext>
            </p:extLst>
          </p:nvPr>
        </p:nvGraphicFramePr>
        <p:xfrm>
          <a:off x="4180114" y="3734345"/>
          <a:ext cx="7419703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6">
                  <a:extLst>
                    <a:ext uri="{9D8B030D-6E8A-4147-A177-3AD203B41FA5}">
                      <a16:colId xmlns:a16="http://schemas.microsoft.com/office/drawing/2014/main" val="3198766796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80579398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3563881144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1401077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Indicadores </a:t>
                      </a:r>
                      <a:endParaRPr lang="es-MX" sz="16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Logrado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</a:t>
                      </a:r>
                      <a:r>
                        <a:rPr lang="es-MX" sz="1400" baseline="0" dirty="0" smtClean="0"/>
                        <a:t> proceso </a:t>
                      </a:r>
                      <a:r>
                        <a:rPr lang="es-MX" sz="1400" dirty="0" smtClean="0"/>
                        <a:t>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Requiere</a:t>
                      </a:r>
                      <a:r>
                        <a:rPr lang="es-MX" sz="1400" baseline="0" dirty="0" smtClean="0"/>
                        <a:t> Apoyo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8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lo que son las cualidades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02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Identifica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cualidades posee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69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le causa  asombro, tristeza, felicidad y enojo. </a:t>
                      </a:r>
                      <a:endParaRPr lang="es-MX" sz="1400" dirty="0" smtClean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9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Aprende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a controlar emociones por medio de ejercicios de respiración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1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Identifica que sucede en su cuerpo cuando siente enojo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564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6531429" y="1489166"/>
            <a:ext cx="4362994" cy="1446550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del alumno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Se observa un avance significativo al reconocer emociones, logra mencionar con éxito sus cualidades así como lo que le molesta de ella y como puede cambiarlo, realiza los ejercicios para la nivelación de emociones de manera eficaz.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20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81741" y="1566573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Luz Selena García Salazar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881741" y="2149253"/>
            <a:ext cx="5096691" cy="1446550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Identificar cualidades personales, que es lo que la gente admira de mi, como mejorar mis acciones, identificar que me molesta de mi y diferenciar que situaciones provocan diferentes emociones y sensaciones en mi cuerpo y el como manejar mis sentimientos negativos.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85039"/>
              </p:ext>
            </p:extLst>
          </p:nvPr>
        </p:nvGraphicFramePr>
        <p:xfrm>
          <a:off x="4180114" y="3734345"/>
          <a:ext cx="7419703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8126">
                  <a:extLst>
                    <a:ext uri="{9D8B030D-6E8A-4147-A177-3AD203B41FA5}">
                      <a16:colId xmlns:a16="http://schemas.microsoft.com/office/drawing/2014/main" val="3198766796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805793988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3563881144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1401077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Indicadores </a:t>
                      </a:r>
                      <a:endParaRPr lang="es-MX" sz="16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Logrado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En</a:t>
                      </a:r>
                      <a:r>
                        <a:rPr lang="es-MX" sz="1400" baseline="0" dirty="0" smtClean="0"/>
                        <a:t> proceso </a:t>
                      </a:r>
                      <a:r>
                        <a:rPr lang="es-MX" sz="1400" dirty="0" smtClean="0"/>
                        <a:t>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/>
                        <a:t>Requiere</a:t>
                      </a:r>
                      <a:r>
                        <a:rPr lang="es-MX" sz="1400" baseline="0" dirty="0" smtClean="0"/>
                        <a:t> Apoyo </a:t>
                      </a:r>
                      <a:endParaRPr lang="es-MX" sz="1400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68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lo que son las cualidades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028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Identifica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cualidades posee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269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Reconoce que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le causa  asombro, tristeza, felicidad y enojo. </a:t>
                      </a:r>
                      <a:endParaRPr lang="es-MX" sz="1400" dirty="0" smtClean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490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HP Simplified Light" panose="020B0406020204020204" pitchFamily="34" charset="0"/>
                        </a:rPr>
                        <a:t>Aprende</a:t>
                      </a:r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 a controlar emociones por medio de ejercicios de respiración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6EC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1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baseline="0" dirty="0" smtClean="0">
                          <a:latin typeface="HP Simplified Light" panose="020B0406020204020204" pitchFamily="34" charset="0"/>
                        </a:rPr>
                        <a:t>Identifica que sucede en su cuerpo cuando siente enojo </a:t>
                      </a:r>
                      <a:endParaRPr lang="es-MX" sz="1400" dirty="0">
                        <a:latin typeface="HP Simplified Light" panose="020B0406020204020204" pitchFamily="34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*</a:t>
                      </a:r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8564"/>
                  </a:ext>
                </a:extLst>
              </a:tr>
            </a:tbl>
          </a:graphicData>
        </a:graphic>
      </p:graphicFrame>
      <p:sp>
        <p:nvSpPr>
          <p:cNvPr id="15" name="CuadroTexto 14"/>
          <p:cNvSpPr txBox="1"/>
          <p:nvPr/>
        </p:nvSpPr>
        <p:spPr>
          <a:xfrm>
            <a:off x="6531429" y="1489166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 smtClean="0">
                <a:latin typeface="HP Simplified Light" panose="020B0406020204020204" pitchFamily="34" charset="0"/>
              </a:rPr>
              <a:t>Menciona cualidades que </a:t>
            </a:r>
            <a:r>
              <a:rPr lang="es-MX" sz="1400" smtClean="0">
                <a:latin typeface="HP Simplified Light" panose="020B0406020204020204" pitchFamily="34" charset="0"/>
              </a:rPr>
              <a:t>posee así </a:t>
            </a:r>
            <a:r>
              <a:rPr lang="es-MX" sz="1400" dirty="0" smtClean="0">
                <a:latin typeface="HP Simplified Light" panose="020B0406020204020204" pitchFamily="34" charset="0"/>
              </a:rPr>
              <a:t>como que es lo que le molesta de ella y como cambiarlo, identifica que situaciones le causan determinadas emociones y sabe identificar que pasa en su cuerpo cuando siente enojo.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001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790</Words>
  <Application>Microsoft Office PowerPoint</Application>
  <PresentationFormat>Panorámica</PresentationFormat>
  <Paragraphs>107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HP Simplified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18</cp:revision>
  <dcterms:created xsi:type="dcterms:W3CDTF">2021-09-04T01:30:08Z</dcterms:created>
  <dcterms:modified xsi:type="dcterms:W3CDTF">2021-09-11T03:17:25Z</dcterms:modified>
</cp:coreProperties>
</file>