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1" r:id="rId14"/>
  </p:sldIdLst>
  <p:sldSz cx="9144000" cy="5143500" type="screen16x9"/>
  <p:notesSz cx="6858000" cy="9144000"/>
  <p:embeddedFontLst>
    <p:embeddedFont>
      <p:font typeface="Amatic SC" panose="00000500000000000000" pitchFamily="2" charset="-79"/>
      <p:regular r:id="rId16"/>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Kristen ITC" panose="03050502040202030202" pitchFamily="66" charset="0"/>
      <p:regular r:id="rId24"/>
    </p:embeddedFont>
    <p:embeddedFont>
      <p:font typeface="Montserrat" panose="00000500000000000000" pitchFamily="2" charset="0"/>
      <p:regular r:id="rId25"/>
      <p:bold r:id="rId26"/>
      <p:italic r:id="rId27"/>
      <p:boldItalic r:id="rId28"/>
    </p:embeddedFont>
    <p:embeddedFont>
      <p:font typeface="Roboto" panose="02000000000000000000" pitchFamily="2" charset="0"/>
      <p:regular r:id="rId29"/>
      <p:bold r:id="rId30"/>
      <p:italic r:id="rId31"/>
      <p:boldItalic r:id="rId32"/>
    </p:embeddedFont>
    <p:embeddedFont>
      <p:font typeface="Roboto Condensed Light" panose="02000000000000000000" pitchFamily="2" charset="0"/>
      <p:regular r:id="rId33"/>
      <p:italic r:id="rId34"/>
    </p:embeddedFont>
    <p:embeddedFont>
      <p:font typeface="Staatliches" panose="020B0604020202020204" charset="0"/>
      <p:regular r:id="rId35"/>
    </p:embeddedFont>
    <p:embeddedFont>
      <p:font typeface="Ubuntu"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6699"/>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455986-3D50-437D-A08C-847CB7D454C6}">
  <a:tblStyle styleId="{69455986-3D50-437D-A08C-847CB7D454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snapToGrid="0">
      <p:cViewPr>
        <p:scale>
          <a:sx n="100" d="100"/>
          <a:sy n="100" d="100"/>
        </p:scale>
        <p:origin x="216"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9"/>
        <p:cNvGrpSpPr/>
        <p:nvPr/>
      </p:nvGrpSpPr>
      <p:grpSpPr>
        <a:xfrm>
          <a:off x="0" y="0"/>
          <a:ext cx="0" cy="0"/>
          <a:chOff x="0" y="0"/>
          <a:chExt cx="0" cy="0"/>
        </a:xfrm>
      </p:grpSpPr>
      <p:sp>
        <p:nvSpPr>
          <p:cNvPr id="4590" name="Google Shape;45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1" name="Google Shape;45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3"/>
        <p:cNvGrpSpPr/>
        <p:nvPr/>
      </p:nvGrpSpPr>
      <p:grpSpPr>
        <a:xfrm>
          <a:off x="0" y="0"/>
          <a:ext cx="0" cy="0"/>
          <a:chOff x="0" y="0"/>
          <a:chExt cx="0" cy="0"/>
        </a:xfrm>
      </p:grpSpPr>
      <p:sp>
        <p:nvSpPr>
          <p:cNvPr id="5174" name="Google Shape;5174;gad8b67d5a3_0_1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5" name="Google Shape;5175;gad8b67d5a3_0_1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3"/>
        <p:cNvGrpSpPr/>
        <p:nvPr/>
      </p:nvGrpSpPr>
      <p:grpSpPr>
        <a:xfrm>
          <a:off x="0" y="0"/>
          <a:ext cx="0" cy="0"/>
          <a:chOff x="0" y="0"/>
          <a:chExt cx="0" cy="0"/>
        </a:xfrm>
      </p:grpSpPr>
      <p:sp>
        <p:nvSpPr>
          <p:cNvPr id="5184" name="Google Shape;5184;gad9d9e4573_0_1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5" name="Google Shape;5185;gad9d9e4573_0_1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1"/>
        <p:cNvGrpSpPr/>
        <p:nvPr/>
      </p:nvGrpSpPr>
      <p:grpSpPr>
        <a:xfrm>
          <a:off x="0" y="0"/>
          <a:ext cx="0" cy="0"/>
          <a:chOff x="0" y="0"/>
          <a:chExt cx="0" cy="0"/>
        </a:xfrm>
      </p:grpSpPr>
      <p:sp>
        <p:nvSpPr>
          <p:cNvPr id="5202" name="Google Shape;5202;gad9d9e4573_0_1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3" name="Google Shape;5203;gad9d9e4573_0_1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4"/>
        <p:cNvGrpSpPr/>
        <p:nvPr/>
      </p:nvGrpSpPr>
      <p:grpSpPr>
        <a:xfrm>
          <a:off x="0" y="0"/>
          <a:ext cx="0" cy="0"/>
          <a:chOff x="0" y="0"/>
          <a:chExt cx="0" cy="0"/>
        </a:xfrm>
      </p:grpSpPr>
      <p:sp>
        <p:nvSpPr>
          <p:cNvPr id="5625" name="Google Shape;5625;gaafc7fd8e0_0_11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6" name="Google Shape;5626;gaafc7fd8e0_0_11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6"/>
        <p:cNvGrpSpPr/>
        <p:nvPr/>
      </p:nvGrpSpPr>
      <p:grpSpPr>
        <a:xfrm>
          <a:off x="0" y="0"/>
          <a:ext cx="0" cy="0"/>
          <a:chOff x="0" y="0"/>
          <a:chExt cx="0" cy="0"/>
        </a:xfrm>
      </p:grpSpPr>
      <p:sp>
        <p:nvSpPr>
          <p:cNvPr id="4657" name="Google Shape;4657;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8" name="Google Shape;4658;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2"/>
        <p:cNvGrpSpPr/>
        <p:nvPr/>
      </p:nvGrpSpPr>
      <p:grpSpPr>
        <a:xfrm>
          <a:off x="0" y="0"/>
          <a:ext cx="0" cy="0"/>
          <a:chOff x="0" y="0"/>
          <a:chExt cx="0" cy="0"/>
        </a:xfrm>
      </p:grpSpPr>
      <p:sp>
        <p:nvSpPr>
          <p:cNvPr id="4663" name="Google Shape;4663;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4" name="Google Shape;4664;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3"/>
        <p:cNvGrpSpPr/>
        <p:nvPr/>
      </p:nvGrpSpPr>
      <p:grpSpPr>
        <a:xfrm>
          <a:off x="0" y="0"/>
          <a:ext cx="0" cy="0"/>
          <a:chOff x="0" y="0"/>
          <a:chExt cx="0" cy="0"/>
        </a:xfrm>
      </p:grpSpPr>
      <p:sp>
        <p:nvSpPr>
          <p:cNvPr id="4774" name="Google Shape;4774;gad9d9e4573_0_1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5" name="Google Shape;4775;gad9d9e4573_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8"/>
        <p:cNvGrpSpPr/>
        <p:nvPr/>
      </p:nvGrpSpPr>
      <p:grpSpPr>
        <a:xfrm>
          <a:off x="0" y="0"/>
          <a:ext cx="0" cy="0"/>
          <a:chOff x="0" y="0"/>
          <a:chExt cx="0" cy="0"/>
        </a:xfrm>
      </p:grpSpPr>
      <p:sp>
        <p:nvSpPr>
          <p:cNvPr id="4949" name="Google Shape;4949;gad9d9e45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0" name="Google Shape;4950;gad9d9e45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8"/>
        <p:cNvGrpSpPr/>
        <p:nvPr/>
      </p:nvGrpSpPr>
      <p:grpSpPr>
        <a:xfrm>
          <a:off x="0" y="0"/>
          <a:ext cx="0" cy="0"/>
          <a:chOff x="0" y="0"/>
          <a:chExt cx="0" cy="0"/>
        </a:xfrm>
      </p:grpSpPr>
      <p:sp>
        <p:nvSpPr>
          <p:cNvPr id="5049" name="Google Shape;5049;gadcf989537_0_2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0" name="Google Shape;5050;gadcf989537_0_2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9"/>
        <p:cNvGrpSpPr/>
        <p:nvPr/>
      </p:nvGrpSpPr>
      <p:grpSpPr>
        <a:xfrm>
          <a:off x="0" y="0"/>
          <a:ext cx="0" cy="0"/>
          <a:chOff x="0" y="0"/>
          <a:chExt cx="0" cy="0"/>
        </a:xfrm>
      </p:grpSpPr>
      <p:sp>
        <p:nvSpPr>
          <p:cNvPr id="5090" name="Google Shape;5090;gaafc7fd8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1" name="Google Shape;5091;gaafc7fd8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5"/>
        <p:cNvGrpSpPr/>
        <p:nvPr/>
      </p:nvGrpSpPr>
      <p:grpSpPr>
        <a:xfrm>
          <a:off x="0" y="0"/>
          <a:ext cx="0" cy="0"/>
          <a:chOff x="0" y="0"/>
          <a:chExt cx="0" cy="0"/>
        </a:xfrm>
      </p:grpSpPr>
      <p:sp>
        <p:nvSpPr>
          <p:cNvPr id="5096" name="Google Shape;5096;gad9d9e4573_0_1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7" name="Google Shape;5097;gad9d9e4573_0_1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4"/>
        <p:cNvGrpSpPr/>
        <p:nvPr/>
      </p:nvGrpSpPr>
      <p:grpSpPr>
        <a:xfrm>
          <a:off x="0" y="0"/>
          <a:ext cx="0" cy="0"/>
          <a:chOff x="0" y="0"/>
          <a:chExt cx="0" cy="0"/>
        </a:xfrm>
      </p:grpSpPr>
      <p:sp>
        <p:nvSpPr>
          <p:cNvPr id="5145" name="Google Shape;5145;gaafc7fd8e0_0_4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6" name="Google Shape;5146;gaafc7fd8e0_0_4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oses Are Red by Slidesgo" type="title">
  <p:cSld name="TITLE">
    <p:spTree>
      <p:nvGrpSpPr>
        <p:cNvPr id="1" name="Shape 8"/>
        <p:cNvGrpSpPr/>
        <p:nvPr/>
      </p:nvGrpSpPr>
      <p:grpSpPr>
        <a:xfrm>
          <a:off x="0" y="0"/>
          <a:ext cx="0" cy="0"/>
          <a:chOff x="0" y="0"/>
          <a:chExt cx="0" cy="0"/>
        </a:xfrm>
      </p:grpSpPr>
      <p:sp>
        <p:nvSpPr>
          <p:cNvPr id="9" name="Google Shape;9;p2"/>
          <p:cNvSpPr/>
          <p:nvPr/>
        </p:nvSpPr>
        <p:spPr>
          <a:xfrm>
            <a:off x="-1066566" y="-210761"/>
            <a:ext cx="6518900" cy="1739250"/>
          </a:xfrm>
          <a:custGeom>
            <a:avLst/>
            <a:gdLst/>
            <a:ahLst/>
            <a:cxnLst/>
            <a:rect l="l" t="t" r="r" b="b"/>
            <a:pathLst>
              <a:path w="260756" h="69570" extrusionOk="0">
                <a:moveTo>
                  <a:pt x="30358" y="67511"/>
                </a:moveTo>
                <a:cubicBezTo>
                  <a:pt x="42063" y="75751"/>
                  <a:pt x="67810" y="56672"/>
                  <a:pt x="83982" y="55515"/>
                </a:cubicBezTo>
                <a:cubicBezTo>
                  <a:pt x="100155" y="54358"/>
                  <a:pt x="113969" y="60863"/>
                  <a:pt x="127393" y="60569"/>
                </a:cubicBezTo>
                <a:cubicBezTo>
                  <a:pt x="140817" y="60275"/>
                  <a:pt x="154800" y="59938"/>
                  <a:pt x="164525" y="53749"/>
                </a:cubicBezTo>
                <a:cubicBezTo>
                  <a:pt x="174250" y="47561"/>
                  <a:pt x="177255" y="29778"/>
                  <a:pt x="185743" y="23438"/>
                </a:cubicBezTo>
                <a:cubicBezTo>
                  <a:pt x="194231" y="17098"/>
                  <a:pt x="204246" y="18800"/>
                  <a:pt x="215452" y="15711"/>
                </a:cubicBezTo>
                <a:cubicBezTo>
                  <a:pt x="226658" y="12622"/>
                  <a:pt x="249552" y="7172"/>
                  <a:pt x="252981" y="4905"/>
                </a:cubicBezTo>
                <a:cubicBezTo>
                  <a:pt x="256410" y="2638"/>
                  <a:pt x="275900" y="1913"/>
                  <a:pt x="236028" y="2108"/>
                </a:cubicBezTo>
                <a:cubicBezTo>
                  <a:pt x="196156" y="2304"/>
                  <a:pt x="48029" y="-4822"/>
                  <a:pt x="13751" y="6078"/>
                </a:cubicBezTo>
                <a:cubicBezTo>
                  <a:pt x="-20527" y="16979"/>
                  <a:pt x="18653" y="59272"/>
                  <a:pt x="30358" y="67511"/>
                </a:cubicBezTo>
                <a:close/>
              </a:path>
            </a:pathLst>
          </a:custGeom>
          <a:solidFill>
            <a:schemeClr val="accent2"/>
          </a:solidFill>
          <a:ln>
            <a:noFill/>
          </a:ln>
        </p:spPr>
      </p:sp>
      <p:sp>
        <p:nvSpPr>
          <p:cNvPr id="10" name="Google Shape;10;p2"/>
          <p:cNvSpPr/>
          <p:nvPr/>
        </p:nvSpPr>
        <p:spPr>
          <a:xfrm>
            <a:off x="-36205" y="-57722"/>
            <a:ext cx="1188943" cy="1132778"/>
          </a:xfrm>
          <a:custGeom>
            <a:avLst/>
            <a:gdLst/>
            <a:ahLst/>
            <a:cxnLst/>
            <a:rect l="l" t="t" r="r" b="b"/>
            <a:pathLst>
              <a:path w="28154" h="26824" extrusionOk="0">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p:nvPr/>
        </p:nvSpPr>
        <p:spPr>
          <a:xfrm>
            <a:off x="2516266" y="3509458"/>
            <a:ext cx="7429825" cy="1787350"/>
          </a:xfrm>
          <a:custGeom>
            <a:avLst/>
            <a:gdLst/>
            <a:ahLst/>
            <a:cxnLst/>
            <a:rect l="l" t="t" r="r" b="b"/>
            <a:pathLst>
              <a:path w="297193" h="71494" extrusionOk="0">
                <a:moveTo>
                  <a:pt x="261414" y="1586"/>
                </a:moveTo>
                <a:cubicBezTo>
                  <a:pt x="248476" y="-6295"/>
                  <a:pt x="223411" y="17697"/>
                  <a:pt x="203459" y="18961"/>
                </a:cubicBezTo>
                <a:cubicBezTo>
                  <a:pt x="183507" y="20225"/>
                  <a:pt x="157487" y="8529"/>
                  <a:pt x="141700" y="9170"/>
                </a:cubicBezTo>
                <a:cubicBezTo>
                  <a:pt x="125913" y="9812"/>
                  <a:pt x="119588" y="16836"/>
                  <a:pt x="108736" y="22810"/>
                </a:cubicBezTo>
                <a:cubicBezTo>
                  <a:pt x="97884" y="28784"/>
                  <a:pt x="87684" y="39462"/>
                  <a:pt x="76589" y="45012"/>
                </a:cubicBezTo>
                <a:cubicBezTo>
                  <a:pt x="65494" y="50562"/>
                  <a:pt x="50702" y="53079"/>
                  <a:pt x="42164" y="56108"/>
                </a:cubicBezTo>
                <a:cubicBezTo>
                  <a:pt x="33626" y="59137"/>
                  <a:pt x="29393" y="61337"/>
                  <a:pt x="25363" y="63186"/>
                </a:cubicBezTo>
                <a:cubicBezTo>
                  <a:pt x="21333" y="65035"/>
                  <a:pt x="-24634" y="66693"/>
                  <a:pt x="17986" y="67203"/>
                </a:cubicBezTo>
                <a:cubicBezTo>
                  <a:pt x="60606" y="67713"/>
                  <a:pt x="240514" y="77183"/>
                  <a:pt x="281085" y="66247"/>
                </a:cubicBezTo>
                <a:cubicBezTo>
                  <a:pt x="321656" y="55311"/>
                  <a:pt x="274352" y="9467"/>
                  <a:pt x="261414" y="1586"/>
                </a:cubicBezTo>
                <a:close/>
              </a:path>
            </a:pathLst>
          </a:custGeom>
          <a:solidFill>
            <a:schemeClr val="accent2"/>
          </a:solidFill>
          <a:ln>
            <a:noFill/>
          </a:ln>
        </p:spPr>
      </p:sp>
      <p:sp>
        <p:nvSpPr>
          <p:cNvPr id="12" name="Google Shape;12;p2"/>
          <p:cNvSpPr/>
          <p:nvPr/>
        </p:nvSpPr>
        <p:spPr>
          <a:xfrm>
            <a:off x="7551406"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txBox="1">
            <a:spLocks noGrp="1"/>
          </p:cNvSpPr>
          <p:nvPr>
            <p:ph type="ctrTitle"/>
          </p:nvPr>
        </p:nvSpPr>
        <p:spPr>
          <a:xfrm>
            <a:off x="3555000" y="959425"/>
            <a:ext cx="2034000" cy="248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2455200" y="4266600"/>
            <a:ext cx="4233600" cy="45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b="0">
                <a:solidFill>
                  <a:schemeClr val="dk1"/>
                </a:solidFill>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p:nvPr/>
        </p:nvSpPr>
        <p:spPr>
          <a:xfrm>
            <a:off x="7903254" y="4693879"/>
            <a:ext cx="64083"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16;p2"/>
          <p:cNvSpPr/>
          <p:nvPr/>
        </p:nvSpPr>
        <p:spPr>
          <a:xfrm>
            <a:off x="7834391"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91109" y="661523"/>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185942" y="1031674"/>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19;p2"/>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20;p2"/>
          <p:cNvSpPr/>
          <p:nvPr/>
        </p:nvSpPr>
        <p:spPr>
          <a:xfrm>
            <a:off x="461108" y="863842"/>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605427" y="926149"/>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a:off x="685883" y="688367"/>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803073"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
          <p:cNvSpPr/>
          <p:nvPr/>
        </p:nvSpPr>
        <p:spPr>
          <a:xfrm>
            <a:off x="8308759" y="3292180"/>
            <a:ext cx="972063"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2"/>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2"/>
          <p:cNvSpPr/>
          <p:nvPr/>
        </p:nvSpPr>
        <p:spPr>
          <a:xfrm>
            <a:off x="8618846" y="3806757"/>
            <a:ext cx="196051"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2"/>
          <p:cNvSpPr/>
          <p:nvPr/>
        </p:nvSpPr>
        <p:spPr>
          <a:xfrm>
            <a:off x="8631925"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2"/>
          <p:cNvSpPr/>
          <p:nvPr/>
        </p:nvSpPr>
        <p:spPr>
          <a:xfrm>
            <a:off x="8418013" y="4009476"/>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2"/>
          <p:cNvSpPr/>
          <p:nvPr/>
        </p:nvSpPr>
        <p:spPr>
          <a:xfrm>
            <a:off x="8415587" y="4175422"/>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 name="Google Shape;30;p2"/>
          <p:cNvSpPr/>
          <p:nvPr/>
        </p:nvSpPr>
        <p:spPr>
          <a:xfrm>
            <a:off x="8231927"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1" name="Google Shape;31;p2"/>
          <p:cNvGrpSpPr/>
          <p:nvPr/>
        </p:nvGrpSpPr>
        <p:grpSpPr>
          <a:xfrm>
            <a:off x="-42641" y="86592"/>
            <a:ext cx="408107" cy="405134"/>
            <a:chOff x="233409" y="90004"/>
            <a:chExt cx="408106" cy="405134"/>
          </a:xfrm>
        </p:grpSpPr>
        <p:sp>
          <p:nvSpPr>
            <p:cNvPr id="32" name="Google Shape;32;p2"/>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2"/>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2"/>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2"/>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2"/>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2"/>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 name="Google Shape;38;p2"/>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2"/>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2"/>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1" name="Google Shape;41;p2"/>
          <p:cNvSpPr/>
          <p:nvPr/>
        </p:nvSpPr>
        <p:spPr>
          <a:xfrm>
            <a:off x="1466918" y="183996"/>
            <a:ext cx="44739"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 name="Google Shape;42;p2"/>
          <p:cNvSpPr/>
          <p:nvPr/>
        </p:nvSpPr>
        <p:spPr>
          <a:xfrm>
            <a:off x="1169654" y="402724"/>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2"/>
          <p:cNvSpPr/>
          <p:nvPr/>
        </p:nvSpPr>
        <p:spPr>
          <a:xfrm>
            <a:off x="1294126" y="126001"/>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2"/>
          <p:cNvSpPr/>
          <p:nvPr/>
        </p:nvSpPr>
        <p:spPr>
          <a:xfrm>
            <a:off x="198157" y="1495355"/>
            <a:ext cx="44739"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2"/>
          <p:cNvSpPr/>
          <p:nvPr/>
        </p:nvSpPr>
        <p:spPr>
          <a:xfrm>
            <a:off x="102706" y="1883074"/>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6" name="Google Shape;46;p2"/>
          <p:cNvGrpSpPr/>
          <p:nvPr/>
        </p:nvGrpSpPr>
        <p:grpSpPr>
          <a:xfrm rot="2700000" flipH="1">
            <a:off x="8445744" y="4805059"/>
            <a:ext cx="408102" cy="405131"/>
            <a:chOff x="233409" y="90004"/>
            <a:chExt cx="408106" cy="405134"/>
          </a:xfrm>
        </p:grpSpPr>
        <p:sp>
          <p:nvSpPr>
            <p:cNvPr id="47" name="Google Shape;47;p2"/>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48;p2"/>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2"/>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2"/>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2"/>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2"/>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2"/>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2"/>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2"/>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56" name="Google Shape;56;p2"/>
          <p:cNvGrpSpPr/>
          <p:nvPr/>
        </p:nvGrpSpPr>
        <p:grpSpPr>
          <a:xfrm>
            <a:off x="7692929" y="-85874"/>
            <a:ext cx="1559657" cy="1966970"/>
            <a:chOff x="7692926" y="-85874"/>
            <a:chExt cx="1559657" cy="1966970"/>
          </a:xfrm>
        </p:grpSpPr>
        <p:grpSp>
          <p:nvGrpSpPr>
            <p:cNvPr id="57" name="Google Shape;57;p2"/>
            <p:cNvGrpSpPr/>
            <p:nvPr/>
          </p:nvGrpSpPr>
          <p:grpSpPr>
            <a:xfrm>
              <a:off x="7778276" y="-85874"/>
              <a:ext cx="1020594" cy="402764"/>
              <a:chOff x="7778276" y="-85874"/>
              <a:chExt cx="1020594" cy="402764"/>
            </a:xfrm>
          </p:grpSpPr>
          <p:sp>
            <p:nvSpPr>
              <p:cNvPr id="58" name="Google Shape;58;p2"/>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9" name="Google Shape;59;p2"/>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0" name="Google Shape;60;p2"/>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 name="Google Shape;61;p2"/>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2" name="Google Shape;62;p2"/>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2"/>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64" name="Google Shape;64;p2"/>
            <p:cNvGrpSpPr/>
            <p:nvPr/>
          </p:nvGrpSpPr>
          <p:grpSpPr>
            <a:xfrm>
              <a:off x="8870885" y="1290484"/>
              <a:ext cx="171437" cy="590612"/>
              <a:chOff x="8910997" y="1170509"/>
              <a:chExt cx="171437" cy="590612"/>
            </a:xfrm>
          </p:grpSpPr>
          <p:sp>
            <p:nvSpPr>
              <p:cNvPr id="65" name="Google Shape;65;p2"/>
              <p:cNvSpPr/>
              <p:nvPr/>
            </p:nvSpPr>
            <p:spPr>
              <a:xfrm>
                <a:off x="8946158" y="11705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66;p2"/>
              <p:cNvSpPr/>
              <p:nvPr/>
            </p:nvSpPr>
            <p:spPr>
              <a:xfrm>
                <a:off x="8956812" y="16407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2"/>
              <p:cNvSpPr/>
              <p:nvPr/>
            </p:nvSpPr>
            <p:spPr>
              <a:xfrm>
                <a:off x="8968746" y="15115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2"/>
              <p:cNvSpPr/>
              <p:nvPr/>
            </p:nvSpPr>
            <p:spPr>
              <a:xfrm>
                <a:off x="8910997" y="14146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2"/>
              <p:cNvSpPr/>
              <p:nvPr/>
            </p:nvSpPr>
            <p:spPr>
              <a:xfrm>
                <a:off x="8983804" y="13494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0" name="Google Shape;70;p2"/>
            <p:cNvGrpSpPr/>
            <p:nvPr/>
          </p:nvGrpSpPr>
          <p:grpSpPr>
            <a:xfrm>
              <a:off x="8213498" y="948701"/>
              <a:ext cx="611658" cy="434768"/>
              <a:chOff x="8213498" y="948701"/>
              <a:chExt cx="611658" cy="434768"/>
            </a:xfrm>
          </p:grpSpPr>
          <p:sp>
            <p:nvSpPr>
              <p:cNvPr id="71" name="Google Shape;71;p2"/>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2"/>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2"/>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2"/>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2"/>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2"/>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2"/>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2"/>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2"/>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80" name="Google Shape;80;p2"/>
            <p:cNvGrpSpPr/>
            <p:nvPr/>
          </p:nvGrpSpPr>
          <p:grpSpPr>
            <a:xfrm>
              <a:off x="8546814" y="427482"/>
              <a:ext cx="705768" cy="1177197"/>
              <a:chOff x="8556864" y="319795"/>
              <a:chExt cx="705768" cy="1177197"/>
            </a:xfrm>
          </p:grpSpPr>
          <p:sp>
            <p:nvSpPr>
              <p:cNvPr id="81" name="Google Shape;81;p2"/>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2"/>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2"/>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2"/>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2"/>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2"/>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7" name="Google Shape;87;p2"/>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8" name="Google Shape;88;p2"/>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2"/>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2"/>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 name="Google Shape;91;p2"/>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 name="Google Shape;92;p2"/>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2"/>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2"/>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2"/>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2"/>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2"/>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98" name="Google Shape;98;p2"/>
            <p:cNvGrpSpPr/>
            <p:nvPr/>
          </p:nvGrpSpPr>
          <p:grpSpPr>
            <a:xfrm>
              <a:off x="7983978" y="-48128"/>
              <a:ext cx="1248235" cy="1191276"/>
              <a:chOff x="7923678" y="20260"/>
              <a:chExt cx="1248235" cy="1191276"/>
            </a:xfrm>
          </p:grpSpPr>
          <p:sp>
            <p:nvSpPr>
              <p:cNvPr id="99" name="Google Shape;99;p2"/>
              <p:cNvSpPr/>
              <p:nvPr/>
            </p:nvSpPr>
            <p:spPr>
              <a:xfrm>
                <a:off x="8021632" y="20260"/>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2"/>
              <p:cNvSpPr/>
              <p:nvPr/>
            </p:nvSpPr>
            <p:spPr>
              <a:xfrm>
                <a:off x="8531467" y="133234"/>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2"/>
              <p:cNvSpPr/>
              <p:nvPr/>
            </p:nvSpPr>
            <p:spPr>
              <a:xfrm>
                <a:off x="8442285" y="251291"/>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2"/>
              <p:cNvSpPr/>
              <p:nvPr/>
            </p:nvSpPr>
            <p:spPr>
              <a:xfrm>
                <a:off x="8349375" y="375634"/>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2"/>
              <p:cNvSpPr/>
              <p:nvPr/>
            </p:nvSpPr>
            <p:spPr>
              <a:xfrm>
                <a:off x="8314214" y="531336"/>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2"/>
              <p:cNvSpPr/>
              <p:nvPr/>
            </p:nvSpPr>
            <p:spPr>
              <a:xfrm>
                <a:off x="8271524" y="658314"/>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2"/>
              <p:cNvSpPr/>
              <p:nvPr/>
            </p:nvSpPr>
            <p:spPr>
              <a:xfrm>
                <a:off x="8197437" y="716740"/>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2"/>
              <p:cNvSpPr/>
              <p:nvPr/>
            </p:nvSpPr>
            <p:spPr>
              <a:xfrm>
                <a:off x="8105732" y="775015"/>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2"/>
              <p:cNvSpPr/>
              <p:nvPr/>
            </p:nvSpPr>
            <p:spPr>
              <a:xfrm>
                <a:off x="7972994" y="866155"/>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2"/>
              <p:cNvSpPr/>
              <p:nvPr/>
            </p:nvSpPr>
            <p:spPr>
              <a:xfrm>
                <a:off x="7923678" y="957032"/>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 name="Google Shape;109;p2"/>
              <p:cNvSpPr/>
              <p:nvPr/>
            </p:nvSpPr>
            <p:spPr>
              <a:xfrm>
                <a:off x="8092895" y="977134"/>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 name="Google Shape;110;p2"/>
              <p:cNvSpPr/>
              <p:nvPr/>
            </p:nvSpPr>
            <p:spPr>
              <a:xfrm>
                <a:off x="8171387" y="918106"/>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 name="Google Shape;111;p2"/>
              <p:cNvSpPr/>
              <p:nvPr/>
            </p:nvSpPr>
            <p:spPr>
              <a:xfrm>
                <a:off x="8264108" y="860358"/>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 name="Google Shape;112;p2"/>
              <p:cNvSpPr/>
              <p:nvPr/>
            </p:nvSpPr>
            <p:spPr>
              <a:xfrm>
                <a:off x="8357808" y="820152"/>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2"/>
              <p:cNvSpPr/>
              <p:nvPr/>
            </p:nvSpPr>
            <p:spPr>
              <a:xfrm>
                <a:off x="8473681" y="769933"/>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4" name="Google Shape;114;p2"/>
              <p:cNvSpPr/>
              <p:nvPr/>
            </p:nvSpPr>
            <p:spPr>
              <a:xfrm>
                <a:off x="8564106" y="714670"/>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5" name="Google Shape;115;p2"/>
              <p:cNvSpPr/>
              <p:nvPr/>
            </p:nvSpPr>
            <p:spPr>
              <a:xfrm>
                <a:off x="8652009" y="626767"/>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2"/>
              <p:cNvSpPr/>
              <p:nvPr/>
            </p:nvSpPr>
            <p:spPr>
              <a:xfrm>
                <a:off x="8733625" y="530093"/>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2"/>
              <p:cNvSpPr/>
              <p:nvPr/>
            </p:nvSpPr>
            <p:spPr>
              <a:xfrm>
                <a:off x="8808126" y="415802"/>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8" name="Google Shape;118;p2"/>
              <p:cNvSpPr/>
              <p:nvPr/>
            </p:nvSpPr>
            <p:spPr>
              <a:xfrm>
                <a:off x="8881798" y="312841"/>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9" name="Google Shape;119;p2"/>
              <p:cNvSpPr/>
              <p:nvPr/>
            </p:nvSpPr>
            <p:spPr>
              <a:xfrm>
                <a:off x="8952120" y="209880"/>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2"/>
              <p:cNvSpPr/>
              <p:nvPr/>
            </p:nvSpPr>
            <p:spPr>
              <a:xfrm>
                <a:off x="7971902" y="980748"/>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2"/>
              <p:cNvSpPr/>
              <p:nvPr/>
            </p:nvSpPr>
            <p:spPr>
              <a:xfrm>
                <a:off x="8024117" y="882945"/>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2"/>
              <p:cNvSpPr/>
              <p:nvPr/>
            </p:nvSpPr>
            <p:spPr>
              <a:xfrm>
                <a:off x="8130089" y="1048473"/>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2"/>
              <p:cNvSpPr/>
              <p:nvPr/>
            </p:nvSpPr>
            <p:spPr>
              <a:xfrm>
                <a:off x="8209973" y="1013236"/>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2"/>
              <p:cNvSpPr/>
              <p:nvPr/>
            </p:nvSpPr>
            <p:spPr>
              <a:xfrm>
                <a:off x="8307927" y="936929"/>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2"/>
              <p:cNvSpPr/>
              <p:nvPr/>
            </p:nvSpPr>
            <p:spPr>
              <a:xfrm>
                <a:off x="8173946" y="788643"/>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2"/>
              <p:cNvSpPr/>
              <p:nvPr/>
            </p:nvSpPr>
            <p:spPr>
              <a:xfrm>
                <a:off x="8234217" y="732099"/>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2"/>
              <p:cNvSpPr/>
              <p:nvPr/>
            </p:nvSpPr>
            <p:spPr>
              <a:xfrm>
                <a:off x="8330515" y="674502"/>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2"/>
              <p:cNvSpPr/>
              <p:nvPr/>
            </p:nvSpPr>
            <p:spPr>
              <a:xfrm>
                <a:off x="8423989" y="588595"/>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2"/>
              <p:cNvSpPr/>
              <p:nvPr/>
            </p:nvSpPr>
            <p:spPr>
              <a:xfrm>
                <a:off x="8390823" y="898003"/>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2"/>
              <p:cNvSpPr/>
              <p:nvPr/>
            </p:nvSpPr>
            <p:spPr>
              <a:xfrm>
                <a:off x="8494537" y="839389"/>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2"/>
              <p:cNvSpPr/>
              <p:nvPr/>
            </p:nvSpPr>
            <p:spPr>
              <a:xfrm>
                <a:off x="8588312" y="795984"/>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2"/>
              <p:cNvSpPr/>
              <p:nvPr/>
            </p:nvSpPr>
            <p:spPr>
              <a:xfrm>
                <a:off x="8775788" y="582157"/>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2"/>
              <p:cNvSpPr/>
              <p:nvPr/>
            </p:nvSpPr>
            <p:spPr>
              <a:xfrm>
                <a:off x="8691650" y="689259"/>
                <a:ext cx="47922" cy="71526"/>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2"/>
              <p:cNvSpPr/>
              <p:nvPr/>
            </p:nvSpPr>
            <p:spPr>
              <a:xfrm>
                <a:off x="8467394" y="454727"/>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2"/>
              <p:cNvSpPr/>
              <p:nvPr/>
            </p:nvSpPr>
            <p:spPr>
              <a:xfrm>
                <a:off x="8526423" y="297632"/>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6" name="Google Shape;136;p2"/>
              <p:cNvSpPr/>
              <p:nvPr/>
            </p:nvSpPr>
            <p:spPr>
              <a:xfrm>
                <a:off x="8624377" y="150739"/>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7" name="Google Shape;137;p2"/>
              <p:cNvSpPr/>
              <p:nvPr/>
            </p:nvSpPr>
            <p:spPr>
              <a:xfrm>
                <a:off x="8853752" y="510668"/>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2"/>
              <p:cNvSpPr/>
              <p:nvPr/>
            </p:nvSpPr>
            <p:spPr>
              <a:xfrm>
                <a:off x="8925241" y="374053"/>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2"/>
              <p:cNvSpPr/>
              <p:nvPr/>
            </p:nvSpPr>
            <p:spPr>
              <a:xfrm>
                <a:off x="8986415" y="266763"/>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40" name="Google Shape;140;p2"/>
            <p:cNvGrpSpPr/>
            <p:nvPr/>
          </p:nvGrpSpPr>
          <p:grpSpPr>
            <a:xfrm rot="-1110663">
              <a:off x="7852317" y="272533"/>
              <a:ext cx="780902" cy="326888"/>
              <a:chOff x="7936040" y="253594"/>
              <a:chExt cx="780871" cy="326875"/>
            </a:xfrm>
          </p:grpSpPr>
          <p:sp>
            <p:nvSpPr>
              <p:cNvPr id="141" name="Google Shape;141;p2"/>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2"/>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2"/>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2"/>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2"/>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2"/>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2"/>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48" name="Google Shape;148;p2"/>
            <p:cNvGrpSpPr/>
            <p:nvPr/>
          </p:nvGrpSpPr>
          <p:grpSpPr>
            <a:xfrm>
              <a:off x="7820614" y="807661"/>
              <a:ext cx="115572" cy="87940"/>
              <a:chOff x="7529664" y="637523"/>
              <a:chExt cx="115572" cy="87940"/>
            </a:xfrm>
          </p:grpSpPr>
          <p:sp>
            <p:nvSpPr>
              <p:cNvPr id="149" name="Google Shape;149;p2"/>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2"/>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2"/>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52" name="Google Shape;152;p2"/>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2"/>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2"/>
            <p:cNvSpPr/>
            <p:nvPr/>
          </p:nvSpPr>
          <p:spPr>
            <a:xfrm>
              <a:off x="7913914" y="12904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2"/>
            <p:cNvSpPr/>
            <p:nvPr/>
          </p:nvSpPr>
          <p:spPr>
            <a:xfrm>
              <a:off x="7881545" y="341841"/>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2"/>
            <p:cNvSpPr/>
            <p:nvPr/>
          </p:nvSpPr>
          <p:spPr>
            <a:xfrm>
              <a:off x="9088045" y="14776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2"/>
            <p:cNvSpPr/>
            <p:nvPr/>
          </p:nvSpPr>
          <p:spPr>
            <a:xfrm>
              <a:off x="8305025" y="521732"/>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8" name="Google Shape;158;p2"/>
            <p:cNvSpPr/>
            <p:nvPr/>
          </p:nvSpPr>
          <p:spPr>
            <a:xfrm>
              <a:off x="8254016" y="109164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9" name="Google Shape;159;p2"/>
            <p:cNvSpPr/>
            <p:nvPr/>
          </p:nvSpPr>
          <p:spPr>
            <a:xfrm>
              <a:off x="8738198" y="17376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0" name="Google Shape;160;p2"/>
            <p:cNvSpPr/>
            <p:nvPr/>
          </p:nvSpPr>
          <p:spPr>
            <a:xfrm>
              <a:off x="7692926" y="4979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61" name="Google Shape;161;p2"/>
          <p:cNvGrpSpPr/>
          <p:nvPr/>
        </p:nvGrpSpPr>
        <p:grpSpPr>
          <a:xfrm>
            <a:off x="-134476" y="3653137"/>
            <a:ext cx="1727071" cy="1571248"/>
            <a:chOff x="-134477" y="3653137"/>
            <a:chExt cx="1727071" cy="1571248"/>
          </a:xfrm>
        </p:grpSpPr>
        <p:grpSp>
          <p:nvGrpSpPr>
            <p:cNvPr id="162" name="Google Shape;162;p2"/>
            <p:cNvGrpSpPr/>
            <p:nvPr/>
          </p:nvGrpSpPr>
          <p:grpSpPr>
            <a:xfrm>
              <a:off x="-75600" y="4091036"/>
              <a:ext cx="914079" cy="1092600"/>
              <a:chOff x="-91100" y="4114698"/>
              <a:chExt cx="914079" cy="1092600"/>
            </a:xfrm>
          </p:grpSpPr>
          <p:sp>
            <p:nvSpPr>
              <p:cNvPr id="163" name="Google Shape;163;p2"/>
              <p:cNvSpPr/>
              <p:nvPr/>
            </p:nvSpPr>
            <p:spPr>
              <a:xfrm>
                <a:off x="-70771" y="4114698"/>
                <a:ext cx="893750" cy="1092600"/>
              </a:xfrm>
              <a:custGeom>
                <a:avLst/>
                <a:gdLst/>
                <a:ahLst/>
                <a:cxnLst/>
                <a:rect l="l" t="t" r="r" b="b"/>
                <a:pathLst>
                  <a:path w="35750" h="43704" extrusionOk="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w="9525" cap="flat" cmpd="sng">
                <a:solidFill>
                  <a:schemeClr val="dk2"/>
                </a:solidFill>
                <a:prstDash val="solid"/>
                <a:round/>
                <a:headEnd type="none" w="med" len="med"/>
                <a:tailEnd type="none" w="med" len="med"/>
              </a:ln>
            </p:spPr>
          </p:sp>
          <p:sp>
            <p:nvSpPr>
              <p:cNvPr id="164" name="Google Shape;164;p2"/>
              <p:cNvSpPr/>
              <p:nvPr/>
            </p:nvSpPr>
            <p:spPr>
              <a:xfrm>
                <a:off x="-91100" y="4167931"/>
                <a:ext cx="872850" cy="990201"/>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5" name="Google Shape;165;p2"/>
              <p:cNvSpPr/>
              <p:nvPr/>
            </p:nvSpPr>
            <p:spPr>
              <a:xfrm>
                <a:off x="665718" y="4148465"/>
                <a:ext cx="59918" cy="110862"/>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 name="Google Shape;166;p2"/>
              <p:cNvSpPr/>
              <p:nvPr/>
            </p:nvSpPr>
            <p:spPr>
              <a:xfrm>
                <a:off x="499561" y="4227988"/>
                <a:ext cx="177373" cy="147448"/>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 name="Google Shape;167;p2"/>
              <p:cNvSpPr/>
              <p:nvPr/>
            </p:nvSpPr>
            <p:spPr>
              <a:xfrm>
                <a:off x="355736" y="4345272"/>
                <a:ext cx="266283" cy="163601"/>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 name="Google Shape;168;p2"/>
              <p:cNvSpPr/>
              <p:nvPr/>
            </p:nvSpPr>
            <p:spPr>
              <a:xfrm>
                <a:off x="225509" y="4482436"/>
                <a:ext cx="344356" cy="209989"/>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 name="Google Shape;169;p2"/>
              <p:cNvSpPr/>
              <p:nvPr/>
            </p:nvSpPr>
            <p:spPr>
              <a:xfrm>
                <a:off x="87200" y="4614705"/>
                <a:ext cx="406986" cy="247911"/>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 name="Google Shape;170;p2"/>
              <p:cNvSpPr/>
              <p:nvPr/>
            </p:nvSpPr>
            <p:spPr>
              <a:xfrm>
                <a:off x="13240" y="4693946"/>
                <a:ext cx="386223" cy="3350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71" name="Google Shape;171;p2"/>
            <p:cNvGrpSpPr/>
            <p:nvPr/>
          </p:nvGrpSpPr>
          <p:grpSpPr>
            <a:xfrm>
              <a:off x="-22453" y="4050638"/>
              <a:ext cx="191214" cy="563457"/>
              <a:chOff x="114197" y="3383775"/>
              <a:chExt cx="191214" cy="563457"/>
            </a:xfrm>
          </p:grpSpPr>
          <p:sp>
            <p:nvSpPr>
              <p:cNvPr id="172" name="Google Shape;172;p2"/>
              <p:cNvSpPr/>
              <p:nvPr/>
            </p:nvSpPr>
            <p:spPr>
              <a:xfrm>
                <a:off x="195999" y="3383775"/>
                <a:ext cx="46078" cy="563457"/>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 name="Google Shape;173;p2"/>
              <p:cNvSpPr/>
              <p:nvPr/>
            </p:nvSpPr>
            <p:spPr>
              <a:xfrm>
                <a:off x="151094" y="3416807"/>
                <a:ext cx="82456" cy="82456"/>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 name="Google Shape;174;p2"/>
              <p:cNvSpPr/>
              <p:nvPr/>
            </p:nvSpPr>
            <p:spPr>
              <a:xfrm>
                <a:off x="216121" y="3493258"/>
                <a:ext cx="89290" cy="80109"/>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 name="Google Shape;175;p2"/>
              <p:cNvSpPr/>
              <p:nvPr/>
            </p:nvSpPr>
            <p:spPr>
              <a:xfrm>
                <a:off x="148782" y="3541269"/>
                <a:ext cx="72585" cy="79833"/>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 name="Google Shape;176;p2"/>
              <p:cNvSpPr/>
              <p:nvPr/>
            </p:nvSpPr>
            <p:spPr>
              <a:xfrm>
                <a:off x="202212" y="3644643"/>
                <a:ext cx="74414" cy="70065"/>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 name="Google Shape;177;p2"/>
              <p:cNvSpPr/>
              <p:nvPr/>
            </p:nvSpPr>
            <p:spPr>
              <a:xfrm>
                <a:off x="114197" y="3708842"/>
                <a:ext cx="92293" cy="66752"/>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78" name="Google Shape;178;p2"/>
            <p:cNvGrpSpPr/>
            <p:nvPr/>
          </p:nvGrpSpPr>
          <p:grpSpPr>
            <a:xfrm rot="-820414">
              <a:off x="-93823" y="4052283"/>
              <a:ext cx="584197" cy="414002"/>
              <a:chOff x="357531" y="3743933"/>
              <a:chExt cx="584172" cy="413984"/>
            </a:xfrm>
          </p:grpSpPr>
          <p:sp>
            <p:nvSpPr>
              <p:cNvPr id="179" name="Google Shape;179;p2"/>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0" name="Google Shape;180;p2"/>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1" name="Google Shape;181;p2"/>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 name="Google Shape;182;p2"/>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 name="Google Shape;183;p2"/>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 name="Google Shape;184;p2"/>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5" name="Google Shape;185;p2"/>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6" name="Google Shape;186;p2"/>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7" name="Google Shape;187;p2"/>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88" name="Google Shape;188;p2"/>
            <p:cNvGrpSpPr/>
            <p:nvPr/>
          </p:nvGrpSpPr>
          <p:grpSpPr>
            <a:xfrm>
              <a:off x="395516" y="4840024"/>
              <a:ext cx="971390" cy="384361"/>
              <a:chOff x="1928754" y="4491924"/>
              <a:chExt cx="971390" cy="384361"/>
            </a:xfrm>
          </p:grpSpPr>
          <p:sp>
            <p:nvSpPr>
              <p:cNvPr id="189" name="Google Shape;189;p2"/>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0" name="Google Shape;190;p2"/>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2"/>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2"/>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3" name="Google Shape;193;p2"/>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4" name="Google Shape;194;p2"/>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95" name="Google Shape;195;p2"/>
            <p:cNvGrpSpPr/>
            <p:nvPr/>
          </p:nvGrpSpPr>
          <p:grpSpPr>
            <a:xfrm>
              <a:off x="287292" y="3972850"/>
              <a:ext cx="1187844" cy="1134819"/>
              <a:chOff x="287292" y="3972850"/>
              <a:chExt cx="1187844" cy="1134819"/>
            </a:xfrm>
          </p:grpSpPr>
          <p:sp>
            <p:nvSpPr>
              <p:cNvPr id="196" name="Google Shape;196;p2"/>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2"/>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2"/>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2"/>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2"/>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2"/>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2"/>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2"/>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2"/>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2"/>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2"/>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2"/>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2"/>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2"/>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2"/>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1" name="Google Shape;211;p2"/>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2" name="Google Shape;212;p2"/>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2"/>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2"/>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5" name="Google Shape;215;p2"/>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6" name="Google Shape;216;p2"/>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2"/>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2"/>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2"/>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2"/>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2"/>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2"/>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2"/>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2"/>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2"/>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2"/>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2"/>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2"/>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2"/>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2"/>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2"/>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2"/>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3" name="Google Shape;233;p2"/>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4" name="Google Shape;234;p2"/>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5" name="Google Shape;235;p2"/>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6" name="Google Shape;236;p2"/>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37" name="Google Shape;237;p2"/>
            <p:cNvGrpSpPr/>
            <p:nvPr/>
          </p:nvGrpSpPr>
          <p:grpSpPr>
            <a:xfrm>
              <a:off x="698404" y="4536073"/>
              <a:ext cx="744184" cy="310359"/>
              <a:chOff x="698404" y="4536073"/>
              <a:chExt cx="744184" cy="310359"/>
            </a:xfrm>
          </p:grpSpPr>
          <p:sp>
            <p:nvSpPr>
              <p:cNvPr id="238" name="Google Shape;238;p2"/>
              <p:cNvSpPr/>
              <p:nvPr/>
            </p:nvSpPr>
            <p:spPr>
              <a:xfrm>
                <a:off x="698404" y="4575835"/>
                <a:ext cx="689713" cy="270598"/>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9" name="Google Shape;239;p2"/>
              <p:cNvSpPr/>
              <p:nvPr/>
            </p:nvSpPr>
            <p:spPr>
              <a:xfrm>
                <a:off x="1244437" y="4664884"/>
                <a:ext cx="116316" cy="6174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0" name="Google Shape;240;p2"/>
              <p:cNvSpPr/>
              <p:nvPr/>
            </p:nvSpPr>
            <p:spPr>
              <a:xfrm>
                <a:off x="1289756" y="4685766"/>
                <a:ext cx="146240" cy="95745"/>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1" name="Google Shape;241;p2"/>
              <p:cNvSpPr/>
              <p:nvPr/>
            </p:nvSpPr>
            <p:spPr>
              <a:xfrm>
                <a:off x="1291551" y="4536073"/>
                <a:ext cx="151038" cy="110103"/>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2" name="Google Shape;242;p2"/>
              <p:cNvSpPr/>
              <p:nvPr/>
            </p:nvSpPr>
            <p:spPr>
              <a:xfrm>
                <a:off x="1195840" y="4664781"/>
                <a:ext cx="18673" cy="51531"/>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3" name="Google Shape;243;p2"/>
              <p:cNvSpPr/>
              <p:nvPr/>
            </p:nvSpPr>
            <p:spPr>
              <a:xfrm>
                <a:off x="1161255" y="4681348"/>
                <a:ext cx="18707" cy="45318"/>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4" name="Google Shape;244;p2"/>
              <p:cNvSpPr/>
              <p:nvPr/>
            </p:nvSpPr>
            <p:spPr>
              <a:xfrm>
                <a:off x="1127845" y="4681348"/>
                <a:ext cx="18707" cy="48286"/>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45" name="Google Shape;245;p2"/>
            <p:cNvGrpSpPr/>
            <p:nvPr/>
          </p:nvGrpSpPr>
          <p:grpSpPr>
            <a:xfrm>
              <a:off x="1480868" y="4370675"/>
              <a:ext cx="111726" cy="84079"/>
              <a:chOff x="1480868" y="4370675"/>
              <a:chExt cx="111726" cy="84079"/>
            </a:xfrm>
          </p:grpSpPr>
          <p:sp>
            <p:nvSpPr>
              <p:cNvPr id="246" name="Google Shape;246;p2"/>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7" name="Google Shape;247;p2"/>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8" name="Google Shape;248;p2"/>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49" name="Google Shape;249;p2"/>
            <p:cNvGrpSpPr/>
            <p:nvPr/>
          </p:nvGrpSpPr>
          <p:grpSpPr>
            <a:xfrm>
              <a:off x="497557" y="3828541"/>
              <a:ext cx="111691" cy="96746"/>
              <a:chOff x="511469" y="3533641"/>
              <a:chExt cx="111691" cy="96746"/>
            </a:xfrm>
          </p:grpSpPr>
          <p:sp>
            <p:nvSpPr>
              <p:cNvPr id="250" name="Google Shape;250;p2"/>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 name="Google Shape;251;p2"/>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 name="Google Shape;252;p2"/>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53" name="Google Shape;253;p2"/>
            <p:cNvSpPr/>
            <p:nvPr/>
          </p:nvSpPr>
          <p:spPr>
            <a:xfrm>
              <a:off x="1061766" y="3978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 name="Google Shape;254;p2"/>
            <p:cNvSpPr/>
            <p:nvPr/>
          </p:nvSpPr>
          <p:spPr>
            <a:xfrm>
              <a:off x="1494708" y="48542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 name="Google Shape;255;p2"/>
            <p:cNvSpPr/>
            <p:nvPr/>
          </p:nvSpPr>
          <p:spPr>
            <a:xfrm>
              <a:off x="57151" y="38545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 name="Google Shape;256;p2"/>
            <p:cNvSpPr/>
            <p:nvPr/>
          </p:nvSpPr>
          <p:spPr>
            <a:xfrm>
              <a:off x="1269199" y="38882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 name="Google Shape;257;p2"/>
            <p:cNvSpPr/>
            <p:nvPr/>
          </p:nvSpPr>
          <p:spPr>
            <a:xfrm>
              <a:off x="2646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8" name="Google Shape;258;p2"/>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9" name="Google Shape;259;p2"/>
            <p:cNvSpPr/>
            <p:nvPr/>
          </p:nvSpPr>
          <p:spPr>
            <a:xfrm>
              <a:off x="821979" y="3987329"/>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3127"/>
        <p:cNvGrpSpPr/>
        <p:nvPr/>
      </p:nvGrpSpPr>
      <p:grpSpPr>
        <a:xfrm>
          <a:off x="0" y="0"/>
          <a:ext cx="0" cy="0"/>
          <a:chOff x="0" y="0"/>
          <a:chExt cx="0" cy="0"/>
        </a:xfrm>
      </p:grpSpPr>
      <p:sp>
        <p:nvSpPr>
          <p:cNvPr id="3128" name="Google Shape;3128;p21"/>
          <p:cNvSpPr txBox="1">
            <a:spLocks noGrp="1"/>
          </p:cNvSpPr>
          <p:nvPr>
            <p:ph type="subTitle" idx="1"/>
          </p:nvPr>
        </p:nvSpPr>
        <p:spPr>
          <a:xfrm>
            <a:off x="1920600" y="2019600"/>
            <a:ext cx="5302800" cy="81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800" b="0">
                <a:solidFill>
                  <a:schemeClr val="dk1"/>
                </a:solidFill>
                <a:latin typeface="Ubuntu"/>
                <a:ea typeface="Ubuntu"/>
                <a:cs typeface="Ubuntu"/>
                <a:sym typeface="Ubuntu"/>
              </a:defRPr>
            </a:lvl1pPr>
            <a:lvl2pPr lvl="1" algn="ctr" rtl="0">
              <a:lnSpc>
                <a:spcPct val="100000"/>
              </a:lnSpc>
              <a:spcBef>
                <a:spcPts val="0"/>
              </a:spcBef>
              <a:spcAft>
                <a:spcPts val="0"/>
              </a:spcAft>
              <a:buNone/>
              <a:defRPr sz="1800" b="0">
                <a:solidFill>
                  <a:schemeClr val="dk1"/>
                </a:solidFill>
                <a:latin typeface="Ubuntu"/>
                <a:ea typeface="Ubuntu"/>
                <a:cs typeface="Ubuntu"/>
                <a:sym typeface="Ubuntu"/>
              </a:defRPr>
            </a:lvl2pPr>
            <a:lvl3pPr lvl="2" algn="ctr" rtl="0">
              <a:lnSpc>
                <a:spcPct val="100000"/>
              </a:lnSpc>
              <a:spcBef>
                <a:spcPts val="0"/>
              </a:spcBef>
              <a:spcAft>
                <a:spcPts val="0"/>
              </a:spcAft>
              <a:buNone/>
              <a:defRPr sz="1800" b="0">
                <a:solidFill>
                  <a:schemeClr val="dk1"/>
                </a:solidFill>
                <a:latin typeface="Ubuntu"/>
                <a:ea typeface="Ubuntu"/>
                <a:cs typeface="Ubuntu"/>
                <a:sym typeface="Ubuntu"/>
              </a:defRPr>
            </a:lvl3pPr>
            <a:lvl4pPr lvl="3" algn="ctr" rtl="0">
              <a:lnSpc>
                <a:spcPct val="100000"/>
              </a:lnSpc>
              <a:spcBef>
                <a:spcPts val="0"/>
              </a:spcBef>
              <a:spcAft>
                <a:spcPts val="0"/>
              </a:spcAft>
              <a:buNone/>
              <a:defRPr sz="1800" b="0">
                <a:solidFill>
                  <a:schemeClr val="dk1"/>
                </a:solidFill>
                <a:latin typeface="Ubuntu"/>
                <a:ea typeface="Ubuntu"/>
                <a:cs typeface="Ubuntu"/>
                <a:sym typeface="Ubuntu"/>
              </a:defRPr>
            </a:lvl4pPr>
            <a:lvl5pPr lvl="4" algn="ctr" rtl="0">
              <a:lnSpc>
                <a:spcPct val="100000"/>
              </a:lnSpc>
              <a:spcBef>
                <a:spcPts val="0"/>
              </a:spcBef>
              <a:spcAft>
                <a:spcPts val="0"/>
              </a:spcAft>
              <a:buNone/>
              <a:defRPr sz="1800" b="0">
                <a:solidFill>
                  <a:schemeClr val="dk1"/>
                </a:solidFill>
                <a:latin typeface="Ubuntu"/>
                <a:ea typeface="Ubuntu"/>
                <a:cs typeface="Ubuntu"/>
                <a:sym typeface="Ubuntu"/>
              </a:defRPr>
            </a:lvl5pPr>
            <a:lvl6pPr lvl="5" algn="ctr" rtl="0">
              <a:lnSpc>
                <a:spcPct val="100000"/>
              </a:lnSpc>
              <a:spcBef>
                <a:spcPts val="0"/>
              </a:spcBef>
              <a:spcAft>
                <a:spcPts val="0"/>
              </a:spcAft>
              <a:buNone/>
              <a:defRPr sz="1800" b="0">
                <a:solidFill>
                  <a:schemeClr val="dk1"/>
                </a:solidFill>
                <a:latin typeface="Ubuntu"/>
                <a:ea typeface="Ubuntu"/>
                <a:cs typeface="Ubuntu"/>
                <a:sym typeface="Ubuntu"/>
              </a:defRPr>
            </a:lvl6pPr>
            <a:lvl7pPr lvl="6" algn="ctr" rtl="0">
              <a:lnSpc>
                <a:spcPct val="100000"/>
              </a:lnSpc>
              <a:spcBef>
                <a:spcPts val="0"/>
              </a:spcBef>
              <a:spcAft>
                <a:spcPts val="0"/>
              </a:spcAft>
              <a:buNone/>
              <a:defRPr sz="1800" b="0">
                <a:solidFill>
                  <a:schemeClr val="dk1"/>
                </a:solidFill>
                <a:latin typeface="Ubuntu"/>
                <a:ea typeface="Ubuntu"/>
                <a:cs typeface="Ubuntu"/>
                <a:sym typeface="Ubuntu"/>
              </a:defRPr>
            </a:lvl7pPr>
            <a:lvl8pPr lvl="7" algn="ctr" rtl="0">
              <a:lnSpc>
                <a:spcPct val="100000"/>
              </a:lnSpc>
              <a:spcBef>
                <a:spcPts val="0"/>
              </a:spcBef>
              <a:spcAft>
                <a:spcPts val="0"/>
              </a:spcAft>
              <a:buNone/>
              <a:defRPr sz="1800" b="0">
                <a:solidFill>
                  <a:schemeClr val="dk1"/>
                </a:solidFill>
                <a:latin typeface="Ubuntu"/>
                <a:ea typeface="Ubuntu"/>
                <a:cs typeface="Ubuntu"/>
                <a:sym typeface="Ubuntu"/>
              </a:defRPr>
            </a:lvl8pPr>
            <a:lvl9pPr lvl="8" algn="ctr" rtl="0">
              <a:lnSpc>
                <a:spcPct val="100000"/>
              </a:lnSpc>
              <a:spcBef>
                <a:spcPts val="0"/>
              </a:spcBef>
              <a:spcAft>
                <a:spcPts val="0"/>
              </a:spcAft>
              <a:buNone/>
              <a:defRPr sz="1800" b="0">
                <a:solidFill>
                  <a:schemeClr val="dk1"/>
                </a:solidFill>
                <a:latin typeface="Ubuntu"/>
                <a:ea typeface="Ubuntu"/>
                <a:cs typeface="Ubuntu"/>
                <a:sym typeface="Ubuntu"/>
              </a:defRPr>
            </a:lvl9pPr>
          </a:lstStyle>
          <a:p>
            <a:endParaRPr/>
          </a:p>
        </p:txBody>
      </p:sp>
      <p:sp>
        <p:nvSpPr>
          <p:cNvPr id="3129" name="Google Shape;3129;p21"/>
          <p:cNvSpPr txBox="1">
            <a:spLocks noGrp="1"/>
          </p:cNvSpPr>
          <p:nvPr>
            <p:ph type="subTitle" idx="2"/>
          </p:nvPr>
        </p:nvSpPr>
        <p:spPr>
          <a:xfrm>
            <a:off x="2950651" y="2831700"/>
            <a:ext cx="3242700" cy="2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b="1">
                <a:solidFill>
                  <a:schemeClr val="accent4"/>
                </a:solidFill>
              </a:defRPr>
            </a:lvl1pPr>
            <a:lvl2pPr lvl="1" algn="ctr" rtl="0">
              <a:lnSpc>
                <a:spcPct val="100000"/>
              </a:lnSpc>
              <a:spcBef>
                <a:spcPts val="0"/>
              </a:spcBef>
              <a:spcAft>
                <a:spcPts val="0"/>
              </a:spcAft>
              <a:buNone/>
              <a:defRPr sz="2400" b="1">
                <a:solidFill>
                  <a:schemeClr val="accent4"/>
                </a:solidFill>
              </a:defRPr>
            </a:lvl2pPr>
            <a:lvl3pPr lvl="2" algn="ctr" rtl="0">
              <a:lnSpc>
                <a:spcPct val="100000"/>
              </a:lnSpc>
              <a:spcBef>
                <a:spcPts val="0"/>
              </a:spcBef>
              <a:spcAft>
                <a:spcPts val="0"/>
              </a:spcAft>
              <a:buNone/>
              <a:defRPr sz="2400" b="1">
                <a:solidFill>
                  <a:schemeClr val="accent4"/>
                </a:solidFill>
              </a:defRPr>
            </a:lvl3pPr>
            <a:lvl4pPr lvl="3" algn="ctr" rtl="0">
              <a:lnSpc>
                <a:spcPct val="100000"/>
              </a:lnSpc>
              <a:spcBef>
                <a:spcPts val="0"/>
              </a:spcBef>
              <a:spcAft>
                <a:spcPts val="0"/>
              </a:spcAft>
              <a:buNone/>
              <a:defRPr sz="2400" b="1">
                <a:solidFill>
                  <a:schemeClr val="accent4"/>
                </a:solidFill>
              </a:defRPr>
            </a:lvl4pPr>
            <a:lvl5pPr lvl="4" algn="ctr" rtl="0">
              <a:lnSpc>
                <a:spcPct val="100000"/>
              </a:lnSpc>
              <a:spcBef>
                <a:spcPts val="0"/>
              </a:spcBef>
              <a:spcAft>
                <a:spcPts val="0"/>
              </a:spcAft>
              <a:buNone/>
              <a:defRPr sz="2400" b="1">
                <a:solidFill>
                  <a:schemeClr val="accent4"/>
                </a:solidFill>
              </a:defRPr>
            </a:lvl5pPr>
            <a:lvl6pPr lvl="5" algn="ctr" rtl="0">
              <a:lnSpc>
                <a:spcPct val="100000"/>
              </a:lnSpc>
              <a:spcBef>
                <a:spcPts val="0"/>
              </a:spcBef>
              <a:spcAft>
                <a:spcPts val="0"/>
              </a:spcAft>
              <a:buNone/>
              <a:defRPr sz="2400" b="1">
                <a:solidFill>
                  <a:schemeClr val="accent4"/>
                </a:solidFill>
              </a:defRPr>
            </a:lvl6pPr>
            <a:lvl7pPr lvl="6" algn="ctr" rtl="0">
              <a:lnSpc>
                <a:spcPct val="100000"/>
              </a:lnSpc>
              <a:spcBef>
                <a:spcPts val="0"/>
              </a:spcBef>
              <a:spcAft>
                <a:spcPts val="0"/>
              </a:spcAft>
              <a:buNone/>
              <a:defRPr sz="2400" b="1">
                <a:solidFill>
                  <a:schemeClr val="accent4"/>
                </a:solidFill>
              </a:defRPr>
            </a:lvl7pPr>
            <a:lvl8pPr lvl="7" algn="ctr" rtl="0">
              <a:lnSpc>
                <a:spcPct val="100000"/>
              </a:lnSpc>
              <a:spcBef>
                <a:spcPts val="0"/>
              </a:spcBef>
              <a:spcAft>
                <a:spcPts val="0"/>
              </a:spcAft>
              <a:buNone/>
              <a:defRPr sz="2400" b="1">
                <a:solidFill>
                  <a:schemeClr val="accent4"/>
                </a:solidFill>
              </a:defRPr>
            </a:lvl8pPr>
            <a:lvl9pPr lvl="8" algn="ctr" rtl="0">
              <a:lnSpc>
                <a:spcPct val="100000"/>
              </a:lnSpc>
              <a:spcBef>
                <a:spcPts val="0"/>
              </a:spcBef>
              <a:spcAft>
                <a:spcPts val="0"/>
              </a:spcAft>
              <a:buNone/>
              <a:defRPr sz="2400" b="1">
                <a:solidFill>
                  <a:schemeClr val="accent4"/>
                </a:solidFill>
              </a:defRPr>
            </a:lvl9pPr>
          </a:lstStyle>
          <a:p>
            <a:endParaRPr/>
          </a:p>
        </p:txBody>
      </p:sp>
      <p:sp>
        <p:nvSpPr>
          <p:cNvPr id="3130" name="Google Shape;3130;p21"/>
          <p:cNvSpPr/>
          <p:nvPr/>
        </p:nvSpPr>
        <p:spPr>
          <a:xfrm>
            <a:off x="-865820" y="-228691"/>
            <a:ext cx="7704175" cy="1288650"/>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131" name="Google Shape;3131;p21"/>
          <p:cNvSpPr/>
          <p:nvPr/>
        </p:nvSpPr>
        <p:spPr>
          <a:xfrm>
            <a:off x="5755652" y="-1405724"/>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132" name="Google Shape;3132;p21"/>
          <p:cNvSpPr/>
          <p:nvPr/>
        </p:nvSpPr>
        <p:spPr>
          <a:xfrm>
            <a:off x="2634424" y="4389598"/>
            <a:ext cx="8118075" cy="1245850"/>
          </a:xfrm>
          <a:custGeom>
            <a:avLst/>
            <a:gdLst/>
            <a:ahLst/>
            <a:cxnLst/>
            <a:rect l="l" t="t" r="r" b="b"/>
            <a:pathLst>
              <a:path w="324723" h="49834" extrusionOk="0">
                <a:moveTo>
                  <a:pt x="36613" y="11080"/>
                </a:moveTo>
                <a:cubicBezTo>
                  <a:pt x="51097" y="7847"/>
                  <a:pt x="82117" y="26980"/>
                  <a:pt x="105493" y="26642"/>
                </a:cubicBezTo>
                <a:cubicBezTo>
                  <a:pt x="128869" y="26304"/>
                  <a:pt x="158980" y="10914"/>
                  <a:pt x="176867" y="9053"/>
                </a:cubicBezTo>
                <a:cubicBezTo>
                  <a:pt x="194754" y="7192"/>
                  <a:pt x="198497" y="16871"/>
                  <a:pt x="212814" y="15476"/>
                </a:cubicBezTo>
                <a:cubicBezTo>
                  <a:pt x="227131" y="14082"/>
                  <a:pt x="251925" y="-3669"/>
                  <a:pt x="262767" y="686"/>
                </a:cubicBezTo>
                <a:cubicBezTo>
                  <a:pt x="273609" y="5042"/>
                  <a:pt x="272193" y="34009"/>
                  <a:pt x="277866" y="41609"/>
                </a:cubicBezTo>
                <a:cubicBezTo>
                  <a:pt x="283539" y="49209"/>
                  <a:pt x="292250" y="45066"/>
                  <a:pt x="296807" y="46285"/>
                </a:cubicBezTo>
                <a:cubicBezTo>
                  <a:pt x="301364" y="47504"/>
                  <a:pt x="351576" y="48962"/>
                  <a:pt x="305206" y="48921"/>
                </a:cubicBezTo>
                <a:cubicBezTo>
                  <a:pt x="258836" y="48880"/>
                  <a:pt x="63353" y="52345"/>
                  <a:pt x="18587" y="46038"/>
                </a:cubicBezTo>
                <a:cubicBezTo>
                  <a:pt x="-26178" y="39731"/>
                  <a:pt x="22129" y="14313"/>
                  <a:pt x="36613" y="11080"/>
                </a:cubicBezTo>
                <a:close/>
              </a:path>
            </a:pathLst>
          </a:custGeom>
          <a:solidFill>
            <a:schemeClr val="accent2"/>
          </a:solidFill>
          <a:ln>
            <a:noFill/>
          </a:ln>
        </p:spPr>
      </p:sp>
      <p:sp>
        <p:nvSpPr>
          <p:cNvPr id="3133" name="Google Shape;3133;p21"/>
          <p:cNvSpPr/>
          <p:nvPr/>
        </p:nvSpPr>
        <p:spPr>
          <a:xfrm>
            <a:off x="-1005610" y="4262205"/>
            <a:ext cx="6275451" cy="1495650"/>
          </a:xfrm>
          <a:custGeom>
            <a:avLst/>
            <a:gdLst/>
            <a:ahLst/>
            <a:cxnLst/>
            <a:rect l="l" t="t" r="r" b="b"/>
            <a:pathLst>
              <a:path w="251018" h="59826" extrusionOk="0">
                <a:moveTo>
                  <a:pt x="26820" y="6722"/>
                </a:moveTo>
                <a:cubicBezTo>
                  <a:pt x="33941" y="-2016"/>
                  <a:pt x="47154" y="-1093"/>
                  <a:pt x="56753" y="3054"/>
                </a:cubicBezTo>
                <a:cubicBezTo>
                  <a:pt x="66352" y="7202"/>
                  <a:pt x="73172" y="29576"/>
                  <a:pt x="84412" y="31607"/>
                </a:cubicBezTo>
                <a:cubicBezTo>
                  <a:pt x="95653" y="33638"/>
                  <a:pt x="112577" y="18283"/>
                  <a:pt x="124196" y="15239"/>
                </a:cubicBezTo>
                <a:cubicBezTo>
                  <a:pt x="135816" y="12195"/>
                  <a:pt x="145099" y="9933"/>
                  <a:pt x="154129" y="13345"/>
                </a:cubicBezTo>
                <a:cubicBezTo>
                  <a:pt x="163159" y="16758"/>
                  <a:pt x="166931" y="29746"/>
                  <a:pt x="178378" y="35714"/>
                </a:cubicBezTo>
                <a:cubicBezTo>
                  <a:pt x="189825" y="41683"/>
                  <a:pt x="213061" y="45653"/>
                  <a:pt x="222809" y="49156"/>
                </a:cubicBezTo>
                <a:cubicBezTo>
                  <a:pt x="232557" y="52659"/>
                  <a:pt x="271662" y="55680"/>
                  <a:pt x="236865" y="56734"/>
                </a:cubicBezTo>
                <a:cubicBezTo>
                  <a:pt x="202068" y="57788"/>
                  <a:pt x="49034" y="63815"/>
                  <a:pt x="14026" y="55480"/>
                </a:cubicBezTo>
                <a:cubicBezTo>
                  <a:pt x="-20981" y="47145"/>
                  <a:pt x="19699" y="15460"/>
                  <a:pt x="26820" y="6722"/>
                </a:cubicBezTo>
                <a:close/>
              </a:path>
            </a:pathLst>
          </a:custGeom>
          <a:solidFill>
            <a:schemeClr val="lt2"/>
          </a:solidFill>
          <a:ln>
            <a:noFill/>
          </a:ln>
        </p:spPr>
      </p:sp>
      <p:sp>
        <p:nvSpPr>
          <p:cNvPr id="3134" name="Google Shape;3134;p21"/>
          <p:cNvSpPr/>
          <p:nvPr/>
        </p:nvSpPr>
        <p:spPr>
          <a:xfrm rot="1121112" flipH="1">
            <a:off x="7128635" y="4584195"/>
            <a:ext cx="388189" cy="33598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135" name="Google Shape;3135;p21"/>
          <p:cNvGrpSpPr/>
          <p:nvPr/>
        </p:nvGrpSpPr>
        <p:grpSpPr>
          <a:xfrm flipH="1">
            <a:off x="-38671" y="4356351"/>
            <a:ext cx="911795" cy="886074"/>
            <a:chOff x="8197580" y="4205811"/>
            <a:chExt cx="998242" cy="969977"/>
          </a:xfrm>
        </p:grpSpPr>
        <p:sp>
          <p:nvSpPr>
            <p:cNvPr id="3136" name="Google Shape;3136;p21"/>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37" name="Google Shape;3137;p21"/>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38" name="Google Shape;3138;p21"/>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39" name="Google Shape;3139;p21"/>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0" name="Google Shape;3140;p21"/>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1" name="Google Shape;3141;p21"/>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2" name="Google Shape;3142;p21"/>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3" name="Google Shape;3143;p21"/>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4" name="Google Shape;3144;p21"/>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5" name="Google Shape;3145;p21"/>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6" name="Google Shape;3146;p21"/>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7" name="Google Shape;3147;p21"/>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8" name="Google Shape;3148;p21"/>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9" name="Google Shape;3149;p21"/>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0" name="Google Shape;3150;p21"/>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1" name="Google Shape;3151;p21"/>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2" name="Google Shape;3152;p21"/>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153" name="Google Shape;3153;p21"/>
          <p:cNvGrpSpPr/>
          <p:nvPr/>
        </p:nvGrpSpPr>
        <p:grpSpPr>
          <a:xfrm flipH="1">
            <a:off x="8302206" y="-52004"/>
            <a:ext cx="910775" cy="885126"/>
            <a:chOff x="-36607" y="-28910"/>
            <a:chExt cx="999532" cy="971385"/>
          </a:xfrm>
        </p:grpSpPr>
        <p:sp>
          <p:nvSpPr>
            <p:cNvPr id="3154" name="Google Shape;3154;p21"/>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5" name="Google Shape;3155;p21"/>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6" name="Google Shape;3156;p21"/>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7" name="Google Shape;3157;p21"/>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8" name="Google Shape;3158;p21"/>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9" name="Google Shape;3159;p21"/>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0" name="Google Shape;3160;p21"/>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1" name="Google Shape;3161;p21"/>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2" name="Google Shape;3162;p21"/>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3" name="Google Shape;3163;p21"/>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4" name="Google Shape;3164;p21"/>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5" name="Google Shape;3165;p21"/>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6" name="Google Shape;3166;p21"/>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7" name="Google Shape;3167;p21"/>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8" name="Google Shape;3168;p21"/>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9" name="Google Shape;3169;p21"/>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0" name="Google Shape;3170;p21"/>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171" name="Google Shape;3171;p21"/>
          <p:cNvGrpSpPr/>
          <p:nvPr/>
        </p:nvGrpSpPr>
        <p:grpSpPr>
          <a:xfrm rot="1258738" flipH="1">
            <a:off x="3609605" y="4616878"/>
            <a:ext cx="758451" cy="594642"/>
            <a:chOff x="6116480" y="4524652"/>
            <a:chExt cx="830410" cy="650968"/>
          </a:xfrm>
        </p:grpSpPr>
        <p:sp>
          <p:nvSpPr>
            <p:cNvPr id="3172" name="Google Shape;3172;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3" name="Google Shape;3173;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4" name="Google Shape;3174;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5" name="Google Shape;3175;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6" name="Google Shape;3176;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7" name="Google Shape;3177;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8" name="Google Shape;3178;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9" name="Google Shape;3179;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180" name="Google Shape;3180;p21"/>
          <p:cNvGrpSpPr/>
          <p:nvPr/>
        </p:nvGrpSpPr>
        <p:grpSpPr>
          <a:xfrm flipH="1">
            <a:off x="4995025" y="4414451"/>
            <a:ext cx="449004" cy="759823"/>
            <a:chOff x="4966680" y="4437444"/>
            <a:chExt cx="491575" cy="831771"/>
          </a:xfrm>
        </p:grpSpPr>
        <p:sp>
          <p:nvSpPr>
            <p:cNvPr id="3181" name="Google Shape;3181;p21"/>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82" name="Google Shape;3182;p21"/>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83" name="Google Shape;3183;p21"/>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84" name="Google Shape;3184;p21"/>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85" name="Google Shape;3185;p21"/>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186" name="Google Shape;3186;p21"/>
          <p:cNvGrpSpPr/>
          <p:nvPr/>
        </p:nvGrpSpPr>
        <p:grpSpPr>
          <a:xfrm flipH="1">
            <a:off x="6368441" y="4415785"/>
            <a:ext cx="605563" cy="757320"/>
            <a:chOff x="3291645" y="4438907"/>
            <a:chExt cx="662976" cy="829031"/>
          </a:xfrm>
        </p:grpSpPr>
        <p:sp>
          <p:nvSpPr>
            <p:cNvPr id="3187" name="Google Shape;3187;p21"/>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88" name="Google Shape;3188;p21"/>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89" name="Google Shape;3189;p21"/>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0" name="Google Shape;3190;p21"/>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1" name="Google Shape;3191;p21"/>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2" name="Google Shape;3192;p21"/>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3" name="Google Shape;3193;p21"/>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4" name="Google Shape;3194;p21"/>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5" name="Google Shape;3195;p21"/>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6" name="Google Shape;3196;p21"/>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197" name="Google Shape;3197;p21"/>
          <p:cNvGrpSpPr/>
          <p:nvPr/>
        </p:nvGrpSpPr>
        <p:grpSpPr>
          <a:xfrm flipH="1">
            <a:off x="2404165" y="4614946"/>
            <a:ext cx="578479" cy="673232"/>
            <a:chOff x="7255010" y="4438892"/>
            <a:chExt cx="633323" cy="736981"/>
          </a:xfrm>
        </p:grpSpPr>
        <p:sp>
          <p:nvSpPr>
            <p:cNvPr id="3198" name="Google Shape;3198;p21"/>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9" name="Google Shape;3199;p21"/>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0" name="Google Shape;3200;p21"/>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1" name="Google Shape;3201;p21"/>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2" name="Google Shape;3202;p21"/>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3" name="Google Shape;3203;p21"/>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4" name="Google Shape;3204;p21"/>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205" name="Google Shape;3205;p21"/>
          <p:cNvGrpSpPr/>
          <p:nvPr/>
        </p:nvGrpSpPr>
        <p:grpSpPr>
          <a:xfrm flipH="1">
            <a:off x="5553387" y="4515748"/>
            <a:ext cx="589552" cy="624470"/>
            <a:chOff x="4174996" y="4517026"/>
            <a:chExt cx="645448" cy="683601"/>
          </a:xfrm>
        </p:grpSpPr>
        <p:sp>
          <p:nvSpPr>
            <p:cNvPr id="3206" name="Google Shape;3206;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7" name="Google Shape;3207;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8" name="Google Shape;3208;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9" name="Google Shape;3209;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210" name="Google Shape;3210;p21"/>
          <p:cNvSpPr/>
          <p:nvPr/>
        </p:nvSpPr>
        <p:spPr>
          <a:xfrm rot="-5400000" flipH="1">
            <a:off x="4498630" y="4588401"/>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211" name="Google Shape;3211;p21"/>
          <p:cNvGrpSpPr/>
          <p:nvPr/>
        </p:nvGrpSpPr>
        <p:grpSpPr>
          <a:xfrm flipH="1">
            <a:off x="6265209" y="-244223"/>
            <a:ext cx="968731" cy="759811"/>
            <a:chOff x="2246497" y="-36012"/>
            <a:chExt cx="829747" cy="650802"/>
          </a:xfrm>
        </p:grpSpPr>
        <p:sp>
          <p:nvSpPr>
            <p:cNvPr id="3212" name="Google Shape;3212;p21"/>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3" name="Google Shape;3213;p21"/>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4" name="Google Shape;3214;p21"/>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5" name="Google Shape;3215;p21"/>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6" name="Google Shape;3216;p21"/>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7" name="Google Shape;3217;p21"/>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8" name="Google Shape;3218;p21"/>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9" name="Google Shape;3219;p21"/>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220" name="Google Shape;3220;p21"/>
          <p:cNvGrpSpPr/>
          <p:nvPr/>
        </p:nvGrpSpPr>
        <p:grpSpPr>
          <a:xfrm flipH="1">
            <a:off x="5370295" y="-94298"/>
            <a:ext cx="449049" cy="758026"/>
            <a:chOff x="3687755" y="-75325"/>
            <a:chExt cx="492810" cy="831899"/>
          </a:xfrm>
        </p:grpSpPr>
        <p:sp>
          <p:nvSpPr>
            <p:cNvPr id="3221" name="Google Shape;3221;p21"/>
            <p:cNvSpPr/>
            <p:nvPr/>
          </p:nvSpPr>
          <p:spPr>
            <a:xfrm rot="5400000">
              <a:off x="3549971" y="124574"/>
              <a:ext cx="812089" cy="449099"/>
            </a:xfrm>
            <a:custGeom>
              <a:avLst/>
              <a:gdLst/>
              <a:ahLst/>
              <a:cxnLst/>
              <a:rect l="l" t="t" r="r" b="b"/>
              <a:pathLst>
                <a:path w="19062" h="10541" extrusionOk="0">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2" name="Google Shape;3222;p21"/>
            <p:cNvSpPr/>
            <p:nvPr/>
          </p:nvSpPr>
          <p:spPr>
            <a:xfrm rot="5400000">
              <a:off x="3498549" y="113881"/>
              <a:ext cx="831899" cy="453488"/>
            </a:xfrm>
            <a:custGeom>
              <a:avLst/>
              <a:gdLst/>
              <a:ahLst/>
              <a:cxnLst/>
              <a:rect l="l" t="t" r="r" b="b"/>
              <a:pathLst>
                <a:path w="19527" h="10644" extrusionOk="0">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3" name="Google Shape;3223;p21"/>
            <p:cNvSpPr/>
            <p:nvPr/>
          </p:nvSpPr>
          <p:spPr>
            <a:xfrm rot="5400000">
              <a:off x="3995260" y="427493"/>
              <a:ext cx="171560" cy="184480"/>
            </a:xfrm>
            <a:custGeom>
              <a:avLst/>
              <a:gdLst/>
              <a:ahLst/>
              <a:cxnLst/>
              <a:rect l="l" t="t" r="r" b="b"/>
              <a:pathLst>
                <a:path w="4027" h="4330" extrusionOk="0">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4" name="Google Shape;3224;p21"/>
            <p:cNvSpPr/>
            <p:nvPr/>
          </p:nvSpPr>
          <p:spPr>
            <a:xfrm rot="5400000">
              <a:off x="3870090" y="209661"/>
              <a:ext cx="227923" cy="270073"/>
            </a:xfrm>
            <a:custGeom>
              <a:avLst/>
              <a:gdLst/>
              <a:ahLst/>
              <a:cxnLst/>
              <a:rect l="l" t="t" r="r" b="b"/>
              <a:pathLst>
                <a:path w="5350" h="6339" extrusionOk="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5" name="Google Shape;3225;p21"/>
            <p:cNvSpPr/>
            <p:nvPr/>
          </p:nvSpPr>
          <p:spPr>
            <a:xfrm rot="5400000">
              <a:off x="3771231" y="46045"/>
              <a:ext cx="193373" cy="231303"/>
            </a:xfrm>
            <a:custGeom>
              <a:avLst/>
              <a:gdLst/>
              <a:ahLst/>
              <a:cxnLst/>
              <a:rect l="l" t="t" r="r" b="b"/>
              <a:pathLst>
                <a:path w="4539" h="5429" extrusionOk="0">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226" name="Google Shape;3226;p21"/>
          <p:cNvGrpSpPr/>
          <p:nvPr/>
        </p:nvGrpSpPr>
        <p:grpSpPr>
          <a:xfrm rot="687021" flipH="1">
            <a:off x="3679310" y="-175836"/>
            <a:ext cx="742699" cy="921105"/>
            <a:chOff x="5192642" y="-74132"/>
            <a:chExt cx="662948" cy="822197"/>
          </a:xfrm>
        </p:grpSpPr>
        <p:sp>
          <p:nvSpPr>
            <p:cNvPr id="3227" name="Google Shape;3227;p21"/>
            <p:cNvSpPr/>
            <p:nvPr/>
          </p:nvSpPr>
          <p:spPr>
            <a:xfrm rot="5400000">
              <a:off x="5164026" y="-35873"/>
              <a:ext cx="729823" cy="653305"/>
            </a:xfrm>
            <a:custGeom>
              <a:avLst/>
              <a:gdLst/>
              <a:ahLst/>
              <a:cxnLst/>
              <a:rect l="l" t="t" r="r" b="b"/>
              <a:pathLst>
                <a:path w="17131" h="15334" extrusionOk="0">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8" name="Google Shape;3228;p21"/>
            <p:cNvSpPr/>
            <p:nvPr/>
          </p:nvSpPr>
          <p:spPr>
            <a:xfrm rot="5400000">
              <a:off x="5276098" y="445961"/>
              <a:ext cx="79667" cy="221546"/>
            </a:xfrm>
            <a:custGeom>
              <a:avLst/>
              <a:gdLst/>
              <a:ahLst/>
              <a:cxnLst/>
              <a:rect l="l" t="t" r="r" b="b"/>
              <a:pathLst>
                <a:path w="1870" h="5200" extrusionOk="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9" name="Google Shape;3229;p21"/>
            <p:cNvSpPr/>
            <p:nvPr/>
          </p:nvSpPr>
          <p:spPr>
            <a:xfrm rot="5400000">
              <a:off x="5432243" y="558818"/>
              <a:ext cx="266436" cy="82057"/>
            </a:xfrm>
            <a:custGeom>
              <a:avLst/>
              <a:gdLst/>
              <a:ahLst/>
              <a:cxnLst/>
              <a:rect l="l" t="t" r="r" b="b"/>
              <a:pathLst>
                <a:path w="6254" h="1926" extrusionOk="0">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0" name="Google Shape;3230;p21"/>
            <p:cNvSpPr/>
            <p:nvPr/>
          </p:nvSpPr>
          <p:spPr>
            <a:xfrm rot="5400000">
              <a:off x="5529564" y="261851"/>
              <a:ext cx="35573" cy="251881"/>
            </a:xfrm>
            <a:custGeom>
              <a:avLst/>
              <a:gdLst/>
              <a:ahLst/>
              <a:cxnLst/>
              <a:rect l="l" t="t" r="r" b="b"/>
              <a:pathLst>
                <a:path w="835" h="5912" extrusionOk="0">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1" name="Google Shape;3231;p21"/>
            <p:cNvSpPr/>
            <p:nvPr/>
          </p:nvSpPr>
          <p:spPr>
            <a:xfrm rot="5400000">
              <a:off x="5667433" y="324651"/>
              <a:ext cx="219872" cy="81205"/>
            </a:xfrm>
            <a:custGeom>
              <a:avLst/>
              <a:gdLst/>
              <a:ahLst/>
              <a:cxnLst/>
              <a:rect l="l" t="t" r="r" b="b"/>
              <a:pathLst>
                <a:path w="5161" h="1906" extrusionOk="0">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2" name="Google Shape;3232;p21"/>
            <p:cNvSpPr/>
            <p:nvPr/>
          </p:nvSpPr>
          <p:spPr>
            <a:xfrm rot="5400000">
              <a:off x="5193878" y="506590"/>
              <a:ext cx="35573" cy="38046"/>
            </a:xfrm>
            <a:custGeom>
              <a:avLst/>
              <a:gdLst/>
              <a:ahLst/>
              <a:cxnLst/>
              <a:rect l="l" t="t" r="r" b="b"/>
              <a:pathLst>
                <a:path w="835" h="893" extrusionOk="0">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3" name="Google Shape;3233;p21"/>
            <p:cNvSpPr/>
            <p:nvPr/>
          </p:nvSpPr>
          <p:spPr>
            <a:xfrm rot="5400000">
              <a:off x="5189831" y="625793"/>
              <a:ext cx="46905" cy="35575"/>
            </a:xfrm>
            <a:custGeom>
              <a:avLst/>
              <a:gdLst/>
              <a:ahLst/>
              <a:cxnLst/>
              <a:rect l="l" t="t" r="r" b="b"/>
              <a:pathLst>
                <a:path w="1101" h="835" extrusionOk="0">
                  <a:moveTo>
                    <a:pt x="567" y="1"/>
                  </a:moveTo>
                  <a:cubicBezTo>
                    <a:pt x="0" y="1"/>
                    <a:pt x="0" y="835"/>
                    <a:pt x="567" y="835"/>
                  </a:cubicBezTo>
                  <a:cubicBezTo>
                    <a:pt x="1101" y="835"/>
                    <a:pt x="1101" y="1"/>
                    <a:pt x="5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4" name="Google Shape;3234;p21"/>
            <p:cNvSpPr/>
            <p:nvPr/>
          </p:nvSpPr>
          <p:spPr>
            <a:xfrm rot="5400000">
              <a:off x="5510078" y="710531"/>
              <a:ext cx="35573" cy="39495"/>
            </a:xfrm>
            <a:custGeom>
              <a:avLst/>
              <a:gdLst/>
              <a:ahLst/>
              <a:cxnLst/>
              <a:rect l="l" t="t" r="r" b="b"/>
              <a:pathLst>
                <a:path w="835" h="927" extrusionOk="0">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5" name="Google Shape;3235;p21"/>
            <p:cNvSpPr/>
            <p:nvPr/>
          </p:nvSpPr>
          <p:spPr>
            <a:xfrm rot="5400000">
              <a:off x="5396584" y="380655"/>
              <a:ext cx="51166" cy="35575"/>
            </a:xfrm>
            <a:custGeom>
              <a:avLst/>
              <a:gdLst/>
              <a:ahLst/>
              <a:cxnLst/>
              <a:rect l="l" t="t" r="r" b="b"/>
              <a:pathLst>
                <a:path w="1201" h="835" extrusionOk="0">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6" name="Google Shape;3236;p21"/>
            <p:cNvSpPr/>
            <p:nvPr/>
          </p:nvSpPr>
          <p:spPr>
            <a:xfrm rot="5400000">
              <a:off x="5793069" y="453144"/>
              <a:ext cx="51208" cy="35575"/>
            </a:xfrm>
            <a:custGeom>
              <a:avLst/>
              <a:gdLst/>
              <a:ahLst/>
              <a:cxnLst/>
              <a:rect l="l" t="t" r="r" b="b"/>
              <a:pathLst>
                <a:path w="1202" h="835" extrusionOk="0">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237" name="Google Shape;3237;p21"/>
          <p:cNvGrpSpPr/>
          <p:nvPr/>
        </p:nvGrpSpPr>
        <p:grpSpPr>
          <a:xfrm flipH="1">
            <a:off x="7467011" y="-52006"/>
            <a:ext cx="576735" cy="672391"/>
            <a:chOff x="1258903" y="17252"/>
            <a:chExt cx="632940" cy="737918"/>
          </a:xfrm>
        </p:grpSpPr>
        <p:sp>
          <p:nvSpPr>
            <p:cNvPr id="3238" name="Google Shape;3238;p21"/>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9" name="Google Shape;3239;p21"/>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0" name="Google Shape;3240;p21"/>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1" name="Google Shape;3241;p21"/>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2" name="Google Shape;3242;p21"/>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3" name="Google Shape;3243;p21"/>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4" name="Google Shape;3244;p21"/>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245" name="Google Shape;3245;p21"/>
          <p:cNvGrpSpPr/>
          <p:nvPr/>
        </p:nvGrpSpPr>
        <p:grpSpPr>
          <a:xfrm flipH="1">
            <a:off x="4551822" y="-162475"/>
            <a:ext cx="587863" cy="624180"/>
            <a:chOff x="4326468" y="-8012"/>
            <a:chExt cx="645151" cy="685008"/>
          </a:xfrm>
        </p:grpSpPr>
        <p:sp>
          <p:nvSpPr>
            <p:cNvPr id="3246" name="Google Shape;3246;p21"/>
            <p:cNvSpPr/>
            <p:nvPr/>
          </p:nvSpPr>
          <p:spPr>
            <a:xfrm rot="5400000">
              <a:off x="4329204" y="76972"/>
              <a:ext cx="437996" cy="274589"/>
            </a:xfrm>
            <a:custGeom>
              <a:avLst/>
              <a:gdLst/>
              <a:ahLst/>
              <a:cxnLst/>
              <a:rect l="l" t="t" r="r" b="b"/>
              <a:pathLst>
                <a:path w="10281" h="6445" extrusionOk="0">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7" name="Google Shape;3247;p21"/>
            <p:cNvSpPr/>
            <p:nvPr/>
          </p:nvSpPr>
          <p:spPr>
            <a:xfrm rot="5400000">
              <a:off x="4286195" y="224699"/>
              <a:ext cx="360417" cy="279872"/>
            </a:xfrm>
            <a:custGeom>
              <a:avLst/>
              <a:gdLst/>
              <a:ahLst/>
              <a:cxnLst/>
              <a:rect l="l" t="t" r="r" b="b"/>
              <a:pathLst>
                <a:path w="8460" h="6569" extrusionOk="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8" name="Google Shape;3248;p21"/>
            <p:cNvSpPr/>
            <p:nvPr/>
          </p:nvSpPr>
          <p:spPr>
            <a:xfrm rot="5400000">
              <a:off x="4498491" y="197263"/>
              <a:ext cx="570533" cy="159982"/>
            </a:xfrm>
            <a:custGeom>
              <a:avLst/>
              <a:gdLst/>
              <a:ahLst/>
              <a:cxnLst/>
              <a:rect l="l" t="t" r="r" b="b"/>
              <a:pathLst>
                <a:path w="13392" h="3755" extrusionOk="0">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9" name="Google Shape;3249;p21"/>
            <p:cNvSpPr/>
            <p:nvPr/>
          </p:nvSpPr>
          <p:spPr>
            <a:xfrm rot="5400000">
              <a:off x="4603632" y="309010"/>
              <a:ext cx="481792" cy="254181"/>
            </a:xfrm>
            <a:custGeom>
              <a:avLst/>
              <a:gdLst/>
              <a:ahLst/>
              <a:cxnLst/>
              <a:rect l="l" t="t" r="r" b="b"/>
              <a:pathLst>
                <a:path w="11309" h="5966" extrusionOk="0">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250" name="Google Shape;3250;p21"/>
          <p:cNvSpPr/>
          <p:nvPr/>
        </p:nvSpPr>
        <p:spPr>
          <a:xfrm rot="-7832813" flipH="1">
            <a:off x="3147183" y="63172"/>
            <a:ext cx="267761" cy="220395"/>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251" name="Google Shape;3251;p21"/>
          <p:cNvGrpSpPr/>
          <p:nvPr/>
        </p:nvGrpSpPr>
        <p:grpSpPr>
          <a:xfrm rot="4172848" flipH="1">
            <a:off x="1531990" y="4712667"/>
            <a:ext cx="758567" cy="594672"/>
            <a:chOff x="6116480" y="4524652"/>
            <a:chExt cx="830410" cy="650968"/>
          </a:xfrm>
        </p:grpSpPr>
        <p:sp>
          <p:nvSpPr>
            <p:cNvPr id="3252" name="Google Shape;3252;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3" name="Google Shape;3253;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4" name="Google Shape;3254;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5" name="Google Shape;3255;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6" name="Google Shape;3256;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7" name="Google Shape;3257;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8" name="Google Shape;3258;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9" name="Google Shape;3259;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260" name="Google Shape;3260;p21"/>
          <p:cNvGrpSpPr/>
          <p:nvPr/>
        </p:nvGrpSpPr>
        <p:grpSpPr>
          <a:xfrm flipH="1">
            <a:off x="993525" y="4439947"/>
            <a:ext cx="589552" cy="624470"/>
            <a:chOff x="4174996" y="4517026"/>
            <a:chExt cx="645448" cy="683601"/>
          </a:xfrm>
        </p:grpSpPr>
        <p:sp>
          <p:nvSpPr>
            <p:cNvPr id="3261" name="Google Shape;3261;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2" name="Google Shape;3262;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3" name="Google Shape;3263;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4" name="Google Shape;3264;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265" name="Google Shape;3265;p21"/>
          <p:cNvGrpSpPr/>
          <p:nvPr/>
        </p:nvGrpSpPr>
        <p:grpSpPr>
          <a:xfrm rot="4172744" flipH="1">
            <a:off x="8014505" y="4351123"/>
            <a:ext cx="1023221" cy="802137"/>
            <a:chOff x="6116480" y="4524652"/>
            <a:chExt cx="830410" cy="650968"/>
          </a:xfrm>
        </p:grpSpPr>
        <p:sp>
          <p:nvSpPr>
            <p:cNvPr id="3266" name="Google Shape;3266;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7" name="Google Shape;3267;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8" name="Google Shape;3268;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9" name="Google Shape;3269;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0" name="Google Shape;3270;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1" name="Google Shape;3271;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2" name="Google Shape;3272;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3" name="Google Shape;3273;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274" name="Google Shape;3274;p21"/>
          <p:cNvSpPr/>
          <p:nvPr/>
        </p:nvSpPr>
        <p:spPr>
          <a:xfrm rot="-10128810" flipH="1">
            <a:off x="257172" y="238099"/>
            <a:ext cx="388196" cy="33599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275" name="Google Shape;3275;p21"/>
          <p:cNvGrpSpPr/>
          <p:nvPr/>
        </p:nvGrpSpPr>
        <p:grpSpPr>
          <a:xfrm rot="-10350091">
            <a:off x="2390785" y="-100786"/>
            <a:ext cx="449011" cy="759832"/>
            <a:chOff x="4966680" y="4437444"/>
            <a:chExt cx="491575" cy="831771"/>
          </a:xfrm>
        </p:grpSpPr>
        <p:sp>
          <p:nvSpPr>
            <p:cNvPr id="3276" name="Google Shape;3276;p21"/>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7" name="Google Shape;3277;p21"/>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8" name="Google Shape;3278;p21"/>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9" name="Google Shape;3279;p21"/>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0" name="Google Shape;3280;p21"/>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281" name="Google Shape;3281;p21"/>
          <p:cNvGrpSpPr/>
          <p:nvPr/>
        </p:nvGrpSpPr>
        <p:grpSpPr>
          <a:xfrm rot="10350091" flipH="1">
            <a:off x="789069" y="-99521"/>
            <a:ext cx="605571" cy="757329"/>
            <a:chOff x="3291645" y="4438907"/>
            <a:chExt cx="662976" cy="829031"/>
          </a:xfrm>
        </p:grpSpPr>
        <p:sp>
          <p:nvSpPr>
            <p:cNvPr id="3282" name="Google Shape;3282;p21"/>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3" name="Google Shape;3283;p21"/>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4" name="Google Shape;3284;p21"/>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5" name="Google Shape;3285;p21"/>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6" name="Google Shape;3286;p21"/>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7" name="Google Shape;3287;p21"/>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8" name="Google Shape;3288;p21"/>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9" name="Google Shape;3289;p21"/>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0" name="Google Shape;3290;p21"/>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1" name="Google Shape;3291;p21"/>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292" name="Google Shape;3292;p21"/>
          <p:cNvGrpSpPr/>
          <p:nvPr/>
        </p:nvGrpSpPr>
        <p:grpSpPr>
          <a:xfrm rot="-10359941" flipH="1">
            <a:off x="1597526" y="-259954"/>
            <a:ext cx="589535" cy="624451"/>
            <a:chOff x="4174996" y="4517026"/>
            <a:chExt cx="645448" cy="683601"/>
          </a:xfrm>
        </p:grpSpPr>
        <p:sp>
          <p:nvSpPr>
            <p:cNvPr id="3293" name="Google Shape;3293;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4" name="Google Shape;3294;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5" name="Google Shape;3295;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6" name="Google Shape;3296;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3297"/>
        <p:cNvGrpSpPr/>
        <p:nvPr/>
      </p:nvGrpSpPr>
      <p:grpSpPr>
        <a:xfrm>
          <a:off x="0" y="0"/>
          <a:ext cx="0" cy="0"/>
          <a:chOff x="0" y="0"/>
          <a:chExt cx="0" cy="0"/>
        </a:xfrm>
      </p:grpSpPr>
      <p:sp>
        <p:nvSpPr>
          <p:cNvPr id="3298" name="Google Shape;3298;p22"/>
          <p:cNvSpPr/>
          <p:nvPr/>
        </p:nvSpPr>
        <p:spPr>
          <a:xfrm>
            <a:off x="-865824" y="-228699"/>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299" name="Google Shape;3299;p22"/>
          <p:cNvSpPr/>
          <p:nvPr/>
        </p:nvSpPr>
        <p:spPr>
          <a:xfrm>
            <a:off x="6192326" y="-1561599"/>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300" name="Google Shape;3300;p22"/>
          <p:cNvSpPr/>
          <p:nvPr/>
        </p:nvSpPr>
        <p:spPr>
          <a:xfrm>
            <a:off x="2680306" y="4632192"/>
            <a:ext cx="6920625" cy="869350"/>
          </a:xfrm>
          <a:custGeom>
            <a:avLst/>
            <a:gdLst/>
            <a:ahLst/>
            <a:cxnLst/>
            <a:rect l="l" t="t" r="r" b="b"/>
            <a:pathLst>
              <a:path w="276825" h="34774" extrusionOk="0">
                <a:moveTo>
                  <a:pt x="27416" y="7421"/>
                </a:moveTo>
                <a:cubicBezTo>
                  <a:pt x="38878" y="5643"/>
                  <a:pt x="67218" y="20254"/>
                  <a:pt x="85914" y="21213"/>
                </a:cubicBezTo>
                <a:cubicBezTo>
                  <a:pt x="104610" y="22172"/>
                  <a:pt x="120144" y="14034"/>
                  <a:pt x="139590" y="13177"/>
                </a:cubicBezTo>
                <a:cubicBezTo>
                  <a:pt x="159036" y="12320"/>
                  <a:pt x="183517" y="18266"/>
                  <a:pt x="202588" y="16070"/>
                </a:cubicBezTo>
                <a:cubicBezTo>
                  <a:pt x="221659" y="13874"/>
                  <a:pt x="241641" y="65"/>
                  <a:pt x="254014" y="0"/>
                </a:cubicBezTo>
                <a:cubicBezTo>
                  <a:pt x="266387" y="-65"/>
                  <a:pt x="276967" y="10330"/>
                  <a:pt x="276824" y="15678"/>
                </a:cubicBezTo>
                <a:cubicBezTo>
                  <a:pt x="276681" y="21026"/>
                  <a:pt x="255914" y="28981"/>
                  <a:pt x="253157" y="32089"/>
                </a:cubicBezTo>
                <a:cubicBezTo>
                  <a:pt x="250400" y="35197"/>
                  <a:pt x="299618" y="34360"/>
                  <a:pt x="260282" y="34325"/>
                </a:cubicBezTo>
                <a:cubicBezTo>
                  <a:pt x="220946" y="34290"/>
                  <a:pt x="55954" y="36364"/>
                  <a:pt x="17143" y="31880"/>
                </a:cubicBezTo>
                <a:cubicBezTo>
                  <a:pt x="-21668" y="27396"/>
                  <a:pt x="15954" y="9199"/>
                  <a:pt x="27416" y="7421"/>
                </a:cubicBezTo>
                <a:close/>
              </a:path>
            </a:pathLst>
          </a:custGeom>
          <a:solidFill>
            <a:schemeClr val="accent2"/>
          </a:solidFill>
          <a:ln>
            <a:noFill/>
          </a:ln>
        </p:spPr>
      </p:sp>
      <p:sp>
        <p:nvSpPr>
          <p:cNvPr id="3301" name="Google Shape;3301;p22"/>
          <p:cNvSpPr/>
          <p:nvPr/>
        </p:nvSpPr>
        <p:spPr>
          <a:xfrm>
            <a:off x="-372975" y="4344774"/>
            <a:ext cx="5323464" cy="1268760"/>
          </a:xfrm>
          <a:custGeom>
            <a:avLst/>
            <a:gdLst/>
            <a:ahLst/>
            <a:cxnLst/>
            <a:rect l="l" t="t" r="r" b="b"/>
            <a:pathLst>
              <a:path w="251018" h="59826" extrusionOk="0">
                <a:moveTo>
                  <a:pt x="26820" y="6722"/>
                </a:moveTo>
                <a:cubicBezTo>
                  <a:pt x="33941" y="-2016"/>
                  <a:pt x="47154" y="-1093"/>
                  <a:pt x="56753" y="3054"/>
                </a:cubicBezTo>
                <a:cubicBezTo>
                  <a:pt x="66352" y="7202"/>
                  <a:pt x="76360" y="26568"/>
                  <a:pt x="84412" y="31607"/>
                </a:cubicBezTo>
                <a:cubicBezTo>
                  <a:pt x="92464" y="36646"/>
                  <a:pt x="96509" y="34082"/>
                  <a:pt x="105066" y="33289"/>
                </a:cubicBezTo>
                <a:cubicBezTo>
                  <a:pt x="113623" y="32496"/>
                  <a:pt x="123537" y="26444"/>
                  <a:pt x="135756" y="26848"/>
                </a:cubicBezTo>
                <a:cubicBezTo>
                  <a:pt x="147975" y="27252"/>
                  <a:pt x="163869" y="31996"/>
                  <a:pt x="178378" y="35714"/>
                </a:cubicBezTo>
                <a:cubicBezTo>
                  <a:pt x="192887" y="39432"/>
                  <a:pt x="213061" y="45653"/>
                  <a:pt x="222809" y="49156"/>
                </a:cubicBezTo>
                <a:cubicBezTo>
                  <a:pt x="232557" y="52659"/>
                  <a:pt x="271662" y="55680"/>
                  <a:pt x="236865" y="56734"/>
                </a:cubicBezTo>
                <a:cubicBezTo>
                  <a:pt x="202068" y="57788"/>
                  <a:pt x="49034" y="63815"/>
                  <a:pt x="14026" y="55480"/>
                </a:cubicBezTo>
                <a:cubicBezTo>
                  <a:pt x="-20981" y="47145"/>
                  <a:pt x="19699" y="15460"/>
                  <a:pt x="26820" y="6722"/>
                </a:cubicBezTo>
                <a:close/>
              </a:path>
            </a:pathLst>
          </a:custGeom>
          <a:solidFill>
            <a:schemeClr val="lt2"/>
          </a:solidFill>
          <a:ln>
            <a:noFill/>
          </a:ln>
        </p:spPr>
      </p:sp>
      <p:sp>
        <p:nvSpPr>
          <p:cNvPr id="3302" name="Google Shape;3302;p22"/>
          <p:cNvSpPr/>
          <p:nvPr/>
        </p:nvSpPr>
        <p:spPr>
          <a:xfrm rot="1121245" flipH="1">
            <a:off x="5461484" y="4922127"/>
            <a:ext cx="329304" cy="28502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303" name="Google Shape;3303;p22"/>
          <p:cNvGrpSpPr/>
          <p:nvPr/>
        </p:nvGrpSpPr>
        <p:grpSpPr>
          <a:xfrm flipH="1">
            <a:off x="447174" y="4489328"/>
            <a:ext cx="773439" cy="751636"/>
            <a:chOff x="8197580" y="4205811"/>
            <a:chExt cx="998242" cy="969977"/>
          </a:xfrm>
        </p:grpSpPr>
        <p:sp>
          <p:nvSpPr>
            <p:cNvPr id="3304" name="Google Shape;3304;p22"/>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05" name="Google Shape;3305;p22"/>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06" name="Google Shape;3306;p22"/>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07" name="Google Shape;3307;p22"/>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08" name="Google Shape;3308;p22"/>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09" name="Google Shape;3309;p22"/>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0" name="Google Shape;3310;p22"/>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1" name="Google Shape;3311;p22"/>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2" name="Google Shape;3312;p22"/>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3" name="Google Shape;3313;p22"/>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4" name="Google Shape;3314;p22"/>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5" name="Google Shape;3315;p22"/>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6" name="Google Shape;3316;p22"/>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7" name="Google Shape;3317;p22"/>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8" name="Google Shape;3318;p22"/>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9" name="Google Shape;3319;p22"/>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0" name="Google Shape;3320;p22"/>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321" name="Google Shape;3321;p22"/>
          <p:cNvGrpSpPr/>
          <p:nvPr/>
        </p:nvGrpSpPr>
        <p:grpSpPr>
          <a:xfrm flipH="1">
            <a:off x="8302206" y="-128204"/>
            <a:ext cx="910775" cy="885126"/>
            <a:chOff x="-36607" y="-28910"/>
            <a:chExt cx="999532" cy="971385"/>
          </a:xfrm>
        </p:grpSpPr>
        <p:sp>
          <p:nvSpPr>
            <p:cNvPr id="3322" name="Google Shape;3322;p22"/>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3" name="Google Shape;3323;p22"/>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4" name="Google Shape;3324;p22"/>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5" name="Google Shape;3325;p22"/>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6" name="Google Shape;3326;p22"/>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7" name="Google Shape;3327;p22"/>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8" name="Google Shape;3328;p22"/>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9" name="Google Shape;3329;p22"/>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0" name="Google Shape;3330;p22"/>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1" name="Google Shape;3331;p22"/>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2" name="Google Shape;3332;p22"/>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3" name="Google Shape;3333;p22"/>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4" name="Google Shape;3334;p22"/>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5" name="Google Shape;3335;p22"/>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6" name="Google Shape;3336;p22"/>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7" name="Google Shape;3337;p22"/>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8" name="Google Shape;3338;p22"/>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339" name="Google Shape;3339;p22"/>
          <p:cNvGrpSpPr/>
          <p:nvPr/>
        </p:nvGrpSpPr>
        <p:grpSpPr>
          <a:xfrm flipH="1">
            <a:off x="3092159" y="4735260"/>
            <a:ext cx="380872" cy="644540"/>
            <a:chOff x="4966680" y="4437444"/>
            <a:chExt cx="491575" cy="831771"/>
          </a:xfrm>
        </p:grpSpPr>
        <p:sp>
          <p:nvSpPr>
            <p:cNvPr id="3340" name="Google Shape;3340;p22"/>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1" name="Google Shape;3341;p22"/>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2" name="Google Shape;3342;p22"/>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3" name="Google Shape;3343;p22"/>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4" name="Google Shape;3344;p22"/>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345" name="Google Shape;3345;p22"/>
          <p:cNvGrpSpPr/>
          <p:nvPr/>
        </p:nvGrpSpPr>
        <p:grpSpPr>
          <a:xfrm flipH="1">
            <a:off x="4773028" y="4736330"/>
            <a:ext cx="513675" cy="642416"/>
            <a:chOff x="3291645" y="4438907"/>
            <a:chExt cx="662976" cy="829031"/>
          </a:xfrm>
        </p:grpSpPr>
        <p:sp>
          <p:nvSpPr>
            <p:cNvPr id="3346" name="Google Shape;3346;p22"/>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7" name="Google Shape;3347;p22"/>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8" name="Google Shape;3348;p22"/>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9" name="Google Shape;3349;p22"/>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0" name="Google Shape;3350;p22"/>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1" name="Google Shape;3351;p22"/>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2" name="Google Shape;3352;p22"/>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3" name="Google Shape;3353;p22"/>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4" name="Google Shape;3354;p22"/>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5" name="Google Shape;3355;p22"/>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356" name="Google Shape;3356;p22"/>
          <p:cNvGrpSpPr/>
          <p:nvPr/>
        </p:nvGrpSpPr>
        <p:grpSpPr>
          <a:xfrm flipH="1">
            <a:off x="2328053" y="4868669"/>
            <a:ext cx="490699" cy="571086"/>
            <a:chOff x="7255010" y="4438892"/>
            <a:chExt cx="633323" cy="736981"/>
          </a:xfrm>
        </p:grpSpPr>
        <p:sp>
          <p:nvSpPr>
            <p:cNvPr id="3357" name="Google Shape;3357;p22"/>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8" name="Google Shape;3358;p22"/>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9" name="Google Shape;3359;p22"/>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0" name="Google Shape;3360;p22"/>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1" name="Google Shape;3361;p22"/>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2" name="Google Shape;3362;p22"/>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3" name="Google Shape;3363;p22"/>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364" name="Google Shape;3364;p22"/>
          <p:cNvGrpSpPr/>
          <p:nvPr/>
        </p:nvGrpSpPr>
        <p:grpSpPr>
          <a:xfrm flipH="1">
            <a:off x="4135113" y="4889350"/>
            <a:ext cx="500093" cy="529723"/>
            <a:chOff x="4174996" y="4517026"/>
            <a:chExt cx="645448" cy="683601"/>
          </a:xfrm>
        </p:grpSpPr>
        <p:sp>
          <p:nvSpPr>
            <p:cNvPr id="3365" name="Google Shape;3365;p22"/>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6" name="Google Shape;3366;p22"/>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7" name="Google Shape;3367;p22"/>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8" name="Google Shape;3368;p22"/>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369" name="Google Shape;3369;p22"/>
          <p:cNvSpPr/>
          <p:nvPr/>
        </p:nvSpPr>
        <p:spPr>
          <a:xfrm rot="-5400000" flipH="1">
            <a:off x="3733682" y="4951447"/>
            <a:ext cx="237604" cy="21203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370" name="Google Shape;3370;p22"/>
          <p:cNvGrpSpPr/>
          <p:nvPr/>
        </p:nvGrpSpPr>
        <p:grpSpPr>
          <a:xfrm>
            <a:off x="6265209" y="-244223"/>
            <a:ext cx="968731" cy="759811"/>
            <a:chOff x="2246497" y="-36012"/>
            <a:chExt cx="829747" cy="650802"/>
          </a:xfrm>
        </p:grpSpPr>
        <p:sp>
          <p:nvSpPr>
            <p:cNvPr id="3371" name="Google Shape;3371;p22"/>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2" name="Google Shape;3372;p22"/>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3" name="Google Shape;3373;p22"/>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4" name="Google Shape;3374;p22"/>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5" name="Google Shape;3375;p22"/>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6" name="Google Shape;3376;p22"/>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7" name="Google Shape;3377;p22"/>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8" name="Google Shape;3378;p22"/>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379" name="Google Shape;3379;p22"/>
          <p:cNvGrpSpPr/>
          <p:nvPr/>
        </p:nvGrpSpPr>
        <p:grpSpPr>
          <a:xfrm flipH="1">
            <a:off x="7538460" y="-128206"/>
            <a:ext cx="576735" cy="672391"/>
            <a:chOff x="1258903" y="17252"/>
            <a:chExt cx="632940" cy="737918"/>
          </a:xfrm>
        </p:grpSpPr>
        <p:sp>
          <p:nvSpPr>
            <p:cNvPr id="3380" name="Google Shape;3380;p22"/>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1" name="Google Shape;3381;p22"/>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2" name="Google Shape;3382;p22"/>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3" name="Google Shape;3383;p22"/>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4" name="Google Shape;3384;p22"/>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5" name="Google Shape;3385;p22"/>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6" name="Google Shape;3386;p22"/>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387" name="Google Shape;3387;p22"/>
          <p:cNvGrpSpPr/>
          <p:nvPr/>
        </p:nvGrpSpPr>
        <p:grpSpPr>
          <a:xfrm rot="4173231" flipH="1">
            <a:off x="1780023" y="4726182"/>
            <a:ext cx="643501" cy="504409"/>
            <a:chOff x="6116480" y="4524652"/>
            <a:chExt cx="830410" cy="650968"/>
          </a:xfrm>
        </p:grpSpPr>
        <p:sp>
          <p:nvSpPr>
            <p:cNvPr id="3388" name="Google Shape;3388;p22"/>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9" name="Google Shape;3389;p22"/>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0" name="Google Shape;3390;p22"/>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1" name="Google Shape;3391;p22"/>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2" name="Google Shape;3392;p22"/>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3" name="Google Shape;3393;p22"/>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4" name="Google Shape;3394;p22"/>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5" name="Google Shape;3395;p22"/>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396" name="Google Shape;3396;p22"/>
          <p:cNvGrpSpPr/>
          <p:nvPr/>
        </p:nvGrpSpPr>
        <p:grpSpPr>
          <a:xfrm flipH="1">
            <a:off x="1322764" y="4624883"/>
            <a:ext cx="500093" cy="529723"/>
            <a:chOff x="4174996" y="4517026"/>
            <a:chExt cx="645448" cy="683601"/>
          </a:xfrm>
        </p:grpSpPr>
        <p:sp>
          <p:nvSpPr>
            <p:cNvPr id="3397" name="Google Shape;3397;p22"/>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8" name="Google Shape;3398;p22"/>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9" name="Google Shape;3399;p22"/>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0" name="Google Shape;3400;p22"/>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401" name="Google Shape;3401;p22"/>
          <p:cNvGrpSpPr/>
          <p:nvPr/>
        </p:nvGrpSpPr>
        <p:grpSpPr>
          <a:xfrm rot="6830268" flipH="1">
            <a:off x="5622879" y="4783809"/>
            <a:ext cx="867911" cy="680425"/>
            <a:chOff x="6116480" y="4524652"/>
            <a:chExt cx="830410" cy="650968"/>
          </a:xfrm>
        </p:grpSpPr>
        <p:sp>
          <p:nvSpPr>
            <p:cNvPr id="3402" name="Google Shape;3402;p22"/>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3" name="Google Shape;3403;p22"/>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4" name="Google Shape;3404;p22"/>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5" name="Google Shape;3405;p22"/>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6" name="Google Shape;3406;p22"/>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7" name="Google Shape;3407;p22"/>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8" name="Google Shape;3408;p22"/>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9" name="Google Shape;3409;p22"/>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410" name="Google Shape;3410;p22"/>
          <p:cNvSpPr/>
          <p:nvPr/>
        </p:nvSpPr>
        <p:spPr>
          <a:xfrm rot="-10128810" flipH="1">
            <a:off x="96148" y="654848"/>
            <a:ext cx="388196" cy="33599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411" name="Google Shape;3411;p22"/>
          <p:cNvGrpSpPr/>
          <p:nvPr/>
        </p:nvGrpSpPr>
        <p:grpSpPr>
          <a:xfrm rot="10350091" flipH="1">
            <a:off x="46817" y="-321021"/>
            <a:ext cx="605571" cy="757329"/>
            <a:chOff x="3291645" y="4438907"/>
            <a:chExt cx="662976" cy="829031"/>
          </a:xfrm>
        </p:grpSpPr>
        <p:sp>
          <p:nvSpPr>
            <p:cNvPr id="3412" name="Google Shape;3412;p22"/>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3" name="Google Shape;3413;p22"/>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4" name="Google Shape;3414;p22"/>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5" name="Google Shape;3415;p22"/>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6" name="Google Shape;3416;p22"/>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7" name="Google Shape;3417;p22"/>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8" name="Google Shape;3418;p22"/>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9" name="Google Shape;3419;p22"/>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20" name="Google Shape;3420;p22"/>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21" name="Google Shape;3421;p22"/>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422" name="Google Shape;3422;p22"/>
          <p:cNvSpPr txBox="1">
            <a:spLocks noGrp="1"/>
          </p:cNvSpPr>
          <p:nvPr>
            <p:ph type="title"/>
          </p:nvPr>
        </p:nvSpPr>
        <p:spPr>
          <a:xfrm>
            <a:off x="560851"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3_1">
    <p:spTree>
      <p:nvGrpSpPr>
        <p:cNvPr id="1" name="Shape 3423"/>
        <p:cNvGrpSpPr/>
        <p:nvPr/>
      </p:nvGrpSpPr>
      <p:grpSpPr>
        <a:xfrm>
          <a:off x="0" y="0"/>
          <a:ext cx="0" cy="0"/>
          <a:chOff x="0" y="0"/>
          <a:chExt cx="0" cy="0"/>
        </a:xfrm>
      </p:grpSpPr>
      <p:sp>
        <p:nvSpPr>
          <p:cNvPr id="3424" name="Google Shape;3424;p23"/>
          <p:cNvSpPr txBox="1">
            <a:spLocks noGrp="1"/>
          </p:cNvSpPr>
          <p:nvPr>
            <p:ph type="body" idx="1"/>
          </p:nvPr>
        </p:nvSpPr>
        <p:spPr>
          <a:xfrm>
            <a:off x="5502889" y="2415175"/>
            <a:ext cx="2553300" cy="1136700"/>
          </a:xfrm>
          <a:prstGeom prst="rect">
            <a:avLst/>
          </a:prstGeom>
        </p:spPr>
        <p:txBody>
          <a:bodyPr spcFirstLastPara="1" wrap="square" lIns="91425" tIns="91425" rIns="91425" bIns="91425" anchor="t" anchorCtr="0">
            <a:noAutofit/>
          </a:bodyPr>
          <a:lstStyle>
            <a:lvl1pPr marL="457189" lvl="0" indent="-317492" algn="r" rtl="0">
              <a:spcBef>
                <a:spcPts val="0"/>
              </a:spcBef>
              <a:spcAft>
                <a:spcPts val="0"/>
              </a:spcAft>
              <a:buClr>
                <a:schemeClr val="accent3"/>
              </a:buClr>
              <a:buSzPts val="1400"/>
              <a:buFont typeface="Montserrat"/>
              <a:buChar char="●"/>
              <a:defRPr/>
            </a:lvl1pPr>
            <a:lvl2pPr marL="914377" lvl="1" indent="-317492" rtl="0">
              <a:spcBef>
                <a:spcPts val="0"/>
              </a:spcBef>
              <a:spcAft>
                <a:spcPts val="0"/>
              </a:spcAft>
              <a:buClr>
                <a:schemeClr val="dk2"/>
              </a:buClr>
              <a:buSzPts val="1400"/>
              <a:buFont typeface="Montserrat"/>
              <a:buChar char="○"/>
              <a:defRPr/>
            </a:lvl2pPr>
            <a:lvl3pPr marL="1371566" lvl="2" indent="-317492" rtl="0">
              <a:spcBef>
                <a:spcPts val="0"/>
              </a:spcBef>
              <a:spcAft>
                <a:spcPts val="0"/>
              </a:spcAft>
              <a:buClr>
                <a:schemeClr val="dk2"/>
              </a:buClr>
              <a:buSzPts val="1400"/>
              <a:buFont typeface="Montserrat"/>
              <a:buChar char="■"/>
              <a:defRPr/>
            </a:lvl3pPr>
            <a:lvl4pPr marL="1828754" lvl="3" indent="-317492" rtl="0">
              <a:spcBef>
                <a:spcPts val="0"/>
              </a:spcBef>
              <a:spcAft>
                <a:spcPts val="0"/>
              </a:spcAft>
              <a:buClr>
                <a:schemeClr val="dk2"/>
              </a:buClr>
              <a:buSzPts val="1400"/>
              <a:buFont typeface="Montserrat"/>
              <a:buChar char="●"/>
              <a:defRPr/>
            </a:lvl4pPr>
            <a:lvl5pPr marL="2285943" lvl="4" indent="-317492" rtl="0">
              <a:spcBef>
                <a:spcPts val="0"/>
              </a:spcBef>
              <a:spcAft>
                <a:spcPts val="0"/>
              </a:spcAft>
              <a:buClr>
                <a:schemeClr val="dk2"/>
              </a:buClr>
              <a:buSzPts val="1400"/>
              <a:buFont typeface="Montserrat"/>
              <a:buChar char="○"/>
              <a:defRPr/>
            </a:lvl5pPr>
            <a:lvl6pPr marL="2743131" lvl="5" indent="-317492" rtl="0">
              <a:spcBef>
                <a:spcPts val="0"/>
              </a:spcBef>
              <a:spcAft>
                <a:spcPts val="0"/>
              </a:spcAft>
              <a:buClr>
                <a:schemeClr val="dk2"/>
              </a:buClr>
              <a:buSzPts val="1400"/>
              <a:buFont typeface="Montserrat"/>
              <a:buChar char="■"/>
              <a:defRPr/>
            </a:lvl6pPr>
            <a:lvl7pPr marL="3200320" lvl="6" indent="-317492" rtl="0">
              <a:spcBef>
                <a:spcPts val="0"/>
              </a:spcBef>
              <a:spcAft>
                <a:spcPts val="0"/>
              </a:spcAft>
              <a:buClr>
                <a:schemeClr val="dk2"/>
              </a:buClr>
              <a:buSzPts val="1400"/>
              <a:buFont typeface="Montserrat"/>
              <a:buChar char="●"/>
              <a:defRPr/>
            </a:lvl7pPr>
            <a:lvl8pPr marL="3657509" lvl="7" indent="-317492" rtl="0">
              <a:spcBef>
                <a:spcPts val="0"/>
              </a:spcBef>
              <a:spcAft>
                <a:spcPts val="0"/>
              </a:spcAft>
              <a:buClr>
                <a:schemeClr val="dk2"/>
              </a:buClr>
              <a:buSzPts val="1400"/>
              <a:buFont typeface="Montserrat"/>
              <a:buChar char="○"/>
              <a:defRPr/>
            </a:lvl8pPr>
            <a:lvl9pPr marL="4114697" lvl="8" indent="-317492" rtl="0">
              <a:spcBef>
                <a:spcPts val="0"/>
              </a:spcBef>
              <a:spcAft>
                <a:spcPts val="0"/>
              </a:spcAft>
              <a:buClr>
                <a:schemeClr val="dk2"/>
              </a:buClr>
              <a:buSzPts val="1400"/>
              <a:buFont typeface="Montserrat"/>
              <a:buChar char="■"/>
              <a:defRPr/>
            </a:lvl9pPr>
          </a:lstStyle>
          <a:p>
            <a:endParaRPr/>
          </a:p>
        </p:txBody>
      </p:sp>
      <p:sp>
        <p:nvSpPr>
          <p:cNvPr id="3425" name="Google Shape;3425;p23"/>
          <p:cNvSpPr txBox="1">
            <a:spLocks noGrp="1"/>
          </p:cNvSpPr>
          <p:nvPr>
            <p:ph type="title"/>
          </p:nvPr>
        </p:nvSpPr>
        <p:spPr>
          <a:xfrm>
            <a:off x="5117914" y="1608600"/>
            <a:ext cx="2937900" cy="80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426" name="Google Shape;3426;p23"/>
          <p:cNvGrpSpPr/>
          <p:nvPr/>
        </p:nvGrpSpPr>
        <p:grpSpPr>
          <a:xfrm>
            <a:off x="6520301" y="4742061"/>
            <a:ext cx="450323" cy="449885"/>
            <a:chOff x="4887569" y="4595026"/>
            <a:chExt cx="381145" cy="381032"/>
          </a:xfrm>
        </p:grpSpPr>
        <p:sp>
          <p:nvSpPr>
            <p:cNvPr id="3427" name="Google Shape;3427;p23"/>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28" name="Google Shape;3428;p23"/>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29" name="Google Shape;3429;p23"/>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30" name="Google Shape;3430;p23"/>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31" name="Google Shape;3431;p23"/>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32" name="Google Shape;3432;p23"/>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33" name="Google Shape;3433;p23"/>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34" name="Google Shape;3434;p23"/>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35" name="Google Shape;3435;p23"/>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36" name="Google Shape;3436;p23"/>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37" name="Google Shape;3437;p23"/>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38" name="Google Shape;3438;p23"/>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39" name="Google Shape;3439;p23"/>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40" name="Google Shape;3440;p23"/>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41" name="Google Shape;3441;p23"/>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42" name="Google Shape;3442;p23"/>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43" name="Google Shape;3443;p23"/>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44" name="Google Shape;3444;p23"/>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45" name="Google Shape;3445;p23"/>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46" name="Google Shape;3446;p23"/>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3447" name="Google Shape;3447;p23"/>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grpSp>
      <p:sp>
        <p:nvSpPr>
          <p:cNvPr id="3448" name="Google Shape;3448;p23"/>
          <p:cNvSpPr/>
          <p:nvPr/>
        </p:nvSpPr>
        <p:spPr>
          <a:xfrm>
            <a:off x="-747970" y="-2959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3449" name="Google Shape;3449;p23"/>
          <p:cNvSpPr/>
          <p:nvPr/>
        </p:nvSpPr>
        <p:spPr>
          <a:xfrm>
            <a:off x="6276694" y="4312047"/>
            <a:ext cx="3668851" cy="984900"/>
          </a:xfrm>
          <a:custGeom>
            <a:avLst/>
            <a:gdLst/>
            <a:ahLst/>
            <a:cxnLst/>
            <a:rect l="l" t="t" r="r" b="b"/>
            <a:pathLst>
              <a:path w="146754" h="39396" extrusionOk="0">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sp>
      <p:grpSp>
        <p:nvGrpSpPr>
          <p:cNvPr id="3450" name="Google Shape;3450;p23"/>
          <p:cNvGrpSpPr/>
          <p:nvPr/>
        </p:nvGrpSpPr>
        <p:grpSpPr>
          <a:xfrm>
            <a:off x="8476855" y="1381193"/>
            <a:ext cx="146389" cy="48298"/>
            <a:chOff x="8546813" y="1502731"/>
            <a:chExt cx="118094" cy="38963"/>
          </a:xfrm>
        </p:grpSpPr>
        <p:sp>
          <p:nvSpPr>
            <p:cNvPr id="3451" name="Google Shape;3451;p23"/>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52" name="Google Shape;3452;p23"/>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453" name="Google Shape;3453;p23"/>
          <p:cNvSpPr/>
          <p:nvPr/>
        </p:nvSpPr>
        <p:spPr>
          <a:xfrm>
            <a:off x="8826812" y="1523160"/>
            <a:ext cx="87077" cy="83157"/>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454" name="Google Shape;3454;p23"/>
          <p:cNvGrpSpPr/>
          <p:nvPr/>
        </p:nvGrpSpPr>
        <p:grpSpPr>
          <a:xfrm>
            <a:off x="1480869" y="4370677"/>
            <a:ext cx="111727" cy="84079"/>
            <a:chOff x="1480868" y="4370675"/>
            <a:chExt cx="111726" cy="84079"/>
          </a:xfrm>
        </p:grpSpPr>
        <p:sp>
          <p:nvSpPr>
            <p:cNvPr id="3455" name="Google Shape;3455;p23"/>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56" name="Google Shape;3456;p23"/>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57" name="Google Shape;3457;p23"/>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458" name="Google Shape;3458;p23"/>
          <p:cNvGrpSpPr/>
          <p:nvPr/>
        </p:nvGrpSpPr>
        <p:grpSpPr>
          <a:xfrm>
            <a:off x="-252627" y="3834372"/>
            <a:ext cx="1383287" cy="1398835"/>
            <a:chOff x="-252633" y="3653137"/>
            <a:chExt cx="1562506" cy="1580069"/>
          </a:xfrm>
        </p:grpSpPr>
        <p:grpSp>
          <p:nvGrpSpPr>
            <p:cNvPr id="3459" name="Google Shape;3459;p23"/>
            <p:cNvGrpSpPr/>
            <p:nvPr/>
          </p:nvGrpSpPr>
          <p:grpSpPr>
            <a:xfrm rot="-820414">
              <a:off x="-93823" y="4052283"/>
              <a:ext cx="584197" cy="414002"/>
              <a:chOff x="357531" y="3743933"/>
              <a:chExt cx="584172" cy="413984"/>
            </a:xfrm>
          </p:grpSpPr>
          <p:sp>
            <p:nvSpPr>
              <p:cNvPr id="3460" name="Google Shape;3460;p23"/>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1" name="Google Shape;3461;p23"/>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2" name="Google Shape;3462;p23"/>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3" name="Google Shape;3463;p23"/>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4" name="Google Shape;3464;p23"/>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5" name="Google Shape;3465;p23"/>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6" name="Google Shape;3466;p23"/>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7" name="Google Shape;3467;p23"/>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8" name="Google Shape;3468;p23"/>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469" name="Google Shape;3469;p23"/>
            <p:cNvGrpSpPr/>
            <p:nvPr/>
          </p:nvGrpSpPr>
          <p:grpSpPr>
            <a:xfrm>
              <a:off x="225491" y="4803799"/>
              <a:ext cx="971390" cy="384361"/>
              <a:chOff x="1928754" y="4491924"/>
              <a:chExt cx="971390" cy="384361"/>
            </a:xfrm>
          </p:grpSpPr>
          <p:sp>
            <p:nvSpPr>
              <p:cNvPr id="3470" name="Google Shape;3470;p23"/>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1" name="Google Shape;3471;p23"/>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2" name="Google Shape;3472;p23"/>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3" name="Google Shape;3473;p23"/>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4" name="Google Shape;3474;p23"/>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5" name="Google Shape;3475;p23"/>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476" name="Google Shape;3476;p23"/>
            <p:cNvGrpSpPr/>
            <p:nvPr/>
          </p:nvGrpSpPr>
          <p:grpSpPr>
            <a:xfrm>
              <a:off x="-252633" y="4098388"/>
              <a:ext cx="1187844" cy="1134819"/>
              <a:chOff x="287292" y="3972850"/>
              <a:chExt cx="1187844" cy="1134819"/>
            </a:xfrm>
          </p:grpSpPr>
          <p:sp>
            <p:nvSpPr>
              <p:cNvPr id="3477" name="Google Shape;3477;p23"/>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8" name="Google Shape;3478;p23"/>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9" name="Google Shape;3479;p23"/>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0" name="Google Shape;3480;p23"/>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1" name="Google Shape;3481;p23"/>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2" name="Google Shape;3482;p23"/>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3" name="Google Shape;3483;p23"/>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4" name="Google Shape;3484;p23"/>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5" name="Google Shape;3485;p23"/>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6" name="Google Shape;3486;p23"/>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7" name="Google Shape;3487;p23"/>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8" name="Google Shape;3488;p23"/>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9" name="Google Shape;3489;p23"/>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0" name="Google Shape;3490;p23"/>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1" name="Google Shape;3491;p23"/>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2" name="Google Shape;3492;p23"/>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3" name="Google Shape;3493;p23"/>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4" name="Google Shape;3494;p23"/>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5" name="Google Shape;3495;p23"/>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6" name="Google Shape;3496;p23"/>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7" name="Google Shape;3497;p23"/>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8" name="Google Shape;3498;p23"/>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9" name="Google Shape;3499;p23"/>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0" name="Google Shape;3500;p23"/>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1" name="Google Shape;3501;p23"/>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2" name="Google Shape;3502;p23"/>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3" name="Google Shape;3503;p23"/>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4" name="Google Shape;3504;p23"/>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5" name="Google Shape;3505;p23"/>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6" name="Google Shape;3506;p23"/>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7" name="Google Shape;3507;p23"/>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8" name="Google Shape;3508;p23"/>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9" name="Google Shape;3509;p23"/>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0" name="Google Shape;3510;p23"/>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1" name="Google Shape;3511;p23"/>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2" name="Google Shape;3512;p23"/>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3" name="Google Shape;3513;p23"/>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4" name="Google Shape;3514;p23"/>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5" name="Google Shape;3515;p23"/>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6" name="Google Shape;3516;p23"/>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7" name="Google Shape;3517;p23"/>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518" name="Google Shape;3518;p23"/>
            <p:cNvGrpSpPr/>
            <p:nvPr/>
          </p:nvGrpSpPr>
          <p:grpSpPr>
            <a:xfrm>
              <a:off x="497557" y="3828541"/>
              <a:ext cx="111691" cy="96746"/>
              <a:chOff x="511469" y="3533641"/>
              <a:chExt cx="111691" cy="96746"/>
            </a:xfrm>
          </p:grpSpPr>
          <p:sp>
            <p:nvSpPr>
              <p:cNvPr id="3519" name="Google Shape;3519;p23"/>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0" name="Google Shape;3520;p23"/>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1" name="Google Shape;3521;p23"/>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522" name="Google Shape;3522;p23"/>
            <p:cNvSpPr/>
            <p:nvPr/>
          </p:nvSpPr>
          <p:spPr>
            <a:xfrm>
              <a:off x="1061766" y="4740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3" name="Google Shape;3523;p23"/>
            <p:cNvSpPr/>
            <p:nvPr/>
          </p:nvSpPr>
          <p:spPr>
            <a:xfrm>
              <a:off x="1266108" y="50066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4" name="Google Shape;3524;p23"/>
            <p:cNvSpPr/>
            <p:nvPr/>
          </p:nvSpPr>
          <p:spPr>
            <a:xfrm>
              <a:off x="57151" y="40831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5" name="Google Shape;3525;p23"/>
            <p:cNvSpPr/>
            <p:nvPr/>
          </p:nvSpPr>
          <p:spPr>
            <a:xfrm>
              <a:off x="888199" y="44978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6" name="Google Shape;3526;p23"/>
            <p:cNvSpPr/>
            <p:nvPr/>
          </p:nvSpPr>
          <p:spPr>
            <a:xfrm>
              <a:off x="1122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7" name="Google Shape;3527;p23"/>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8" name="Google Shape;3528;p23"/>
            <p:cNvSpPr/>
            <p:nvPr/>
          </p:nvSpPr>
          <p:spPr>
            <a:xfrm>
              <a:off x="639704" y="4634616"/>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529" name="Google Shape;3529;p23"/>
          <p:cNvGrpSpPr/>
          <p:nvPr/>
        </p:nvGrpSpPr>
        <p:grpSpPr>
          <a:xfrm>
            <a:off x="668923" y="-104314"/>
            <a:ext cx="581335" cy="634588"/>
            <a:chOff x="1169653" y="125998"/>
            <a:chExt cx="342002" cy="326317"/>
          </a:xfrm>
        </p:grpSpPr>
        <p:sp>
          <p:nvSpPr>
            <p:cNvPr id="3530" name="Google Shape;3530;p23"/>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31" name="Google Shape;3531;p23"/>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32" name="Google Shape;3532;p23"/>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533" name="Google Shape;3533;p23"/>
          <p:cNvGrpSpPr/>
          <p:nvPr/>
        </p:nvGrpSpPr>
        <p:grpSpPr>
          <a:xfrm>
            <a:off x="-492924" y="-152625"/>
            <a:ext cx="1383197" cy="1710405"/>
            <a:chOff x="-490086" y="0"/>
            <a:chExt cx="1575215" cy="1947626"/>
          </a:xfrm>
        </p:grpSpPr>
        <p:grpSp>
          <p:nvGrpSpPr>
            <p:cNvPr id="3534" name="Google Shape;3534;p23"/>
            <p:cNvGrpSpPr/>
            <p:nvPr/>
          </p:nvGrpSpPr>
          <p:grpSpPr>
            <a:xfrm rot="554175">
              <a:off x="-377986" y="98660"/>
              <a:ext cx="1351016" cy="1505965"/>
              <a:chOff x="-257414" y="402406"/>
              <a:chExt cx="1351063" cy="1506018"/>
            </a:xfrm>
          </p:grpSpPr>
          <p:sp>
            <p:nvSpPr>
              <p:cNvPr id="3535" name="Google Shape;3535;p23"/>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36" name="Google Shape;3536;p23"/>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37" name="Google Shape;3537;p23"/>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38" name="Google Shape;3538;p23"/>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39" name="Google Shape;3539;p23"/>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40" name="Google Shape;3540;p23"/>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41" name="Google Shape;3541;p23"/>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42" name="Google Shape;3542;p23"/>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543" name="Google Shape;3543;p23"/>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544" name="Google Shape;3544;p23"/>
          <p:cNvGrpSpPr/>
          <p:nvPr/>
        </p:nvGrpSpPr>
        <p:grpSpPr>
          <a:xfrm>
            <a:off x="6906091" y="3487255"/>
            <a:ext cx="2708236" cy="1832467"/>
            <a:chOff x="6906089" y="3487252"/>
            <a:chExt cx="2708236" cy="1832467"/>
          </a:xfrm>
        </p:grpSpPr>
        <p:sp>
          <p:nvSpPr>
            <p:cNvPr id="3545" name="Google Shape;3545;p23"/>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46" name="Google Shape;3546;p23"/>
            <p:cNvSpPr/>
            <p:nvPr/>
          </p:nvSpPr>
          <p:spPr>
            <a:xfrm>
              <a:off x="6906089" y="48105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547" name="Google Shape;3547;p23"/>
            <p:cNvGrpSpPr/>
            <p:nvPr/>
          </p:nvGrpSpPr>
          <p:grpSpPr>
            <a:xfrm rot="-1253440">
              <a:off x="8393308" y="3636190"/>
              <a:ext cx="1048937" cy="1158529"/>
              <a:chOff x="8231925" y="3292177"/>
              <a:chExt cx="1048895" cy="1158482"/>
            </a:xfrm>
          </p:grpSpPr>
          <p:sp>
            <p:nvSpPr>
              <p:cNvPr id="3548" name="Google Shape;3548;p23"/>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49" name="Google Shape;3549;p23"/>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0" name="Google Shape;3550;p23"/>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1" name="Google Shape;3551;p23"/>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2" name="Google Shape;3552;p23"/>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3" name="Google Shape;3553;p23"/>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4" name="Google Shape;3554;p23"/>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555" name="Google Shape;3555;p23"/>
            <p:cNvGrpSpPr/>
            <p:nvPr/>
          </p:nvGrpSpPr>
          <p:grpSpPr>
            <a:xfrm rot="2700000" flipH="1">
              <a:off x="8159393" y="4829632"/>
              <a:ext cx="408102" cy="405131"/>
              <a:chOff x="233409" y="90004"/>
              <a:chExt cx="408106" cy="405134"/>
            </a:xfrm>
          </p:grpSpPr>
          <p:sp>
            <p:nvSpPr>
              <p:cNvPr id="3556" name="Google Shape;3556;p2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7" name="Google Shape;3557;p2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8" name="Google Shape;3558;p2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9" name="Google Shape;3559;p2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0" name="Google Shape;3560;p2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1" name="Google Shape;3561;p2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2" name="Google Shape;3562;p2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3" name="Google Shape;3563;p2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4" name="Google Shape;3564;p2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3565" name="Google Shape;3565;p23"/>
          <p:cNvGrpSpPr/>
          <p:nvPr/>
        </p:nvGrpSpPr>
        <p:grpSpPr>
          <a:xfrm rot="-456742">
            <a:off x="8604060" y="784885"/>
            <a:ext cx="758165" cy="538905"/>
            <a:chOff x="8213498" y="948701"/>
            <a:chExt cx="611658" cy="434768"/>
          </a:xfrm>
        </p:grpSpPr>
        <p:sp>
          <p:nvSpPr>
            <p:cNvPr id="3566" name="Google Shape;3566;p23"/>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7" name="Google Shape;3567;p23"/>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8" name="Google Shape;3568;p23"/>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9" name="Google Shape;3569;p23"/>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0" name="Google Shape;3570;p23"/>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1" name="Google Shape;3571;p23"/>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2" name="Google Shape;3572;p23"/>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3" name="Google Shape;3573;p23"/>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4" name="Google Shape;3574;p23"/>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575" name="Google Shape;3575;p23"/>
          <p:cNvGrpSpPr/>
          <p:nvPr/>
        </p:nvGrpSpPr>
        <p:grpSpPr>
          <a:xfrm>
            <a:off x="8496264" y="-45475"/>
            <a:ext cx="632933" cy="835927"/>
            <a:chOff x="8556864" y="319795"/>
            <a:chExt cx="705768" cy="1177197"/>
          </a:xfrm>
        </p:grpSpPr>
        <p:sp>
          <p:nvSpPr>
            <p:cNvPr id="3576" name="Google Shape;3576;p23"/>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7" name="Google Shape;3577;p23"/>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8" name="Google Shape;3578;p23"/>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9" name="Google Shape;3579;p23"/>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0" name="Google Shape;3580;p23"/>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1" name="Google Shape;3581;p23"/>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2" name="Google Shape;3582;p23"/>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3" name="Google Shape;3583;p23"/>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4" name="Google Shape;3584;p23"/>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5" name="Google Shape;3585;p23"/>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6" name="Google Shape;3586;p23"/>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7" name="Google Shape;3587;p23"/>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8" name="Google Shape;3588;p23"/>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9" name="Google Shape;3589;p23"/>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90" name="Google Shape;3590;p23"/>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91" name="Google Shape;3591;p23"/>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92" name="Google Shape;3592;p23"/>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593" name="Google Shape;3593;p23"/>
          <p:cNvGrpSpPr/>
          <p:nvPr/>
        </p:nvGrpSpPr>
        <p:grpSpPr>
          <a:xfrm>
            <a:off x="7146859" y="49809"/>
            <a:ext cx="143263" cy="109010"/>
            <a:chOff x="7529664" y="637523"/>
            <a:chExt cx="115572" cy="87940"/>
          </a:xfrm>
        </p:grpSpPr>
        <p:sp>
          <p:nvSpPr>
            <p:cNvPr id="3594" name="Google Shape;3594;p23"/>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95" name="Google Shape;3595;p23"/>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96" name="Google Shape;3596;p23"/>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597" name="Google Shape;3597;p23"/>
          <p:cNvGrpSpPr/>
          <p:nvPr/>
        </p:nvGrpSpPr>
        <p:grpSpPr>
          <a:xfrm>
            <a:off x="7426701" y="-69892"/>
            <a:ext cx="1265128" cy="499266"/>
            <a:chOff x="7778276" y="-85874"/>
            <a:chExt cx="1020594" cy="402764"/>
          </a:xfrm>
        </p:grpSpPr>
        <p:sp>
          <p:nvSpPr>
            <p:cNvPr id="3598" name="Google Shape;3598;p23"/>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99" name="Google Shape;3599;p23"/>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0" name="Google Shape;3600;p23"/>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1" name="Google Shape;3601;p23"/>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2" name="Google Shape;3602;p23"/>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3" name="Google Shape;3603;p23"/>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604" name="Google Shape;3604;p23"/>
          <p:cNvSpPr/>
          <p:nvPr/>
        </p:nvSpPr>
        <p:spPr>
          <a:xfrm>
            <a:off x="8283841" y="1071187"/>
            <a:ext cx="51425" cy="42092"/>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5" name="Google Shape;3605;p23"/>
          <p:cNvSpPr/>
          <p:nvPr/>
        </p:nvSpPr>
        <p:spPr>
          <a:xfrm>
            <a:off x="7554715" y="460302"/>
            <a:ext cx="57631" cy="43632"/>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6" name="Google Shape;3606;p23"/>
          <p:cNvSpPr/>
          <p:nvPr/>
        </p:nvSpPr>
        <p:spPr>
          <a:xfrm>
            <a:off x="9071567" y="1389751"/>
            <a:ext cx="57631" cy="43632"/>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7" name="Google Shape;3607;p23"/>
          <p:cNvSpPr/>
          <p:nvPr/>
        </p:nvSpPr>
        <p:spPr>
          <a:xfrm>
            <a:off x="8079661" y="683296"/>
            <a:ext cx="85677" cy="63884"/>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8" name="Google Shape;3608;p23"/>
          <p:cNvSpPr/>
          <p:nvPr/>
        </p:nvSpPr>
        <p:spPr>
          <a:xfrm>
            <a:off x="8431017" y="683317"/>
            <a:ext cx="85677" cy="6383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609" name="Google Shape;3609;p23"/>
          <p:cNvGrpSpPr/>
          <p:nvPr/>
        </p:nvGrpSpPr>
        <p:grpSpPr>
          <a:xfrm rot="-1110745">
            <a:off x="7968488" y="97716"/>
            <a:ext cx="968004" cy="405209"/>
            <a:chOff x="7936040" y="253594"/>
            <a:chExt cx="780871" cy="326875"/>
          </a:xfrm>
        </p:grpSpPr>
        <p:sp>
          <p:nvSpPr>
            <p:cNvPr id="3610" name="Google Shape;3610;p23"/>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1" name="Google Shape;3611;p23"/>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2" name="Google Shape;3612;p23"/>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3" name="Google Shape;3613;p23"/>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4" name="Google Shape;3614;p23"/>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5" name="Google Shape;3615;p23"/>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6" name="Google Shape;3616;p23"/>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ONE_COLUMN_TEXT_1">
    <p:spTree>
      <p:nvGrpSpPr>
        <p:cNvPr id="1" name="Shape 3741"/>
        <p:cNvGrpSpPr/>
        <p:nvPr/>
      </p:nvGrpSpPr>
      <p:grpSpPr>
        <a:xfrm>
          <a:off x="0" y="0"/>
          <a:ext cx="0" cy="0"/>
          <a:chOff x="0" y="0"/>
          <a:chExt cx="0" cy="0"/>
        </a:xfrm>
      </p:grpSpPr>
      <p:sp>
        <p:nvSpPr>
          <p:cNvPr id="3742" name="Google Shape;3742;p25"/>
          <p:cNvSpPr/>
          <p:nvPr/>
        </p:nvSpPr>
        <p:spPr>
          <a:xfrm flipH="1">
            <a:off x="8398639" y="4528081"/>
            <a:ext cx="236943"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43" name="Google Shape;3743;p25"/>
          <p:cNvSpPr txBox="1">
            <a:spLocks noGrp="1"/>
          </p:cNvSpPr>
          <p:nvPr>
            <p:ph type="body" idx="1"/>
          </p:nvPr>
        </p:nvSpPr>
        <p:spPr>
          <a:xfrm>
            <a:off x="4272901" y="2026375"/>
            <a:ext cx="4187700" cy="1467900"/>
          </a:xfrm>
          <a:prstGeom prst="rect">
            <a:avLst/>
          </a:prstGeom>
        </p:spPr>
        <p:txBody>
          <a:bodyPr spcFirstLastPara="1" wrap="square" lIns="91425" tIns="91425" rIns="91425" bIns="91425" anchor="t" anchorCtr="0">
            <a:noAutofit/>
          </a:bodyPr>
          <a:lstStyle>
            <a:lvl1pPr marL="457189" lvl="0" indent="-317492" algn="r" rtl="0">
              <a:lnSpc>
                <a:spcPct val="100000"/>
              </a:lnSpc>
              <a:spcBef>
                <a:spcPts val="0"/>
              </a:spcBef>
              <a:spcAft>
                <a:spcPts val="0"/>
              </a:spcAft>
              <a:buClr>
                <a:srgbClr val="41294A"/>
              </a:buClr>
              <a:buSzPts val="1400"/>
              <a:buFont typeface="Montserrat"/>
              <a:buChar char="●"/>
              <a:defRPr/>
            </a:lvl1pPr>
            <a:lvl2pPr marL="914377" lvl="1" indent="-317492" algn="l" rtl="0">
              <a:spcBef>
                <a:spcPts val="0"/>
              </a:spcBef>
              <a:spcAft>
                <a:spcPts val="0"/>
              </a:spcAft>
              <a:buClr>
                <a:schemeClr val="dk2"/>
              </a:buClr>
              <a:buSzPts val="1400"/>
              <a:buFont typeface="Montserrat"/>
              <a:buChar char="○"/>
              <a:defRPr/>
            </a:lvl2pPr>
            <a:lvl3pPr marL="1371566" lvl="2" indent="-317492" algn="l" rtl="0">
              <a:spcBef>
                <a:spcPts val="0"/>
              </a:spcBef>
              <a:spcAft>
                <a:spcPts val="0"/>
              </a:spcAft>
              <a:buClr>
                <a:schemeClr val="dk2"/>
              </a:buClr>
              <a:buSzPts val="1400"/>
              <a:buFont typeface="Montserrat"/>
              <a:buChar char="■"/>
              <a:defRPr/>
            </a:lvl3pPr>
            <a:lvl4pPr marL="1828754" lvl="3" indent="-317492" algn="l" rtl="0">
              <a:spcBef>
                <a:spcPts val="0"/>
              </a:spcBef>
              <a:spcAft>
                <a:spcPts val="0"/>
              </a:spcAft>
              <a:buClr>
                <a:schemeClr val="dk2"/>
              </a:buClr>
              <a:buSzPts val="1400"/>
              <a:buFont typeface="Montserrat"/>
              <a:buChar char="●"/>
              <a:defRPr/>
            </a:lvl4pPr>
            <a:lvl5pPr marL="2285943" lvl="4" indent="-317492" algn="l" rtl="0">
              <a:spcBef>
                <a:spcPts val="0"/>
              </a:spcBef>
              <a:spcAft>
                <a:spcPts val="0"/>
              </a:spcAft>
              <a:buClr>
                <a:schemeClr val="dk2"/>
              </a:buClr>
              <a:buSzPts val="1400"/>
              <a:buFont typeface="Montserrat"/>
              <a:buChar char="○"/>
              <a:defRPr/>
            </a:lvl5pPr>
            <a:lvl6pPr marL="2743131" lvl="5" indent="-317492" algn="l" rtl="0">
              <a:spcBef>
                <a:spcPts val="0"/>
              </a:spcBef>
              <a:spcAft>
                <a:spcPts val="0"/>
              </a:spcAft>
              <a:buClr>
                <a:schemeClr val="dk2"/>
              </a:buClr>
              <a:buSzPts val="1400"/>
              <a:buFont typeface="Montserrat"/>
              <a:buChar char="■"/>
              <a:defRPr/>
            </a:lvl6pPr>
            <a:lvl7pPr marL="3200320" lvl="6" indent="-317492" algn="l" rtl="0">
              <a:spcBef>
                <a:spcPts val="0"/>
              </a:spcBef>
              <a:spcAft>
                <a:spcPts val="0"/>
              </a:spcAft>
              <a:buClr>
                <a:schemeClr val="dk2"/>
              </a:buClr>
              <a:buSzPts val="1400"/>
              <a:buFont typeface="Montserrat"/>
              <a:buChar char="●"/>
              <a:defRPr/>
            </a:lvl7pPr>
            <a:lvl8pPr marL="3657509" lvl="7" indent="-317492" algn="l" rtl="0">
              <a:spcBef>
                <a:spcPts val="0"/>
              </a:spcBef>
              <a:spcAft>
                <a:spcPts val="0"/>
              </a:spcAft>
              <a:buClr>
                <a:schemeClr val="dk2"/>
              </a:buClr>
              <a:buSzPts val="1400"/>
              <a:buFont typeface="Montserrat"/>
              <a:buChar char="○"/>
              <a:defRPr/>
            </a:lvl8pPr>
            <a:lvl9pPr marL="4114697" lvl="8" indent="-317492" algn="l" rtl="0">
              <a:spcBef>
                <a:spcPts val="0"/>
              </a:spcBef>
              <a:spcAft>
                <a:spcPts val="0"/>
              </a:spcAft>
              <a:buClr>
                <a:schemeClr val="dk2"/>
              </a:buClr>
              <a:buSzPts val="1400"/>
              <a:buFont typeface="Montserrat"/>
              <a:buChar char="■"/>
              <a:defRPr/>
            </a:lvl9pPr>
          </a:lstStyle>
          <a:p>
            <a:endParaRPr/>
          </a:p>
        </p:txBody>
      </p:sp>
      <p:sp>
        <p:nvSpPr>
          <p:cNvPr id="3744" name="Google Shape;3744;p25"/>
          <p:cNvSpPr/>
          <p:nvPr/>
        </p:nvSpPr>
        <p:spPr>
          <a:xfrm>
            <a:off x="-790048" y="-6165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745" name="Google Shape;3745;p25"/>
          <p:cNvSpPr/>
          <p:nvPr/>
        </p:nvSpPr>
        <p:spPr>
          <a:xfrm>
            <a:off x="6192326" y="-1561599"/>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746" name="Google Shape;3746;p25"/>
          <p:cNvSpPr/>
          <p:nvPr/>
        </p:nvSpPr>
        <p:spPr>
          <a:xfrm>
            <a:off x="2578900" y="4291065"/>
            <a:ext cx="8173600" cy="1019275"/>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747" name="Google Shape;3747;p25"/>
          <p:cNvSpPr/>
          <p:nvPr/>
        </p:nvSpPr>
        <p:spPr>
          <a:xfrm>
            <a:off x="-1118909" y="4083414"/>
            <a:ext cx="6361451" cy="1233800"/>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748" name="Google Shape;3748;p25"/>
          <p:cNvSpPr/>
          <p:nvPr/>
        </p:nvSpPr>
        <p:spPr>
          <a:xfrm rot="1121112" flipH="1">
            <a:off x="6850510" y="4655345"/>
            <a:ext cx="388189" cy="33598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749" name="Google Shape;3749;p25"/>
          <p:cNvGrpSpPr/>
          <p:nvPr/>
        </p:nvGrpSpPr>
        <p:grpSpPr>
          <a:xfrm flipH="1">
            <a:off x="-24879" y="4443456"/>
            <a:ext cx="781823" cy="759783"/>
            <a:chOff x="8197580" y="4205811"/>
            <a:chExt cx="998242" cy="969977"/>
          </a:xfrm>
        </p:grpSpPr>
        <p:sp>
          <p:nvSpPr>
            <p:cNvPr id="3750" name="Google Shape;3750;p25"/>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1" name="Google Shape;3751;p25"/>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2" name="Google Shape;3752;p25"/>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3" name="Google Shape;3753;p25"/>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4" name="Google Shape;3754;p25"/>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5" name="Google Shape;3755;p25"/>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6" name="Google Shape;3756;p25"/>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7" name="Google Shape;3757;p25"/>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8" name="Google Shape;3758;p25"/>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9" name="Google Shape;3759;p25"/>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0" name="Google Shape;3760;p25"/>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1" name="Google Shape;3761;p25"/>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2" name="Google Shape;3762;p25"/>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3" name="Google Shape;3763;p25"/>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4" name="Google Shape;3764;p25"/>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5" name="Google Shape;3765;p25"/>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6" name="Google Shape;3766;p25"/>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767" name="Google Shape;3767;p25"/>
          <p:cNvGrpSpPr/>
          <p:nvPr/>
        </p:nvGrpSpPr>
        <p:grpSpPr>
          <a:xfrm flipH="1">
            <a:off x="8302206" y="-128204"/>
            <a:ext cx="910775" cy="885126"/>
            <a:chOff x="-36607" y="-28910"/>
            <a:chExt cx="999532" cy="971385"/>
          </a:xfrm>
        </p:grpSpPr>
        <p:sp>
          <p:nvSpPr>
            <p:cNvPr id="3768" name="Google Shape;3768;p25"/>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9" name="Google Shape;3769;p25"/>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0" name="Google Shape;3770;p25"/>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1" name="Google Shape;3771;p25"/>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2" name="Google Shape;3772;p25"/>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3" name="Google Shape;3773;p25"/>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4" name="Google Shape;3774;p25"/>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5" name="Google Shape;3775;p25"/>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6" name="Google Shape;3776;p25"/>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7" name="Google Shape;3777;p25"/>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8" name="Google Shape;3778;p25"/>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9" name="Google Shape;3779;p25"/>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0" name="Google Shape;3780;p25"/>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1" name="Google Shape;3781;p25"/>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2" name="Google Shape;3782;p25"/>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3" name="Google Shape;3783;p25"/>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4" name="Google Shape;3784;p25"/>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785" name="Google Shape;3785;p25"/>
          <p:cNvGrpSpPr/>
          <p:nvPr/>
        </p:nvGrpSpPr>
        <p:grpSpPr>
          <a:xfrm rot="-1291731" flipH="1">
            <a:off x="5620109" y="4578516"/>
            <a:ext cx="605580" cy="757306"/>
            <a:chOff x="3291645" y="4438907"/>
            <a:chExt cx="662976" cy="829031"/>
          </a:xfrm>
        </p:grpSpPr>
        <p:sp>
          <p:nvSpPr>
            <p:cNvPr id="3786" name="Google Shape;3786;p25"/>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7" name="Google Shape;3787;p25"/>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8" name="Google Shape;3788;p25"/>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9" name="Google Shape;3789;p25"/>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0" name="Google Shape;3790;p25"/>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1" name="Google Shape;3791;p25"/>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2" name="Google Shape;3792;p25"/>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3" name="Google Shape;3793;p25"/>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4" name="Google Shape;3794;p25"/>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5" name="Google Shape;3795;p25"/>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796" name="Google Shape;3796;p25"/>
          <p:cNvGrpSpPr/>
          <p:nvPr/>
        </p:nvGrpSpPr>
        <p:grpSpPr>
          <a:xfrm flipH="1">
            <a:off x="1904002" y="4574096"/>
            <a:ext cx="578479" cy="673232"/>
            <a:chOff x="7255010" y="4438892"/>
            <a:chExt cx="633323" cy="736981"/>
          </a:xfrm>
        </p:grpSpPr>
        <p:sp>
          <p:nvSpPr>
            <p:cNvPr id="3797" name="Google Shape;3797;p25"/>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8" name="Google Shape;3798;p25"/>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9" name="Google Shape;3799;p25"/>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0" name="Google Shape;3800;p25"/>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1" name="Google Shape;3801;p25"/>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2" name="Google Shape;3802;p25"/>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3" name="Google Shape;3803;p25"/>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804" name="Google Shape;3804;p25"/>
          <p:cNvGrpSpPr/>
          <p:nvPr/>
        </p:nvGrpSpPr>
        <p:grpSpPr>
          <a:xfrm flipH="1">
            <a:off x="4449325" y="4493798"/>
            <a:ext cx="589552" cy="624470"/>
            <a:chOff x="4174996" y="4517026"/>
            <a:chExt cx="645448" cy="683601"/>
          </a:xfrm>
        </p:grpSpPr>
        <p:sp>
          <p:nvSpPr>
            <p:cNvPr id="3805" name="Google Shape;3805;p25"/>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6" name="Google Shape;3806;p25"/>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7" name="Google Shape;3807;p25"/>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8" name="Google Shape;3808;p25"/>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809" name="Google Shape;3809;p25"/>
          <p:cNvSpPr/>
          <p:nvPr/>
        </p:nvSpPr>
        <p:spPr>
          <a:xfrm rot="-2493606" flipH="1">
            <a:off x="3819968" y="4575353"/>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810" name="Google Shape;3810;p25"/>
          <p:cNvGrpSpPr/>
          <p:nvPr/>
        </p:nvGrpSpPr>
        <p:grpSpPr>
          <a:xfrm rot="-578099">
            <a:off x="8302137" y="1107722"/>
            <a:ext cx="968704" cy="759791"/>
            <a:chOff x="2246497" y="-36012"/>
            <a:chExt cx="829747" cy="650802"/>
          </a:xfrm>
        </p:grpSpPr>
        <p:sp>
          <p:nvSpPr>
            <p:cNvPr id="3811" name="Google Shape;3811;p25"/>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2" name="Google Shape;3812;p25"/>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3" name="Google Shape;3813;p25"/>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4" name="Google Shape;3814;p25"/>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5" name="Google Shape;3815;p25"/>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6" name="Google Shape;3816;p25"/>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7" name="Google Shape;3817;p25"/>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8" name="Google Shape;3818;p25"/>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819" name="Google Shape;3819;p25"/>
          <p:cNvGrpSpPr/>
          <p:nvPr/>
        </p:nvGrpSpPr>
        <p:grpSpPr>
          <a:xfrm flipH="1">
            <a:off x="7500586" y="-156356"/>
            <a:ext cx="576735" cy="672391"/>
            <a:chOff x="1258903" y="17252"/>
            <a:chExt cx="632940" cy="737918"/>
          </a:xfrm>
        </p:grpSpPr>
        <p:sp>
          <p:nvSpPr>
            <p:cNvPr id="3820" name="Google Shape;3820;p25"/>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1" name="Google Shape;3821;p25"/>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2" name="Google Shape;3822;p25"/>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3" name="Google Shape;3823;p25"/>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4" name="Google Shape;3824;p25"/>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5" name="Google Shape;3825;p25"/>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6" name="Google Shape;3826;p25"/>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827" name="Google Shape;3827;p25"/>
          <p:cNvGrpSpPr/>
          <p:nvPr/>
        </p:nvGrpSpPr>
        <p:grpSpPr>
          <a:xfrm rot="6734613" flipH="1">
            <a:off x="7706189" y="4417990"/>
            <a:ext cx="1023139" cy="802111"/>
            <a:chOff x="6116480" y="4524652"/>
            <a:chExt cx="830410" cy="650968"/>
          </a:xfrm>
        </p:grpSpPr>
        <p:sp>
          <p:nvSpPr>
            <p:cNvPr id="3828" name="Google Shape;3828;p25"/>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9" name="Google Shape;3829;p25"/>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0" name="Google Shape;3830;p25"/>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1" name="Google Shape;3831;p25"/>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2" name="Google Shape;3832;p25"/>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3" name="Google Shape;3833;p25"/>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4" name="Google Shape;3834;p25"/>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5" name="Google Shape;3835;p25"/>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836" name="Google Shape;3836;p25"/>
          <p:cNvSpPr/>
          <p:nvPr/>
        </p:nvSpPr>
        <p:spPr>
          <a:xfrm rot="-10128894" flipH="1">
            <a:off x="119401" y="829203"/>
            <a:ext cx="291827"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837" name="Google Shape;3837;p25"/>
          <p:cNvGrpSpPr/>
          <p:nvPr/>
        </p:nvGrpSpPr>
        <p:grpSpPr>
          <a:xfrm rot="8817145" flipH="1">
            <a:off x="3740011" y="-343181"/>
            <a:ext cx="564095" cy="705453"/>
            <a:chOff x="3291645" y="4438907"/>
            <a:chExt cx="662976" cy="829031"/>
          </a:xfrm>
        </p:grpSpPr>
        <p:sp>
          <p:nvSpPr>
            <p:cNvPr id="3838" name="Google Shape;3838;p25"/>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9" name="Google Shape;3839;p25"/>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0" name="Google Shape;3840;p25"/>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1" name="Google Shape;3841;p25"/>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2" name="Google Shape;3842;p25"/>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3" name="Google Shape;3843;p25"/>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4" name="Google Shape;3844;p25"/>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5" name="Google Shape;3845;p25"/>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6" name="Google Shape;3846;p25"/>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7" name="Google Shape;3847;p25"/>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848" name="Google Shape;3848;p25"/>
          <p:cNvGrpSpPr/>
          <p:nvPr/>
        </p:nvGrpSpPr>
        <p:grpSpPr>
          <a:xfrm rot="10800000" flipH="1">
            <a:off x="2551851" y="-128191"/>
            <a:ext cx="375393" cy="397651"/>
            <a:chOff x="4174996" y="4517026"/>
            <a:chExt cx="645448" cy="683601"/>
          </a:xfrm>
        </p:grpSpPr>
        <p:sp>
          <p:nvSpPr>
            <p:cNvPr id="3849" name="Google Shape;3849;p25"/>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0" name="Google Shape;3850;p25"/>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1" name="Google Shape;3851;p25"/>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2" name="Google Shape;3852;p25"/>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853" name="Google Shape;3853;p25"/>
          <p:cNvSpPr/>
          <p:nvPr/>
        </p:nvSpPr>
        <p:spPr>
          <a:xfrm rot="5400000" flipH="1">
            <a:off x="5104225" y="52402"/>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4" name="Google Shape;3854;p25"/>
          <p:cNvSpPr/>
          <p:nvPr/>
        </p:nvSpPr>
        <p:spPr>
          <a:xfrm rot="10800000" flipH="1">
            <a:off x="1571270" y="54851"/>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855" name="Google Shape;3855;p25"/>
          <p:cNvGrpSpPr/>
          <p:nvPr/>
        </p:nvGrpSpPr>
        <p:grpSpPr>
          <a:xfrm rot="-9117171" flipH="1">
            <a:off x="-126242" y="-34973"/>
            <a:ext cx="861497" cy="675395"/>
            <a:chOff x="6116480" y="4524652"/>
            <a:chExt cx="830410" cy="650968"/>
          </a:xfrm>
        </p:grpSpPr>
        <p:sp>
          <p:nvSpPr>
            <p:cNvPr id="3856" name="Google Shape;3856;p25"/>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7" name="Google Shape;3857;p25"/>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8" name="Google Shape;3858;p25"/>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9" name="Google Shape;3859;p25"/>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60" name="Google Shape;3860;p25"/>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61" name="Google Shape;3861;p25"/>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62" name="Google Shape;3862;p25"/>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63" name="Google Shape;3863;p25"/>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864" name="Google Shape;3864;p25"/>
          <p:cNvSpPr txBox="1">
            <a:spLocks noGrp="1"/>
          </p:cNvSpPr>
          <p:nvPr>
            <p:ph type="title"/>
          </p:nvPr>
        </p:nvSpPr>
        <p:spPr>
          <a:xfrm>
            <a:off x="560851"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
  <p:cSld name="BLANK_1_1_1_1_1_2">
    <p:bg>
      <p:bgPr>
        <a:noFill/>
        <a:effectLst/>
      </p:bgPr>
    </p:bg>
    <p:spTree>
      <p:nvGrpSpPr>
        <p:cNvPr id="1" name="Shape 3865"/>
        <p:cNvGrpSpPr/>
        <p:nvPr/>
      </p:nvGrpSpPr>
      <p:grpSpPr>
        <a:xfrm>
          <a:off x="0" y="0"/>
          <a:ext cx="0" cy="0"/>
          <a:chOff x="0" y="0"/>
          <a:chExt cx="0" cy="0"/>
        </a:xfrm>
      </p:grpSpPr>
      <p:sp>
        <p:nvSpPr>
          <p:cNvPr id="3866" name="Google Shape;3866;p26"/>
          <p:cNvSpPr/>
          <p:nvPr/>
        </p:nvSpPr>
        <p:spPr>
          <a:xfrm rot="-6803726">
            <a:off x="-1089667" y="3888096"/>
            <a:ext cx="2390967" cy="1041403"/>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3867" name="Google Shape;3867;p26"/>
          <p:cNvSpPr txBox="1">
            <a:spLocks noGrp="1"/>
          </p:cNvSpPr>
          <p:nvPr>
            <p:ph type="title" hasCustomPrompt="1"/>
          </p:nvPr>
        </p:nvSpPr>
        <p:spPr>
          <a:xfrm>
            <a:off x="1159952" y="841275"/>
            <a:ext cx="38562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3868" name="Google Shape;3868;p26"/>
          <p:cNvSpPr txBox="1">
            <a:spLocks noGrp="1"/>
          </p:cNvSpPr>
          <p:nvPr>
            <p:ph type="title" idx="2" hasCustomPrompt="1"/>
          </p:nvPr>
        </p:nvSpPr>
        <p:spPr>
          <a:xfrm>
            <a:off x="1410152" y="3633476"/>
            <a:ext cx="3355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3869" name="Google Shape;3869;p26"/>
          <p:cNvSpPr txBox="1">
            <a:spLocks noGrp="1"/>
          </p:cNvSpPr>
          <p:nvPr>
            <p:ph type="title" idx="3" hasCustomPrompt="1"/>
          </p:nvPr>
        </p:nvSpPr>
        <p:spPr>
          <a:xfrm>
            <a:off x="1410152" y="2227200"/>
            <a:ext cx="3355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3870" name="Google Shape;3870;p26"/>
          <p:cNvSpPr txBox="1">
            <a:spLocks noGrp="1"/>
          </p:cNvSpPr>
          <p:nvPr>
            <p:ph type="subTitle" idx="1"/>
          </p:nvPr>
        </p:nvSpPr>
        <p:spPr>
          <a:xfrm>
            <a:off x="1470001" y="1459300"/>
            <a:ext cx="3236100" cy="3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b="0">
                <a:solidFill>
                  <a:schemeClr val="dk1"/>
                </a:solidFill>
                <a:latin typeface="Ubuntu"/>
                <a:ea typeface="Ubuntu"/>
                <a:cs typeface="Ubuntu"/>
                <a:sym typeface="Ubuntu"/>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871" name="Google Shape;3871;p26"/>
          <p:cNvSpPr txBox="1">
            <a:spLocks noGrp="1"/>
          </p:cNvSpPr>
          <p:nvPr>
            <p:ph type="subTitle" idx="4"/>
          </p:nvPr>
        </p:nvSpPr>
        <p:spPr>
          <a:xfrm>
            <a:off x="683402" y="4248900"/>
            <a:ext cx="4809300" cy="3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b="0">
                <a:solidFill>
                  <a:schemeClr val="dk1"/>
                </a:solidFill>
                <a:latin typeface="Ubuntu"/>
                <a:ea typeface="Ubuntu"/>
                <a:cs typeface="Ubuntu"/>
                <a:sym typeface="Ubuntu"/>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872" name="Google Shape;3872;p26"/>
          <p:cNvSpPr txBox="1">
            <a:spLocks noGrp="1"/>
          </p:cNvSpPr>
          <p:nvPr>
            <p:ph type="subTitle" idx="5"/>
          </p:nvPr>
        </p:nvSpPr>
        <p:spPr>
          <a:xfrm>
            <a:off x="1470001" y="2841301"/>
            <a:ext cx="3236100" cy="30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600" b="0">
                <a:solidFill>
                  <a:schemeClr val="dk1"/>
                </a:solidFill>
                <a:latin typeface="Ubuntu"/>
                <a:ea typeface="Ubuntu"/>
                <a:cs typeface="Ubuntu"/>
                <a:sym typeface="Ubuntu"/>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873" name="Google Shape;3873;p26"/>
          <p:cNvSpPr/>
          <p:nvPr/>
        </p:nvSpPr>
        <p:spPr>
          <a:xfrm rot="10800000">
            <a:off x="5013633" y="3291676"/>
            <a:ext cx="4983945" cy="1987225"/>
          </a:xfrm>
          <a:custGeom>
            <a:avLst/>
            <a:gdLst/>
            <a:ahLst/>
            <a:cxnLst/>
            <a:rect l="l" t="t" r="r" b="b"/>
            <a:pathLst>
              <a:path w="285572" h="94293" extrusionOk="0">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3874" name="Google Shape;3874;p26"/>
          <p:cNvSpPr/>
          <p:nvPr/>
        </p:nvSpPr>
        <p:spPr>
          <a:xfrm flipH="1">
            <a:off x="8036355" y="-207347"/>
            <a:ext cx="1188943" cy="1132778"/>
          </a:xfrm>
          <a:custGeom>
            <a:avLst/>
            <a:gdLst/>
            <a:ahLst/>
            <a:cxnLst/>
            <a:rect l="l" t="t" r="r" b="b"/>
            <a:pathLst>
              <a:path w="28154" h="26824" extrusionOk="0">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75" name="Google Shape;3875;p26"/>
          <p:cNvSpPr/>
          <p:nvPr/>
        </p:nvSpPr>
        <p:spPr>
          <a:xfrm>
            <a:off x="-1011451" y="-1681575"/>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grpSp>
        <p:nvGrpSpPr>
          <p:cNvPr id="3876" name="Google Shape;3876;p26"/>
          <p:cNvGrpSpPr/>
          <p:nvPr/>
        </p:nvGrpSpPr>
        <p:grpSpPr>
          <a:xfrm flipH="1">
            <a:off x="5909702" y="1849719"/>
            <a:ext cx="3497011" cy="3438509"/>
            <a:chOff x="-91100" y="3099894"/>
            <a:chExt cx="2126230" cy="2090660"/>
          </a:xfrm>
        </p:grpSpPr>
        <p:sp>
          <p:nvSpPr>
            <p:cNvPr id="3877" name="Google Shape;3877;p26"/>
            <p:cNvSpPr/>
            <p:nvPr/>
          </p:nvSpPr>
          <p:spPr>
            <a:xfrm>
              <a:off x="407830" y="4738761"/>
              <a:ext cx="1019227" cy="403329"/>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78" name="Google Shape;3878;p26"/>
            <p:cNvSpPr/>
            <p:nvPr/>
          </p:nvSpPr>
          <p:spPr>
            <a:xfrm>
              <a:off x="407540" y="4848379"/>
              <a:ext cx="1012271" cy="244446"/>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79" name="Google Shape;3879;p26"/>
            <p:cNvSpPr/>
            <p:nvPr/>
          </p:nvSpPr>
          <p:spPr>
            <a:xfrm>
              <a:off x="1158778" y="4760062"/>
              <a:ext cx="132294" cy="184494"/>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0" name="Google Shape;3880;p26"/>
            <p:cNvSpPr/>
            <p:nvPr/>
          </p:nvSpPr>
          <p:spPr>
            <a:xfrm>
              <a:off x="971493" y="4745571"/>
              <a:ext cx="167070" cy="290995"/>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1" name="Google Shape;3881;p26"/>
            <p:cNvSpPr/>
            <p:nvPr/>
          </p:nvSpPr>
          <p:spPr>
            <a:xfrm>
              <a:off x="774501" y="4803025"/>
              <a:ext cx="161201" cy="304073"/>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2" name="Google Shape;3882;p26"/>
            <p:cNvSpPr/>
            <p:nvPr/>
          </p:nvSpPr>
          <p:spPr>
            <a:xfrm>
              <a:off x="578776" y="4916011"/>
              <a:ext cx="156311" cy="226153"/>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3" name="Google Shape;3883;p26"/>
            <p:cNvSpPr/>
            <p:nvPr/>
          </p:nvSpPr>
          <p:spPr>
            <a:xfrm>
              <a:off x="-59258" y="3558760"/>
              <a:ext cx="706931" cy="1176262"/>
            </a:xfrm>
            <a:custGeom>
              <a:avLst/>
              <a:gdLst/>
              <a:ahLst/>
              <a:cxnLst/>
              <a:rect l="l" t="t" r="r" b="b"/>
              <a:pathLst>
                <a:path w="19515" h="32471" extrusionOk="0">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4" name="Google Shape;3884;p26"/>
            <p:cNvSpPr/>
            <p:nvPr/>
          </p:nvSpPr>
          <p:spPr>
            <a:xfrm>
              <a:off x="-77805" y="4090909"/>
              <a:ext cx="900698" cy="1099646"/>
            </a:xfrm>
            <a:custGeom>
              <a:avLst/>
              <a:gdLst/>
              <a:ahLst/>
              <a:cxnLst/>
              <a:rect l="l" t="t" r="r" b="b"/>
              <a:pathLst>
                <a:path w="24864" h="30356" extrusionOk="0">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5" name="Google Shape;3885;p26"/>
            <p:cNvSpPr/>
            <p:nvPr/>
          </p:nvSpPr>
          <p:spPr>
            <a:xfrm>
              <a:off x="-91100" y="4117389"/>
              <a:ext cx="916094" cy="1039259"/>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6" name="Google Shape;3886;p26"/>
            <p:cNvSpPr/>
            <p:nvPr/>
          </p:nvSpPr>
          <p:spPr>
            <a:xfrm>
              <a:off x="703210" y="4096958"/>
              <a:ext cx="62887" cy="116355"/>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7" name="Google Shape;3887;p26"/>
            <p:cNvSpPr/>
            <p:nvPr/>
          </p:nvSpPr>
          <p:spPr>
            <a:xfrm>
              <a:off x="528822" y="4180421"/>
              <a:ext cx="186160" cy="154753"/>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8" name="Google Shape;3888;p26"/>
            <p:cNvSpPr/>
            <p:nvPr/>
          </p:nvSpPr>
          <p:spPr>
            <a:xfrm>
              <a:off x="377871" y="4303515"/>
              <a:ext cx="279476" cy="171707"/>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9" name="Google Shape;3889;p26"/>
            <p:cNvSpPr/>
            <p:nvPr/>
          </p:nvSpPr>
          <p:spPr>
            <a:xfrm>
              <a:off x="241194" y="4447474"/>
              <a:ext cx="361417" cy="220393"/>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0" name="Google Shape;3890;p26"/>
            <p:cNvSpPr/>
            <p:nvPr/>
          </p:nvSpPr>
          <p:spPr>
            <a:xfrm>
              <a:off x="110638" y="4595200"/>
              <a:ext cx="412567" cy="251293"/>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1" name="Google Shape;3891;p26"/>
            <p:cNvSpPr/>
            <p:nvPr/>
          </p:nvSpPr>
          <p:spPr>
            <a:xfrm>
              <a:off x="18409" y="4669462"/>
              <a:ext cx="405358" cy="3516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2" name="Google Shape;3892;p26"/>
            <p:cNvSpPr/>
            <p:nvPr/>
          </p:nvSpPr>
          <p:spPr>
            <a:xfrm>
              <a:off x="210221" y="3294388"/>
              <a:ext cx="48360" cy="591373"/>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3" name="Google Shape;3893;p26"/>
            <p:cNvSpPr/>
            <p:nvPr/>
          </p:nvSpPr>
          <p:spPr>
            <a:xfrm>
              <a:off x="163092" y="3329055"/>
              <a:ext cx="86542" cy="86542"/>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4" name="Google Shape;3894;p26"/>
            <p:cNvSpPr/>
            <p:nvPr/>
          </p:nvSpPr>
          <p:spPr>
            <a:xfrm>
              <a:off x="231340" y="3409294"/>
              <a:ext cx="93714" cy="84078"/>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5" name="Google Shape;3895;p26"/>
            <p:cNvSpPr/>
            <p:nvPr/>
          </p:nvSpPr>
          <p:spPr>
            <a:xfrm>
              <a:off x="160665" y="3459684"/>
              <a:ext cx="76181" cy="83788"/>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6" name="Google Shape;3896;p26"/>
            <p:cNvSpPr/>
            <p:nvPr/>
          </p:nvSpPr>
          <p:spPr>
            <a:xfrm>
              <a:off x="216742" y="3568178"/>
              <a:ext cx="78101" cy="73537"/>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7" name="Google Shape;3897;p26"/>
            <p:cNvSpPr/>
            <p:nvPr/>
          </p:nvSpPr>
          <p:spPr>
            <a:xfrm>
              <a:off x="124367" y="3635557"/>
              <a:ext cx="96866" cy="70059"/>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8" name="Google Shape;3898;p26"/>
            <p:cNvSpPr/>
            <p:nvPr/>
          </p:nvSpPr>
          <p:spPr>
            <a:xfrm>
              <a:off x="379755" y="3684679"/>
              <a:ext cx="500666" cy="42220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9" name="Google Shape;3899;p26"/>
            <p:cNvSpPr/>
            <p:nvPr/>
          </p:nvSpPr>
          <p:spPr>
            <a:xfrm>
              <a:off x="706108" y="3751152"/>
              <a:ext cx="274694" cy="99039"/>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0" name="Google Shape;3900;p26"/>
            <p:cNvSpPr/>
            <p:nvPr/>
          </p:nvSpPr>
          <p:spPr>
            <a:xfrm>
              <a:off x="814240" y="3728221"/>
              <a:ext cx="139973" cy="117731"/>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1" name="Google Shape;3901;p26"/>
            <p:cNvSpPr/>
            <p:nvPr/>
          </p:nvSpPr>
          <p:spPr>
            <a:xfrm>
              <a:off x="757004" y="3703045"/>
              <a:ext cx="65096" cy="14131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2" name="Google Shape;3902;p26"/>
            <p:cNvSpPr/>
            <p:nvPr/>
          </p:nvSpPr>
          <p:spPr>
            <a:xfrm>
              <a:off x="952548" y="3794840"/>
              <a:ext cx="40318" cy="2669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3" name="Google Shape;3903;p26"/>
            <p:cNvSpPr/>
            <p:nvPr/>
          </p:nvSpPr>
          <p:spPr>
            <a:xfrm>
              <a:off x="917119" y="3717390"/>
              <a:ext cx="34522" cy="25684"/>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4" name="Google Shape;3904;p26"/>
            <p:cNvSpPr/>
            <p:nvPr/>
          </p:nvSpPr>
          <p:spPr>
            <a:xfrm>
              <a:off x="844597" y="3672833"/>
              <a:ext cx="36297" cy="26625"/>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5" name="Google Shape;3905;p26"/>
            <p:cNvSpPr/>
            <p:nvPr/>
          </p:nvSpPr>
          <p:spPr>
            <a:xfrm>
              <a:off x="731031" y="3688519"/>
              <a:ext cx="36261" cy="26625"/>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6" name="Google Shape;3906;p26"/>
            <p:cNvSpPr/>
            <p:nvPr/>
          </p:nvSpPr>
          <p:spPr>
            <a:xfrm>
              <a:off x="686293" y="3739270"/>
              <a:ext cx="38725" cy="26625"/>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7" name="Google Shape;3907;p26"/>
            <p:cNvSpPr/>
            <p:nvPr/>
          </p:nvSpPr>
          <p:spPr>
            <a:xfrm>
              <a:off x="306037" y="3912644"/>
              <a:ext cx="1148840" cy="1191042"/>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8" name="Google Shape;3908;p26"/>
            <p:cNvSpPr/>
            <p:nvPr/>
          </p:nvSpPr>
          <p:spPr>
            <a:xfrm>
              <a:off x="505058" y="4928545"/>
              <a:ext cx="441076" cy="62343"/>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9" name="Google Shape;3909;p26"/>
            <p:cNvSpPr/>
            <p:nvPr/>
          </p:nvSpPr>
          <p:spPr>
            <a:xfrm>
              <a:off x="583594" y="4780891"/>
              <a:ext cx="450748" cy="91867"/>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0" name="Google Shape;3910;p26"/>
            <p:cNvSpPr/>
            <p:nvPr/>
          </p:nvSpPr>
          <p:spPr>
            <a:xfrm>
              <a:off x="666985" y="4621391"/>
              <a:ext cx="460420" cy="126932"/>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1" name="Google Shape;3911;p26"/>
            <p:cNvSpPr/>
            <p:nvPr/>
          </p:nvSpPr>
          <p:spPr>
            <a:xfrm>
              <a:off x="775733" y="4494965"/>
              <a:ext cx="386702" cy="98677"/>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2" name="Google Shape;3912;p26"/>
            <p:cNvSpPr/>
            <p:nvPr/>
          </p:nvSpPr>
          <p:spPr>
            <a:xfrm>
              <a:off x="943673" y="4410198"/>
              <a:ext cx="262269" cy="55750"/>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3" name="Google Shape;3913;p26"/>
            <p:cNvSpPr/>
            <p:nvPr/>
          </p:nvSpPr>
          <p:spPr>
            <a:xfrm>
              <a:off x="1052457" y="4341044"/>
              <a:ext cx="227203" cy="66545"/>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4" name="Google Shape;3914;p26"/>
            <p:cNvSpPr/>
            <p:nvPr/>
          </p:nvSpPr>
          <p:spPr>
            <a:xfrm>
              <a:off x="1179317" y="4280620"/>
              <a:ext cx="190978" cy="68755"/>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5" name="Google Shape;3915;p26"/>
            <p:cNvSpPr/>
            <p:nvPr/>
          </p:nvSpPr>
          <p:spPr>
            <a:xfrm>
              <a:off x="1259085" y="4209945"/>
              <a:ext cx="243722" cy="48397"/>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6" name="Google Shape;3916;p26"/>
            <p:cNvSpPr/>
            <p:nvPr/>
          </p:nvSpPr>
          <p:spPr>
            <a:xfrm>
              <a:off x="1350916" y="4076310"/>
              <a:ext cx="201809" cy="90780"/>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7" name="Google Shape;3917;p26"/>
            <p:cNvSpPr/>
            <p:nvPr/>
          </p:nvSpPr>
          <p:spPr>
            <a:xfrm>
              <a:off x="1306214" y="3976075"/>
              <a:ext cx="77630" cy="170475"/>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8" name="Google Shape;3918;p26"/>
            <p:cNvSpPr/>
            <p:nvPr/>
          </p:nvSpPr>
          <p:spPr>
            <a:xfrm>
              <a:off x="1234923" y="4021646"/>
              <a:ext cx="70929" cy="185327"/>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9" name="Google Shape;3919;p26"/>
            <p:cNvSpPr/>
            <p:nvPr/>
          </p:nvSpPr>
          <p:spPr>
            <a:xfrm>
              <a:off x="1118894" y="4099893"/>
              <a:ext cx="93895" cy="163846"/>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0" name="Google Shape;3920;p26"/>
            <p:cNvSpPr/>
            <p:nvPr/>
          </p:nvSpPr>
          <p:spPr>
            <a:xfrm>
              <a:off x="1035540" y="4126663"/>
              <a:ext cx="83571" cy="176959"/>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1" name="Google Shape;3921;p26"/>
            <p:cNvSpPr/>
            <p:nvPr/>
          </p:nvSpPr>
          <p:spPr>
            <a:xfrm>
              <a:off x="903825" y="4185601"/>
              <a:ext cx="99112" cy="16757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2" name="Google Shape;3922;p26"/>
            <p:cNvSpPr/>
            <p:nvPr/>
          </p:nvSpPr>
          <p:spPr>
            <a:xfrm>
              <a:off x="809567" y="4219762"/>
              <a:ext cx="103966" cy="18898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3" name="Google Shape;3923;p26"/>
            <p:cNvSpPr/>
            <p:nvPr/>
          </p:nvSpPr>
          <p:spPr>
            <a:xfrm>
              <a:off x="699587" y="4314563"/>
              <a:ext cx="125701" cy="18239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4" name="Google Shape;3924;p26"/>
            <p:cNvSpPr/>
            <p:nvPr/>
          </p:nvSpPr>
          <p:spPr>
            <a:xfrm>
              <a:off x="594462" y="4424253"/>
              <a:ext cx="148667" cy="170584"/>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5" name="Google Shape;3925;p26"/>
            <p:cNvSpPr/>
            <p:nvPr/>
          </p:nvSpPr>
          <p:spPr>
            <a:xfrm>
              <a:off x="474846" y="4492466"/>
              <a:ext cx="194057" cy="215973"/>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6" name="Google Shape;3926;p26"/>
            <p:cNvSpPr/>
            <p:nvPr/>
          </p:nvSpPr>
          <p:spPr>
            <a:xfrm>
              <a:off x="434962" y="4617189"/>
              <a:ext cx="159535" cy="195180"/>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7" name="Google Shape;3927;p26"/>
            <p:cNvSpPr/>
            <p:nvPr/>
          </p:nvSpPr>
          <p:spPr>
            <a:xfrm>
              <a:off x="410909" y="4746513"/>
              <a:ext cx="113529" cy="1673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8" name="Google Shape;3928;p26"/>
            <p:cNvSpPr/>
            <p:nvPr/>
          </p:nvSpPr>
          <p:spPr>
            <a:xfrm>
              <a:off x="-5283" y="3663704"/>
              <a:ext cx="415573" cy="1066355"/>
            </a:xfrm>
            <a:custGeom>
              <a:avLst/>
              <a:gdLst/>
              <a:ahLst/>
              <a:cxnLst/>
              <a:rect l="l" t="t" r="r" b="b"/>
              <a:pathLst>
                <a:path w="11472" h="29437" extrusionOk="0">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9" name="Google Shape;3929;p26"/>
            <p:cNvSpPr/>
            <p:nvPr/>
          </p:nvSpPr>
          <p:spPr>
            <a:xfrm>
              <a:off x="136213" y="3842983"/>
              <a:ext cx="369749" cy="252054"/>
            </a:xfrm>
            <a:custGeom>
              <a:avLst/>
              <a:gdLst/>
              <a:ahLst/>
              <a:cxnLst/>
              <a:rect l="l" t="t" r="r" b="b"/>
              <a:pathLst>
                <a:path w="10207" h="6958" extrusionOk="0">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0" name="Google Shape;3930;p26"/>
            <p:cNvSpPr/>
            <p:nvPr/>
          </p:nvSpPr>
          <p:spPr>
            <a:xfrm>
              <a:off x="20184" y="4180240"/>
              <a:ext cx="471613" cy="166671"/>
            </a:xfrm>
            <a:custGeom>
              <a:avLst/>
              <a:gdLst/>
              <a:ahLst/>
              <a:cxnLst/>
              <a:rect l="l" t="t" r="r" b="b"/>
              <a:pathLst>
                <a:path w="13019" h="4601" extrusionOk="0">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1" name="Google Shape;3931;p26"/>
            <p:cNvSpPr/>
            <p:nvPr/>
          </p:nvSpPr>
          <p:spPr>
            <a:xfrm>
              <a:off x="-573" y="4410995"/>
              <a:ext cx="315520" cy="134322"/>
            </a:xfrm>
            <a:custGeom>
              <a:avLst/>
              <a:gdLst/>
              <a:ahLst/>
              <a:cxnLst/>
              <a:rect l="l" t="t" r="r" b="b"/>
              <a:pathLst>
                <a:path w="8710" h="3708" extrusionOk="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2" name="Google Shape;3932;p26"/>
            <p:cNvSpPr/>
            <p:nvPr/>
          </p:nvSpPr>
          <p:spPr>
            <a:xfrm>
              <a:off x="367294" y="4295147"/>
              <a:ext cx="21807" cy="18149"/>
            </a:xfrm>
            <a:custGeom>
              <a:avLst/>
              <a:gdLst/>
              <a:ahLst/>
              <a:cxnLst/>
              <a:rect l="l" t="t" r="r" b="b"/>
              <a:pathLst>
                <a:path w="602" h="501" extrusionOk="0">
                  <a:moveTo>
                    <a:pt x="301" y="0"/>
                  </a:moveTo>
                  <a:cubicBezTo>
                    <a:pt x="1" y="0"/>
                    <a:pt x="1" y="501"/>
                    <a:pt x="301" y="501"/>
                  </a:cubicBezTo>
                  <a:cubicBezTo>
                    <a:pt x="601" y="467"/>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3" name="Google Shape;3933;p26"/>
            <p:cNvSpPr/>
            <p:nvPr/>
          </p:nvSpPr>
          <p:spPr>
            <a:xfrm>
              <a:off x="338313" y="4321736"/>
              <a:ext cx="19344" cy="16953"/>
            </a:xfrm>
            <a:custGeom>
              <a:avLst/>
              <a:gdLst/>
              <a:ahLst/>
              <a:cxnLst/>
              <a:rect l="l" t="t" r="r" b="b"/>
              <a:pathLst>
                <a:path w="534" h="468" extrusionOk="0">
                  <a:moveTo>
                    <a:pt x="267" y="0"/>
                  </a:moveTo>
                  <a:cubicBezTo>
                    <a:pt x="0" y="33"/>
                    <a:pt x="0" y="400"/>
                    <a:pt x="267" y="467"/>
                  </a:cubicBezTo>
                  <a:cubicBezTo>
                    <a:pt x="534" y="400"/>
                    <a:pt x="534" y="33"/>
                    <a:pt x="2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4" name="Google Shape;3934;p26"/>
            <p:cNvSpPr/>
            <p:nvPr/>
          </p:nvSpPr>
          <p:spPr>
            <a:xfrm>
              <a:off x="332264" y="4280041"/>
              <a:ext cx="18149" cy="19670"/>
            </a:xfrm>
            <a:custGeom>
              <a:avLst/>
              <a:gdLst/>
              <a:ahLst/>
              <a:cxnLst/>
              <a:rect l="l" t="t" r="r" b="b"/>
              <a:pathLst>
                <a:path w="501" h="543" extrusionOk="0">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5" name="Google Shape;3935;p26"/>
            <p:cNvSpPr/>
            <p:nvPr/>
          </p:nvSpPr>
          <p:spPr>
            <a:xfrm>
              <a:off x="305674" y="4078846"/>
              <a:ext cx="20576" cy="16953"/>
            </a:xfrm>
            <a:custGeom>
              <a:avLst/>
              <a:gdLst/>
              <a:ahLst/>
              <a:cxnLst/>
              <a:rect l="l" t="t" r="r" b="b"/>
              <a:pathLst>
                <a:path w="568" h="468" extrusionOk="0">
                  <a:moveTo>
                    <a:pt x="301" y="0"/>
                  </a:moveTo>
                  <a:cubicBezTo>
                    <a:pt x="0" y="34"/>
                    <a:pt x="0" y="434"/>
                    <a:pt x="301" y="467"/>
                  </a:cubicBezTo>
                  <a:cubicBezTo>
                    <a:pt x="567" y="434"/>
                    <a:pt x="567"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6" name="Google Shape;3936;p26"/>
            <p:cNvSpPr/>
            <p:nvPr/>
          </p:nvSpPr>
          <p:spPr>
            <a:xfrm>
              <a:off x="276658" y="4109058"/>
              <a:ext cx="23003" cy="16953"/>
            </a:xfrm>
            <a:custGeom>
              <a:avLst/>
              <a:gdLst/>
              <a:ahLst/>
              <a:cxnLst/>
              <a:rect l="l" t="t" r="r" b="b"/>
              <a:pathLst>
                <a:path w="635" h="468" extrusionOk="0">
                  <a:moveTo>
                    <a:pt x="334" y="0"/>
                  </a:moveTo>
                  <a:cubicBezTo>
                    <a:pt x="1" y="0"/>
                    <a:pt x="1" y="467"/>
                    <a:pt x="334" y="467"/>
                  </a:cubicBezTo>
                  <a:cubicBezTo>
                    <a:pt x="635" y="467"/>
                    <a:pt x="635"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7" name="Google Shape;3937;p26"/>
            <p:cNvSpPr/>
            <p:nvPr/>
          </p:nvSpPr>
          <p:spPr>
            <a:xfrm>
              <a:off x="318969" y="4117498"/>
              <a:ext cx="21771" cy="18185"/>
            </a:xfrm>
            <a:custGeom>
              <a:avLst/>
              <a:gdLst/>
              <a:ahLst/>
              <a:cxnLst/>
              <a:rect l="l" t="t" r="r" b="b"/>
              <a:pathLst>
                <a:path w="601" h="502" extrusionOk="0">
                  <a:moveTo>
                    <a:pt x="301" y="1"/>
                  </a:moveTo>
                  <a:cubicBezTo>
                    <a:pt x="0" y="1"/>
                    <a:pt x="0" y="501"/>
                    <a:pt x="301" y="501"/>
                  </a:cubicBezTo>
                  <a:cubicBezTo>
                    <a:pt x="601" y="468"/>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8" name="Google Shape;3938;p26"/>
            <p:cNvSpPr/>
            <p:nvPr/>
          </p:nvSpPr>
          <p:spPr>
            <a:xfrm>
              <a:off x="106291" y="3962852"/>
              <a:ext cx="23003" cy="18149"/>
            </a:xfrm>
            <a:custGeom>
              <a:avLst/>
              <a:gdLst/>
              <a:ahLst/>
              <a:cxnLst/>
              <a:rect l="l" t="t" r="r" b="b"/>
              <a:pathLst>
                <a:path w="635" h="501" extrusionOk="0">
                  <a:moveTo>
                    <a:pt x="301" y="0"/>
                  </a:moveTo>
                  <a:cubicBezTo>
                    <a:pt x="0" y="0"/>
                    <a:pt x="0" y="500"/>
                    <a:pt x="301" y="500"/>
                  </a:cubicBezTo>
                  <a:cubicBezTo>
                    <a:pt x="634" y="500"/>
                    <a:pt x="634"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9" name="Google Shape;3939;p26"/>
            <p:cNvSpPr/>
            <p:nvPr/>
          </p:nvSpPr>
          <p:spPr>
            <a:xfrm>
              <a:off x="125635" y="4005127"/>
              <a:ext cx="21771" cy="16953"/>
            </a:xfrm>
            <a:custGeom>
              <a:avLst/>
              <a:gdLst/>
              <a:ahLst/>
              <a:cxnLst/>
              <a:rect l="l" t="t" r="r" b="b"/>
              <a:pathLst>
                <a:path w="601" h="468" extrusionOk="0">
                  <a:moveTo>
                    <a:pt x="300" y="1"/>
                  </a:moveTo>
                  <a:cubicBezTo>
                    <a:pt x="0" y="1"/>
                    <a:pt x="0" y="468"/>
                    <a:pt x="300" y="468"/>
                  </a:cubicBezTo>
                  <a:cubicBezTo>
                    <a:pt x="601" y="468"/>
                    <a:pt x="601" y="1"/>
                    <a:pt x="3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0" name="Google Shape;3940;p26"/>
            <p:cNvSpPr/>
            <p:nvPr/>
          </p:nvSpPr>
          <p:spPr>
            <a:xfrm>
              <a:off x="47063" y="4333799"/>
              <a:ext cx="20612" cy="18185"/>
            </a:xfrm>
            <a:custGeom>
              <a:avLst/>
              <a:gdLst/>
              <a:ahLst/>
              <a:cxnLst/>
              <a:rect l="l" t="t" r="r" b="b"/>
              <a:pathLst>
                <a:path w="569" h="502" extrusionOk="0">
                  <a:moveTo>
                    <a:pt x="301" y="1"/>
                  </a:moveTo>
                  <a:cubicBezTo>
                    <a:pt x="1" y="34"/>
                    <a:pt x="1" y="434"/>
                    <a:pt x="301" y="501"/>
                  </a:cubicBezTo>
                  <a:cubicBezTo>
                    <a:pt x="568" y="434"/>
                    <a:pt x="568" y="34"/>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1" name="Google Shape;3941;p26"/>
            <p:cNvSpPr/>
            <p:nvPr/>
          </p:nvSpPr>
          <p:spPr>
            <a:xfrm>
              <a:off x="97814" y="4579116"/>
              <a:ext cx="20612" cy="16953"/>
            </a:xfrm>
            <a:custGeom>
              <a:avLst/>
              <a:gdLst/>
              <a:ahLst/>
              <a:cxnLst/>
              <a:rect l="l" t="t" r="r" b="b"/>
              <a:pathLst>
                <a:path w="569" h="468" extrusionOk="0">
                  <a:moveTo>
                    <a:pt x="301" y="0"/>
                  </a:moveTo>
                  <a:cubicBezTo>
                    <a:pt x="1" y="34"/>
                    <a:pt x="1" y="434"/>
                    <a:pt x="301" y="467"/>
                  </a:cubicBezTo>
                  <a:cubicBezTo>
                    <a:pt x="568" y="434"/>
                    <a:pt x="568"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2" name="Google Shape;3942;p26"/>
            <p:cNvSpPr/>
            <p:nvPr/>
          </p:nvSpPr>
          <p:spPr>
            <a:xfrm>
              <a:off x="317737" y="3729634"/>
              <a:ext cx="19380" cy="18149"/>
            </a:xfrm>
            <a:custGeom>
              <a:avLst/>
              <a:gdLst/>
              <a:ahLst/>
              <a:cxnLst/>
              <a:rect l="l" t="t" r="r" b="b"/>
              <a:pathLst>
                <a:path w="535" h="501" extrusionOk="0">
                  <a:moveTo>
                    <a:pt x="268" y="0"/>
                  </a:moveTo>
                  <a:cubicBezTo>
                    <a:pt x="1" y="33"/>
                    <a:pt x="1" y="434"/>
                    <a:pt x="268" y="500"/>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3" name="Google Shape;3943;p26"/>
            <p:cNvSpPr/>
            <p:nvPr/>
          </p:nvSpPr>
          <p:spPr>
            <a:xfrm>
              <a:off x="293575" y="3771909"/>
              <a:ext cx="24198" cy="16953"/>
            </a:xfrm>
            <a:custGeom>
              <a:avLst/>
              <a:gdLst/>
              <a:ahLst/>
              <a:cxnLst/>
              <a:rect l="l" t="t" r="r" b="b"/>
              <a:pathLst>
                <a:path w="668" h="468" extrusionOk="0">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4" name="Google Shape;3944;p26"/>
            <p:cNvSpPr/>
            <p:nvPr/>
          </p:nvSpPr>
          <p:spPr>
            <a:xfrm>
              <a:off x="1424997" y="4107681"/>
              <a:ext cx="80202" cy="35356"/>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5" name="Google Shape;3945;p26"/>
            <p:cNvSpPr/>
            <p:nvPr/>
          </p:nvSpPr>
          <p:spPr>
            <a:xfrm>
              <a:off x="1358161" y="4225051"/>
              <a:ext cx="94294" cy="169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6" name="Google Shape;3946;p26"/>
            <p:cNvSpPr/>
            <p:nvPr/>
          </p:nvSpPr>
          <p:spPr>
            <a:xfrm>
              <a:off x="1335194" y="4009945"/>
              <a:ext cx="10904" cy="65966"/>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7" name="Google Shape;3947;p26"/>
            <p:cNvSpPr/>
            <p:nvPr/>
          </p:nvSpPr>
          <p:spPr>
            <a:xfrm>
              <a:off x="1254231" y="4048670"/>
              <a:ext cx="12135" cy="62814"/>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8" name="Google Shape;3948;p26"/>
            <p:cNvSpPr/>
            <p:nvPr/>
          </p:nvSpPr>
          <p:spPr>
            <a:xfrm>
              <a:off x="1159973" y="4123548"/>
              <a:ext cx="8513" cy="61981"/>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9" name="Google Shape;3949;p26"/>
            <p:cNvSpPr/>
            <p:nvPr/>
          </p:nvSpPr>
          <p:spPr>
            <a:xfrm>
              <a:off x="1230540" y="4311919"/>
              <a:ext cx="71689" cy="23256"/>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50" name="Google Shape;3950;p26"/>
            <p:cNvSpPr/>
            <p:nvPr/>
          </p:nvSpPr>
          <p:spPr>
            <a:xfrm>
              <a:off x="1160372" y="4371147"/>
              <a:ext cx="81434" cy="20829"/>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51" name="Google Shape;3951;p26"/>
            <p:cNvSpPr/>
            <p:nvPr/>
          </p:nvSpPr>
          <p:spPr>
            <a:xfrm>
              <a:off x="1070569" y="4435302"/>
              <a:ext cx="74950" cy="14526"/>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52" name="Google Shape;3952;p26"/>
            <p:cNvSpPr/>
            <p:nvPr/>
          </p:nvSpPr>
          <p:spPr>
            <a:xfrm>
              <a:off x="983919" y="4510940"/>
              <a:ext cx="69081" cy="24850"/>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53" name="Google Shape;3953;p26"/>
            <p:cNvSpPr/>
            <p:nvPr/>
          </p:nvSpPr>
          <p:spPr>
            <a:xfrm>
              <a:off x="1074699" y="4165279"/>
              <a:ext cx="11628" cy="6100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54" name="Google Shape;3954;p26"/>
            <p:cNvSpPr/>
            <p:nvPr/>
          </p:nvSpPr>
          <p:spPr>
            <a:xfrm>
              <a:off x="950084" y="4232006"/>
              <a:ext cx="31588" cy="53106"/>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55" name="Google Shape;3955;p26"/>
            <p:cNvSpPr/>
            <p:nvPr/>
          </p:nvSpPr>
          <p:spPr>
            <a:xfrm>
              <a:off x="850501" y="4267036"/>
              <a:ext cx="38145" cy="61039"/>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56" name="Google Shape;3956;p26"/>
            <p:cNvSpPr/>
            <p:nvPr/>
          </p:nvSpPr>
          <p:spPr>
            <a:xfrm>
              <a:off x="641301" y="4488408"/>
              <a:ext cx="58757" cy="54374"/>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57" name="Google Shape;3957;p26"/>
            <p:cNvSpPr/>
            <p:nvPr/>
          </p:nvSpPr>
          <p:spPr>
            <a:xfrm>
              <a:off x="736537" y="4363757"/>
              <a:ext cx="48071" cy="71436"/>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58" name="Google Shape;3958;p26"/>
            <p:cNvSpPr/>
            <p:nvPr/>
          </p:nvSpPr>
          <p:spPr>
            <a:xfrm>
              <a:off x="906216" y="4654030"/>
              <a:ext cx="102408" cy="14671"/>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59" name="Google Shape;3959;p26"/>
            <p:cNvSpPr/>
            <p:nvPr/>
          </p:nvSpPr>
          <p:spPr>
            <a:xfrm>
              <a:off x="851008" y="4807951"/>
              <a:ext cx="99981" cy="19054"/>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0" name="Google Shape;3960;p26"/>
            <p:cNvSpPr/>
            <p:nvPr/>
          </p:nvSpPr>
          <p:spPr>
            <a:xfrm>
              <a:off x="738638" y="4952490"/>
              <a:ext cx="112044" cy="20721"/>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1" name="Google Shape;3961;p26"/>
            <p:cNvSpPr/>
            <p:nvPr/>
          </p:nvSpPr>
          <p:spPr>
            <a:xfrm>
              <a:off x="547949" y="4543978"/>
              <a:ext cx="74768" cy="69552"/>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2" name="Google Shape;3962;p26"/>
            <p:cNvSpPr/>
            <p:nvPr/>
          </p:nvSpPr>
          <p:spPr>
            <a:xfrm>
              <a:off x="485207" y="4671853"/>
              <a:ext cx="66292" cy="7795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3" name="Google Shape;3963;p26"/>
            <p:cNvSpPr/>
            <p:nvPr/>
          </p:nvSpPr>
          <p:spPr>
            <a:xfrm>
              <a:off x="438440" y="4779406"/>
              <a:ext cx="51440" cy="7795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4" name="Google Shape;3964;p26"/>
            <p:cNvSpPr/>
            <p:nvPr/>
          </p:nvSpPr>
          <p:spPr>
            <a:xfrm>
              <a:off x="737515" y="4545499"/>
              <a:ext cx="723884" cy="284004"/>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5" name="Google Shape;3965;p26"/>
            <p:cNvSpPr/>
            <p:nvPr/>
          </p:nvSpPr>
          <p:spPr>
            <a:xfrm>
              <a:off x="1310597" y="4638961"/>
              <a:ext cx="122078" cy="6480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6" name="Google Shape;3966;p26"/>
            <p:cNvSpPr/>
            <p:nvPr/>
          </p:nvSpPr>
          <p:spPr>
            <a:xfrm>
              <a:off x="1358161" y="4660877"/>
              <a:ext cx="153485" cy="100488"/>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7" name="Google Shape;3967;p26"/>
            <p:cNvSpPr/>
            <p:nvPr/>
          </p:nvSpPr>
          <p:spPr>
            <a:xfrm>
              <a:off x="1360045" y="4503768"/>
              <a:ext cx="158521" cy="115558"/>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8" name="Google Shape;3968;p26"/>
            <p:cNvSpPr/>
            <p:nvPr/>
          </p:nvSpPr>
          <p:spPr>
            <a:xfrm>
              <a:off x="1259592" y="4638852"/>
              <a:ext cx="19598" cy="54084"/>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9" name="Google Shape;3969;p26"/>
            <p:cNvSpPr/>
            <p:nvPr/>
          </p:nvSpPr>
          <p:spPr>
            <a:xfrm>
              <a:off x="1223295" y="4656240"/>
              <a:ext cx="19634" cy="47563"/>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0" name="Google Shape;3970;p26"/>
            <p:cNvSpPr/>
            <p:nvPr/>
          </p:nvSpPr>
          <p:spPr>
            <a:xfrm>
              <a:off x="1188229" y="4656240"/>
              <a:ext cx="19634" cy="50679"/>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1" name="Google Shape;3971;p26"/>
            <p:cNvSpPr/>
            <p:nvPr/>
          </p:nvSpPr>
          <p:spPr>
            <a:xfrm>
              <a:off x="1640935" y="4365206"/>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2" name="Google Shape;3972;p26"/>
            <p:cNvSpPr/>
            <p:nvPr/>
          </p:nvSpPr>
          <p:spPr>
            <a:xfrm>
              <a:off x="1558740" y="4393027"/>
              <a:ext cx="33870" cy="25394"/>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3" name="Google Shape;3973;p26"/>
            <p:cNvSpPr/>
            <p:nvPr/>
          </p:nvSpPr>
          <p:spPr>
            <a:xfrm>
              <a:off x="1579280" y="4330176"/>
              <a:ext cx="33870" cy="26625"/>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4" name="Google Shape;3974;p26"/>
            <p:cNvSpPr/>
            <p:nvPr/>
          </p:nvSpPr>
          <p:spPr>
            <a:xfrm>
              <a:off x="623478" y="3527823"/>
              <a:ext cx="35066" cy="25394"/>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5" name="Google Shape;3975;p26"/>
            <p:cNvSpPr/>
            <p:nvPr/>
          </p:nvSpPr>
          <p:spPr>
            <a:xfrm>
              <a:off x="541319" y="3513333"/>
              <a:ext cx="33870" cy="26589"/>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6" name="Google Shape;3976;p26"/>
            <p:cNvSpPr/>
            <p:nvPr/>
          </p:nvSpPr>
          <p:spPr>
            <a:xfrm>
              <a:off x="575154" y="3451678"/>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7" name="Google Shape;3977;p26"/>
            <p:cNvSpPr/>
            <p:nvPr/>
          </p:nvSpPr>
          <p:spPr>
            <a:xfrm>
              <a:off x="1249413" y="3730830"/>
              <a:ext cx="42311" cy="35066"/>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8" name="Google Shape;3978;p26"/>
            <p:cNvSpPr/>
            <p:nvPr/>
          </p:nvSpPr>
          <p:spPr>
            <a:xfrm>
              <a:off x="1573266" y="4837692"/>
              <a:ext cx="45933" cy="35066"/>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9" name="Google Shape;3979;p26"/>
            <p:cNvSpPr/>
            <p:nvPr/>
          </p:nvSpPr>
          <p:spPr>
            <a:xfrm>
              <a:off x="73652" y="3543545"/>
              <a:ext cx="42347" cy="35066"/>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0" name="Google Shape;3980;p26"/>
            <p:cNvSpPr/>
            <p:nvPr/>
          </p:nvSpPr>
          <p:spPr>
            <a:xfrm rot="10800000" flipH="1">
              <a:off x="1946604" y="4734255"/>
              <a:ext cx="88526" cy="65666"/>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1" name="Google Shape;3981;p26"/>
            <p:cNvSpPr/>
            <p:nvPr/>
          </p:nvSpPr>
          <p:spPr>
            <a:xfrm>
              <a:off x="461551" y="3272870"/>
              <a:ext cx="68900" cy="51983"/>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2" name="Google Shape;3982;p26"/>
            <p:cNvSpPr/>
            <p:nvPr/>
          </p:nvSpPr>
          <p:spPr>
            <a:xfrm>
              <a:off x="201744" y="3099894"/>
              <a:ext cx="66400" cy="64698"/>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3" name="Google Shape;3983;p26"/>
            <p:cNvSpPr/>
            <p:nvPr/>
          </p:nvSpPr>
          <p:spPr>
            <a:xfrm>
              <a:off x="1048834" y="3928837"/>
              <a:ext cx="67596" cy="6545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984" name="Google Shape;3984;p26"/>
          <p:cNvGrpSpPr/>
          <p:nvPr/>
        </p:nvGrpSpPr>
        <p:grpSpPr>
          <a:xfrm rot="-4190326" flipH="1">
            <a:off x="6386443" y="-236749"/>
            <a:ext cx="807072" cy="890689"/>
            <a:chOff x="-91111" y="576645"/>
            <a:chExt cx="1048900" cy="1157570"/>
          </a:xfrm>
        </p:grpSpPr>
        <p:sp>
          <p:nvSpPr>
            <p:cNvPr id="3985" name="Google Shape;3985;p26"/>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6" name="Google Shape;3986;p26"/>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7" name="Google Shape;3987;p26"/>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8" name="Google Shape;3988;p26"/>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9" name="Google Shape;3989;p26"/>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0" name="Google Shape;3990;p26"/>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1" name="Google Shape;3991;p26"/>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992" name="Google Shape;3992;p26"/>
          <p:cNvGrpSpPr/>
          <p:nvPr/>
        </p:nvGrpSpPr>
        <p:grpSpPr>
          <a:xfrm flipH="1">
            <a:off x="8677326" y="47192"/>
            <a:ext cx="408107" cy="405134"/>
            <a:chOff x="233409" y="90004"/>
            <a:chExt cx="408106" cy="405134"/>
          </a:xfrm>
        </p:grpSpPr>
        <p:sp>
          <p:nvSpPr>
            <p:cNvPr id="3993" name="Google Shape;3993;p26"/>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4" name="Google Shape;3994;p26"/>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5" name="Google Shape;3995;p26"/>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6" name="Google Shape;3996;p26"/>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7" name="Google Shape;3997;p26"/>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8" name="Google Shape;3998;p26"/>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9" name="Google Shape;3999;p26"/>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0" name="Google Shape;4000;p26"/>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1" name="Google Shape;4001;p26"/>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002" name="Google Shape;4002;p26"/>
          <p:cNvSpPr/>
          <p:nvPr/>
        </p:nvSpPr>
        <p:spPr>
          <a:xfrm flipH="1">
            <a:off x="7590248" y="107795"/>
            <a:ext cx="44739"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3" name="Google Shape;4003;p26"/>
          <p:cNvSpPr/>
          <p:nvPr/>
        </p:nvSpPr>
        <p:spPr>
          <a:xfrm flipH="1">
            <a:off x="7736454" y="49800"/>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004" name="Google Shape;4004;p26"/>
          <p:cNvGrpSpPr/>
          <p:nvPr/>
        </p:nvGrpSpPr>
        <p:grpSpPr>
          <a:xfrm rot="-2700000">
            <a:off x="127758" y="4731985"/>
            <a:ext cx="408103" cy="405131"/>
            <a:chOff x="233409" y="90004"/>
            <a:chExt cx="408106" cy="405134"/>
          </a:xfrm>
        </p:grpSpPr>
        <p:sp>
          <p:nvSpPr>
            <p:cNvPr id="4005" name="Google Shape;4005;p26"/>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6" name="Google Shape;4006;p26"/>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7" name="Google Shape;4007;p26"/>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8" name="Google Shape;4008;p26"/>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9" name="Google Shape;4009;p26"/>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0" name="Google Shape;4010;p26"/>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1" name="Google Shape;4011;p26"/>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2" name="Google Shape;4012;p26"/>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3" name="Google Shape;4013;p26"/>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014" name="Google Shape;4014;p26"/>
          <p:cNvGrpSpPr/>
          <p:nvPr/>
        </p:nvGrpSpPr>
        <p:grpSpPr>
          <a:xfrm rot="-9488979" flipH="1">
            <a:off x="-114807" y="30752"/>
            <a:ext cx="1048947" cy="1157621"/>
            <a:chOff x="-91111" y="576645"/>
            <a:chExt cx="1048900" cy="1157570"/>
          </a:xfrm>
        </p:grpSpPr>
        <p:sp>
          <p:nvSpPr>
            <p:cNvPr id="4015" name="Google Shape;4015;p26"/>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6" name="Google Shape;4016;p26"/>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7" name="Google Shape;4017;p26"/>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8" name="Google Shape;4018;p26"/>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9" name="Google Shape;4019;p26"/>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0" name="Google Shape;4020;p26"/>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1" name="Google Shape;4021;p26"/>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2" name="Google Shape;4022;p26"/>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3" name="Google Shape;4023;p26"/>
            <p:cNvSpPr/>
            <p:nvPr/>
          </p:nvSpPr>
          <p:spPr>
            <a:xfrm>
              <a:off x="748913" y="1167299"/>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4133"/>
        <p:cNvGrpSpPr/>
        <p:nvPr/>
      </p:nvGrpSpPr>
      <p:grpSpPr>
        <a:xfrm>
          <a:off x="0" y="0"/>
          <a:ext cx="0" cy="0"/>
          <a:chOff x="0" y="0"/>
          <a:chExt cx="0" cy="0"/>
        </a:xfrm>
      </p:grpSpPr>
      <p:sp>
        <p:nvSpPr>
          <p:cNvPr id="4134" name="Google Shape;4134;p28"/>
          <p:cNvSpPr/>
          <p:nvPr/>
        </p:nvSpPr>
        <p:spPr>
          <a:xfrm>
            <a:off x="-1066560" y="-210757"/>
            <a:ext cx="7139300" cy="2357325"/>
          </a:xfrm>
          <a:custGeom>
            <a:avLst/>
            <a:gdLst/>
            <a:ahLst/>
            <a:cxnLst/>
            <a:rect l="l" t="t" r="r" b="b"/>
            <a:pathLst>
              <a:path w="285572" h="94293" extrusionOk="0">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4135" name="Google Shape;4135;p28"/>
          <p:cNvSpPr/>
          <p:nvPr/>
        </p:nvSpPr>
        <p:spPr>
          <a:xfrm>
            <a:off x="-36205" y="-57722"/>
            <a:ext cx="1188943" cy="1132778"/>
          </a:xfrm>
          <a:custGeom>
            <a:avLst/>
            <a:gdLst/>
            <a:ahLst/>
            <a:cxnLst/>
            <a:rect l="l" t="t" r="r" b="b"/>
            <a:pathLst>
              <a:path w="28154" h="26824" extrusionOk="0">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36" name="Google Shape;4136;p28"/>
          <p:cNvSpPr/>
          <p:nvPr/>
        </p:nvSpPr>
        <p:spPr>
          <a:xfrm rot="10800000">
            <a:off x="4473477" y="2910914"/>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4137" name="Google Shape;4137;p28"/>
          <p:cNvSpPr/>
          <p:nvPr/>
        </p:nvSpPr>
        <p:spPr>
          <a:xfrm>
            <a:off x="7551406"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38" name="Google Shape;4138;p28"/>
          <p:cNvSpPr/>
          <p:nvPr/>
        </p:nvSpPr>
        <p:spPr>
          <a:xfrm>
            <a:off x="7903254" y="4693879"/>
            <a:ext cx="64083"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39" name="Google Shape;4139;p28"/>
          <p:cNvSpPr/>
          <p:nvPr/>
        </p:nvSpPr>
        <p:spPr>
          <a:xfrm>
            <a:off x="7834391"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40" name="Google Shape;4140;p28"/>
          <p:cNvGrpSpPr/>
          <p:nvPr/>
        </p:nvGrpSpPr>
        <p:grpSpPr>
          <a:xfrm>
            <a:off x="7200602" y="3"/>
            <a:ext cx="2019599" cy="2082325"/>
            <a:chOff x="7200600" y="0"/>
            <a:chExt cx="2019599" cy="2082325"/>
          </a:xfrm>
        </p:grpSpPr>
        <p:sp>
          <p:nvSpPr>
            <p:cNvPr id="4141" name="Google Shape;4141;p28"/>
            <p:cNvSpPr/>
            <p:nvPr/>
          </p:nvSpPr>
          <p:spPr>
            <a:xfrm>
              <a:off x="7701626" y="48864"/>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42" name="Google Shape;4142;p28"/>
            <p:cNvSpPr/>
            <p:nvPr/>
          </p:nvSpPr>
          <p:spPr>
            <a:xfrm>
              <a:off x="7709193" y="97728"/>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43" name="Google Shape;4143;p28"/>
            <p:cNvSpPr/>
            <p:nvPr/>
          </p:nvSpPr>
          <p:spPr>
            <a:xfrm>
              <a:off x="7839108" y="2467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44" name="Google Shape;4144;p28"/>
            <p:cNvSpPr/>
            <p:nvPr/>
          </p:nvSpPr>
          <p:spPr>
            <a:xfrm>
              <a:off x="7991159" y="1549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45" name="Google Shape;4145;p28"/>
            <p:cNvSpPr/>
            <p:nvPr/>
          </p:nvSpPr>
          <p:spPr>
            <a:xfrm>
              <a:off x="8193580" y="83987"/>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46" name="Google Shape;4146;p28"/>
            <p:cNvSpPr/>
            <p:nvPr/>
          </p:nvSpPr>
          <p:spPr>
            <a:xfrm>
              <a:off x="8394495" y="48826"/>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47" name="Google Shape;4147;p28"/>
            <p:cNvSpPr/>
            <p:nvPr/>
          </p:nvSpPr>
          <p:spPr>
            <a:xfrm>
              <a:off x="8480214" y="4544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48" name="Google Shape;4148;p28"/>
            <p:cNvSpPr/>
            <p:nvPr/>
          </p:nvSpPr>
          <p:spPr>
            <a:xfrm>
              <a:off x="8305651" y="0"/>
              <a:ext cx="900054" cy="1099498"/>
            </a:xfrm>
            <a:custGeom>
              <a:avLst/>
              <a:gdLst/>
              <a:ahLst/>
              <a:cxnLst/>
              <a:rect l="l" t="t" r="r" b="b"/>
              <a:pathLst>
                <a:path w="23909" h="29207" extrusionOk="0">
                  <a:moveTo>
                    <a:pt x="21595" y="1"/>
                  </a:moveTo>
                  <a:cubicBezTo>
                    <a:pt x="19643" y="1"/>
                    <a:pt x="17539" y="836"/>
                    <a:pt x="15845" y="1433"/>
                  </a:cubicBezTo>
                  <a:cubicBezTo>
                    <a:pt x="14478" y="1833"/>
                    <a:pt x="13143" y="2467"/>
                    <a:pt x="11943" y="3267"/>
                  </a:cubicBezTo>
                  <a:cubicBezTo>
                    <a:pt x="10842" y="4101"/>
                    <a:pt x="9941" y="5135"/>
                    <a:pt x="9241" y="6336"/>
                  </a:cubicBezTo>
                  <a:cubicBezTo>
                    <a:pt x="8440" y="7804"/>
                    <a:pt x="7740" y="9339"/>
                    <a:pt x="7206" y="10906"/>
                  </a:cubicBezTo>
                  <a:cubicBezTo>
                    <a:pt x="6505" y="12841"/>
                    <a:pt x="5872" y="14776"/>
                    <a:pt x="5238" y="16744"/>
                  </a:cubicBezTo>
                  <a:cubicBezTo>
                    <a:pt x="3970" y="20813"/>
                    <a:pt x="2202" y="24750"/>
                    <a:pt x="34" y="28419"/>
                  </a:cubicBezTo>
                  <a:cubicBezTo>
                    <a:pt x="1" y="28452"/>
                    <a:pt x="1" y="28519"/>
                    <a:pt x="67" y="28552"/>
                  </a:cubicBezTo>
                  <a:cubicBezTo>
                    <a:pt x="825" y="29032"/>
                    <a:pt x="1688" y="29206"/>
                    <a:pt x="2582" y="29206"/>
                  </a:cubicBezTo>
                  <a:cubicBezTo>
                    <a:pt x="4049" y="29206"/>
                    <a:pt x="5600" y="28738"/>
                    <a:pt x="6906" y="28385"/>
                  </a:cubicBezTo>
                  <a:cubicBezTo>
                    <a:pt x="7023" y="28356"/>
                    <a:pt x="6986" y="28173"/>
                    <a:pt x="6885" y="28173"/>
                  </a:cubicBezTo>
                  <a:cubicBezTo>
                    <a:pt x="6871" y="28173"/>
                    <a:pt x="6855" y="28177"/>
                    <a:pt x="6839" y="28185"/>
                  </a:cubicBezTo>
                  <a:cubicBezTo>
                    <a:pt x="5436" y="28571"/>
                    <a:pt x="3964" y="28978"/>
                    <a:pt x="2500" y="28978"/>
                  </a:cubicBezTo>
                  <a:cubicBezTo>
                    <a:pt x="2189" y="28978"/>
                    <a:pt x="1878" y="28960"/>
                    <a:pt x="1568" y="28919"/>
                  </a:cubicBezTo>
                  <a:cubicBezTo>
                    <a:pt x="1135" y="28852"/>
                    <a:pt x="735" y="28686"/>
                    <a:pt x="368" y="28486"/>
                  </a:cubicBezTo>
                  <a:cubicBezTo>
                    <a:pt x="201" y="28419"/>
                    <a:pt x="1101" y="26984"/>
                    <a:pt x="1202" y="26818"/>
                  </a:cubicBezTo>
                  <a:cubicBezTo>
                    <a:pt x="1769" y="25817"/>
                    <a:pt x="2302" y="24750"/>
                    <a:pt x="2803" y="23682"/>
                  </a:cubicBezTo>
                  <a:cubicBezTo>
                    <a:pt x="4637" y="19779"/>
                    <a:pt x="5738" y="15610"/>
                    <a:pt x="7206" y="11573"/>
                  </a:cubicBezTo>
                  <a:cubicBezTo>
                    <a:pt x="8507" y="7938"/>
                    <a:pt x="9974" y="4302"/>
                    <a:pt x="13610" y="2500"/>
                  </a:cubicBezTo>
                  <a:cubicBezTo>
                    <a:pt x="15145" y="1800"/>
                    <a:pt x="16713" y="1233"/>
                    <a:pt x="18314" y="832"/>
                  </a:cubicBezTo>
                  <a:cubicBezTo>
                    <a:pt x="19335" y="526"/>
                    <a:pt x="20507" y="220"/>
                    <a:pt x="21644" y="220"/>
                  </a:cubicBezTo>
                  <a:cubicBezTo>
                    <a:pt x="22364" y="220"/>
                    <a:pt x="23071" y="342"/>
                    <a:pt x="23718" y="666"/>
                  </a:cubicBezTo>
                  <a:cubicBezTo>
                    <a:pt x="23727" y="669"/>
                    <a:pt x="23735" y="670"/>
                    <a:pt x="23744" y="670"/>
                  </a:cubicBezTo>
                  <a:cubicBezTo>
                    <a:pt x="23834" y="670"/>
                    <a:pt x="23909" y="526"/>
                    <a:pt x="23818" y="465"/>
                  </a:cubicBezTo>
                  <a:cubicBezTo>
                    <a:pt x="23124" y="133"/>
                    <a:pt x="22372" y="1"/>
                    <a:pt x="2159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49" name="Google Shape;4149;p28"/>
            <p:cNvSpPr/>
            <p:nvPr/>
          </p:nvSpPr>
          <p:spPr>
            <a:xfrm>
              <a:off x="8304785" y="33768"/>
              <a:ext cx="915413" cy="1038738"/>
            </a:xfrm>
            <a:custGeom>
              <a:avLst/>
              <a:gdLst/>
              <a:ahLst/>
              <a:cxnLst/>
              <a:rect l="l" t="t" r="r" b="b"/>
              <a:pathLst>
                <a:path w="24317" h="27593" extrusionOk="0">
                  <a:moveTo>
                    <a:pt x="24157" y="0"/>
                  </a:moveTo>
                  <a:cubicBezTo>
                    <a:pt x="24128" y="0"/>
                    <a:pt x="24099" y="10"/>
                    <a:pt x="24074" y="35"/>
                  </a:cubicBezTo>
                  <a:cubicBezTo>
                    <a:pt x="23040" y="969"/>
                    <a:pt x="21806" y="1703"/>
                    <a:pt x="20772" y="2671"/>
                  </a:cubicBezTo>
                  <a:cubicBezTo>
                    <a:pt x="19538" y="3838"/>
                    <a:pt x="18370" y="5072"/>
                    <a:pt x="17236" y="6340"/>
                  </a:cubicBezTo>
                  <a:cubicBezTo>
                    <a:pt x="15235" y="8542"/>
                    <a:pt x="13567" y="11010"/>
                    <a:pt x="12232" y="13679"/>
                  </a:cubicBezTo>
                  <a:cubicBezTo>
                    <a:pt x="10831" y="16481"/>
                    <a:pt x="9130" y="19082"/>
                    <a:pt x="7162" y="21518"/>
                  </a:cubicBezTo>
                  <a:cubicBezTo>
                    <a:pt x="6195" y="22618"/>
                    <a:pt x="5161" y="23652"/>
                    <a:pt x="4060" y="24620"/>
                  </a:cubicBezTo>
                  <a:cubicBezTo>
                    <a:pt x="3459" y="25120"/>
                    <a:pt x="2859" y="25587"/>
                    <a:pt x="2259" y="26054"/>
                  </a:cubicBezTo>
                  <a:cubicBezTo>
                    <a:pt x="1558" y="26588"/>
                    <a:pt x="991" y="27188"/>
                    <a:pt x="124" y="27388"/>
                  </a:cubicBezTo>
                  <a:cubicBezTo>
                    <a:pt x="1" y="27419"/>
                    <a:pt x="48" y="27592"/>
                    <a:pt x="135" y="27592"/>
                  </a:cubicBezTo>
                  <a:cubicBezTo>
                    <a:pt x="142" y="27592"/>
                    <a:pt x="149" y="27591"/>
                    <a:pt x="157" y="27589"/>
                  </a:cubicBezTo>
                  <a:cubicBezTo>
                    <a:pt x="1391" y="27288"/>
                    <a:pt x="2359" y="26254"/>
                    <a:pt x="3326" y="25520"/>
                  </a:cubicBezTo>
                  <a:cubicBezTo>
                    <a:pt x="4527" y="24553"/>
                    <a:pt x="5661" y="23486"/>
                    <a:pt x="6728" y="22318"/>
                  </a:cubicBezTo>
                  <a:cubicBezTo>
                    <a:pt x="8763" y="20050"/>
                    <a:pt x="10498" y="17548"/>
                    <a:pt x="11865" y="14846"/>
                  </a:cubicBezTo>
                  <a:cubicBezTo>
                    <a:pt x="13367" y="11911"/>
                    <a:pt x="15001" y="9175"/>
                    <a:pt x="17169" y="6707"/>
                  </a:cubicBezTo>
                  <a:cubicBezTo>
                    <a:pt x="18303" y="5439"/>
                    <a:pt x="19504" y="4238"/>
                    <a:pt x="20705" y="3038"/>
                  </a:cubicBezTo>
                  <a:cubicBezTo>
                    <a:pt x="21773" y="1970"/>
                    <a:pt x="23107" y="1203"/>
                    <a:pt x="24241" y="169"/>
                  </a:cubicBezTo>
                  <a:cubicBezTo>
                    <a:pt x="24316" y="94"/>
                    <a:pt x="24241" y="0"/>
                    <a:pt x="2415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0" name="Google Shape;4150;p28"/>
            <p:cNvSpPr/>
            <p:nvPr/>
          </p:nvSpPr>
          <p:spPr>
            <a:xfrm>
              <a:off x="8363437" y="976601"/>
              <a:ext cx="61550" cy="115871"/>
            </a:xfrm>
            <a:custGeom>
              <a:avLst/>
              <a:gdLst/>
              <a:ahLst/>
              <a:cxnLst/>
              <a:rect l="l" t="t" r="r" b="b"/>
              <a:pathLst>
                <a:path w="1635" h="3078" extrusionOk="0">
                  <a:moveTo>
                    <a:pt x="109" y="0"/>
                  </a:moveTo>
                  <a:cubicBezTo>
                    <a:pt x="81" y="0"/>
                    <a:pt x="53" y="12"/>
                    <a:pt x="33" y="42"/>
                  </a:cubicBezTo>
                  <a:lnTo>
                    <a:pt x="33" y="75"/>
                  </a:lnTo>
                  <a:cubicBezTo>
                    <a:pt x="0" y="108"/>
                    <a:pt x="0" y="142"/>
                    <a:pt x="33" y="209"/>
                  </a:cubicBezTo>
                  <a:cubicBezTo>
                    <a:pt x="300" y="442"/>
                    <a:pt x="901" y="442"/>
                    <a:pt x="1201" y="475"/>
                  </a:cubicBezTo>
                  <a:lnTo>
                    <a:pt x="1434" y="509"/>
                  </a:lnTo>
                  <a:cubicBezTo>
                    <a:pt x="1368" y="509"/>
                    <a:pt x="1368" y="1209"/>
                    <a:pt x="1368" y="1276"/>
                  </a:cubicBezTo>
                  <a:cubicBezTo>
                    <a:pt x="1368" y="1843"/>
                    <a:pt x="1368" y="2410"/>
                    <a:pt x="1401" y="2977"/>
                  </a:cubicBezTo>
                  <a:cubicBezTo>
                    <a:pt x="1401" y="3044"/>
                    <a:pt x="1459" y="3077"/>
                    <a:pt x="1518" y="3077"/>
                  </a:cubicBezTo>
                  <a:cubicBezTo>
                    <a:pt x="1576" y="3077"/>
                    <a:pt x="1635" y="3044"/>
                    <a:pt x="1635" y="2977"/>
                  </a:cubicBezTo>
                  <a:cubicBezTo>
                    <a:pt x="1568" y="2110"/>
                    <a:pt x="1568" y="1276"/>
                    <a:pt x="1635" y="409"/>
                  </a:cubicBezTo>
                  <a:cubicBezTo>
                    <a:pt x="1635" y="342"/>
                    <a:pt x="1568" y="309"/>
                    <a:pt x="1535" y="309"/>
                  </a:cubicBezTo>
                  <a:cubicBezTo>
                    <a:pt x="1343" y="309"/>
                    <a:pt x="639" y="108"/>
                    <a:pt x="334" y="108"/>
                  </a:cubicBezTo>
                  <a:cubicBezTo>
                    <a:pt x="266" y="108"/>
                    <a:pt x="218" y="118"/>
                    <a:pt x="200" y="142"/>
                  </a:cubicBezTo>
                  <a:cubicBezTo>
                    <a:pt x="247" y="71"/>
                    <a:pt x="178" y="0"/>
                    <a:pt x="10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1" name="Google Shape;4151;p28"/>
            <p:cNvSpPr/>
            <p:nvPr/>
          </p:nvSpPr>
          <p:spPr>
            <a:xfrm>
              <a:off x="8412791" y="854968"/>
              <a:ext cx="187171" cy="155775"/>
            </a:xfrm>
            <a:custGeom>
              <a:avLst/>
              <a:gdLst/>
              <a:ahLst/>
              <a:cxnLst/>
              <a:rect l="l" t="t" r="r" b="b"/>
              <a:pathLst>
                <a:path w="4972" h="4138" extrusionOk="0">
                  <a:moveTo>
                    <a:pt x="161" y="0"/>
                  </a:moveTo>
                  <a:cubicBezTo>
                    <a:pt x="48" y="0"/>
                    <a:pt x="0" y="173"/>
                    <a:pt x="123" y="204"/>
                  </a:cubicBezTo>
                  <a:cubicBezTo>
                    <a:pt x="857" y="304"/>
                    <a:pt x="1591" y="437"/>
                    <a:pt x="2292" y="571"/>
                  </a:cubicBezTo>
                  <a:lnTo>
                    <a:pt x="3259" y="738"/>
                  </a:lnTo>
                  <a:cubicBezTo>
                    <a:pt x="3626" y="838"/>
                    <a:pt x="3593" y="1238"/>
                    <a:pt x="3659" y="1538"/>
                  </a:cubicBezTo>
                  <a:cubicBezTo>
                    <a:pt x="3859" y="2405"/>
                    <a:pt x="4060" y="3440"/>
                    <a:pt x="4727" y="4107"/>
                  </a:cubicBezTo>
                  <a:cubicBezTo>
                    <a:pt x="4748" y="4128"/>
                    <a:pt x="4773" y="4138"/>
                    <a:pt x="4798" y="4138"/>
                  </a:cubicBezTo>
                  <a:cubicBezTo>
                    <a:pt x="4887" y="4138"/>
                    <a:pt x="4972" y="4018"/>
                    <a:pt x="4894" y="3940"/>
                  </a:cubicBezTo>
                  <a:cubicBezTo>
                    <a:pt x="4060" y="3139"/>
                    <a:pt x="3926" y="1738"/>
                    <a:pt x="3693" y="671"/>
                  </a:cubicBezTo>
                  <a:cubicBezTo>
                    <a:pt x="3659" y="638"/>
                    <a:pt x="3659" y="604"/>
                    <a:pt x="3626" y="604"/>
                  </a:cubicBezTo>
                  <a:cubicBezTo>
                    <a:pt x="2458" y="371"/>
                    <a:pt x="1324" y="204"/>
                    <a:pt x="190" y="4"/>
                  </a:cubicBezTo>
                  <a:cubicBezTo>
                    <a:pt x="180" y="1"/>
                    <a:pt x="170" y="0"/>
                    <a:pt x="16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2" name="Google Shape;4152;p28"/>
            <p:cNvSpPr/>
            <p:nvPr/>
          </p:nvSpPr>
          <p:spPr>
            <a:xfrm>
              <a:off x="8471405" y="715717"/>
              <a:ext cx="280380" cy="172151"/>
            </a:xfrm>
            <a:custGeom>
              <a:avLst/>
              <a:gdLst/>
              <a:ahLst/>
              <a:cxnLst/>
              <a:rect l="l" t="t" r="r" b="b"/>
              <a:pathLst>
                <a:path w="7448" h="4573" extrusionOk="0">
                  <a:moveTo>
                    <a:pt x="134" y="0"/>
                  </a:moveTo>
                  <a:cubicBezTo>
                    <a:pt x="1" y="0"/>
                    <a:pt x="1" y="234"/>
                    <a:pt x="134" y="234"/>
                  </a:cubicBezTo>
                  <a:lnTo>
                    <a:pt x="2703" y="234"/>
                  </a:lnTo>
                  <a:cubicBezTo>
                    <a:pt x="2996" y="234"/>
                    <a:pt x="3494" y="176"/>
                    <a:pt x="3981" y="176"/>
                  </a:cubicBezTo>
                  <a:cubicBezTo>
                    <a:pt x="4604" y="176"/>
                    <a:pt x="5207" y="270"/>
                    <a:pt x="5338" y="701"/>
                  </a:cubicBezTo>
                  <a:cubicBezTo>
                    <a:pt x="5672" y="2102"/>
                    <a:pt x="6339" y="3403"/>
                    <a:pt x="7239" y="4537"/>
                  </a:cubicBezTo>
                  <a:cubicBezTo>
                    <a:pt x="7256" y="4562"/>
                    <a:pt x="7279" y="4572"/>
                    <a:pt x="7302" y="4572"/>
                  </a:cubicBezTo>
                  <a:cubicBezTo>
                    <a:pt x="7373" y="4572"/>
                    <a:pt x="7448" y="4478"/>
                    <a:pt x="7373" y="4403"/>
                  </a:cubicBezTo>
                  <a:cubicBezTo>
                    <a:pt x="6339" y="3169"/>
                    <a:pt x="5838" y="1668"/>
                    <a:pt x="5371" y="134"/>
                  </a:cubicBezTo>
                  <a:cubicBezTo>
                    <a:pt x="5371" y="100"/>
                    <a:pt x="5338" y="67"/>
                    <a:pt x="5271" y="67"/>
                  </a:cubicBezTo>
                  <a:cubicBezTo>
                    <a:pt x="3570" y="0"/>
                    <a:pt x="1835"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3" name="Google Shape;4153;p28"/>
            <p:cNvSpPr/>
            <p:nvPr/>
          </p:nvSpPr>
          <p:spPr>
            <a:xfrm>
              <a:off x="8525803" y="521805"/>
              <a:ext cx="361618" cy="220374"/>
            </a:xfrm>
            <a:custGeom>
              <a:avLst/>
              <a:gdLst/>
              <a:ahLst/>
              <a:cxnLst/>
              <a:rect l="l" t="t" r="r" b="b"/>
              <a:pathLst>
                <a:path w="9606" h="5854" extrusionOk="0">
                  <a:moveTo>
                    <a:pt x="6779" y="0"/>
                  </a:moveTo>
                  <a:cubicBezTo>
                    <a:pt x="6765" y="0"/>
                    <a:pt x="6748" y="4"/>
                    <a:pt x="6728" y="14"/>
                  </a:cubicBezTo>
                  <a:cubicBezTo>
                    <a:pt x="4560" y="481"/>
                    <a:pt x="2292" y="214"/>
                    <a:pt x="124" y="681"/>
                  </a:cubicBezTo>
                  <a:cubicBezTo>
                    <a:pt x="0" y="712"/>
                    <a:pt x="48" y="885"/>
                    <a:pt x="161" y="885"/>
                  </a:cubicBezTo>
                  <a:cubicBezTo>
                    <a:pt x="170" y="885"/>
                    <a:pt x="180" y="884"/>
                    <a:pt x="190" y="881"/>
                  </a:cubicBezTo>
                  <a:lnTo>
                    <a:pt x="190" y="915"/>
                  </a:lnTo>
                  <a:cubicBezTo>
                    <a:pt x="1358" y="681"/>
                    <a:pt x="2559" y="581"/>
                    <a:pt x="3760" y="548"/>
                  </a:cubicBezTo>
                  <a:cubicBezTo>
                    <a:pt x="4360" y="548"/>
                    <a:pt x="4960" y="481"/>
                    <a:pt x="5594" y="448"/>
                  </a:cubicBezTo>
                  <a:cubicBezTo>
                    <a:pt x="5874" y="417"/>
                    <a:pt x="6124" y="342"/>
                    <a:pt x="6343" y="342"/>
                  </a:cubicBezTo>
                  <a:cubicBezTo>
                    <a:pt x="6593" y="342"/>
                    <a:pt x="6801" y="440"/>
                    <a:pt x="6962" y="815"/>
                  </a:cubicBezTo>
                  <a:cubicBezTo>
                    <a:pt x="7662" y="2549"/>
                    <a:pt x="8129" y="4417"/>
                    <a:pt x="9397" y="5818"/>
                  </a:cubicBezTo>
                  <a:cubicBezTo>
                    <a:pt x="9422" y="5843"/>
                    <a:pt x="9449" y="5854"/>
                    <a:pt x="9474" y="5854"/>
                  </a:cubicBezTo>
                  <a:cubicBezTo>
                    <a:pt x="9549" y="5854"/>
                    <a:pt x="9605" y="5760"/>
                    <a:pt x="9530" y="5685"/>
                  </a:cubicBezTo>
                  <a:cubicBezTo>
                    <a:pt x="8163" y="4084"/>
                    <a:pt x="7696" y="1949"/>
                    <a:pt x="6862" y="47"/>
                  </a:cubicBezTo>
                  <a:cubicBezTo>
                    <a:pt x="6838" y="24"/>
                    <a:pt x="6815" y="0"/>
                    <a:pt x="677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4" name="Google Shape;4154;p28"/>
            <p:cNvSpPr/>
            <p:nvPr/>
          </p:nvSpPr>
          <p:spPr>
            <a:xfrm>
              <a:off x="8607042" y="342311"/>
              <a:ext cx="412401" cy="253727"/>
            </a:xfrm>
            <a:custGeom>
              <a:avLst/>
              <a:gdLst/>
              <a:ahLst/>
              <a:cxnLst/>
              <a:rect l="l" t="t" r="r" b="b"/>
              <a:pathLst>
                <a:path w="10955" h="6740" extrusionOk="0">
                  <a:moveTo>
                    <a:pt x="6054" y="0"/>
                  </a:moveTo>
                  <a:cubicBezTo>
                    <a:pt x="5391" y="0"/>
                    <a:pt x="4705" y="93"/>
                    <a:pt x="4103" y="112"/>
                  </a:cubicBezTo>
                  <a:cubicBezTo>
                    <a:pt x="2802" y="112"/>
                    <a:pt x="1468" y="145"/>
                    <a:pt x="167" y="145"/>
                  </a:cubicBezTo>
                  <a:cubicBezTo>
                    <a:pt x="0" y="145"/>
                    <a:pt x="0" y="379"/>
                    <a:pt x="167" y="379"/>
                  </a:cubicBezTo>
                  <a:lnTo>
                    <a:pt x="167" y="346"/>
                  </a:lnTo>
                  <a:cubicBezTo>
                    <a:pt x="1301" y="346"/>
                    <a:pt x="2402" y="312"/>
                    <a:pt x="3536" y="312"/>
                  </a:cubicBezTo>
                  <a:cubicBezTo>
                    <a:pt x="4264" y="291"/>
                    <a:pt x="5048" y="201"/>
                    <a:pt x="5806" y="201"/>
                  </a:cubicBezTo>
                  <a:cubicBezTo>
                    <a:pt x="6229" y="201"/>
                    <a:pt x="6645" y="229"/>
                    <a:pt x="7039" y="312"/>
                  </a:cubicBezTo>
                  <a:cubicBezTo>
                    <a:pt x="7639" y="412"/>
                    <a:pt x="7839" y="846"/>
                    <a:pt x="8039" y="1313"/>
                  </a:cubicBezTo>
                  <a:cubicBezTo>
                    <a:pt x="8340" y="1980"/>
                    <a:pt x="8673" y="2614"/>
                    <a:pt x="9007" y="3281"/>
                  </a:cubicBezTo>
                  <a:cubicBezTo>
                    <a:pt x="9574" y="4415"/>
                    <a:pt x="10174" y="5516"/>
                    <a:pt x="10708" y="6683"/>
                  </a:cubicBezTo>
                  <a:cubicBezTo>
                    <a:pt x="10728" y="6724"/>
                    <a:pt x="10760" y="6740"/>
                    <a:pt x="10794" y="6740"/>
                  </a:cubicBezTo>
                  <a:cubicBezTo>
                    <a:pt x="10871" y="6740"/>
                    <a:pt x="10955" y="6653"/>
                    <a:pt x="10908" y="6583"/>
                  </a:cubicBezTo>
                  <a:cubicBezTo>
                    <a:pt x="10274" y="5216"/>
                    <a:pt x="9574" y="3915"/>
                    <a:pt x="8907" y="2614"/>
                  </a:cubicBezTo>
                  <a:cubicBezTo>
                    <a:pt x="8607" y="2013"/>
                    <a:pt x="8340" y="1446"/>
                    <a:pt x="8073" y="879"/>
                  </a:cubicBezTo>
                  <a:cubicBezTo>
                    <a:pt x="7973" y="579"/>
                    <a:pt x="7773" y="379"/>
                    <a:pt x="7506" y="246"/>
                  </a:cubicBezTo>
                  <a:cubicBezTo>
                    <a:pt x="7069" y="56"/>
                    <a:pt x="6568" y="0"/>
                    <a:pt x="605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5" name="Google Shape;4155;p28"/>
            <p:cNvSpPr/>
            <p:nvPr/>
          </p:nvSpPr>
          <p:spPr>
            <a:xfrm>
              <a:off x="8706615" y="169631"/>
              <a:ext cx="404496" cy="352320"/>
            </a:xfrm>
            <a:custGeom>
              <a:avLst/>
              <a:gdLst/>
              <a:ahLst/>
              <a:cxnLst/>
              <a:rect l="l" t="t" r="r" b="b"/>
              <a:pathLst>
                <a:path w="10745" h="9359" extrusionOk="0">
                  <a:moveTo>
                    <a:pt x="1882" y="0"/>
                  </a:moveTo>
                  <a:cubicBezTo>
                    <a:pt x="1296" y="0"/>
                    <a:pt x="710" y="43"/>
                    <a:pt x="124" y="129"/>
                  </a:cubicBezTo>
                  <a:cubicBezTo>
                    <a:pt x="1" y="160"/>
                    <a:pt x="20" y="333"/>
                    <a:pt x="129" y="333"/>
                  </a:cubicBezTo>
                  <a:cubicBezTo>
                    <a:pt x="138" y="333"/>
                    <a:pt x="147" y="332"/>
                    <a:pt x="157" y="329"/>
                  </a:cubicBezTo>
                  <a:cubicBezTo>
                    <a:pt x="723" y="250"/>
                    <a:pt x="1289" y="213"/>
                    <a:pt x="1853" y="213"/>
                  </a:cubicBezTo>
                  <a:cubicBezTo>
                    <a:pt x="2718" y="213"/>
                    <a:pt x="3579" y="301"/>
                    <a:pt x="4427" y="463"/>
                  </a:cubicBezTo>
                  <a:cubicBezTo>
                    <a:pt x="5028" y="563"/>
                    <a:pt x="5628" y="696"/>
                    <a:pt x="6195" y="830"/>
                  </a:cubicBezTo>
                  <a:cubicBezTo>
                    <a:pt x="6795" y="963"/>
                    <a:pt x="7896" y="1063"/>
                    <a:pt x="8263" y="1597"/>
                  </a:cubicBezTo>
                  <a:cubicBezTo>
                    <a:pt x="8463" y="2097"/>
                    <a:pt x="8563" y="2564"/>
                    <a:pt x="8630" y="3098"/>
                  </a:cubicBezTo>
                  <a:cubicBezTo>
                    <a:pt x="8797" y="3798"/>
                    <a:pt x="9097" y="4466"/>
                    <a:pt x="9264" y="5166"/>
                  </a:cubicBezTo>
                  <a:cubicBezTo>
                    <a:pt x="9631" y="6534"/>
                    <a:pt x="9898" y="8035"/>
                    <a:pt x="10531" y="9302"/>
                  </a:cubicBezTo>
                  <a:cubicBezTo>
                    <a:pt x="10552" y="9343"/>
                    <a:pt x="10581" y="9359"/>
                    <a:pt x="10610" y="9359"/>
                  </a:cubicBezTo>
                  <a:cubicBezTo>
                    <a:pt x="10677" y="9359"/>
                    <a:pt x="10745" y="9272"/>
                    <a:pt x="10698" y="9202"/>
                  </a:cubicBezTo>
                  <a:cubicBezTo>
                    <a:pt x="9964" y="7668"/>
                    <a:pt x="9698" y="5867"/>
                    <a:pt x="9231" y="4232"/>
                  </a:cubicBezTo>
                  <a:cubicBezTo>
                    <a:pt x="9030" y="3565"/>
                    <a:pt x="8830" y="2931"/>
                    <a:pt x="8663" y="2231"/>
                  </a:cubicBezTo>
                  <a:cubicBezTo>
                    <a:pt x="8597" y="1897"/>
                    <a:pt x="8530" y="1430"/>
                    <a:pt x="8196" y="1263"/>
                  </a:cubicBezTo>
                  <a:cubicBezTo>
                    <a:pt x="7663" y="996"/>
                    <a:pt x="7096" y="796"/>
                    <a:pt x="6495" y="696"/>
                  </a:cubicBezTo>
                  <a:cubicBezTo>
                    <a:pt x="5761" y="496"/>
                    <a:pt x="4994" y="363"/>
                    <a:pt x="4227" y="229"/>
                  </a:cubicBezTo>
                  <a:cubicBezTo>
                    <a:pt x="3445" y="77"/>
                    <a:pt x="2664" y="0"/>
                    <a:pt x="188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6" name="Google Shape;4156;p28"/>
            <p:cNvSpPr/>
            <p:nvPr/>
          </p:nvSpPr>
          <p:spPr>
            <a:xfrm>
              <a:off x="8869508" y="13052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7" name="Google Shape;4157;p28"/>
            <p:cNvSpPr/>
            <p:nvPr/>
          </p:nvSpPr>
          <p:spPr>
            <a:xfrm>
              <a:off x="8880162" y="17754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8" name="Google Shape;4158;p28"/>
            <p:cNvSpPr/>
            <p:nvPr/>
          </p:nvSpPr>
          <p:spPr>
            <a:xfrm>
              <a:off x="8892096" y="16462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9" name="Google Shape;4159;p28"/>
            <p:cNvSpPr/>
            <p:nvPr/>
          </p:nvSpPr>
          <p:spPr>
            <a:xfrm>
              <a:off x="8834347" y="15493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0" name="Google Shape;4160;p28"/>
            <p:cNvSpPr/>
            <p:nvPr/>
          </p:nvSpPr>
          <p:spPr>
            <a:xfrm>
              <a:off x="8907154" y="14841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1" name="Google Shape;4161;p28"/>
            <p:cNvSpPr/>
            <p:nvPr/>
          </p:nvSpPr>
          <p:spPr>
            <a:xfrm>
              <a:off x="8248430" y="10834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2" name="Google Shape;4162;p28"/>
            <p:cNvSpPr/>
            <p:nvPr/>
          </p:nvSpPr>
          <p:spPr>
            <a:xfrm>
              <a:off x="8147803" y="13400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3" name="Google Shape;4163;p28"/>
            <p:cNvSpPr/>
            <p:nvPr/>
          </p:nvSpPr>
          <p:spPr>
            <a:xfrm>
              <a:off x="8175585" y="13439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4" name="Google Shape;4164;p28"/>
            <p:cNvSpPr/>
            <p:nvPr/>
          </p:nvSpPr>
          <p:spPr>
            <a:xfrm>
              <a:off x="8306479" y="13461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5" name="Google Shape;4165;p28"/>
            <p:cNvSpPr/>
            <p:nvPr/>
          </p:nvSpPr>
          <p:spPr>
            <a:xfrm>
              <a:off x="8136848" y="13698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6" name="Google Shape;4166;p28"/>
            <p:cNvSpPr/>
            <p:nvPr/>
          </p:nvSpPr>
          <p:spPr>
            <a:xfrm>
              <a:off x="8173816" y="14478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7" name="Google Shape;4167;p28"/>
            <p:cNvSpPr/>
            <p:nvPr/>
          </p:nvSpPr>
          <p:spPr>
            <a:xfrm>
              <a:off x="8251667" y="14917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8" name="Google Shape;4168;p28"/>
            <p:cNvSpPr/>
            <p:nvPr/>
          </p:nvSpPr>
          <p:spPr>
            <a:xfrm>
              <a:off x="8365922" y="14754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9" name="Google Shape;4169;p28"/>
            <p:cNvSpPr/>
            <p:nvPr/>
          </p:nvSpPr>
          <p:spPr>
            <a:xfrm>
              <a:off x="8403605" y="14239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0" name="Google Shape;4170;p28"/>
            <p:cNvSpPr/>
            <p:nvPr/>
          </p:nvSpPr>
          <p:spPr>
            <a:xfrm>
              <a:off x="7674032" y="86585"/>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1" name="Google Shape;4171;p28"/>
            <p:cNvSpPr/>
            <p:nvPr/>
          </p:nvSpPr>
          <p:spPr>
            <a:xfrm>
              <a:off x="8183867" y="199559"/>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2" name="Google Shape;4172;p28"/>
            <p:cNvSpPr/>
            <p:nvPr/>
          </p:nvSpPr>
          <p:spPr>
            <a:xfrm>
              <a:off x="8094685" y="317616"/>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3" name="Google Shape;4173;p28"/>
            <p:cNvSpPr/>
            <p:nvPr/>
          </p:nvSpPr>
          <p:spPr>
            <a:xfrm>
              <a:off x="8001775" y="441959"/>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4" name="Google Shape;4174;p28"/>
            <p:cNvSpPr/>
            <p:nvPr/>
          </p:nvSpPr>
          <p:spPr>
            <a:xfrm>
              <a:off x="7966614" y="597661"/>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5" name="Google Shape;4175;p28"/>
            <p:cNvSpPr/>
            <p:nvPr/>
          </p:nvSpPr>
          <p:spPr>
            <a:xfrm>
              <a:off x="7923924" y="724639"/>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6" name="Google Shape;4176;p28"/>
            <p:cNvSpPr/>
            <p:nvPr/>
          </p:nvSpPr>
          <p:spPr>
            <a:xfrm>
              <a:off x="7849837" y="783065"/>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7" name="Google Shape;4177;p28"/>
            <p:cNvSpPr/>
            <p:nvPr/>
          </p:nvSpPr>
          <p:spPr>
            <a:xfrm>
              <a:off x="7758132" y="841340"/>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8" name="Google Shape;4178;p28"/>
            <p:cNvSpPr/>
            <p:nvPr/>
          </p:nvSpPr>
          <p:spPr>
            <a:xfrm>
              <a:off x="7625394" y="932480"/>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9" name="Google Shape;4179;p28"/>
            <p:cNvSpPr/>
            <p:nvPr/>
          </p:nvSpPr>
          <p:spPr>
            <a:xfrm>
              <a:off x="7576078" y="1023357"/>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0" name="Google Shape;4180;p28"/>
            <p:cNvSpPr/>
            <p:nvPr/>
          </p:nvSpPr>
          <p:spPr>
            <a:xfrm>
              <a:off x="7745295" y="1043459"/>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1" name="Google Shape;4181;p28"/>
            <p:cNvSpPr/>
            <p:nvPr/>
          </p:nvSpPr>
          <p:spPr>
            <a:xfrm>
              <a:off x="7823787" y="984431"/>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2" name="Google Shape;4182;p28"/>
            <p:cNvSpPr/>
            <p:nvPr/>
          </p:nvSpPr>
          <p:spPr>
            <a:xfrm>
              <a:off x="7916508" y="926683"/>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3" name="Google Shape;4183;p28"/>
            <p:cNvSpPr/>
            <p:nvPr/>
          </p:nvSpPr>
          <p:spPr>
            <a:xfrm>
              <a:off x="8010208" y="886477"/>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4" name="Google Shape;4184;p28"/>
            <p:cNvSpPr/>
            <p:nvPr/>
          </p:nvSpPr>
          <p:spPr>
            <a:xfrm>
              <a:off x="8126081" y="836258"/>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5" name="Google Shape;4185;p28"/>
            <p:cNvSpPr/>
            <p:nvPr/>
          </p:nvSpPr>
          <p:spPr>
            <a:xfrm>
              <a:off x="8216506" y="780995"/>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6" name="Google Shape;4186;p28"/>
            <p:cNvSpPr/>
            <p:nvPr/>
          </p:nvSpPr>
          <p:spPr>
            <a:xfrm>
              <a:off x="8304409" y="693092"/>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7" name="Google Shape;4187;p28"/>
            <p:cNvSpPr/>
            <p:nvPr/>
          </p:nvSpPr>
          <p:spPr>
            <a:xfrm>
              <a:off x="8386025" y="596418"/>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8" name="Google Shape;4188;p28"/>
            <p:cNvSpPr/>
            <p:nvPr/>
          </p:nvSpPr>
          <p:spPr>
            <a:xfrm>
              <a:off x="8460526" y="482127"/>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9" name="Google Shape;4189;p28"/>
            <p:cNvSpPr/>
            <p:nvPr/>
          </p:nvSpPr>
          <p:spPr>
            <a:xfrm>
              <a:off x="8534198" y="379166"/>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0" name="Google Shape;4190;p28"/>
            <p:cNvSpPr/>
            <p:nvPr/>
          </p:nvSpPr>
          <p:spPr>
            <a:xfrm>
              <a:off x="8604520" y="276205"/>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1" name="Google Shape;4191;p28"/>
            <p:cNvSpPr/>
            <p:nvPr/>
          </p:nvSpPr>
          <p:spPr>
            <a:xfrm>
              <a:off x="8718022" y="4604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2" name="Google Shape;4192;p28"/>
            <p:cNvSpPr/>
            <p:nvPr/>
          </p:nvSpPr>
          <p:spPr>
            <a:xfrm>
              <a:off x="8622477" y="10939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3" name="Google Shape;4193;p28"/>
            <p:cNvSpPr/>
            <p:nvPr/>
          </p:nvSpPr>
          <p:spPr>
            <a:xfrm>
              <a:off x="8637159" y="8427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4" name="Google Shape;4194;p28"/>
            <p:cNvSpPr/>
            <p:nvPr/>
          </p:nvSpPr>
          <p:spPr>
            <a:xfrm>
              <a:off x="8813416" y="6448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5" name="Google Shape;4195;p28"/>
            <p:cNvSpPr/>
            <p:nvPr/>
          </p:nvSpPr>
          <p:spPr>
            <a:xfrm>
              <a:off x="8738878" y="8777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6" name="Google Shape;4196;p28"/>
            <p:cNvSpPr/>
            <p:nvPr/>
          </p:nvSpPr>
          <p:spPr>
            <a:xfrm>
              <a:off x="8770274" y="8525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7" name="Google Shape;4197;p28"/>
            <p:cNvSpPr/>
            <p:nvPr/>
          </p:nvSpPr>
          <p:spPr>
            <a:xfrm>
              <a:off x="8779083" y="8918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8" name="Google Shape;4198;p28"/>
            <p:cNvSpPr/>
            <p:nvPr/>
          </p:nvSpPr>
          <p:spPr>
            <a:xfrm>
              <a:off x="8802951" y="10949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9" name="Google Shape;4199;p28"/>
            <p:cNvSpPr/>
            <p:nvPr/>
          </p:nvSpPr>
          <p:spPr>
            <a:xfrm>
              <a:off x="8830545" y="10648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0" name="Google Shape;4200;p28"/>
            <p:cNvSpPr/>
            <p:nvPr/>
          </p:nvSpPr>
          <p:spPr>
            <a:xfrm>
              <a:off x="8787855" y="10559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1" name="Google Shape;4201;p28"/>
            <p:cNvSpPr/>
            <p:nvPr/>
          </p:nvSpPr>
          <p:spPr>
            <a:xfrm>
              <a:off x="9000101" y="12104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2" name="Google Shape;4202;p28"/>
            <p:cNvSpPr/>
            <p:nvPr/>
          </p:nvSpPr>
          <p:spPr>
            <a:xfrm>
              <a:off x="8982520" y="11677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3" name="Google Shape;4203;p28"/>
            <p:cNvSpPr/>
            <p:nvPr/>
          </p:nvSpPr>
          <p:spPr>
            <a:xfrm>
              <a:off x="9060372" y="8387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4" name="Google Shape;4204;p28"/>
            <p:cNvSpPr/>
            <p:nvPr/>
          </p:nvSpPr>
          <p:spPr>
            <a:xfrm>
              <a:off x="9008872" y="5938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5" name="Google Shape;4205;p28"/>
            <p:cNvSpPr/>
            <p:nvPr/>
          </p:nvSpPr>
          <p:spPr>
            <a:xfrm>
              <a:off x="8789135" y="14427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6" name="Google Shape;4206;p28"/>
            <p:cNvSpPr/>
            <p:nvPr/>
          </p:nvSpPr>
          <p:spPr>
            <a:xfrm>
              <a:off x="8810480" y="14013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7" name="Google Shape;4207;p28"/>
            <p:cNvSpPr/>
            <p:nvPr/>
          </p:nvSpPr>
          <p:spPr>
            <a:xfrm>
              <a:off x="7624302" y="1047073"/>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8" name="Google Shape;4208;p28"/>
            <p:cNvSpPr/>
            <p:nvPr/>
          </p:nvSpPr>
          <p:spPr>
            <a:xfrm>
              <a:off x="7676517" y="949270"/>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9" name="Google Shape;4209;p28"/>
            <p:cNvSpPr/>
            <p:nvPr/>
          </p:nvSpPr>
          <p:spPr>
            <a:xfrm>
              <a:off x="7782489" y="1114798"/>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0" name="Google Shape;4210;p28"/>
            <p:cNvSpPr/>
            <p:nvPr/>
          </p:nvSpPr>
          <p:spPr>
            <a:xfrm>
              <a:off x="7862373" y="1079561"/>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1" name="Google Shape;4211;p28"/>
            <p:cNvSpPr/>
            <p:nvPr/>
          </p:nvSpPr>
          <p:spPr>
            <a:xfrm>
              <a:off x="7960327" y="1003254"/>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2" name="Google Shape;4212;p28"/>
            <p:cNvSpPr/>
            <p:nvPr/>
          </p:nvSpPr>
          <p:spPr>
            <a:xfrm>
              <a:off x="7826346" y="854968"/>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3" name="Google Shape;4213;p28"/>
            <p:cNvSpPr/>
            <p:nvPr/>
          </p:nvSpPr>
          <p:spPr>
            <a:xfrm>
              <a:off x="7886617" y="798424"/>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4" name="Google Shape;4214;p28"/>
            <p:cNvSpPr/>
            <p:nvPr/>
          </p:nvSpPr>
          <p:spPr>
            <a:xfrm>
              <a:off x="7982915" y="740827"/>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5" name="Google Shape;4215;p28"/>
            <p:cNvSpPr/>
            <p:nvPr/>
          </p:nvSpPr>
          <p:spPr>
            <a:xfrm>
              <a:off x="8076389" y="654920"/>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6" name="Google Shape;4216;p28"/>
            <p:cNvSpPr/>
            <p:nvPr/>
          </p:nvSpPr>
          <p:spPr>
            <a:xfrm>
              <a:off x="8043223" y="964328"/>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7" name="Google Shape;4217;p28"/>
            <p:cNvSpPr/>
            <p:nvPr/>
          </p:nvSpPr>
          <p:spPr>
            <a:xfrm>
              <a:off x="8146937" y="905714"/>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8" name="Google Shape;4218;p28"/>
            <p:cNvSpPr/>
            <p:nvPr/>
          </p:nvSpPr>
          <p:spPr>
            <a:xfrm>
              <a:off x="8240712" y="862309"/>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9" name="Google Shape;4219;p28"/>
            <p:cNvSpPr/>
            <p:nvPr/>
          </p:nvSpPr>
          <p:spPr>
            <a:xfrm>
              <a:off x="8428188" y="648482"/>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0" name="Google Shape;4220;p28"/>
            <p:cNvSpPr/>
            <p:nvPr/>
          </p:nvSpPr>
          <p:spPr>
            <a:xfrm>
              <a:off x="8344050" y="755584"/>
              <a:ext cx="47922" cy="71525"/>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1" name="Google Shape;4221;p28"/>
            <p:cNvSpPr/>
            <p:nvPr/>
          </p:nvSpPr>
          <p:spPr>
            <a:xfrm>
              <a:off x="8119794" y="521052"/>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2" name="Google Shape;4222;p28"/>
            <p:cNvSpPr/>
            <p:nvPr/>
          </p:nvSpPr>
          <p:spPr>
            <a:xfrm>
              <a:off x="8178823" y="363957"/>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3" name="Google Shape;4223;p28"/>
            <p:cNvSpPr/>
            <p:nvPr/>
          </p:nvSpPr>
          <p:spPr>
            <a:xfrm>
              <a:off x="8276777" y="217064"/>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4" name="Google Shape;4224;p28"/>
            <p:cNvSpPr/>
            <p:nvPr/>
          </p:nvSpPr>
          <p:spPr>
            <a:xfrm>
              <a:off x="8506152" y="576993"/>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5" name="Google Shape;4225;p28"/>
            <p:cNvSpPr/>
            <p:nvPr/>
          </p:nvSpPr>
          <p:spPr>
            <a:xfrm>
              <a:off x="8577641" y="440378"/>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6" name="Google Shape;4226;p28"/>
            <p:cNvSpPr/>
            <p:nvPr/>
          </p:nvSpPr>
          <p:spPr>
            <a:xfrm>
              <a:off x="8638815" y="333088"/>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7" name="Google Shape;4227;p28"/>
            <p:cNvSpPr/>
            <p:nvPr/>
          </p:nvSpPr>
          <p:spPr>
            <a:xfrm>
              <a:off x="7667444" y="36064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8" name="Google Shape;4228;p28"/>
            <p:cNvSpPr/>
            <p:nvPr/>
          </p:nvSpPr>
          <p:spPr>
            <a:xfrm>
              <a:off x="7696055" y="48664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9" name="Google Shape;4229;p28"/>
            <p:cNvSpPr/>
            <p:nvPr/>
          </p:nvSpPr>
          <p:spPr>
            <a:xfrm>
              <a:off x="7617488" y="42889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0" name="Google Shape;4230;p28"/>
            <p:cNvSpPr/>
            <p:nvPr/>
          </p:nvSpPr>
          <p:spPr>
            <a:xfrm>
              <a:off x="7611465" y="57097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1" name="Google Shape;4231;p28"/>
            <p:cNvSpPr/>
            <p:nvPr/>
          </p:nvSpPr>
          <p:spPr>
            <a:xfrm>
              <a:off x="7850289" y="49695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2" name="Google Shape;4232;p28"/>
            <p:cNvSpPr/>
            <p:nvPr/>
          </p:nvSpPr>
          <p:spPr>
            <a:xfrm>
              <a:off x="7886730" y="48694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3" name="Google Shape;4233;p28"/>
            <p:cNvSpPr/>
            <p:nvPr/>
          </p:nvSpPr>
          <p:spPr>
            <a:xfrm>
              <a:off x="7921138" y="48370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4" name="Google Shape;4234;p28"/>
            <p:cNvSpPr/>
            <p:nvPr/>
          </p:nvSpPr>
          <p:spPr>
            <a:xfrm>
              <a:off x="7453014" y="7998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5" name="Google Shape;4235;p28"/>
            <p:cNvSpPr/>
            <p:nvPr/>
          </p:nvSpPr>
          <p:spPr>
            <a:xfrm>
              <a:off x="7538395" y="7722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6" name="Google Shape;4236;p28"/>
            <p:cNvSpPr/>
            <p:nvPr/>
          </p:nvSpPr>
          <p:spPr>
            <a:xfrm>
              <a:off x="7517050" y="8337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7" name="Google Shape;4237;p28"/>
            <p:cNvSpPr/>
            <p:nvPr/>
          </p:nvSpPr>
          <p:spPr>
            <a:xfrm>
              <a:off x="8470163" y="16374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8" name="Google Shape;4238;p28"/>
            <p:cNvSpPr/>
            <p:nvPr/>
          </p:nvSpPr>
          <p:spPr>
            <a:xfrm>
              <a:off x="8553059" y="16512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9" name="Google Shape;4239;p28"/>
            <p:cNvSpPr/>
            <p:nvPr/>
          </p:nvSpPr>
          <p:spPr>
            <a:xfrm>
              <a:off x="7837264" y="14251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0" name="Google Shape;4240;p28"/>
            <p:cNvSpPr/>
            <p:nvPr/>
          </p:nvSpPr>
          <p:spPr>
            <a:xfrm>
              <a:off x="7509520" y="317616"/>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1" name="Google Shape;4241;p28"/>
            <p:cNvSpPr/>
            <p:nvPr/>
          </p:nvSpPr>
          <p:spPr>
            <a:xfrm>
              <a:off x="9011395" y="16123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2" name="Google Shape;4242;p28"/>
            <p:cNvSpPr/>
            <p:nvPr/>
          </p:nvSpPr>
          <p:spPr>
            <a:xfrm>
              <a:off x="7200600" y="544919"/>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3" name="Google Shape;4243;p28"/>
            <p:cNvSpPr/>
            <p:nvPr/>
          </p:nvSpPr>
          <p:spPr>
            <a:xfrm>
              <a:off x="7547166" y="146539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4" name="Google Shape;4244;p28"/>
            <p:cNvSpPr/>
            <p:nvPr/>
          </p:nvSpPr>
          <p:spPr>
            <a:xfrm>
              <a:off x="8912198" y="20152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5" name="Google Shape;4245;p28"/>
            <p:cNvSpPr/>
            <p:nvPr/>
          </p:nvSpPr>
          <p:spPr>
            <a:xfrm>
              <a:off x="7329951" y="25734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246" name="Google Shape;4246;p28"/>
          <p:cNvGrpSpPr/>
          <p:nvPr/>
        </p:nvGrpSpPr>
        <p:grpSpPr>
          <a:xfrm>
            <a:off x="-91099" y="3099894"/>
            <a:ext cx="1767101" cy="2090660"/>
            <a:chOff x="-91100" y="3099894"/>
            <a:chExt cx="1767101" cy="2090660"/>
          </a:xfrm>
        </p:grpSpPr>
        <p:sp>
          <p:nvSpPr>
            <p:cNvPr id="4247" name="Google Shape;4247;p28"/>
            <p:cNvSpPr/>
            <p:nvPr/>
          </p:nvSpPr>
          <p:spPr>
            <a:xfrm>
              <a:off x="407830" y="4738761"/>
              <a:ext cx="1019227" cy="403329"/>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8" name="Google Shape;4248;p28"/>
            <p:cNvSpPr/>
            <p:nvPr/>
          </p:nvSpPr>
          <p:spPr>
            <a:xfrm>
              <a:off x="407540" y="4848379"/>
              <a:ext cx="1012271" cy="244446"/>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9" name="Google Shape;4249;p28"/>
            <p:cNvSpPr/>
            <p:nvPr/>
          </p:nvSpPr>
          <p:spPr>
            <a:xfrm>
              <a:off x="1158778" y="4760062"/>
              <a:ext cx="132294" cy="184494"/>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0" name="Google Shape;4250;p28"/>
            <p:cNvSpPr/>
            <p:nvPr/>
          </p:nvSpPr>
          <p:spPr>
            <a:xfrm>
              <a:off x="971493" y="4745571"/>
              <a:ext cx="167070" cy="290995"/>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1" name="Google Shape;4251;p28"/>
            <p:cNvSpPr/>
            <p:nvPr/>
          </p:nvSpPr>
          <p:spPr>
            <a:xfrm>
              <a:off x="774501" y="4803025"/>
              <a:ext cx="161201" cy="304073"/>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2" name="Google Shape;4252;p28"/>
            <p:cNvSpPr/>
            <p:nvPr/>
          </p:nvSpPr>
          <p:spPr>
            <a:xfrm>
              <a:off x="578776" y="4916011"/>
              <a:ext cx="156311" cy="226153"/>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3" name="Google Shape;4253;p28"/>
            <p:cNvSpPr/>
            <p:nvPr/>
          </p:nvSpPr>
          <p:spPr>
            <a:xfrm>
              <a:off x="-59258" y="3558760"/>
              <a:ext cx="706931" cy="1176262"/>
            </a:xfrm>
            <a:custGeom>
              <a:avLst/>
              <a:gdLst/>
              <a:ahLst/>
              <a:cxnLst/>
              <a:rect l="l" t="t" r="r" b="b"/>
              <a:pathLst>
                <a:path w="19515" h="32471" extrusionOk="0">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4" name="Google Shape;4254;p28"/>
            <p:cNvSpPr/>
            <p:nvPr/>
          </p:nvSpPr>
          <p:spPr>
            <a:xfrm>
              <a:off x="-77805" y="4090909"/>
              <a:ext cx="900698" cy="1099646"/>
            </a:xfrm>
            <a:custGeom>
              <a:avLst/>
              <a:gdLst/>
              <a:ahLst/>
              <a:cxnLst/>
              <a:rect l="l" t="t" r="r" b="b"/>
              <a:pathLst>
                <a:path w="24864" h="30356" extrusionOk="0">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5" name="Google Shape;4255;p28"/>
            <p:cNvSpPr/>
            <p:nvPr/>
          </p:nvSpPr>
          <p:spPr>
            <a:xfrm>
              <a:off x="-91100" y="4117389"/>
              <a:ext cx="916094" cy="1039259"/>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6" name="Google Shape;4256;p28"/>
            <p:cNvSpPr/>
            <p:nvPr/>
          </p:nvSpPr>
          <p:spPr>
            <a:xfrm>
              <a:off x="703210" y="4096958"/>
              <a:ext cx="62887" cy="116355"/>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7" name="Google Shape;4257;p28"/>
            <p:cNvSpPr/>
            <p:nvPr/>
          </p:nvSpPr>
          <p:spPr>
            <a:xfrm>
              <a:off x="528822" y="4180421"/>
              <a:ext cx="186160" cy="154753"/>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8" name="Google Shape;4258;p28"/>
            <p:cNvSpPr/>
            <p:nvPr/>
          </p:nvSpPr>
          <p:spPr>
            <a:xfrm>
              <a:off x="377871" y="4303515"/>
              <a:ext cx="279476" cy="171707"/>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9" name="Google Shape;4259;p28"/>
            <p:cNvSpPr/>
            <p:nvPr/>
          </p:nvSpPr>
          <p:spPr>
            <a:xfrm>
              <a:off x="241194" y="4447474"/>
              <a:ext cx="361417" cy="220393"/>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0" name="Google Shape;4260;p28"/>
            <p:cNvSpPr/>
            <p:nvPr/>
          </p:nvSpPr>
          <p:spPr>
            <a:xfrm>
              <a:off x="110638" y="4595200"/>
              <a:ext cx="412567" cy="251293"/>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1" name="Google Shape;4261;p28"/>
            <p:cNvSpPr/>
            <p:nvPr/>
          </p:nvSpPr>
          <p:spPr>
            <a:xfrm>
              <a:off x="18409" y="4669462"/>
              <a:ext cx="405358" cy="3516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2" name="Google Shape;4262;p28"/>
            <p:cNvSpPr/>
            <p:nvPr/>
          </p:nvSpPr>
          <p:spPr>
            <a:xfrm>
              <a:off x="210221" y="3294388"/>
              <a:ext cx="48360" cy="591373"/>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3" name="Google Shape;4263;p28"/>
            <p:cNvSpPr/>
            <p:nvPr/>
          </p:nvSpPr>
          <p:spPr>
            <a:xfrm>
              <a:off x="163092" y="3329055"/>
              <a:ext cx="86542" cy="86542"/>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4" name="Google Shape;4264;p28"/>
            <p:cNvSpPr/>
            <p:nvPr/>
          </p:nvSpPr>
          <p:spPr>
            <a:xfrm>
              <a:off x="231340" y="3409294"/>
              <a:ext cx="93714" cy="84078"/>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5" name="Google Shape;4265;p28"/>
            <p:cNvSpPr/>
            <p:nvPr/>
          </p:nvSpPr>
          <p:spPr>
            <a:xfrm>
              <a:off x="160665" y="3459684"/>
              <a:ext cx="76181" cy="83788"/>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6" name="Google Shape;4266;p28"/>
            <p:cNvSpPr/>
            <p:nvPr/>
          </p:nvSpPr>
          <p:spPr>
            <a:xfrm>
              <a:off x="216742" y="3568178"/>
              <a:ext cx="78101" cy="73537"/>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7" name="Google Shape;4267;p28"/>
            <p:cNvSpPr/>
            <p:nvPr/>
          </p:nvSpPr>
          <p:spPr>
            <a:xfrm>
              <a:off x="124367" y="3635557"/>
              <a:ext cx="96866" cy="70059"/>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8" name="Google Shape;4268;p28"/>
            <p:cNvSpPr/>
            <p:nvPr/>
          </p:nvSpPr>
          <p:spPr>
            <a:xfrm>
              <a:off x="379755" y="3684679"/>
              <a:ext cx="500666" cy="42220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9" name="Google Shape;4269;p28"/>
            <p:cNvSpPr/>
            <p:nvPr/>
          </p:nvSpPr>
          <p:spPr>
            <a:xfrm>
              <a:off x="706108" y="3751152"/>
              <a:ext cx="274694" cy="99039"/>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0" name="Google Shape;4270;p28"/>
            <p:cNvSpPr/>
            <p:nvPr/>
          </p:nvSpPr>
          <p:spPr>
            <a:xfrm>
              <a:off x="814240" y="3728221"/>
              <a:ext cx="139973" cy="117731"/>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1" name="Google Shape;4271;p28"/>
            <p:cNvSpPr/>
            <p:nvPr/>
          </p:nvSpPr>
          <p:spPr>
            <a:xfrm>
              <a:off x="757004" y="3703045"/>
              <a:ext cx="65096" cy="14131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2" name="Google Shape;4272;p28"/>
            <p:cNvSpPr/>
            <p:nvPr/>
          </p:nvSpPr>
          <p:spPr>
            <a:xfrm>
              <a:off x="952548" y="3794840"/>
              <a:ext cx="40318" cy="2669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3" name="Google Shape;4273;p28"/>
            <p:cNvSpPr/>
            <p:nvPr/>
          </p:nvSpPr>
          <p:spPr>
            <a:xfrm>
              <a:off x="917119" y="3717390"/>
              <a:ext cx="34522" cy="25684"/>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4" name="Google Shape;4274;p28"/>
            <p:cNvSpPr/>
            <p:nvPr/>
          </p:nvSpPr>
          <p:spPr>
            <a:xfrm>
              <a:off x="844597" y="3672833"/>
              <a:ext cx="36297" cy="26625"/>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5" name="Google Shape;4275;p28"/>
            <p:cNvSpPr/>
            <p:nvPr/>
          </p:nvSpPr>
          <p:spPr>
            <a:xfrm>
              <a:off x="731031" y="3688519"/>
              <a:ext cx="36261" cy="26625"/>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6" name="Google Shape;4276;p28"/>
            <p:cNvSpPr/>
            <p:nvPr/>
          </p:nvSpPr>
          <p:spPr>
            <a:xfrm>
              <a:off x="686293" y="3739270"/>
              <a:ext cx="38725" cy="26625"/>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7" name="Google Shape;4277;p28"/>
            <p:cNvSpPr/>
            <p:nvPr/>
          </p:nvSpPr>
          <p:spPr>
            <a:xfrm>
              <a:off x="306037" y="3912644"/>
              <a:ext cx="1148840" cy="1191042"/>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8" name="Google Shape;4278;p28"/>
            <p:cNvSpPr/>
            <p:nvPr/>
          </p:nvSpPr>
          <p:spPr>
            <a:xfrm>
              <a:off x="505058" y="4928545"/>
              <a:ext cx="441076" cy="62343"/>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9" name="Google Shape;4279;p28"/>
            <p:cNvSpPr/>
            <p:nvPr/>
          </p:nvSpPr>
          <p:spPr>
            <a:xfrm>
              <a:off x="583594" y="4780891"/>
              <a:ext cx="450748" cy="91867"/>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0" name="Google Shape;4280;p28"/>
            <p:cNvSpPr/>
            <p:nvPr/>
          </p:nvSpPr>
          <p:spPr>
            <a:xfrm>
              <a:off x="666985" y="4621391"/>
              <a:ext cx="460420" cy="126932"/>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1" name="Google Shape;4281;p28"/>
            <p:cNvSpPr/>
            <p:nvPr/>
          </p:nvSpPr>
          <p:spPr>
            <a:xfrm>
              <a:off x="775733" y="4494965"/>
              <a:ext cx="386702" cy="98677"/>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2" name="Google Shape;4282;p28"/>
            <p:cNvSpPr/>
            <p:nvPr/>
          </p:nvSpPr>
          <p:spPr>
            <a:xfrm>
              <a:off x="943673" y="4410198"/>
              <a:ext cx="262269" cy="55750"/>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3" name="Google Shape;4283;p28"/>
            <p:cNvSpPr/>
            <p:nvPr/>
          </p:nvSpPr>
          <p:spPr>
            <a:xfrm>
              <a:off x="1052457" y="4341044"/>
              <a:ext cx="227203" cy="66545"/>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4" name="Google Shape;4284;p28"/>
            <p:cNvSpPr/>
            <p:nvPr/>
          </p:nvSpPr>
          <p:spPr>
            <a:xfrm>
              <a:off x="1179317" y="4280620"/>
              <a:ext cx="190978" cy="68755"/>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5" name="Google Shape;4285;p28"/>
            <p:cNvSpPr/>
            <p:nvPr/>
          </p:nvSpPr>
          <p:spPr>
            <a:xfrm>
              <a:off x="1259085" y="4209945"/>
              <a:ext cx="243722" cy="48397"/>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6" name="Google Shape;4286;p28"/>
            <p:cNvSpPr/>
            <p:nvPr/>
          </p:nvSpPr>
          <p:spPr>
            <a:xfrm>
              <a:off x="1350916" y="4076310"/>
              <a:ext cx="201809" cy="90780"/>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7" name="Google Shape;4287;p28"/>
            <p:cNvSpPr/>
            <p:nvPr/>
          </p:nvSpPr>
          <p:spPr>
            <a:xfrm>
              <a:off x="1306214" y="3976075"/>
              <a:ext cx="77630" cy="170475"/>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8" name="Google Shape;4288;p28"/>
            <p:cNvSpPr/>
            <p:nvPr/>
          </p:nvSpPr>
          <p:spPr>
            <a:xfrm>
              <a:off x="1234923" y="4021646"/>
              <a:ext cx="70929" cy="185327"/>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9" name="Google Shape;4289;p28"/>
            <p:cNvSpPr/>
            <p:nvPr/>
          </p:nvSpPr>
          <p:spPr>
            <a:xfrm>
              <a:off x="1118894" y="4099893"/>
              <a:ext cx="93895" cy="163846"/>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0" name="Google Shape;4290;p28"/>
            <p:cNvSpPr/>
            <p:nvPr/>
          </p:nvSpPr>
          <p:spPr>
            <a:xfrm>
              <a:off x="1035540" y="4126663"/>
              <a:ext cx="83571" cy="176959"/>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1" name="Google Shape;4291;p28"/>
            <p:cNvSpPr/>
            <p:nvPr/>
          </p:nvSpPr>
          <p:spPr>
            <a:xfrm>
              <a:off x="903825" y="4185601"/>
              <a:ext cx="99112" cy="16757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2" name="Google Shape;4292;p28"/>
            <p:cNvSpPr/>
            <p:nvPr/>
          </p:nvSpPr>
          <p:spPr>
            <a:xfrm>
              <a:off x="809567" y="4219762"/>
              <a:ext cx="103966" cy="18898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3" name="Google Shape;4293;p28"/>
            <p:cNvSpPr/>
            <p:nvPr/>
          </p:nvSpPr>
          <p:spPr>
            <a:xfrm>
              <a:off x="699587" y="4314563"/>
              <a:ext cx="125701" cy="18239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4" name="Google Shape;4294;p28"/>
            <p:cNvSpPr/>
            <p:nvPr/>
          </p:nvSpPr>
          <p:spPr>
            <a:xfrm>
              <a:off x="594462" y="4424253"/>
              <a:ext cx="148667" cy="170584"/>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5" name="Google Shape;4295;p28"/>
            <p:cNvSpPr/>
            <p:nvPr/>
          </p:nvSpPr>
          <p:spPr>
            <a:xfrm>
              <a:off x="474846" y="4492466"/>
              <a:ext cx="194057" cy="215973"/>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6" name="Google Shape;4296;p28"/>
            <p:cNvSpPr/>
            <p:nvPr/>
          </p:nvSpPr>
          <p:spPr>
            <a:xfrm>
              <a:off x="434962" y="4617189"/>
              <a:ext cx="159535" cy="195180"/>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7" name="Google Shape;4297;p28"/>
            <p:cNvSpPr/>
            <p:nvPr/>
          </p:nvSpPr>
          <p:spPr>
            <a:xfrm>
              <a:off x="410909" y="4746513"/>
              <a:ext cx="113529" cy="1673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8" name="Google Shape;4298;p28"/>
            <p:cNvSpPr/>
            <p:nvPr/>
          </p:nvSpPr>
          <p:spPr>
            <a:xfrm>
              <a:off x="-5283" y="3663704"/>
              <a:ext cx="415573" cy="1066355"/>
            </a:xfrm>
            <a:custGeom>
              <a:avLst/>
              <a:gdLst/>
              <a:ahLst/>
              <a:cxnLst/>
              <a:rect l="l" t="t" r="r" b="b"/>
              <a:pathLst>
                <a:path w="11472" h="29437" extrusionOk="0">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9" name="Google Shape;4299;p28"/>
            <p:cNvSpPr/>
            <p:nvPr/>
          </p:nvSpPr>
          <p:spPr>
            <a:xfrm>
              <a:off x="136213" y="3842983"/>
              <a:ext cx="369749" cy="252054"/>
            </a:xfrm>
            <a:custGeom>
              <a:avLst/>
              <a:gdLst/>
              <a:ahLst/>
              <a:cxnLst/>
              <a:rect l="l" t="t" r="r" b="b"/>
              <a:pathLst>
                <a:path w="10207" h="6958" extrusionOk="0">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0" name="Google Shape;4300;p28"/>
            <p:cNvSpPr/>
            <p:nvPr/>
          </p:nvSpPr>
          <p:spPr>
            <a:xfrm>
              <a:off x="20184" y="4180240"/>
              <a:ext cx="471613" cy="166671"/>
            </a:xfrm>
            <a:custGeom>
              <a:avLst/>
              <a:gdLst/>
              <a:ahLst/>
              <a:cxnLst/>
              <a:rect l="l" t="t" r="r" b="b"/>
              <a:pathLst>
                <a:path w="13019" h="4601" extrusionOk="0">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1" name="Google Shape;4301;p28"/>
            <p:cNvSpPr/>
            <p:nvPr/>
          </p:nvSpPr>
          <p:spPr>
            <a:xfrm>
              <a:off x="-573" y="4410995"/>
              <a:ext cx="315520" cy="134322"/>
            </a:xfrm>
            <a:custGeom>
              <a:avLst/>
              <a:gdLst/>
              <a:ahLst/>
              <a:cxnLst/>
              <a:rect l="l" t="t" r="r" b="b"/>
              <a:pathLst>
                <a:path w="8710" h="3708" extrusionOk="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2" name="Google Shape;4302;p28"/>
            <p:cNvSpPr/>
            <p:nvPr/>
          </p:nvSpPr>
          <p:spPr>
            <a:xfrm>
              <a:off x="367294" y="4295147"/>
              <a:ext cx="21807" cy="18149"/>
            </a:xfrm>
            <a:custGeom>
              <a:avLst/>
              <a:gdLst/>
              <a:ahLst/>
              <a:cxnLst/>
              <a:rect l="l" t="t" r="r" b="b"/>
              <a:pathLst>
                <a:path w="602" h="501" extrusionOk="0">
                  <a:moveTo>
                    <a:pt x="301" y="0"/>
                  </a:moveTo>
                  <a:cubicBezTo>
                    <a:pt x="1" y="0"/>
                    <a:pt x="1" y="501"/>
                    <a:pt x="301" y="501"/>
                  </a:cubicBezTo>
                  <a:cubicBezTo>
                    <a:pt x="601" y="467"/>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3" name="Google Shape;4303;p28"/>
            <p:cNvSpPr/>
            <p:nvPr/>
          </p:nvSpPr>
          <p:spPr>
            <a:xfrm>
              <a:off x="338313" y="4321736"/>
              <a:ext cx="19344" cy="16953"/>
            </a:xfrm>
            <a:custGeom>
              <a:avLst/>
              <a:gdLst/>
              <a:ahLst/>
              <a:cxnLst/>
              <a:rect l="l" t="t" r="r" b="b"/>
              <a:pathLst>
                <a:path w="534" h="468" extrusionOk="0">
                  <a:moveTo>
                    <a:pt x="267" y="0"/>
                  </a:moveTo>
                  <a:cubicBezTo>
                    <a:pt x="0" y="33"/>
                    <a:pt x="0" y="400"/>
                    <a:pt x="267" y="467"/>
                  </a:cubicBezTo>
                  <a:cubicBezTo>
                    <a:pt x="534" y="400"/>
                    <a:pt x="534" y="33"/>
                    <a:pt x="2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4" name="Google Shape;4304;p28"/>
            <p:cNvSpPr/>
            <p:nvPr/>
          </p:nvSpPr>
          <p:spPr>
            <a:xfrm>
              <a:off x="332264" y="4280041"/>
              <a:ext cx="18149" cy="19670"/>
            </a:xfrm>
            <a:custGeom>
              <a:avLst/>
              <a:gdLst/>
              <a:ahLst/>
              <a:cxnLst/>
              <a:rect l="l" t="t" r="r" b="b"/>
              <a:pathLst>
                <a:path w="501" h="543" extrusionOk="0">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5" name="Google Shape;4305;p28"/>
            <p:cNvSpPr/>
            <p:nvPr/>
          </p:nvSpPr>
          <p:spPr>
            <a:xfrm>
              <a:off x="305674" y="4078846"/>
              <a:ext cx="20576" cy="16953"/>
            </a:xfrm>
            <a:custGeom>
              <a:avLst/>
              <a:gdLst/>
              <a:ahLst/>
              <a:cxnLst/>
              <a:rect l="l" t="t" r="r" b="b"/>
              <a:pathLst>
                <a:path w="568" h="468" extrusionOk="0">
                  <a:moveTo>
                    <a:pt x="301" y="0"/>
                  </a:moveTo>
                  <a:cubicBezTo>
                    <a:pt x="0" y="34"/>
                    <a:pt x="0" y="434"/>
                    <a:pt x="301" y="467"/>
                  </a:cubicBezTo>
                  <a:cubicBezTo>
                    <a:pt x="567" y="434"/>
                    <a:pt x="567"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6" name="Google Shape;4306;p28"/>
            <p:cNvSpPr/>
            <p:nvPr/>
          </p:nvSpPr>
          <p:spPr>
            <a:xfrm>
              <a:off x="276658" y="4109058"/>
              <a:ext cx="23003" cy="16953"/>
            </a:xfrm>
            <a:custGeom>
              <a:avLst/>
              <a:gdLst/>
              <a:ahLst/>
              <a:cxnLst/>
              <a:rect l="l" t="t" r="r" b="b"/>
              <a:pathLst>
                <a:path w="635" h="468" extrusionOk="0">
                  <a:moveTo>
                    <a:pt x="334" y="0"/>
                  </a:moveTo>
                  <a:cubicBezTo>
                    <a:pt x="1" y="0"/>
                    <a:pt x="1" y="467"/>
                    <a:pt x="334" y="467"/>
                  </a:cubicBezTo>
                  <a:cubicBezTo>
                    <a:pt x="635" y="467"/>
                    <a:pt x="635"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7" name="Google Shape;4307;p28"/>
            <p:cNvSpPr/>
            <p:nvPr/>
          </p:nvSpPr>
          <p:spPr>
            <a:xfrm>
              <a:off x="318969" y="4117498"/>
              <a:ext cx="21771" cy="18185"/>
            </a:xfrm>
            <a:custGeom>
              <a:avLst/>
              <a:gdLst/>
              <a:ahLst/>
              <a:cxnLst/>
              <a:rect l="l" t="t" r="r" b="b"/>
              <a:pathLst>
                <a:path w="601" h="502" extrusionOk="0">
                  <a:moveTo>
                    <a:pt x="301" y="1"/>
                  </a:moveTo>
                  <a:cubicBezTo>
                    <a:pt x="0" y="1"/>
                    <a:pt x="0" y="501"/>
                    <a:pt x="301" y="501"/>
                  </a:cubicBezTo>
                  <a:cubicBezTo>
                    <a:pt x="601" y="468"/>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8" name="Google Shape;4308;p28"/>
            <p:cNvSpPr/>
            <p:nvPr/>
          </p:nvSpPr>
          <p:spPr>
            <a:xfrm>
              <a:off x="106291" y="3962852"/>
              <a:ext cx="23003" cy="18149"/>
            </a:xfrm>
            <a:custGeom>
              <a:avLst/>
              <a:gdLst/>
              <a:ahLst/>
              <a:cxnLst/>
              <a:rect l="l" t="t" r="r" b="b"/>
              <a:pathLst>
                <a:path w="635" h="501" extrusionOk="0">
                  <a:moveTo>
                    <a:pt x="301" y="0"/>
                  </a:moveTo>
                  <a:cubicBezTo>
                    <a:pt x="0" y="0"/>
                    <a:pt x="0" y="500"/>
                    <a:pt x="301" y="500"/>
                  </a:cubicBezTo>
                  <a:cubicBezTo>
                    <a:pt x="634" y="500"/>
                    <a:pt x="634"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9" name="Google Shape;4309;p28"/>
            <p:cNvSpPr/>
            <p:nvPr/>
          </p:nvSpPr>
          <p:spPr>
            <a:xfrm>
              <a:off x="125635" y="4005127"/>
              <a:ext cx="21771" cy="16953"/>
            </a:xfrm>
            <a:custGeom>
              <a:avLst/>
              <a:gdLst/>
              <a:ahLst/>
              <a:cxnLst/>
              <a:rect l="l" t="t" r="r" b="b"/>
              <a:pathLst>
                <a:path w="601" h="468" extrusionOk="0">
                  <a:moveTo>
                    <a:pt x="300" y="1"/>
                  </a:moveTo>
                  <a:cubicBezTo>
                    <a:pt x="0" y="1"/>
                    <a:pt x="0" y="468"/>
                    <a:pt x="300" y="468"/>
                  </a:cubicBezTo>
                  <a:cubicBezTo>
                    <a:pt x="601" y="468"/>
                    <a:pt x="601" y="1"/>
                    <a:pt x="3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0" name="Google Shape;4310;p28"/>
            <p:cNvSpPr/>
            <p:nvPr/>
          </p:nvSpPr>
          <p:spPr>
            <a:xfrm>
              <a:off x="47063" y="4333799"/>
              <a:ext cx="20612" cy="18185"/>
            </a:xfrm>
            <a:custGeom>
              <a:avLst/>
              <a:gdLst/>
              <a:ahLst/>
              <a:cxnLst/>
              <a:rect l="l" t="t" r="r" b="b"/>
              <a:pathLst>
                <a:path w="569" h="502" extrusionOk="0">
                  <a:moveTo>
                    <a:pt x="301" y="1"/>
                  </a:moveTo>
                  <a:cubicBezTo>
                    <a:pt x="1" y="34"/>
                    <a:pt x="1" y="434"/>
                    <a:pt x="301" y="501"/>
                  </a:cubicBezTo>
                  <a:cubicBezTo>
                    <a:pt x="568" y="434"/>
                    <a:pt x="568" y="34"/>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1" name="Google Shape;4311;p28"/>
            <p:cNvSpPr/>
            <p:nvPr/>
          </p:nvSpPr>
          <p:spPr>
            <a:xfrm>
              <a:off x="97814" y="4579116"/>
              <a:ext cx="20612" cy="16953"/>
            </a:xfrm>
            <a:custGeom>
              <a:avLst/>
              <a:gdLst/>
              <a:ahLst/>
              <a:cxnLst/>
              <a:rect l="l" t="t" r="r" b="b"/>
              <a:pathLst>
                <a:path w="569" h="468" extrusionOk="0">
                  <a:moveTo>
                    <a:pt x="301" y="0"/>
                  </a:moveTo>
                  <a:cubicBezTo>
                    <a:pt x="1" y="34"/>
                    <a:pt x="1" y="434"/>
                    <a:pt x="301" y="467"/>
                  </a:cubicBezTo>
                  <a:cubicBezTo>
                    <a:pt x="568" y="434"/>
                    <a:pt x="568"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2" name="Google Shape;4312;p28"/>
            <p:cNvSpPr/>
            <p:nvPr/>
          </p:nvSpPr>
          <p:spPr>
            <a:xfrm>
              <a:off x="317737" y="3729634"/>
              <a:ext cx="19380" cy="18149"/>
            </a:xfrm>
            <a:custGeom>
              <a:avLst/>
              <a:gdLst/>
              <a:ahLst/>
              <a:cxnLst/>
              <a:rect l="l" t="t" r="r" b="b"/>
              <a:pathLst>
                <a:path w="535" h="501" extrusionOk="0">
                  <a:moveTo>
                    <a:pt x="268" y="0"/>
                  </a:moveTo>
                  <a:cubicBezTo>
                    <a:pt x="1" y="33"/>
                    <a:pt x="1" y="434"/>
                    <a:pt x="268" y="500"/>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3" name="Google Shape;4313;p28"/>
            <p:cNvSpPr/>
            <p:nvPr/>
          </p:nvSpPr>
          <p:spPr>
            <a:xfrm>
              <a:off x="293575" y="3771909"/>
              <a:ext cx="24198" cy="16953"/>
            </a:xfrm>
            <a:custGeom>
              <a:avLst/>
              <a:gdLst/>
              <a:ahLst/>
              <a:cxnLst/>
              <a:rect l="l" t="t" r="r" b="b"/>
              <a:pathLst>
                <a:path w="668" h="468" extrusionOk="0">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4" name="Google Shape;4314;p28"/>
            <p:cNvSpPr/>
            <p:nvPr/>
          </p:nvSpPr>
          <p:spPr>
            <a:xfrm>
              <a:off x="1424997" y="4107681"/>
              <a:ext cx="80202" cy="35356"/>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5" name="Google Shape;4315;p28"/>
            <p:cNvSpPr/>
            <p:nvPr/>
          </p:nvSpPr>
          <p:spPr>
            <a:xfrm>
              <a:off x="1358161" y="4225051"/>
              <a:ext cx="94294" cy="169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6" name="Google Shape;4316;p28"/>
            <p:cNvSpPr/>
            <p:nvPr/>
          </p:nvSpPr>
          <p:spPr>
            <a:xfrm>
              <a:off x="1335194" y="4009945"/>
              <a:ext cx="10904" cy="65966"/>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7" name="Google Shape;4317;p28"/>
            <p:cNvSpPr/>
            <p:nvPr/>
          </p:nvSpPr>
          <p:spPr>
            <a:xfrm>
              <a:off x="1254231" y="4048670"/>
              <a:ext cx="12135" cy="62814"/>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8" name="Google Shape;4318;p28"/>
            <p:cNvSpPr/>
            <p:nvPr/>
          </p:nvSpPr>
          <p:spPr>
            <a:xfrm>
              <a:off x="1159973" y="4123548"/>
              <a:ext cx="8513" cy="61981"/>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9" name="Google Shape;4319;p28"/>
            <p:cNvSpPr/>
            <p:nvPr/>
          </p:nvSpPr>
          <p:spPr>
            <a:xfrm>
              <a:off x="1230540" y="4311919"/>
              <a:ext cx="71689" cy="23256"/>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0" name="Google Shape;4320;p28"/>
            <p:cNvSpPr/>
            <p:nvPr/>
          </p:nvSpPr>
          <p:spPr>
            <a:xfrm>
              <a:off x="1160372" y="4371147"/>
              <a:ext cx="81434" cy="20829"/>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1" name="Google Shape;4321;p28"/>
            <p:cNvSpPr/>
            <p:nvPr/>
          </p:nvSpPr>
          <p:spPr>
            <a:xfrm>
              <a:off x="1070569" y="4435302"/>
              <a:ext cx="74950" cy="14526"/>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2" name="Google Shape;4322;p28"/>
            <p:cNvSpPr/>
            <p:nvPr/>
          </p:nvSpPr>
          <p:spPr>
            <a:xfrm>
              <a:off x="983919" y="4510940"/>
              <a:ext cx="69081" cy="24850"/>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3" name="Google Shape;4323;p28"/>
            <p:cNvSpPr/>
            <p:nvPr/>
          </p:nvSpPr>
          <p:spPr>
            <a:xfrm>
              <a:off x="1074699" y="4165279"/>
              <a:ext cx="11628" cy="6100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4" name="Google Shape;4324;p28"/>
            <p:cNvSpPr/>
            <p:nvPr/>
          </p:nvSpPr>
          <p:spPr>
            <a:xfrm>
              <a:off x="950084" y="4232006"/>
              <a:ext cx="31588" cy="53106"/>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5" name="Google Shape;4325;p28"/>
            <p:cNvSpPr/>
            <p:nvPr/>
          </p:nvSpPr>
          <p:spPr>
            <a:xfrm>
              <a:off x="850501" y="4267036"/>
              <a:ext cx="38145" cy="61039"/>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6" name="Google Shape;4326;p28"/>
            <p:cNvSpPr/>
            <p:nvPr/>
          </p:nvSpPr>
          <p:spPr>
            <a:xfrm>
              <a:off x="641301" y="4488408"/>
              <a:ext cx="58757" cy="54374"/>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7" name="Google Shape;4327;p28"/>
            <p:cNvSpPr/>
            <p:nvPr/>
          </p:nvSpPr>
          <p:spPr>
            <a:xfrm>
              <a:off x="736537" y="4363757"/>
              <a:ext cx="48071" cy="71436"/>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8" name="Google Shape;4328;p28"/>
            <p:cNvSpPr/>
            <p:nvPr/>
          </p:nvSpPr>
          <p:spPr>
            <a:xfrm>
              <a:off x="906216" y="4654030"/>
              <a:ext cx="102408" cy="14671"/>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9" name="Google Shape;4329;p28"/>
            <p:cNvSpPr/>
            <p:nvPr/>
          </p:nvSpPr>
          <p:spPr>
            <a:xfrm>
              <a:off x="851008" y="4807951"/>
              <a:ext cx="99981" cy="19054"/>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0" name="Google Shape;4330;p28"/>
            <p:cNvSpPr/>
            <p:nvPr/>
          </p:nvSpPr>
          <p:spPr>
            <a:xfrm>
              <a:off x="738638" y="4952490"/>
              <a:ext cx="112044" cy="20721"/>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1" name="Google Shape;4331;p28"/>
            <p:cNvSpPr/>
            <p:nvPr/>
          </p:nvSpPr>
          <p:spPr>
            <a:xfrm>
              <a:off x="547949" y="4543978"/>
              <a:ext cx="74768" cy="69552"/>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2" name="Google Shape;4332;p28"/>
            <p:cNvSpPr/>
            <p:nvPr/>
          </p:nvSpPr>
          <p:spPr>
            <a:xfrm>
              <a:off x="485207" y="4671853"/>
              <a:ext cx="66292" cy="7795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3" name="Google Shape;4333;p28"/>
            <p:cNvSpPr/>
            <p:nvPr/>
          </p:nvSpPr>
          <p:spPr>
            <a:xfrm>
              <a:off x="438440" y="4779406"/>
              <a:ext cx="51440" cy="7795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4" name="Google Shape;4334;p28"/>
            <p:cNvSpPr/>
            <p:nvPr/>
          </p:nvSpPr>
          <p:spPr>
            <a:xfrm>
              <a:off x="737515" y="4545499"/>
              <a:ext cx="723884" cy="284004"/>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5" name="Google Shape;4335;p28"/>
            <p:cNvSpPr/>
            <p:nvPr/>
          </p:nvSpPr>
          <p:spPr>
            <a:xfrm>
              <a:off x="1310597" y="4638961"/>
              <a:ext cx="122078" cy="6480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6" name="Google Shape;4336;p28"/>
            <p:cNvSpPr/>
            <p:nvPr/>
          </p:nvSpPr>
          <p:spPr>
            <a:xfrm>
              <a:off x="1358161" y="4660877"/>
              <a:ext cx="153485" cy="100488"/>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7" name="Google Shape;4337;p28"/>
            <p:cNvSpPr/>
            <p:nvPr/>
          </p:nvSpPr>
          <p:spPr>
            <a:xfrm>
              <a:off x="1360045" y="4503768"/>
              <a:ext cx="158521" cy="115558"/>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8" name="Google Shape;4338;p28"/>
            <p:cNvSpPr/>
            <p:nvPr/>
          </p:nvSpPr>
          <p:spPr>
            <a:xfrm>
              <a:off x="1259592" y="4638852"/>
              <a:ext cx="19598" cy="54084"/>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9" name="Google Shape;4339;p28"/>
            <p:cNvSpPr/>
            <p:nvPr/>
          </p:nvSpPr>
          <p:spPr>
            <a:xfrm>
              <a:off x="1223295" y="4656240"/>
              <a:ext cx="19634" cy="47563"/>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0" name="Google Shape;4340;p28"/>
            <p:cNvSpPr/>
            <p:nvPr/>
          </p:nvSpPr>
          <p:spPr>
            <a:xfrm>
              <a:off x="1188229" y="4656240"/>
              <a:ext cx="19634" cy="50679"/>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1" name="Google Shape;4341;p28"/>
            <p:cNvSpPr/>
            <p:nvPr/>
          </p:nvSpPr>
          <p:spPr>
            <a:xfrm>
              <a:off x="1640935" y="4365206"/>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2" name="Google Shape;4342;p28"/>
            <p:cNvSpPr/>
            <p:nvPr/>
          </p:nvSpPr>
          <p:spPr>
            <a:xfrm>
              <a:off x="1558740" y="4393027"/>
              <a:ext cx="33870" cy="25394"/>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3" name="Google Shape;4343;p28"/>
            <p:cNvSpPr/>
            <p:nvPr/>
          </p:nvSpPr>
          <p:spPr>
            <a:xfrm>
              <a:off x="1579280" y="4330176"/>
              <a:ext cx="33870" cy="26625"/>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4" name="Google Shape;4344;p28"/>
            <p:cNvSpPr/>
            <p:nvPr/>
          </p:nvSpPr>
          <p:spPr>
            <a:xfrm>
              <a:off x="623478" y="3527823"/>
              <a:ext cx="35066" cy="25394"/>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5" name="Google Shape;4345;p28"/>
            <p:cNvSpPr/>
            <p:nvPr/>
          </p:nvSpPr>
          <p:spPr>
            <a:xfrm>
              <a:off x="541319" y="3513333"/>
              <a:ext cx="33870" cy="26589"/>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6" name="Google Shape;4346;p28"/>
            <p:cNvSpPr/>
            <p:nvPr/>
          </p:nvSpPr>
          <p:spPr>
            <a:xfrm>
              <a:off x="575154" y="3451678"/>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7" name="Google Shape;4347;p28"/>
            <p:cNvSpPr/>
            <p:nvPr/>
          </p:nvSpPr>
          <p:spPr>
            <a:xfrm>
              <a:off x="1249413" y="3730830"/>
              <a:ext cx="42311" cy="35066"/>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8" name="Google Shape;4348;p28"/>
            <p:cNvSpPr/>
            <p:nvPr/>
          </p:nvSpPr>
          <p:spPr>
            <a:xfrm>
              <a:off x="1573266" y="4837692"/>
              <a:ext cx="45933" cy="35066"/>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9" name="Google Shape;4349;p28"/>
            <p:cNvSpPr/>
            <p:nvPr/>
          </p:nvSpPr>
          <p:spPr>
            <a:xfrm>
              <a:off x="73652" y="3543545"/>
              <a:ext cx="42347" cy="35066"/>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50" name="Google Shape;4350;p28"/>
            <p:cNvSpPr/>
            <p:nvPr/>
          </p:nvSpPr>
          <p:spPr>
            <a:xfrm>
              <a:off x="1512843" y="3674028"/>
              <a:ext cx="70095" cy="51983"/>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51" name="Google Shape;4351;p28"/>
            <p:cNvSpPr/>
            <p:nvPr/>
          </p:nvSpPr>
          <p:spPr>
            <a:xfrm>
              <a:off x="461551" y="3272870"/>
              <a:ext cx="68900" cy="51983"/>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52" name="Google Shape;4352;p28"/>
            <p:cNvSpPr/>
            <p:nvPr/>
          </p:nvSpPr>
          <p:spPr>
            <a:xfrm>
              <a:off x="201744" y="3099894"/>
              <a:ext cx="66400" cy="64698"/>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53" name="Google Shape;4353;p28"/>
            <p:cNvSpPr/>
            <p:nvPr/>
          </p:nvSpPr>
          <p:spPr>
            <a:xfrm>
              <a:off x="1048834" y="3928837"/>
              <a:ext cx="67596" cy="6545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354" name="Google Shape;4354;p28"/>
          <p:cNvSpPr/>
          <p:nvPr/>
        </p:nvSpPr>
        <p:spPr>
          <a:xfrm>
            <a:off x="-91109" y="661523"/>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55" name="Google Shape;4355;p28"/>
          <p:cNvSpPr/>
          <p:nvPr/>
        </p:nvSpPr>
        <p:spPr>
          <a:xfrm>
            <a:off x="185942" y="1031674"/>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56" name="Google Shape;4356;p28"/>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57" name="Google Shape;4357;p28"/>
          <p:cNvSpPr/>
          <p:nvPr/>
        </p:nvSpPr>
        <p:spPr>
          <a:xfrm>
            <a:off x="461108" y="863842"/>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58" name="Google Shape;4358;p28"/>
          <p:cNvSpPr/>
          <p:nvPr/>
        </p:nvSpPr>
        <p:spPr>
          <a:xfrm>
            <a:off x="605427" y="926149"/>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59" name="Google Shape;4359;p28"/>
          <p:cNvSpPr/>
          <p:nvPr/>
        </p:nvSpPr>
        <p:spPr>
          <a:xfrm>
            <a:off x="685883" y="688367"/>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60" name="Google Shape;4360;p28"/>
          <p:cNvSpPr/>
          <p:nvPr/>
        </p:nvSpPr>
        <p:spPr>
          <a:xfrm>
            <a:off x="803073"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61" name="Google Shape;4361;p28"/>
          <p:cNvSpPr/>
          <p:nvPr/>
        </p:nvSpPr>
        <p:spPr>
          <a:xfrm>
            <a:off x="8308759" y="3292180"/>
            <a:ext cx="972063"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62" name="Google Shape;4362;p28"/>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63" name="Google Shape;4363;p28"/>
          <p:cNvSpPr/>
          <p:nvPr/>
        </p:nvSpPr>
        <p:spPr>
          <a:xfrm>
            <a:off x="8618846" y="3806757"/>
            <a:ext cx="196051"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64" name="Google Shape;4364;p28"/>
          <p:cNvSpPr/>
          <p:nvPr/>
        </p:nvSpPr>
        <p:spPr>
          <a:xfrm>
            <a:off x="8631925"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65" name="Google Shape;4365;p28"/>
          <p:cNvSpPr/>
          <p:nvPr/>
        </p:nvSpPr>
        <p:spPr>
          <a:xfrm>
            <a:off x="8418013" y="4009476"/>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66" name="Google Shape;4366;p28"/>
          <p:cNvSpPr/>
          <p:nvPr/>
        </p:nvSpPr>
        <p:spPr>
          <a:xfrm>
            <a:off x="8415587" y="4175422"/>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67" name="Google Shape;4367;p28"/>
          <p:cNvSpPr/>
          <p:nvPr/>
        </p:nvSpPr>
        <p:spPr>
          <a:xfrm>
            <a:off x="8231927"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368" name="Google Shape;4368;p28"/>
          <p:cNvGrpSpPr/>
          <p:nvPr/>
        </p:nvGrpSpPr>
        <p:grpSpPr>
          <a:xfrm>
            <a:off x="185960" y="86592"/>
            <a:ext cx="408107" cy="405134"/>
            <a:chOff x="233409" y="90004"/>
            <a:chExt cx="408106" cy="405134"/>
          </a:xfrm>
        </p:grpSpPr>
        <p:sp>
          <p:nvSpPr>
            <p:cNvPr id="4369" name="Google Shape;4369;p28"/>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0" name="Google Shape;4370;p28"/>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1" name="Google Shape;4371;p28"/>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2" name="Google Shape;4372;p28"/>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3" name="Google Shape;4373;p28"/>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4" name="Google Shape;4374;p28"/>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5" name="Google Shape;4375;p28"/>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6" name="Google Shape;4376;p28"/>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7" name="Google Shape;4377;p28"/>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378" name="Google Shape;4378;p28"/>
          <p:cNvSpPr/>
          <p:nvPr/>
        </p:nvSpPr>
        <p:spPr>
          <a:xfrm>
            <a:off x="1466918" y="183996"/>
            <a:ext cx="44739"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9" name="Google Shape;4379;p28"/>
          <p:cNvSpPr/>
          <p:nvPr/>
        </p:nvSpPr>
        <p:spPr>
          <a:xfrm>
            <a:off x="1169654" y="402724"/>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80" name="Google Shape;4380;p28"/>
          <p:cNvSpPr/>
          <p:nvPr/>
        </p:nvSpPr>
        <p:spPr>
          <a:xfrm>
            <a:off x="1294126" y="126001"/>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81" name="Google Shape;4381;p28"/>
          <p:cNvSpPr/>
          <p:nvPr/>
        </p:nvSpPr>
        <p:spPr>
          <a:xfrm>
            <a:off x="198157" y="1495355"/>
            <a:ext cx="44739"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82" name="Google Shape;4382;p28"/>
          <p:cNvSpPr/>
          <p:nvPr/>
        </p:nvSpPr>
        <p:spPr>
          <a:xfrm>
            <a:off x="102706" y="1883074"/>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383" name="Google Shape;4383;p28"/>
          <p:cNvGrpSpPr/>
          <p:nvPr/>
        </p:nvGrpSpPr>
        <p:grpSpPr>
          <a:xfrm rot="2700000" flipH="1">
            <a:off x="8445744" y="4652658"/>
            <a:ext cx="408102" cy="405131"/>
            <a:chOff x="233409" y="90004"/>
            <a:chExt cx="408106" cy="405134"/>
          </a:xfrm>
        </p:grpSpPr>
        <p:sp>
          <p:nvSpPr>
            <p:cNvPr id="4384" name="Google Shape;4384;p28"/>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85" name="Google Shape;4385;p28"/>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86" name="Google Shape;4386;p28"/>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87" name="Google Shape;4387;p28"/>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88" name="Google Shape;4388;p28"/>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89" name="Google Shape;4389;p28"/>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90" name="Google Shape;4390;p28"/>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91" name="Google Shape;4391;p28"/>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92" name="Google Shape;4392;p28"/>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21_1_1_1_1">
    <p:spTree>
      <p:nvGrpSpPr>
        <p:cNvPr id="1" name="Shape 4393"/>
        <p:cNvGrpSpPr/>
        <p:nvPr/>
      </p:nvGrpSpPr>
      <p:grpSpPr>
        <a:xfrm>
          <a:off x="0" y="0"/>
          <a:ext cx="0" cy="0"/>
          <a:chOff x="0" y="0"/>
          <a:chExt cx="0" cy="0"/>
        </a:xfrm>
      </p:grpSpPr>
      <p:grpSp>
        <p:nvGrpSpPr>
          <p:cNvPr id="4394" name="Google Shape;4394;p29"/>
          <p:cNvGrpSpPr/>
          <p:nvPr/>
        </p:nvGrpSpPr>
        <p:grpSpPr>
          <a:xfrm flipH="1">
            <a:off x="2150751" y="4665861"/>
            <a:ext cx="450323" cy="449885"/>
            <a:chOff x="4887569" y="4595026"/>
            <a:chExt cx="381145" cy="381032"/>
          </a:xfrm>
        </p:grpSpPr>
        <p:sp>
          <p:nvSpPr>
            <p:cNvPr id="4395" name="Google Shape;4395;p29"/>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396" name="Google Shape;4396;p29"/>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397" name="Google Shape;4397;p29"/>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398" name="Google Shape;4398;p29"/>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399" name="Google Shape;4399;p29"/>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00" name="Google Shape;4400;p29"/>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01" name="Google Shape;4401;p29"/>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02" name="Google Shape;4402;p29"/>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03" name="Google Shape;4403;p29"/>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04" name="Google Shape;4404;p29"/>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05" name="Google Shape;4405;p29"/>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06" name="Google Shape;4406;p29"/>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07" name="Google Shape;4407;p29"/>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08" name="Google Shape;4408;p29"/>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09" name="Google Shape;4409;p29"/>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10" name="Google Shape;4410;p29"/>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11" name="Google Shape;4411;p29"/>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12" name="Google Shape;4412;p29"/>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13" name="Google Shape;4413;p29"/>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14" name="Google Shape;4414;p29"/>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sp>
          <p:nvSpPr>
            <p:cNvPr id="4415" name="Google Shape;4415;p29"/>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5"/>
                </a:solidFill>
              </a:endParaRPr>
            </a:p>
          </p:txBody>
        </p:sp>
      </p:grpSp>
      <p:sp>
        <p:nvSpPr>
          <p:cNvPr id="4416" name="Google Shape;4416;p29"/>
          <p:cNvSpPr/>
          <p:nvPr/>
        </p:nvSpPr>
        <p:spPr>
          <a:xfrm flipH="1">
            <a:off x="5186722" y="-143594"/>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4417" name="Google Shape;4417;p29"/>
          <p:cNvSpPr/>
          <p:nvPr/>
        </p:nvSpPr>
        <p:spPr>
          <a:xfrm flipH="1">
            <a:off x="-824171" y="4235847"/>
            <a:ext cx="3668851" cy="984900"/>
          </a:xfrm>
          <a:custGeom>
            <a:avLst/>
            <a:gdLst/>
            <a:ahLst/>
            <a:cxnLst/>
            <a:rect l="l" t="t" r="r" b="b"/>
            <a:pathLst>
              <a:path w="146754" h="39396" extrusionOk="0">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sp>
      <p:grpSp>
        <p:nvGrpSpPr>
          <p:cNvPr id="4418" name="Google Shape;4418;p29"/>
          <p:cNvGrpSpPr/>
          <p:nvPr/>
        </p:nvGrpSpPr>
        <p:grpSpPr>
          <a:xfrm flipH="1">
            <a:off x="396134" y="876726"/>
            <a:ext cx="96531" cy="31848"/>
            <a:chOff x="8546813" y="1502731"/>
            <a:chExt cx="118094" cy="38963"/>
          </a:xfrm>
        </p:grpSpPr>
        <p:sp>
          <p:nvSpPr>
            <p:cNvPr id="4419" name="Google Shape;4419;p29"/>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20" name="Google Shape;4420;p29"/>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421" name="Google Shape;4421;p29"/>
          <p:cNvSpPr/>
          <p:nvPr/>
        </p:nvSpPr>
        <p:spPr>
          <a:xfrm flipH="1">
            <a:off x="204782" y="970308"/>
            <a:ext cx="57417" cy="54832"/>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422" name="Google Shape;4422;p29"/>
          <p:cNvGrpSpPr/>
          <p:nvPr/>
        </p:nvGrpSpPr>
        <p:grpSpPr>
          <a:xfrm flipH="1">
            <a:off x="6956759" y="4027082"/>
            <a:ext cx="146361" cy="110144"/>
            <a:chOff x="1480868" y="4370675"/>
            <a:chExt cx="111726" cy="84079"/>
          </a:xfrm>
        </p:grpSpPr>
        <p:sp>
          <p:nvSpPr>
            <p:cNvPr id="4423" name="Google Shape;4423;p29"/>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24" name="Google Shape;4424;p29"/>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25" name="Google Shape;4425;p29"/>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426" name="Google Shape;4426;p29"/>
          <p:cNvGrpSpPr/>
          <p:nvPr/>
        </p:nvGrpSpPr>
        <p:grpSpPr>
          <a:xfrm flipH="1">
            <a:off x="7618642" y="3388340"/>
            <a:ext cx="1812195" cy="1832406"/>
            <a:chOff x="-252633" y="3653137"/>
            <a:chExt cx="1562506" cy="1580069"/>
          </a:xfrm>
        </p:grpSpPr>
        <p:grpSp>
          <p:nvGrpSpPr>
            <p:cNvPr id="4427" name="Google Shape;4427;p29"/>
            <p:cNvGrpSpPr/>
            <p:nvPr/>
          </p:nvGrpSpPr>
          <p:grpSpPr>
            <a:xfrm rot="-820414">
              <a:off x="-93823" y="4052283"/>
              <a:ext cx="584197" cy="414002"/>
              <a:chOff x="357531" y="3743933"/>
              <a:chExt cx="584172" cy="413984"/>
            </a:xfrm>
          </p:grpSpPr>
          <p:sp>
            <p:nvSpPr>
              <p:cNvPr id="4428" name="Google Shape;4428;p29"/>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29" name="Google Shape;4429;p29"/>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30" name="Google Shape;4430;p29"/>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31" name="Google Shape;4431;p29"/>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32" name="Google Shape;4432;p29"/>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33" name="Google Shape;4433;p29"/>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34" name="Google Shape;4434;p29"/>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35" name="Google Shape;4435;p29"/>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36" name="Google Shape;4436;p29"/>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437" name="Google Shape;4437;p29"/>
            <p:cNvGrpSpPr/>
            <p:nvPr/>
          </p:nvGrpSpPr>
          <p:grpSpPr>
            <a:xfrm>
              <a:off x="225491" y="4803799"/>
              <a:ext cx="971390" cy="384361"/>
              <a:chOff x="1928754" y="4491924"/>
              <a:chExt cx="971390" cy="384361"/>
            </a:xfrm>
          </p:grpSpPr>
          <p:sp>
            <p:nvSpPr>
              <p:cNvPr id="4438" name="Google Shape;4438;p29"/>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39" name="Google Shape;4439;p29"/>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40" name="Google Shape;4440;p29"/>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41" name="Google Shape;4441;p29"/>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42" name="Google Shape;4442;p29"/>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43" name="Google Shape;4443;p29"/>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444" name="Google Shape;4444;p29"/>
            <p:cNvGrpSpPr/>
            <p:nvPr/>
          </p:nvGrpSpPr>
          <p:grpSpPr>
            <a:xfrm>
              <a:off x="-252633" y="4098388"/>
              <a:ext cx="1187844" cy="1134819"/>
              <a:chOff x="287292" y="3972850"/>
              <a:chExt cx="1187844" cy="1134819"/>
            </a:xfrm>
          </p:grpSpPr>
          <p:sp>
            <p:nvSpPr>
              <p:cNvPr id="4445" name="Google Shape;4445;p29"/>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46" name="Google Shape;4446;p29"/>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47" name="Google Shape;4447;p29"/>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48" name="Google Shape;4448;p29"/>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49" name="Google Shape;4449;p29"/>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0" name="Google Shape;4450;p29"/>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1" name="Google Shape;4451;p29"/>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2" name="Google Shape;4452;p29"/>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3" name="Google Shape;4453;p29"/>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4" name="Google Shape;4454;p29"/>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5" name="Google Shape;4455;p29"/>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6" name="Google Shape;4456;p29"/>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7" name="Google Shape;4457;p29"/>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8" name="Google Shape;4458;p29"/>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9" name="Google Shape;4459;p29"/>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60" name="Google Shape;4460;p29"/>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61" name="Google Shape;4461;p29"/>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62" name="Google Shape;4462;p29"/>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63" name="Google Shape;4463;p29"/>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64" name="Google Shape;4464;p29"/>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65" name="Google Shape;4465;p29"/>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66" name="Google Shape;4466;p29"/>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67" name="Google Shape;4467;p29"/>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68" name="Google Shape;4468;p29"/>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69" name="Google Shape;4469;p29"/>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0" name="Google Shape;4470;p29"/>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1" name="Google Shape;4471;p29"/>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2" name="Google Shape;4472;p29"/>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3" name="Google Shape;4473;p29"/>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4" name="Google Shape;4474;p29"/>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5" name="Google Shape;4475;p29"/>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6" name="Google Shape;4476;p29"/>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7" name="Google Shape;4477;p29"/>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8" name="Google Shape;4478;p29"/>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9" name="Google Shape;4479;p29"/>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80" name="Google Shape;4480;p29"/>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81" name="Google Shape;4481;p29"/>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82" name="Google Shape;4482;p29"/>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83" name="Google Shape;4483;p29"/>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84" name="Google Shape;4484;p29"/>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85" name="Google Shape;4485;p29"/>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486" name="Google Shape;4486;p29"/>
            <p:cNvGrpSpPr/>
            <p:nvPr/>
          </p:nvGrpSpPr>
          <p:grpSpPr>
            <a:xfrm>
              <a:off x="497557" y="3828541"/>
              <a:ext cx="111691" cy="96746"/>
              <a:chOff x="511469" y="3533641"/>
              <a:chExt cx="111691" cy="96746"/>
            </a:xfrm>
          </p:grpSpPr>
          <p:sp>
            <p:nvSpPr>
              <p:cNvPr id="4487" name="Google Shape;4487;p29"/>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88" name="Google Shape;4488;p29"/>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89" name="Google Shape;4489;p29"/>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490" name="Google Shape;4490;p29"/>
            <p:cNvSpPr/>
            <p:nvPr/>
          </p:nvSpPr>
          <p:spPr>
            <a:xfrm>
              <a:off x="1061766" y="4740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91" name="Google Shape;4491;p29"/>
            <p:cNvSpPr/>
            <p:nvPr/>
          </p:nvSpPr>
          <p:spPr>
            <a:xfrm>
              <a:off x="1266108" y="50066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92" name="Google Shape;4492;p29"/>
            <p:cNvSpPr/>
            <p:nvPr/>
          </p:nvSpPr>
          <p:spPr>
            <a:xfrm>
              <a:off x="57151" y="40831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93" name="Google Shape;4493;p29"/>
            <p:cNvSpPr/>
            <p:nvPr/>
          </p:nvSpPr>
          <p:spPr>
            <a:xfrm>
              <a:off x="888199" y="44978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94" name="Google Shape;4494;p29"/>
            <p:cNvSpPr/>
            <p:nvPr/>
          </p:nvSpPr>
          <p:spPr>
            <a:xfrm>
              <a:off x="1122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95" name="Google Shape;4495;p29"/>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96" name="Google Shape;4496;p29"/>
            <p:cNvSpPr/>
            <p:nvPr/>
          </p:nvSpPr>
          <p:spPr>
            <a:xfrm>
              <a:off x="639704" y="4634616"/>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497" name="Google Shape;4497;p29"/>
          <p:cNvGrpSpPr/>
          <p:nvPr/>
        </p:nvGrpSpPr>
        <p:grpSpPr>
          <a:xfrm flipH="1">
            <a:off x="7871120" y="48085"/>
            <a:ext cx="581335" cy="634588"/>
            <a:chOff x="1169653" y="125998"/>
            <a:chExt cx="342002" cy="326317"/>
          </a:xfrm>
        </p:grpSpPr>
        <p:sp>
          <p:nvSpPr>
            <p:cNvPr id="4498" name="Google Shape;4498;p29"/>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99" name="Google Shape;4499;p29"/>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00" name="Google Shape;4500;p29"/>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501" name="Google Shape;4501;p29"/>
          <p:cNvGrpSpPr/>
          <p:nvPr/>
        </p:nvGrpSpPr>
        <p:grpSpPr>
          <a:xfrm flipH="1">
            <a:off x="8231103" y="-224"/>
            <a:ext cx="1383197" cy="1710405"/>
            <a:chOff x="-490086" y="0"/>
            <a:chExt cx="1575215" cy="1947626"/>
          </a:xfrm>
        </p:grpSpPr>
        <p:grpSp>
          <p:nvGrpSpPr>
            <p:cNvPr id="4502" name="Google Shape;4502;p29"/>
            <p:cNvGrpSpPr/>
            <p:nvPr/>
          </p:nvGrpSpPr>
          <p:grpSpPr>
            <a:xfrm rot="554175">
              <a:off x="-377986" y="98660"/>
              <a:ext cx="1351016" cy="1505965"/>
              <a:chOff x="-257414" y="402406"/>
              <a:chExt cx="1351063" cy="1506018"/>
            </a:xfrm>
          </p:grpSpPr>
          <p:sp>
            <p:nvSpPr>
              <p:cNvPr id="4503" name="Google Shape;4503;p29"/>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04" name="Google Shape;4504;p29"/>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05" name="Google Shape;4505;p29"/>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06" name="Google Shape;4506;p29"/>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07" name="Google Shape;4507;p29"/>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08" name="Google Shape;4508;p29"/>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09" name="Google Shape;4509;p29"/>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10" name="Google Shape;4510;p29"/>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511" name="Google Shape;4511;p29"/>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512" name="Google Shape;4512;p29"/>
          <p:cNvGrpSpPr/>
          <p:nvPr/>
        </p:nvGrpSpPr>
        <p:grpSpPr>
          <a:xfrm flipH="1">
            <a:off x="-492950" y="3411055"/>
            <a:ext cx="2708236" cy="1832467"/>
            <a:chOff x="6906089" y="3487252"/>
            <a:chExt cx="2708236" cy="1832467"/>
          </a:xfrm>
        </p:grpSpPr>
        <p:sp>
          <p:nvSpPr>
            <p:cNvPr id="4513" name="Google Shape;4513;p29"/>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14" name="Google Shape;4514;p29"/>
            <p:cNvSpPr/>
            <p:nvPr/>
          </p:nvSpPr>
          <p:spPr>
            <a:xfrm>
              <a:off x="6906089" y="48105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15" name="Google Shape;4515;p29"/>
            <p:cNvGrpSpPr/>
            <p:nvPr/>
          </p:nvGrpSpPr>
          <p:grpSpPr>
            <a:xfrm rot="-1253440">
              <a:off x="8393308" y="3636190"/>
              <a:ext cx="1048937" cy="1158529"/>
              <a:chOff x="8231925" y="3292177"/>
              <a:chExt cx="1048895" cy="1158482"/>
            </a:xfrm>
          </p:grpSpPr>
          <p:sp>
            <p:nvSpPr>
              <p:cNvPr id="4516" name="Google Shape;4516;p29"/>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17" name="Google Shape;4517;p29"/>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18" name="Google Shape;4518;p29"/>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19" name="Google Shape;4519;p29"/>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20" name="Google Shape;4520;p29"/>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21" name="Google Shape;4521;p29"/>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22" name="Google Shape;4522;p29"/>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523" name="Google Shape;4523;p29"/>
            <p:cNvGrpSpPr/>
            <p:nvPr/>
          </p:nvGrpSpPr>
          <p:grpSpPr>
            <a:xfrm rot="2700000" flipH="1">
              <a:off x="8159393" y="4829632"/>
              <a:ext cx="408102" cy="405131"/>
              <a:chOff x="233409" y="90004"/>
              <a:chExt cx="408106" cy="405134"/>
            </a:xfrm>
          </p:grpSpPr>
          <p:sp>
            <p:nvSpPr>
              <p:cNvPr id="4524" name="Google Shape;4524;p29"/>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25" name="Google Shape;4525;p29"/>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26" name="Google Shape;4526;p29"/>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27" name="Google Shape;4527;p29"/>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28" name="Google Shape;4528;p29"/>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29" name="Google Shape;4529;p29"/>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30" name="Google Shape;4530;p29"/>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31" name="Google Shape;4531;p29"/>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32" name="Google Shape;4532;p29"/>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533" name="Google Shape;4533;p29"/>
          <p:cNvGrpSpPr/>
          <p:nvPr/>
        </p:nvGrpSpPr>
        <p:grpSpPr>
          <a:xfrm rot="456874" flipH="1">
            <a:off x="-90764" y="483232"/>
            <a:ext cx="499912" cy="355339"/>
            <a:chOff x="8213498" y="948701"/>
            <a:chExt cx="611658" cy="434768"/>
          </a:xfrm>
        </p:grpSpPr>
        <p:sp>
          <p:nvSpPr>
            <p:cNvPr id="4534" name="Google Shape;4534;p29"/>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35" name="Google Shape;4535;p29"/>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36" name="Google Shape;4536;p29"/>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37" name="Google Shape;4537;p29"/>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38" name="Google Shape;4538;p29"/>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39" name="Google Shape;4539;p29"/>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40" name="Google Shape;4540;p29"/>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41" name="Google Shape;4541;p29"/>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42" name="Google Shape;4542;p29"/>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543" name="Google Shape;4543;p29"/>
          <p:cNvGrpSpPr/>
          <p:nvPr/>
        </p:nvGrpSpPr>
        <p:grpSpPr>
          <a:xfrm flipH="1">
            <a:off x="63100" y="-64044"/>
            <a:ext cx="417321" cy="551164"/>
            <a:chOff x="8556864" y="319795"/>
            <a:chExt cx="705768" cy="1177197"/>
          </a:xfrm>
        </p:grpSpPr>
        <p:sp>
          <p:nvSpPr>
            <p:cNvPr id="4544" name="Google Shape;4544;p29"/>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45" name="Google Shape;4545;p29"/>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46" name="Google Shape;4546;p29"/>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47" name="Google Shape;4547;p29"/>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48" name="Google Shape;4548;p29"/>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49" name="Google Shape;4549;p29"/>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0" name="Google Shape;4550;p29"/>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1" name="Google Shape;4551;p29"/>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2" name="Google Shape;4552;p29"/>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3" name="Google Shape;4553;p29"/>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4" name="Google Shape;4554;p29"/>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5" name="Google Shape;4555;p29"/>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6" name="Google Shape;4556;p29"/>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7" name="Google Shape;4557;p29"/>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8" name="Google Shape;4558;p29"/>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9" name="Google Shape;4559;p29"/>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0" name="Google Shape;4560;p29"/>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561" name="Google Shape;4561;p29"/>
          <p:cNvGrpSpPr/>
          <p:nvPr/>
        </p:nvGrpSpPr>
        <p:grpSpPr>
          <a:xfrm flipH="1">
            <a:off x="1275202" y="-1192"/>
            <a:ext cx="94468" cy="71882"/>
            <a:chOff x="7529664" y="637523"/>
            <a:chExt cx="115572" cy="87940"/>
          </a:xfrm>
        </p:grpSpPr>
        <p:sp>
          <p:nvSpPr>
            <p:cNvPr id="4562" name="Google Shape;4562;p29"/>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3" name="Google Shape;4563;p29"/>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4" name="Google Shape;4564;p29"/>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565" name="Google Shape;4565;p29"/>
          <p:cNvGrpSpPr/>
          <p:nvPr/>
        </p:nvGrpSpPr>
        <p:grpSpPr>
          <a:xfrm flipH="1">
            <a:off x="350906" y="-80136"/>
            <a:ext cx="834233" cy="329219"/>
            <a:chOff x="7778276" y="-85874"/>
            <a:chExt cx="1020594" cy="402764"/>
          </a:xfrm>
        </p:grpSpPr>
        <p:sp>
          <p:nvSpPr>
            <p:cNvPr id="4566" name="Google Shape;4566;p29"/>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7" name="Google Shape;4567;p29"/>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8" name="Google Shape;4568;p29"/>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9" name="Google Shape;4569;p29"/>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70" name="Google Shape;4570;p29"/>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71" name="Google Shape;4571;p29"/>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572" name="Google Shape;4572;p29"/>
          <p:cNvSpPr/>
          <p:nvPr/>
        </p:nvSpPr>
        <p:spPr>
          <a:xfrm flipH="1">
            <a:off x="586315" y="672284"/>
            <a:ext cx="33909" cy="27755"/>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73" name="Google Shape;4573;p29"/>
          <p:cNvSpPr/>
          <p:nvPr/>
        </p:nvSpPr>
        <p:spPr>
          <a:xfrm flipH="1">
            <a:off x="1062993" y="269471"/>
            <a:ext cx="38001" cy="287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74" name="Google Shape;4574;p29"/>
          <p:cNvSpPr/>
          <p:nvPr/>
        </p:nvSpPr>
        <p:spPr>
          <a:xfrm flipH="1">
            <a:off x="62813" y="882341"/>
            <a:ext cx="38001" cy="287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75" name="Google Shape;4575;p29"/>
          <p:cNvSpPr/>
          <p:nvPr/>
        </p:nvSpPr>
        <p:spPr>
          <a:xfrm flipH="1">
            <a:off x="698359" y="416510"/>
            <a:ext cx="56495" cy="42124"/>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76" name="Google Shape;4576;p29"/>
          <p:cNvSpPr/>
          <p:nvPr/>
        </p:nvSpPr>
        <p:spPr>
          <a:xfrm flipH="1">
            <a:off x="466682" y="416525"/>
            <a:ext cx="56495" cy="42093"/>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7" name="Google Shape;4577;p29"/>
          <p:cNvGrpSpPr/>
          <p:nvPr/>
        </p:nvGrpSpPr>
        <p:grpSpPr>
          <a:xfrm rot="1110619" flipH="1">
            <a:off x="189895" y="30683"/>
            <a:ext cx="638273" cy="267183"/>
            <a:chOff x="7936040" y="253594"/>
            <a:chExt cx="780871" cy="326875"/>
          </a:xfrm>
        </p:grpSpPr>
        <p:sp>
          <p:nvSpPr>
            <p:cNvPr id="4578" name="Google Shape;4578;p29"/>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79" name="Google Shape;4579;p29"/>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80" name="Google Shape;4580;p29"/>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81" name="Google Shape;4581;p29"/>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82" name="Google Shape;4582;p29"/>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83" name="Google Shape;4583;p29"/>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84" name="Google Shape;4584;p29"/>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5"/>
        <p:cNvGrpSpPr/>
        <p:nvPr/>
      </p:nvGrpSpPr>
      <p:grpSpPr>
        <a:xfrm>
          <a:off x="0" y="0"/>
          <a:ext cx="0" cy="0"/>
          <a:chOff x="0" y="0"/>
          <a:chExt cx="0" cy="0"/>
        </a:xfrm>
      </p:grpSpPr>
      <p:sp>
        <p:nvSpPr>
          <p:cNvPr id="326" name="Google Shape;326;p4"/>
          <p:cNvSpPr/>
          <p:nvPr/>
        </p:nvSpPr>
        <p:spPr>
          <a:xfrm>
            <a:off x="-1185631" y="-1394975"/>
            <a:ext cx="6874675" cy="2088300"/>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327" name="Google Shape;327;p4"/>
          <p:cNvSpPr/>
          <p:nvPr/>
        </p:nvSpPr>
        <p:spPr>
          <a:xfrm rot="9641010" flipH="1">
            <a:off x="7044794" y="-1863621"/>
            <a:ext cx="5482515" cy="2005427"/>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328" name="Google Shape;328;p4"/>
          <p:cNvSpPr/>
          <p:nvPr/>
        </p:nvSpPr>
        <p:spPr>
          <a:xfrm>
            <a:off x="871075" y="4874047"/>
            <a:ext cx="7189500" cy="903275"/>
          </a:xfrm>
          <a:custGeom>
            <a:avLst/>
            <a:gdLst/>
            <a:ahLst/>
            <a:cxnLst/>
            <a:rect l="l" t="t" r="r" b="b"/>
            <a:pathLst>
              <a:path w="287580" h="36131" extrusionOk="0">
                <a:moveTo>
                  <a:pt x="32371" y="1807"/>
                </a:moveTo>
                <a:cubicBezTo>
                  <a:pt x="44897" y="-2570"/>
                  <a:pt x="70859" y="6812"/>
                  <a:pt x="91565" y="6512"/>
                </a:cubicBezTo>
                <a:cubicBezTo>
                  <a:pt x="112271" y="6212"/>
                  <a:pt x="140461" y="143"/>
                  <a:pt x="156608" y="6"/>
                </a:cubicBezTo>
                <a:cubicBezTo>
                  <a:pt x="172756" y="-130"/>
                  <a:pt x="179223" y="1980"/>
                  <a:pt x="188450" y="5693"/>
                </a:cubicBezTo>
                <a:cubicBezTo>
                  <a:pt x="197677" y="9407"/>
                  <a:pt x="202367" y="18429"/>
                  <a:pt x="211971" y="22287"/>
                </a:cubicBezTo>
                <a:cubicBezTo>
                  <a:pt x="221575" y="26145"/>
                  <a:pt x="237594" y="27058"/>
                  <a:pt x="246074" y="28840"/>
                </a:cubicBezTo>
                <a:cubicBezTo>
                  <a:pt x="254554" y="30623"/>
                  <a:pt x="258816" y="31903"/>
                  <a:pt x="262852" y="32982"/>
                </a:cubicBezTo>
                <a:cubicBezTo>
                  <a:pt x="266888" y="34061"/>
                  <a:pt x="311366" y="35350"/>
                  <a:pt x="270292" y="35315"/>
                </a:cubicBezTo>
                <a:cubicBezTo>
                  <a:pt x="229218" y="35280"/>
                  <a:pt x="56061" y="38359"/>
                  <a:pt x="16407" y="32774"/>
                </a:cubicBezTo>
                <a:cubicBezTo>
                  <a:pt x="-23246" y="27189"/>
                  <a:pt x="19845" y="6184"/>
                  <a:pt x="32371" y="1807"/>
                </a:cubicBezTo>
                <a:close/>
              </a:path>
            </a:pathLst>
          </a:custGeom>
          <a:solidFill>
            <a:schemeClr val="accent2"/>
          </a:solidFill>
          <a:ln>
            <a:noFill/>
          </a:ln>
        </p:spPr>
      </p:sp>
      <p:sp>
        <p:nvSpPr>
          <p:cNvPr id="329" name="Google Shape;329;p4"/>
          <p:cNvSpPr/>
          <p:nvPr/>
        </p:nvSpPr>
        <p:spPr>
          <a:xfrm>
            <a:off x="-415384" y="4261537"/>
            <a:ext cx="3689500" cy="1387075"/>
          </a:xfrm>
          <a:custGeom>
            <a:avLst/>
            <a:gdLst/>
            <a:ahLst/>
            <a:cxnLst/>
            <a:rect l="l" t="t" r="r" b="b"/>
            <a:pathLst>
              <a:path w="147580" h="55483" extrusionOk="0">
                <a:moveTo>
                  <a:pt x="8515" y="10931"/>
                </a:moveTo>
                <a:cubicBezTo>
                  <a:pt x="12181" y="2414"/>
                  <a:pt x="25818" y="-1762"/>
                  <a:pt x="33522" y="701"/>
                </a:cubicBezTo>
                <a:cubicBezTo>
                  <a:pt x="41226" y="3164"/>
                  <a:pt x="48615" y="22487"/>
                  <a:pt x="54740" y="25708"/>
                </a:cubicBezTo>
                <a:cubicBezTo>
                  <a:pt x="60866" y="28929"/>
                  <a:pt x="65073" y="17989"/>
                  <a:pt x="70275" y="20025"/>
                </a:cubicBezTo>
                <a:cubicBezTo>
                  <a:pt x="75477" y="22061"/>
                  <a:pt x="81253" y="33732"/>
                  <a:pt x="85954" y="37924"/>
                </a:cubicBezTo>
                <a:cubicBezTo>
                  <a:pt x="90656" y="42116"/>
                  <a:pt x="90946" y="43797"/>
                  <a:pt x="98484" y="45176"/>
                </a:cubicBezTo>
                <a:cubicBezTo>
                  <a:pt x="106022" y="46555"/>
                  <a:pt x="124391" y="44911"/>
                  <a:pt x="131183" y="46200"/>
                </a:cubicBezTo>
                <a:cubicBezTo>
                  <a:pt x="137976" y="47489"/>
                  <a:pt x="159182" y="51979"/>
                  <a:pt x="139239" y="52912"/>
                </a:cubicBezTo>
                <a:cubicBezTo>
                  <a:pt x="119297" y="53846"/>
                  <a:pt x="33315" y="58798"/>
                  <a:pt x="11528" y="51801"/>
                </a:cubicBezTo>
                <a:cubicBezTo>
                  <a:pt x="-10259" y="44804"/>
                  <a:pt x="4849" y="19448"/>
                  <a:pt x="8515" y="10931"/>
                </a:cubicBezTo>
                <a:close/>
              </a:path>
            </a:pathLst>
          </a:custGeom>
          <a:solidFill>
            <a:schemeClr val="lt2"/>
          </a:solidFill>
          <a:ln>
            <a:noFill/>
          </a:ln>
        </p:spPr>
      </p:sp>
      <p:sp>
        <p:nvSpPr>
          <p:cNvPr id="330" name="Google Shape;330;p4"/>
          <p:cNvSpPr/>
          <p:nvPr/>
        </p:nvSpPr>
        <p:spPr>
          <a:xfrm rot="1120998" flipH="1">
            <a:off x="8585665" y="4622193"/>
            <a:ext cx="343853" cy="297613"/>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31" name="Google Shape;331;p4"/>
          <p:cNvGrpSpPr/>
          <p:nvPr/>
        </p:nvGrpSpPr>
        <p:grpSpPr>
          <a:xfrm flipH="1">
            <a:off x="-63556" y="4415385"/>
            <a:ext cx="807677" cy="784906"/>
            <a:chOff x="8197580" y="4205811"/>
            <a:chExt cx="998242" cy="969977"/>
          </a:xfrm>
        </p:grpSpPr>
        <p:sp>
          <p:nvSpPr>
            <p:cNvPr id="332" name="Google Shape;332;p4"/>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 name="Google Shape;333;p4"/>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 name="Google Shape;334;p4"/>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 name="Google Shape;335;p4"/>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 name="Google Shape;336;p4"/>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 name="Google Shape;337;p4"/>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 name="Google Shape;338;p4"/>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 name="Google Shape;339;p4"/>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 name="Google Shape;340;p4"/>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 name="Google Shape;341;p4"/>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2" name="Google Shape;342;p4"/>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3" name="Google Shape;343;p4"/>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4" name="Google Shape;344;p4"/>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5" name="Google Shape;345;p4"/>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 name="Google Shape;346;p4"/>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 name="Google Shape;347;p4"/>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 name="Google Shape;348;p4"/>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49" name="Google Shape;349;p4"/>
          <p:cNvGrpSpPr/>
          <p:nvPr/>
        </p:nvGrpSpPr>
        <p:grpSpPr>
          <a:xfrm>
            <a:off x="8236232" y="-93479"/>
            <a:ext cx="910775" cy="885126"/>
            <a:chOff x="8236231" y="-93479"/>
            <a:chExt cx="910774" cy="885126"/>
          </a:xfrm>
        </p:grpSpPr>
        <p:sp>
          <p:nvSpPr>
            <p:cNvPr id="350" name="Google Shape;350;p4"/>
            <p:cNvSpPr/>
            <p:nvPr/>
          </p:nvSpPr>
          <p:spPr>
            <a:xfrm rot="-5400000" flipH="1">
              <a:off x="8649580" y="294221"/>
              <a:ext cx="556825" cy="438025"/>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 name="Google Shape;351;p4"/>
            <p:cNvSpPr/>
            <p:nvPr/>
          </p:nvSpPr>
          <p:spPr>
            <a:xfrm rot="-5400000" flipH="1">
              <a:off x="8836512" y="358454"/>
              <a:ext cx="296735" cy="292871"/>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 name="Google Shape;352;p4"/>
            <p:cNvSpPr/>
            <p:nvPr/>
          </p:nvSpPr>
          <p:spPr>
            <a:xfrm rot="-5400000" flipH="1">
              <a:off x="8820940" y="564011"/>
              <a:ext cx="126939" cy="105673"/>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3" name="Google Shape;353;p4"/>
            <p:cNvSpPr/>
            <p:nvPr/>
          </p:nvSpPr>
          <p:spPr>
            <a:xfrm rot="-5400000" flipH="1">
              <a:off x="8852619" y="426742"/>
              <a:ext cx="218941" cy="157771"/>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4" name="Google Shape;354;p4"/>
            <p:cNvSpPr/>
            <p:nvPr/>
          </p:nvSpPr>
          <p:spPr>
            <a:xfrm rot="-5400000" flipH="1">
              <a:off x="8974822" y="356091"/>
              <a:ext cx="194757" cy="9111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 name="Google Shape;355;p4"/>
            <p:cNvSpPr/>
            <p:nvPr/>
          </p:nvSpPr>
          <p:spPr>
            <a:xfrm rot="-5400000" flipH="1">
              <a:off x="8499952" y="13841"/>
              <a:ext cx="704494" cy="540398"/>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 name="Google Shape;356;p4"/>
            <p:cNvSpPr/>
            <p:nvPr/>
          </p:nvSpPr>
          <p:spPr>
            <a:xfrm rot="-5400000" flipH="1">
              <a:off x="8557210" y="-21018"/>
              <a:ext cx="638269" cy="493346"/>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 name="Google Shape;357;p4"/>
            <p:cNvSpPr/>
            <p:nvPr/>
          </p:nvSpPr>
          <p:spPr>
            <a:xfrm rot="-5400000" flipH="1">
              <a:off x="8620455" y="385536"/>
              <a:ext cx="147669" cy="118134"/>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 name="Google Shape;358;p4"/>
            <p:cNvSpPr/>
            <p:nvPr/>
          </p:nvSpPr>
          <p:spPr>
            <a:xfrm rot="-5400000" flipH="1">
              <a:off x="8679774" y="257855"/>
              <a:ext cx="186100" cy="184054"/>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9" name="Google Shape;359;p4"/>
            <p:cNvSpPr/>
            <p:nvPr/>
          </p:nvSpPr>
          <p:spPr>
            <a:xfrm rot="-5400000" flipH="1">
              <a:off x="8769138" y="132233"/>
              <a:ext cx="213274" cy="206104"/>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 name="Google Shape;360;p4"/>
            <p:cNvSpPr/>
            <p:nvPr/>
          </p:nvSpPr>
          <p:spPr>
            <a:xfrm rot="-5400000" flipH="1">
              <a:off x="8893244" y="31419"/>
              <a:ext cx="177870" cy="170311"/>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 name="Google Shape;361;p4"/>
            <p:cNvSpPr/>
            <p:nvPr/>
          </p:nvSpPr>
          <p:spPr>
            <a:xfrm rot="-5400000" flipH="1">
              <a:off x="8382524" y="-164189"/>
              <a:ext cx="540094" cy="687105"/>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2" name="Google Shape;362;p4"/>
            <p:cNvSpPr/>
            <p:nvPr/>
          </p:nvSpPr>
          <p:spPr>
            <a:xfrm rot="-5400000" flipH="1">
              <a:off x="8354459" y="313798"/>
              <a:ext cx="223677" cy="2247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3" name="Google Shape;363;p4"/>
            <p:cNvSpPr/>
            <p:nvPr/>
          </p:nvSpPr>
          <p:spPr>
            <a:xfrm rot="-5400000" flipH="1">
              <a:off x="8391129" y="-5131"/>
              <a:ext cx="72980" cy="24985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4" name="Google Shape;364;p4"/>
            <p:cNvSpPr/>
            <p:nvPr/>
          </p:nvSpPr>
          <p:spPr>
            <a:xfrm rot="-5400000" flipH="1">
              <a:off x="8376782" y="333711"/>
              <a:ext cx="196543" cy="96122"/>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5" name="Google Shape;365;p4"/>
            <p:cNvSpPr/>
            <p:nvPr/>
          </p:nvSpPr>
          <p:spPr>
            <a:xfrm rot="-5400000" flipH="1">
              <a:off x="8224318" y="346812"/>
              <a:ext cx="209819" cy="120464"/>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6" name="Google Shape;366;p4"/>
            <p:cNvSpPr/>
            <p:nvPr/>
          </p:nvSpPr>
          <p:spPr>
            <a:xfrm rot="-5400000" flipH="1">
              <a:off x="8272009" y="12553"/>
              <a:ext cx="112693" cy="184248"/>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67" name="Google Shape;367;p4"/>
          <p:cNvGrpSpPr/>
          <p:nvPr/>
        </p:nvGrpSpPr>
        <p:grpSpPr>
          <a:xfrm flipH="1">
            <a:off x="1564704" y="4691682"/>
            <a:ext cx="671885" cy="526763"/>
            <a:chOff x="6116480" y="4524652"/>
            <a:chExt cx="830410" cy="650968"/>
          </a:xfrm>
        </p:grpSpPr>
        <p:sp>
          <p:nvSpPr>
            <p:cNvPr id="368" name="Google Shape;368;p4"/>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9" name="Google Shape;369;p4"/>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0" name="Google Shape;370;p4"/>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1" name="Google Shape;371;p4"/>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2" name="Google Shape;372;p4"/>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3" name="Google Shape;373;p4"/>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4" name="Google Shape;374;p4"/>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 name="Google Shape;375;p4"/>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76" name="Google Shape;376;p4"/>
          <p:cNvGrpSpPr/>
          <p:nvPr/>
        </p:nvGrpSpPr>
        <p:grpSpPr>
          <a:xfrm rot="1811991" flipH="1">
            <a:off x="2819211" y="4623795"/>
            <a:ext cx="397741" cy="673114"/>
            <a:chOff x="4966680" y="4437444"/>
            <a:chExt cx="491575" cy="831771"/>
          </a:xfrm>
        </p:grpSpPr>
        <p:sp>
          <p:nvSpPr>
            <p:cNvPr id="377" name="Google Shape;377;p4"/>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 name="Google Shape;378;p4"/>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 name="Google Shape;379;p4"/>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 name="Google Shape;380;p4"/>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 name="Google Shape;381;p4"/>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82" name="Google Shape;382;p4"/>
          <p:cNvGrpSpPr/>
          <p:nvPr/>
        </p:nvGrpSpPr>
        <p:grpSpPr>
          <a:xfrm rot="5073177" flipH="1">
            <a:off x="4546613" y="4619528"/>
            <a:ext cx="536383" cy="670805"/>
            <a:chOff x="3291645" y="4438907"/>
            <a:chExt cx="662976" cy="829031"/>
          </a:xfrm>
        </p:grpSpPr>
        <p:sp>
          <p:nvSpPr>
            <p:cNvPr id="383" name="Google Shape;383;p4"/>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 name="Google Shape;384;p4"/>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 name="Google Shape;385;p4"/>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6" name="Google Shape;386;p4"/>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7" name="Google Shape;387;p4"/>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 name="Google Shape;388;p4"/>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 name="Google Shape;389;p4"/>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4"/>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 name="Google Shape;391;p4"/>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 name="Google Shape;392;p4"/>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93" name="Google Shape;393;p4"/>
          <p:cNvGrpSpPr/>
          <p:nvPr/>
        </p:nvGrpSpPr>
        <p:grpSpPr>
          <a:xfrm flipH="1">
            <a:off x="882191" y="4831385"/>
            <a:ext cx="512423" cy="596365"/>
            <a:chOff x="7255010" y="4438892"/>
            <a:chExt cx="633323" cy="736981"/>
          </a:xfrm>
        </p:grpSpPr>
        <p:sp>
          <p:nvSpPr>
            <p:cNvPr id="394" name="Google Shape;394;p4"/>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5" name="Google Shape;395;p4"/>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6" name="Google Shape;396;p4"/>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4"/>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4"/>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4"/>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4"/>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01" name="Google Shape;401;p4"/>
          <p:cNvGrpSpPr/>
          <p:nvPr/>
        </p:nvGrpSpPr>
        <p:grpSpPr>
          <a:xfrm flipH="1">
            <a:off x="3508411" y="4683784"/>
            <a:ext cx="522232" cy="553170"/>
            <a:chOff x="4174996" y="4517026"/>
            <a:chExt cx="645448" cy="683601"/>
          </a:xfrm>
        </p:grpSpPr>
        <p:sp>
          <p:nvSpPr>
            <p:cNvPr id="402" name="Google Shape;402;p4"/>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4"/>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4"/>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4"/>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06" name="Google Shape;406;p4"/>
          <p:cNvSpPr/>
          <p:nvPr/>
        </p:nvSpPr>
        <p:spPr>
          <a:xfrm rot="-5400000" flipH="1">
            <a:off x="2393335" y="4697134"/>
            <a:ext cx="248124" cy="221421"/>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07" name="Google Shape;407;p4"/>
          <p:cNvGrpSpPr/>
          <p:nvPr/>
        </p:nvGrpSpPr>
        <p:grpSpPr>
          <a:xfrm flipH="1">
            <a:off x="2231791" y="-67234"/>
            <a:ext cx="571199" cy="448012"/>
            <a:chOff x="2246497" y="-36012"/>
            <a:chExt cx="829747" cy="650802"/>
          </a:xfrm>
        </p:grpSpPr>
        <p:sp>
          <p:nvSpPr>
            <p:cNvPr id="408" name="Google Shape;408;p4"/>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4"/>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4"/>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4"/>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4"/>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3" name="Google Shape;413;p4"/>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4" name="Google Shape;414;p4"/>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4"/>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16" name="Google Shape;416;p4"/>
          <p:cNvGrpSpPr/>
          <p:nvPr/>
        </p:nvGrpSpPr>
        <p:grpSpPr>
          <a:xfrm flipH="1">
            <a:off x="1471578" y="-94296"/>
            <a:ext cx="339251" cy="572679"/>
            <a:chOff x="3687755" y="-75325"/>
            <a:chExt cx="492810" cy="831899"/>
          </a:xfrm>
        </p:grpSpPr>
        <p:sp>
          <p:nvSpPr>
            <p:cNvPr id="417" name="Google Shape;417;p4"/>
            <p:cNvSpPr/>
            <p:nvPr/>
          </p:nvSpPr>
          <p:spPr>
            <a:xfrm rot="5400000">
              <a:off x="3549971" y="124574"/>
              <a:ext cx="812089" cy="449099"/>
            </a:xfrm>
            <a:custGeom>
              <a:avLst/>
              <a:gdLst/>
              <a:ahLst/>
              <a:cxnLst/>
              <a:rect l="l" t="t" r="r" b="b"/>
              <a:pathLst>
                <a:path w="19062" h="10541" extrusionOk="0">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 name="Google Shape;418;p4"/>
            <p:cNvSpPr/>
            <p:nvPr/>
          </p:nvSpPr>
          <p:spPr>
            <a:xfrm rot="5400000">
              <a:off x="3498549" y="113881"/>
              <a:ext cx="831899" cy="453488"/>
            </a:xfrm>
            <a:custGeom>
              <a:avLst/>
              <a:gdLst/>
              <a:ahLst/>
              <a:cxnLst/>
              <a:rect l="l" t="t" r="r" b="b"/>
              <a:pathLst>
                <a:path w="19527" h="10644" extrusionOk="0">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4"/>
            <p:cNvSpPr/>
            <p:nvPr/>
          </p:nvSpPr>
          <p:spPr>
            <a:xfrm rot="5400000">
              <a:off x="3995260" y="427493"/>
              <a:ext cx="171560" cy="184480"/>
            </a:xfrm>
            <a:custGeom>
              <a:avLst/>
              <a:gdLst/>
              <a:ahLst/>
              <a:cxnLst/>
              <a:rect l="l" t="t" r="r" b="b"/>
              <a:pathLst>
                <a:path w="4027" h="4330" extrusionOk="0">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4"/>
            <p:cNvSpPr/>
            <p:nvPr/>
          </p:nvSpPr>
          <p:spPr>
            <a:xfrm rot="5400000">
              <a:off x="3870090" y="209661"/>
              <a:ext cx="227923" cy="270073"/>
            </a:xfrm>
            <a:custGeom>
              <a:avLst/>
              <a:gdLst/>
              <a:ahLst/>
              <a:cxnLst/>
              <a:rect l="l" t="t" r="r" b="b"/>
              <a:pathLst>
                <a:path w="5350" h="6339" extrusionOk="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4"/>
            <p:cNvSpPr/>
            <p:nvPr/>
          </p:nvSpPr>
          <p:spPr>
            <a:xfrm rot="5400000">
              <a:off x="3771231" y="46045"/>
              <a:ext cx="193373" cy="231303"/>
            </a:xfrm>
            <a:custGeom>
              <a:avLst/>
              <a:gdLst/>
              <a:ahLst/>
              <a:cxnLst/>
              <a:rect l="l" t="t" r="r" b="b"/>
              <a:pathLst>
                <a:path w="4539" h="5429" extrusionOk="0">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22" name="Google Shape;422;p4"/>
          <p:cNvGrpSpPr/>
          <p:nvPr/>
        </p:nvGrpSpPr>
        <p:grpSpPr>
          <a:xfrm flipH="1">
            <a:off x="318490" y="-93476"/>
            <a:ext cx="456375" cy="566000"/>
            <a:chOff x="5192642" y="-74132"/>
            <a:chExt cx="662948" cy="822197"/>
          </a:xfrm>
        </p:grpSpPr>
        <p:sp>
          <p:nvSpPr>
            <p:cNvPr id="423" name="Google Shape;423;p4"/>
            <p:cNvSpPr/>
            <p:nvPr/>
          </p:nvSpPr>
          <p:spPr>
            <a:xfrm rot="5400000">
              <a:off x="5164026" y="-35873"/>
              <a:ext cx="729823" cy="653305"/>
            </a:xfrm>
            <a:custGeom>
              <a:avLst/>
              <a:gdLst/>
              <a:ahLst/>
              <a:cxnLst/>
              <a:rect l="l" t="t" r="r" b="b"/>
              <a:pathLst>
                <a:path w="17131" h="15334" extrusionOk="0">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4"/>
            <p:cNvSpPr/>
            <p:nvPr/>
          </p:nvSpPr>
          <p:spPr>
            <a:xfrm rot="5400000">
              <a:off x="5276098" y="445961"/>
              <a:ext cx="79667" cy="221546"/>
            </a:xfrm>
            <a:custGeom>
              <a:avLst/>
              <a:gdLst/>
              <a:ahLst/>
              <a:cxnLst/>
              <a:rect l="l" t="t" r="r" b="b"/>
              <a:pathLst>
                <a:path w="1870" h="5200" extrusionOk="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4"/>
            <p:cNvSpPr/>
            <p:nvPr/>
          </p:nvSpPr>
          <p:spPr>
            <a:xfrm rot="5400000">
              <a:off x="5432243" y="558818"/>
              <a:ext cx="266436" cy="82057"/>
            </a:xfrm>
            <a:custGeom>
              <a:avLst/>
              <a:gdLst/>
              <a:ahLst/>
              <a:cxnLst/>
              <a:rect l="l" t="t" r="r" b="b"/>
              <a:pathLst>
                <a:path w="6254" h="1926" extrusionOk="0">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4"/>
            <p:cNvSpPr/>
            <p:nvPr/>
          </p:nvSpPr>
          <p:spPr>
            <a:xfrm rot="5400000">
              <a:off x="5529564" y="261851"/>
              <a:ext cx="35573" cy="251881"/>
            </a:xfrm>
            <a:custGeom>
              <a:avLst/>
              <a:gdLst/>
              <a:ahLst/>
              <a:cxnLst/>
              <a:rect l="l" t="t" r="r" b="b"/>
              <a:pathLst>
                <a:path w="835" h="5912" extrusionOk="0">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4"/>
            <p:cNvSpPr/>
            <p:nvPr/>
          </p:nvSpPr>
          <p:spPr>
            <a:xfrm rot="5400000">
              <a:off x="5667433" y="324651"/>
              <a:ext cx="219872" cy="81205"/>
            </a:xfrm>
            <a:custGeom>
              <a:avLst/>
              <a:gdLst/>
              <a:ahLst/>
              <a:cxnLst/>
              <a:rect l="l" t="t" r="r" b="b"/>
              <a:pathLst>
                <a:path w="5161" h="1906" extrusionOk="0">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4"/>
            <p:cNvSpPr/>
            <p:nvPr/>
          </p:nvSpPr>
          <p:spPr>
            <a:xfrm rot="5400000">
              <a:off x="5193878" y="506590"/>
              <a:ext cx="35573" cy="38046"/>
            </a:xfrm>
            <a:custGeom>
              <a:avLst/>
              <a:gdLst/>
              <a:ahLst/>
              <a:cxnLst/>
              <a:rect l="l" t="t" r="r" b="b"/>
              <a:pathLst>
                <a:path w="835" h="893" extrusionOk="0">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4"/>
            <p:cNvSpPr/>
            <p:nvPr/>
          </p:nvSpPr>
          <p:spPr>
            <a:xfrm rot="5400000">
              <a:off x="5189831" y="625793"/>
              <a:ext cx="46905" cy="35575"/>
            </a:xfrm>
            <a:custGeom>
              <a:avLst/>
              <a:gdLst/>
              <a:ahLst/>
              <a:cxnLst/>
              <a:rect l="l" t="t" r="r" b="b"/>
              <a:pathLst>
                <a:path w="1101" h="835" extrusionOk="0">
                  <a:moveTo>
                    <a:pt x="567" y="1"/>
                  </a:moveTo>
                  <a:cubicBezTo>
                    <a:pt x="0" y="1"/>
                    <a:pt x="0" y="835"/>
                    <a:pt x="567" y="835"/>
                  </a:cubicBezTo>
                  <a:cubicBezTo>
                    <a:pt x="1101" y="835"/>
                    <a:pt x="1101" y="1"/>
                    <a:pt x="5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4"/>
            <p:cNvSpPr/>
            <p:nvPr/>
          </p:nvSpPr>
          <p:spPr>
            <a:xfrm rot="5400000">
              <a:off x="5510078" y="710531"/>
              <a:ext cx="35573" cy="39495"/>
            </a:xfrm>
            <a:custGeom>
              <a:avLst/>
              <a:gdLst/>
              <a:ahLst/>
              <a:cxnLst/>
              <a:rect l="l" t="t" r="r" b="b"/>
              <a:pathLst>
                <a:path w="835" h="927" extrusionOk="0">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4"/>
            <p:cNvSpPr/>
            <p:nvPr/>
          </p:nvSpPr>
          <p:spPr>
            <a:xfrm rot="5400000">
              <a:off x="5396584" y="380655"/>
              <a:ext cx="51166" cy="35575"/>
            </a:xfrm>
            <a:custGeom>
              <a:avLst/>
              <a:gdLst/>
              <a:ahLst/>
              <a:cxnLst/>
              <a:rect l="l" t="t" r="r" b="b"/>
              <a:pathLst>
                <a:path w="1201" h="835" extrusionOk="0">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4"/>
            <p:cNvSpPr/>
            <p:nvPr/>
          </p:nvSpPr>
          <p:spPr>
            <a:xfrm rot="5400000">
              <a:off x="5793069" y="453144"/>
              <a:ext cx="51208" cy="35575"/>
            </a:xfrm>
            <a:custGeom>
              <a:avLst/>
              <a:gdLst/>
              <a:ahLst/>
              <a:cxnLst/>
              <a:rect l="l" t="t" r="r" b="b"/>
              <a:pathLst>
                <a:path w="1202" h="835" extrusionOk="0">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33" name="Google Shape;433;p4"/>
          <p:cNvGrpSpPr/>
          <p:nvPr/>
        </p:nvGrpSpPr>
        <p:grpSpPr>
          <a:xfrm flipH="1">
            <a:off x="7467011" y="-52006"/>
            <a:ext cx="576735" cy="672391"/>
            <a:chOff x="1258903" y="17252"/>
            <a:chExt cx="632940" cy="737918"/>
          </a:xfrm>
        </p:grpSpPr>
        <p:sp>
          <p:nvSpPr>
            <p:cNvPr id="434" name="Google Shape;434;p4"/>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5" name="Google Shape;435;p4"/>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6" name="Google Shape;436;p4"/>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7" name="Google Shape;437;p4"/>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8" name="Google Shape;438;p4"/>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9" name="Google Shape;439;p4"/>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0" name="Google Shape;440;p4"/>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41" name="Google Shape;441;p4"/>
          <p:cNvGrpSpPr/>
          <p:nvPr/>
        </p:nvGrpSpPr>
        <p:grpSpPr>
          <a:xfrm flipH="1">
            <a:off x="927014" y="-47958"/>
            <a:ext cx="444123" cy="471560"/>
            <a:chOff x="4326468" y="-8012"/>
            <a:chExt cx="645151" cy="685008"/>
          </a:xfrm>
        </p:grpSpPr>
        <p:sp>
          <p:nvSpPr>
            <p:cNvPr id="442" name="Google Shape;442;p4"/>
            <p:cNvSpPr/>
            <p:nvPr/>
          </p:nvSpPr>
          <p:spPr>
            <a:xfrm rot="5400000">
              <a:off x="4329204" y="76972"/>
              <a:ext cx="437996" cy="274589"/>
            </a:xfrm>
            <a:custGeom>
              <a:avLst/>
              <a:gdLst/>
              <a:ahLst/>
              <a:cxnLst/>
              <a:rect l="l" t="t" r="r" b="b"/>
              <a:pathLst>
                <a:path w="10281" h="6445" extrusionOk="0">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3" name="Google Shape;443;p4"/>
            <p:cNvSpPr/>
            <p:nvPr/>
          </p:nvSpPr>
          <p:spPr>
            <a:xfrm rot="5400000">
              <a:off x="4286195" y="224699"/>
              <a:ext cx="360417" cy="279872"/>
            </a:xfrm>
            <a:custGeom>
              <a:avLst/>
              <a:gdLst/>
              <a:ahLst/>
              <a:cxnLst/>
              <a:rect l="l" t="t" r="r" b="b"/>
              <a:pathLst>
                <a:path w="8460" h="6569" extrusionOk="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4" name="Google Shape;444;p4"/>
            <p:cNvSpPr/>
            <p:nvPr/>
          </p:nvSpPr>
          <p:spPr>
            <a:xfrm rot="5400000">
              <a:off x="4498491" y="197263"/>
              <a:ext cx="570533" cy="159982"/>
            </a:xfrm>
            <a:custGeom>
              <a:avLst/>
              <a:gdLst/>
              <a:ahLst/>
              <a:cxnLst/>
              <a:rect l="l" t="t" r="r" b="b"/>
              <a:pathLst>
                <a:path w="13392" h="3755" extrusionOk="0">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5" name="Google Shape;445;p4"/>
            <p:cNvSpPr/>
            <p:nvPr/>
          </p:nvSpPr>
          <p:spPr>
            <a:xfrm rot="5400000">
              <a:off x="4603632" y="309010"/>
              <a:ext cx="481792" cy="254181"/>
            </a:xfrm>
            <a:custGeom>
              <a:avLst/>
              <a:gdLst/>
              <a:ahLst/>
              <a:cxnLst/>
              <a:rect l="l" t="t" r="r" b="b"/>
              <a:pathLst>
                <a:path w="11309" h="5966" extrusionOk="0">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46" name="Google Shape;446;p4"/>
          <p:cNvSpPr/>
          <p:nvPr/>
        </p:nvSpPr>
        <p:spPr>
          <a:xfrm rot="-7832722" flipH="1">
            <a:off x="47438" y="27480"/>
            <a:ext cx="202285" cy="166512"/>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7" name="Google Shape;447;p4"/>
          <p:cNvSpPr txBox="1">
            <a:spLocks noGrp="1"/>
          </p:cNvSpPr>
          <p:nvPr>
            <p:ph type="body" idx="1"/>
          </p:nvPr>
        </p:nvSpPr>
        <p:spPr>
          <a:xfrm>
            <a:off x="712225" y="949750"/>
            <a:ext cx="7524000" cy="3625200"/>
          </a:xfrm>
          <a:prstGeom prst="rect">
            <a:avLst/>
          </a:prstGeom>
        </p:spPr>
        <p:txBody>
          <a:bodyPr spcFirstLastPara="1" wrap="square" lIns="91425" tIns="91425" rIns="91425" bIns="91425" anchor="t" anchorCtr="0">
            <a:noAutofit/>
          </a:bodyPr>
          <a:lstStyle>
            <a:lvl1pPr marL="457189" lvl="0" indent="-304792" rtl="0">
              <a:spcBef>
                <a:spcPts val="0"/>
              </a:spcBef>
              <a:spcAft>
                <a:spcPts val="0"/>
              </a:spcAft>
              <a:buSzPts val="1200"/>
              <a:buFont typeface="Roboto"/>
              <a:buAutoNum type="arabicPeriod"/>
              <a:defRPr sz="1200"/>
            </a:lvl1pPr>
            <a:lvl2pPr marL="914377" lvl="1" indent="-304792" rtl="0">
              <a:spcBef>
                <a:spcPts val="0"/>
              </a:spcBef>
              <a:spcAft>
                <a:spcPts val="0"/>
              </a:spcAft>
              <a:buClr>
                <a:srgbClr val="434343"/>
              </a:buClr>
              <a:buSzPts val="1200"/>
              <a:buFont typeface="Roboto Condensed Light"/>
              <a:buAutoNum type="alphaLcPeriod"/>
              <a:defRPr/>
            </a:lvl2pPr>
            <a:lvl3pPr marL="1371566" lvl="2" indent="-304792" rtl="0">
              <a:spcBef>
                <a:spcPts val="0"/>
              </a:spcBef>
              <a:spcAft>
                <a:spcPts val="0"/>
              </a:spcAft>
              <a:buClr>
                <a:srgbClr val="434343"/>
              </a:buClr>
              <a:buSzPts val="1200"/>
              <a:buFont typeface="Roboto Condensed Light"/>
              <a:buAutoNum type="romanLcPeriod"/>
              <a:defRPr/>
            </a:lvl3pPr>
            <a:lvl4pPr marL="1828754" lvl="3" indent="-304792" rtl="0">
              <a:spcBef>
                <a:spcPts val="0"/>
              </a:spcBef>
              <a:spcAft>
                <a:spcPts val="0"/>
              </a:spcAft>
              <a:buClr>
                <a:srgbClr val="434343"/>
              </a:buClr>
              <a:buSzPts val="1200"/>
              <a:buFont typeface="Roboto Condensed Light"/>
              <a:buAutoNum type="arabicPeriod"/>
              <a:defRPr/>
            </a:lvl4pPr>
            <a:lvl5pPr marL="2285943" lvl="4" indent="-304792" rtl="0">
              <a:spcBef>
                <a:spcPts val="0"/>
              </a:spcBef>
              <a:spcAft>
                <a:spcPts val="0"/>
              </a:spcAft>
              <a:buClr>
                <a:srgbClr val="434343"/>
              </a:buClr>
              <a:buSzPts val="1200"/>
              <a:buFont typeface="Roboto Condensed Light"/>
              <a:buAutoNum type="alphaLcPeriod"/>
              <a:defRPr/>
            </a:lvl5pPr>
            <a:lvl6pPr marL="2743131" lvl="5" indent="-304792" rtl="0">
              <a:spcBef>
                <a:spcPts val="0"/>
              </a:spcBef>
              <a:spcAft>
                <a:spcPts val="0"/>
              </a:spcAft>
              <a:buClr>
                <a:srgbClr val="434343"/>
              </a:buClr>
              <a:buSzPts val="1200"/>
              <a:buFont typeface="Roboto Condensed Light"/>
              <a:buAutoNum type="romanLcPeriod"/>
              <a:defRPr/>
            </a:lvl6pPr>
            <a:lvl7pPr marL="3200320" lvl="6" indent="-304792" rtl="0">
              <a:spcBef>
                <a:spcPts val="0"/>
              </a:spcBef>
              <a:spcAft>
                <a:spcPts val="0"/>
              </a:spcAft>
              <a:buClr>
                <a:srgbClr val="434343"/>
              </a:buClr>
              <a:buSzPts val="1200"/>
              <a:buFont typeface="Roboto Condensed Light"/>
              <a:buAutoNum type="arabicPeriod"/>
              <a:defRPr/>
            </a:lvl7pPr>
            <a:lvl8pPr marL="3657509" lvl="7" indent="-304792" rtl="0">
              <a:spcBef>
                <a:spcPts val="0"/>
              </a:spcBef>
              <a:spcAft>
                <a:spcPts val="0"/>
              </a:spcAft>
              <a:buClr>
                <a:srgbClr val="434343"/>
              </a:buClr>
              <a:buSzPts val="1200"/>
              <a:buFont typeface="Roboto Condensed Light"/>
              <a:buAutoNum type="alphaLcPeriod"/>
              <a:defRPr/>
            </a:lvl8pPr>
            <a:lvl9pPr marL="4114697" lvl="8" indent="-304792" rtl="0">
              <a:spcBef>
                <a:spcPts val="0"/>
              </a:spcBef>
              <a:spcAft>
                <a:spcPts val="0"/>
              </a:spcAft>
              <a:buClr>
                <a:srgbClr val="434343"/>
              </a:buClr>
              <a:buSzPts val="1200"/>
              <a:buFont typeface="Roboto Condensed Light"/>
              <a:buAutoNum type="romanLcPeriod"/>
              <a:defRPr/>
            </a:lvl9pPr>
          </a:lstStyle>
          <a:p>
            <a:endParaRPr/>
          </a:p>
        </p:txBody>
      </p:sp>
      <p:sp>
        <p:nvSpPr>
          <p:cNvPr id="448" name="Google Shape;448;p4"/>
          <p:cNvSpPr txBox="1">
            <a:spLocks noGrp="1"/>
          </p:cNvSpPr>
          <p:nvPr>
            <p:ph type="title"/>
          </p:nvPr>
        </p:nvSpPr>
        <p:spPr>
          <a:xfrm>
            <a:off x="560851"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6"/>
        <p:cNvGrpSpPr/>
        <p:nvPr/>
      </p:nvGrpSpPr>
      <p:grpSpPr>
        <a:xfrm>
          <a:off x="0" y="0"/>
          <a:ext cx="0" cy="0"/>
          <a:chOff x="0" y="0"/>
          <a:chExt cx="0" cy="0"/>
        </a:xfrm>
      </p:grpSpPr>
      <p:sp>
        <p:nvSpPr>
          <p:cNvPr id="697" name="Google Shape;697;p6"/>
          <p:cNvSpPr/>
          <p:nvPr/>
        </p:nvSpPr>
        <p:spPr>
          <a:xfrm>
            <a:off x="-1223563" y="4799925"/>
            <a:ext cx="7481487" cy="1395550"/>
          </a:xfrm>
          <a:custGeom>
            <a:avLst/>
            <a:gdLst/>
            <a:ahLst/>
            <a:cxnLst/>
            <a:rect l="l" t="t" r="r" b="b"/>
            <a:pathLst>
              <a:path w="318870" h="59480" extrusionOk="0">
                <a:moveTo>
                  <a:pt x="298801" y="11557"/>
                </a:moveTo>
                <a:cubicBezTo>
                  <a:pt x="285240" y="4215"/>
                  <a:pt x="236119" y="16856"/>
                  <a:pt x="211154" y="15339"/>
                </a:cubicBezTo>
                <a:cubicBezTo>
                  <a:pt x="186189" y="13822"/>
                  <a:pt x="165114" y="4928"/>
                  <a:pt x="149010" y="2455"/>
                </a:cubicBezTo>
                <a:cubicBezTo>
                  <a:pt x="132906" y="-18"/>
                  <a:pt x="125582" y="-528"/>
                  <a:pt x="114530" y="500"/>
                </a:cubicBezTo>
                <a:cubicBezTo>
                  <a:pt x="103478" y="1528"/>
                  <a:pt x="94232" y="6168"/>
                  <a:pt x="82697" y="8621"/>
                </a:cubicBezTo>
                <a:cubicBezTo>
                  <a:pt x="71162" y="11074"/>
                  <a:pt x="54630" y="13295"/>
                  <a:pt x="45321" y="15217"/>
                </a:cubicBezTo>
                <a:cubicBezTo>
                  <a:pt x="36013" y="17139"/>
                  <a:pt x="31298" y="18814"/>
                  <a:pt x="26846" y="20154"/>
                </a:cubicBezTo>
                <a:cubicBezTo>
                  <a:pt x="22394" y="21495"/>
                  <a:pt x="-25672" y="16720"/>
                  <a:pt x="18607" y="23260"/>
                </a:cubicBezTo>
                <a:cubicBezTo>
                  <a:pt x="62886" y="29800"/>
                  <a:pt x="245820" y="61344"/>
                  <a:pt x="292519" y="59393"/>
                </a:cubicBezTo>
                <a:cubicBezTo>
                  <a:pt x="339218" y="57443"/>
                  <a:pt x="312362" y="18899"/>
                  <a:pt x="298801" y="11557"/>
                </a:cubicBezTo>
                <a:close/>
              </a:path>
            </a:pathLst>
          </a:custGeom>
          <a:solidFill>
            <a:schemeClr val="accent2"/>
          </a:solidFill>
          <a:ln>
            <a:noFill/>
          </a:ln>
        </p:spPr>
      </p:sp>
      <p:sp>
        <p:nvSpPr>
          <p:cNvPr id="698" name="Google Shape;698;p6"/>
          <p:cNvSpPr/>
          <p:nvPr/>
        </p:nvSpPr>
        <p:spPr>
          <a:xfrm>
            <a:off x="4851048" y="3740927"/>
            <a:ext cx="5927144" cy="2255591"/>
          </a:xfrm>
          <a:custGeom>
            <a:avLst/>
            <a:gdLst/>
            <a:ahLst/>
            <a:cxnLst/>
            <a:rect l="l" t="t" r="r" b="b"/>
            <a:pathLst>
              <a:path w="252622" h="96136" extrusionOk="0">
                <a:moveTo>
                  <a:pt x="226138" y="3170"/>
                </a:moveTo>
                <a:cubicBezTo>
                  <a:pt x="215922" y="-8306"/>
                  <a:pt x="192854" y="14675"/>
                  <a:pt x="179337" y="19877"/>
                </a:cubicBezTo>
                <a:cubicBezTo>
                  <a:pt x="165820" y="25080"/>
                  <a:pt x="153657" y="27926"/>
                  <a:pt x="145035" y="34385"/>
                </a:cubicBezTo>
                <a:cubicBezTo>
                  <a:pt x="136413" y="40845"/>
                  <a:pt x="141468" y="55348"/>
                  <a:pt x="127606" y="58634"/>
                </a:cubicBezTo>
                <a:cubicBezTo>
                  <a:pt x="113744" y="61920"/>
                  <a:pt x="78377" y="55426"/>
                  <a:pt x="61863" y="54102"/>
                </a:cubicBezTo>
                <a:cubicBezTo>
                  <a:pt x="45349" y="52778"/>
                  <a:pt x="38782" y="47348"/>
                  <a:pt x="28521" y="50692"/>
                </a:cubicBezTo>
                <a:cubicBezTo>
                  <a:pt x="18260" y="54037"/>
                  <a:pt x="-2746" y="67618"/>
                  <a:pt x="298" y="74169"/>
                </a:cubicBezTo>
                <a:cubicBezTo>
                  <a:pt x="3342" y="80720"/>
                  <a:pt x="6730" y="87570"/>
                  <a:pt x="46785" y="89997"/>
                </a:cubicBezTo>
                <a:cubicBezTo>
                  <a:pt x="86841" y="92424"/>
                  <a:pt x="210739" y="103203"/>
                  <a:pt x="240631" y="88732"/>
                </a:cubicBezTo>
                <a:cubicBezTo>
                  <a:pt x="270523" y="74261"/>
                  <a:pt x="236354" y="14646"/>
                  <a:pt x="226138" y="3170"/>
                </a:cubicBezTo>
                <a:close/>
              </a:path>
            </a:pathLst>
          </a:custGeom>
          <a:solidFill>
            <a:schemeClr val="lt2"/>
          </a:solidFill>
          <a:ln>
            <a:noFill/>
          </a:ln>
        </p:spPr>
      </p:sp>
      <p:sp>
        <p:nvSpPr>
          <p:cNvPr id="699" name="Google Shape;699;p6"/>
          <p:cNvSpPr/>
          <p:nvPr/>
        </p:nvSpPr>
        <p:spPr>
          <a:xfrm rot="-1121054">
            <a:off x="310646" y="4554558"/>
            <a:ext cx="364311" cy="315317"/>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700" name="Google Shape;700;p6"/>
          <p:cNvGrpSpPr/>
          <p:nvPr/>
        </p:nvGrpSpPr>
        <p:grpSpPr>
          <a:xfrm>
            <a:off x="8060658" y="4381390"/>
            <a:ext cx="855693" cy="831562"/>
            <a:chOff x="8197580" y="4205811"/>
            <a:chExt cx="998242" cy="969977"/>
          </a:xfrm>
        </p:grpSpPr>
        <p:sp>
          <p:nvSpPr>
            <p:cNvPr id="701" name="Google Shape;701;p6"/>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2" name="Google Shape;702;p6"/>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3" name="Google Shape;703;p6"/>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4" name="Google Shape;704;p6"/>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5" name="Google Shape;705;p6"/>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6" name="Google Shape;706;p6"/>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7" name="Google Shape;707;p6"/>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8" name="Google Shape;708;p6"/>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9" name="Google Shape;709;p6"/>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0" name="Google Shape;710;p6"/>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1" name="Google Shape;711;p6"/>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2" name="Google Shape;712;p6"/>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3" name="Google Shape;713;p6"/>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4" name="Google Shape;714;p6"/>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5" name="Google Shape;715;p6"/>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6" name="Google Shape;716;p6"/>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7" name="Google Shape;717;p6"/>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18" name="Google Shape;718;p6"/>
          <p:cNvGrpSpPr/>
          <p:nvPr/>
        </p:nvGrpSpPr>
        <p:grpSpPr>
          <a:xfrm>
            <a:off x="5331442" y="4765277"/>
            <a:ext cx="711828" cy="558075"/>
            <a:chOff x="6116480" y="4524652"/>
            <a:chExt cx="830410" cy="650968"/>
          </a:xfrm>
        </p:grpSpPr>
        <p:sp>
          <p:nvSpPr>
            <p:cNvPr id="719" name="Google Shape;719;p6"/>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0" name="Google Shape;720;p6"/>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1" name="Google Shape;721;p6"/>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2" name="Google Shape;722;p6"/>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3" name="Google Shape;723;p6"/>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4" name="Google Shape;724;p6"/>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5" name="Google Shape;725;p6"/>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6" name="Google Shape;726;p6"/>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27" name="Google Shape;727;p6"/>
          <p:cNvGrpSpPr/>
          <p:nvPr/>
        </p:nvGrpSpPr>
        <p:grpSpPr>
          <a:xfrm>
            <a:off x="7168890" y="4591657"/>
            <a:ext cx="421379" cy="713077"/>
            <a:chOff x="4966680" y="4437444"/>
            <a:chExt cx="491575" cy="831771"/>
          </a:xfrm>
        </p:grpSpPr>
        <p:sp>
          <p:nvSpPr>
            <p:cNvPr id="728" name="Google Shape;728;p6"/>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9" name="Google Shape;729;p6"/>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0" name="Google Shape;730;p6"/>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1" name="Google Shape;731;p6"/>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2" name="Google Shape;732;p6"/>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33" name="Google Shape;733;p6"/>
          <p:cNvGrpSpPr/>
          <p:nvPr/>
        </p:nvGrpSpPr>
        <p:grpSpPr>
          <a:xfrm>
            <a:off x="800407" y="4504494"/>
            <a:ext cx="568303" cy="710729"/>
            <a:chOff x="3291645" y="4438907"/>
            <a:chExt cx="662976" cy="829031"/>
          </a:xfrm>
        </p:grpSpPr>
        <p:sp>
          <p:nvSpPr>
            <p:cNvPr id="734" name="Google Shape;734;p6"/>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5" name="Google Shape;735;p6"/>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6" name="Google Shape;736;p6"/>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7" name="Google Shape;737;p6"/>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8" name="Google Shape;738;p6"/>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9" name="Google Shape;739;p6"/>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0" name="Google Shape;740;p6"/>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1" name="Google Shape;741;p6"/>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2" name="Google Shape;742;p6"/>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3" name="Google Shape;743;p6"/>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44" name="Google Shape;744;p6"/>
          <p:cNvGrpSpPr/>
          <p:nvPr/>
        </p:nvGrpSpPr>
        <p:grpSpPr>
          <a:xfrm>
            <a:off x="4052197" y="4632276"/>
            <a:ext cx="542885" cy="631814"/>
            <a:chOff x="7255010" y="4438892"/>
            <a:chExt cx="633323" cy="736981"/>
          </a:xfrm>
        </p:grpSpPr>
        <p:sp>
          <p:nvSpPr>
            <p:cNvPr id="745" name="Google Shape;745;p6"/>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6" name="Google Shape;746;p6"/>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7" name="Google Shape;747;p6"/>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8" name="Google Shape;748;p6"/>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9" name="Google Shape;749;p6"/>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0" name="Google Shape;750;p6"/>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1" name="Google Shape;751;p6"/>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52" name="Google Shape;752;p6"/>
          <p:cNvGrpSpPr/>
          <p:nvPr/>
        </p:nvGrpSpPr>
        <p:grpSpPr>
          <a:xfrm>
            <a:off x="1813114" y="4655154"/>
            <a:ext cx="553279" cy="586051"/>
            <a:chOff x="4174996" y="4517026"/>
            <a:chExt cx="645448" cy="683601"/>
          </a:xfrm>
        </p:grpSpPr>
        <p:sp>
          <p:nvSpPr>
            <p:cNvPr id="753" name="Google Shape;753;p6"/>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4" name="Google Shape;754;p6"/>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5" name="Google Shape;755;p6"/>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6" name="Google Shape;756;p6"/>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57" name="Google Shape;757;p6"/>
          <p:cNvSpPr/>
          <p:nvPr/>
        </p:nvSpPr>
        <p:spPr>
          <a:xfrm rot="5400000">
            <a:off x="3551718" y="4742580"/>
            <a:ext cx="262885" cy="234592"/>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8" name="Google Shape;758;p6"/>
          <p:cNvSpPr/>
          <p:nvPr/>
        </p:nvSpPr>
        <p:spPr>
          <a:xfrm>
            <a:off x="-865824" y="-228699"/>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lt2"/>
          </a:solidFill>
          <a:ln>
            <a:noFill/>
          </a:ln>
        </p:spPr>
      </p:sp>
      <p:sp>
        <p:nvSpPr>
          <p:cNvPr id="759" name="Google Shape;759;p6"/>
          <p:cNvSpPr/>
          <p:nvPr/>
        </p:nvSpPr>
        <p:spPr>
          <a:xfrm>
            <a:off x="6192326" y="-1561599"/>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accent2"/>
          </a:solidFill>
          <a:ln>
            <a:noFill/>
          </a:ln>
        </p:spPr>
      </p:sp>
      <p:grpSp>
        <p:nvGrpSpPr>
          <p:cNvPr id="760" name="Google Shape;760;p6"/>
          <p:cNvGrpSpPr/>
          <p:nvPr/>
        </p:nvGrpSpPr>
        <p:grpSpPr>
          <a:xfrm flipH="1">
            <a:off x="8302206" y="-128204"/>
            <a:ext cx="910775" cy="885126"/>
            <a:chOff x="-36607" y="-28910"/>
            <a:chExt cx="999532" cy="971385"/>
          </a:xfrm>
        </p:grpSpPr>
        <p:sp>
          <p:nvSpPr>
            <p:cNvPr id="761" name="Google Shape;761;p6"/>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2" name="Google Shape;762;p6"/>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3" name="Google Shape;763;p6"/>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4" name="Google Shape;764;p6"/>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5" name="Google Shape;765;p6"/>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6" name="Google Shape;766;p6"/>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7" name="Google Shape;767;p6"/>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8" name="Google Shape;768;p6"/>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9" name="Google Shape;769;p6"/>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0" name="Google Shape;770;p6"/>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1" name="Google Shape;771;p6"/>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2" name="Google Shape;772;p6"/>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3" name="Google Shape;773;p6"/>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4" name="Google Shape;774;p6"/>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5" name="Google Shape;775;p6"/>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6" name="Google Shape;776;p6"/>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7" name="Google Shape;777;p6"/>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78" name="Google Shape;778;p6"/>
          <p:cNvGrpSpPr/>
          <p:nvPr/>
        </p:nvGrpSpPr>
        <p:grpSpPr>
          <a:xfrm rot="3620603" flipH="1">
            <a:off x="-232917" y="-65552"/>
            <a:ext cx="968764" cy="759839"/>
            <a:chOff x="2246497" y="-36012"/>
            <a:chExt cx="829747" cy="650802"/>
          </a:xfrm>
        </p:grpSpPr>
        <p:sp>
          <p:nvSpPr>
            <p:cNvPr id="779" name="Google Shape;779;p6"/>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0" name="Google Shape;780;p6"/>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1" name="Google Shape;781;p6"/>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2" name="Google Shape;782;p6"/>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3" name="Google Shape;783;p6"/>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4" name="Google Shape;784;p6"/>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5" name="Google Shape;785;p6"/>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6" name="Google Shape;786;p6"/>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87" name="Google Shape;787;p6"/>
          <p:cNvGrpSpPr/>
          <p:nvPr/>
        </p:nvGrpSpPr>
        <p:grpSpPr>
          <a:xfrm flipH="1">
            <a:off x="8738211" y="595421"/>
            <a:ext cx="576735" cy="672391"/>
            <a:chOff x="1258903" y="17252"/>
            <a:chExt cx="632940" cy="737918"/>
          </a:xfrm>
        </p:grpSpPr>
        <p:sp>
          <p:nvSpPr>
            <p:cNvPr id="788" name="Google Shape;788;p6"/>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9" name="Google Shape;789;p6"/>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0" name="Google Shape;790;p6"/>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1" name="Google Shape;791;p6"/>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2" name="Google Shape;792;p6"/>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3" name="Google Shape;793;p6"/>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4" name="Google Shape;794;p6"/>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95" name="Google Shape;795;p6"/>
          <p:cNvSpPr/>
          <p:nvPr/>
        </p:nvSpPr>
        <p:spPr>
          <a:xfrm rot="-1120937">
            <a:off x="6601917" y="4688057"/>
            <a:ext cx="239317" cy="207120"/>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796" name="Google Shape;796;p6"/>
          <p:cNvGrpSpPr/>
          <p:nvPr/>
        </p:nvGrpSpPr>
        <p:grpSpPr>
          <a:xfrm rot="-4535497" flipH="1">
            <a:off x="2536108" y="4740485"/>
            <a:ext cx="774622" cy="607565"/>
            <a:chOff x="2246497" y="-36012"/>
            <a:chExt cx="829747" cy="650802"/>
          </a:xfrm>
        </p:grpSpPr>
        <p:sp>
          <p:nvSpPr>
            <p:cNvPr id="797" name="Google Shape;797;p6"/>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8" name="Google Shape;798;p6"/>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9" name="Google Shape;799;p6"/>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0" name="Google Shape;800;p6"/>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1" name="Google Shape;801;p6"/>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2" name="Google Shape;802;p6"/>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3" name="Google Shape;803;p6"/>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4" name="Google Shape;804;p6"/>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805" name="Google Shape;805;p6"/>
          <p:cNvSpPr txBox="1">
            <a:spLocks noGrp="1"/>
          </p:cNvSpPr>
          <p:nvPr>
            <p:ph type="title"/>
          </p:nvPr>
        </p:nvSpPr>
        <p:spPr>
          <a:xfrm>
            <a:off x="560851"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7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5_1">
    <p:spTree>
      <p:nvGrpSpPr>
        <p:cNvPr id="1" name="Shape 1671"/>
        <p:cNvGrpSpPr/>
        <p:nvPr/>
      </p:nvGrpSpPr>
      <p:grpSpPr>
        <a:xfrm>
          <a:off x="0" y="0"/>
          <a:ext cx="0" cy="0"/>
          <a:chOff x="0" y="0"/>
          <a:chExt cx="0" cy="0"/>
        </a:xfrm>
      </p:grpSpPr>
      <p:sp>
        <p:nvSpPr>
          <p:cNvPr id="1672" name="Google Shape;1672;p13"/>
          <p:cNvSpPr/>
          <p:nvPr/>
        </p:nvSpPr>
        <p:spPr>
          <a:xfrm>
            <a:off x="-564681" y="-321480"/>
            <a:ext cx="4009200" cy="2713350"/>
          </a:xfrm>
          <a:custGeom>
            <a:avLst/>
            <a:gdLst/>
            <a:ahLst/>
            <a:cxnLst/>
            <a:rect l="l" t="t" r="r" b="b"/>
            <a:pathLst>
              <a:path w="160368" h="108534" extrusionOk="0">
                <a:moveTo>
                  <a:pt x="122094" y="10700"/>
                </a:moveTo>
                <a:cubicBezTo>
                  <a:pt x="111470" y="14504"/>
                  <a:pt x="104902" y="19998"/>
                  <a:pt x="92540" y="22825"/>
                </a:cubicBezTo>
                <a:cubicBezTo>
                  <a:pt x="80178" y="25652"/>
                  <a:pt x="56194" y="20335"/>
                  <a:pt x="47921" y="27660"/>
                </a:cubicBezTo>
                <a:cubicBezTo>
                  <a:pt x="39649" y="34985"/>
                  <a:pt x="47704" y="53325"/>
                  <a:pt x="42905" y="66776"/>
                </a:cubicBezTo>
                <a:cubicBezTo>
                  <a:pt x="38106" y="80227"/>
                  <a:pt x="25039" y="111095"/>
                  <a:pt x="19125" y="108364"/>
                </a:cubicBezTo>
                <a:cubicBezTo>
                  <a:pt x="13211" y="105634"/>
                  <a:pt x="10532" y="62581"/>
                  <a:pt x="7422" y="50393"/>
                </a:cubicBezTo>
                <a:cubicBezTo>
                  <a:pt x="4312" y="38205"/>
                  <a:pt x="-1721" y="41806"/>
                  <a:pt x="467" y="35238"/>
                </a:cubicBezTo>
                <a:cubicBezTo>
                  <a:pt x="2655" y="28671"/>
                  <a:pt x="-5422" y="16861"/>
                  <a:pt x="20548" y="10988"/>
                </a:cubicBezTo>
                <a:cubicBezTo>
                  <a:pt x="46518" y="5115"/>
                  <a:pt x="139361" y="48"/>
                  <a:pt x="156285" y="0"/>
                </a:cubicBezTo>
                <a:cubicBezTo>
                  <a:pt x="173209" y="-48"/>
                  <a:pt x="132718" y="6896"/>
                  <a:pt x="122094" y="10700"/>
                </a:cubicBezTo>
                <a:close/>
              </a:path>
            </a:pathLst>
          </a:custGeom>
          <a:solidFill>
            <a:schemeClr val="lt2"/>
          </a:solidFill>
          <a:ln>
            <a:noFill/>
          </a:ln>
        </p:spPr>
      </p:sp>
      <p:sp>
        <p:nvSpPr>
          <p:cNvPr id="1673" name="Google Shape;1673;p13"/>
          <p:cNvSpPr txBox="1">
            <a:spLocks noGrp="1"/>
          </p:cNvSpPr>
          <p:nvPr>
            <p:ph type="subTitle" idx="1"/>
          </p:nvPr>
        </p:nvSpPr>
        <p:spPr>
          <a:xfrm>
            <a:off x="1937423" y="14476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4" name="Google Shape;1674;p13"/>
          <p:cNvSpPr txBox="1">
            <a:spLocks noGrp="1"/>
          </p:cNvSpPr>
          <p:nvPr>
            <p:ph type="subTitle" idx="2"/>
          </p:nvPr>
        </p:nvSpPr>
        <p:spPr>
          <a:xfrm>
            <a:off x="1937423" y="1844576"/>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5" name="Google Shape;1675;p13"/>
          <p:cNvSpPr txBox="1">
            <a:spLocks noGrp="1"/>
          </p:cNvSpPr>
          <p:nvPr>
            <p:ph type="subTitle" idx="3"/>
          </p:nvPr>
        </p:nvSpPr>
        <p:spPr>
          <a:xfrm>
            <a:off x="5589398" y="14476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6" name="Google Shape;1676;p13"/>
          <p:cNvSpPr txBox="1">
            <a:spLocks noGrp="1"/>
          </p:cNvSpPr>
          <p:nvPr>
            <p:ph type="subTitle" idx="4"/>
          </p:nvPr>
        </p:nvSpPr>
        <p:spPr>
          <a:xfrm>
            <a:off x="5589398" y="1847576"/>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7" name="Google Shape;1677;p13"/>
          <p:cNvSpPr txBox="1">
            <a:spLocks noGrp="1"/>
          </p:cNvSpPr>
          <p:nvPr>
            <p:ph type="subTitle" idx="5"/>
          </p:nvPr>
        </p:nvSpPr>
        <p:spPr>
          <a:xfrm>
            <a:off x="1937423" y="29688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8" name="Google Shape;1678;p13"/>
          <p:cNvSpPr txBox="1">
            <a:spLocks noGrp="1"/>
          </p:cNvSpPr>
          <p:nvPr>
            <p:ph type="subTitle" idx="6"/>
          </p:nvPr>
        </p:nvSpPr>
        <p:spPr>
          <a:xfrm>
            <a:off x="1937423" y="336877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9" name="Google Shape;1679;p13"/>
          <p:cNvSpPr txBox="1">
            <a:spLocks noGrp="1"/>
          </p:cNvSpPr>
          <p:nvPr>
            <p:ph type="subTitle" idx="7"/>
          </p:nvPr>
        </p:nvSpPr>
        <p:spPr>
          <a:xfrm>
            <a:off x="5589398" y="29354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80" name="Google Shape;1680;p13"/>
          <p:cNvSpPr txBox="1">
            <a:spLocks noGrp="1"/>
          </p:cNvSpPr>
          <p:nvPr>
            <p:ph type="subTitle" idx="8"/>
          </p:nvPr>
        </p:nvSpPr>
        <p:spPr>
          <a:xfrm>
            <a:off x="5589398" y="333992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81" name="Google Shape;1681;p13"/>
          <p:cNvSpPr txBox="1">
            <a:spLocks noGrp="1"/>
          </p:cNvSpPr>
          <p:nvPr>
            <p:ph type="title" hasCustomPrompt="1"/>
          </p:nvPr>
        </p:nvSpPr>
        <p:spPr>
          <a:xfrm>
            <a:off x="1173503" y="18283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2" name="Google Shape;1682;p13"/>
          <p:cNvSpPr txBox="1">
            <a:spLocks noGrp="1"/>
          </p:cNvSpPr>
          <p:nvPr>
            <p:ph type="title" idx="9" hasCustomPrompt="1"/>
          </p:nvPr>
        </p:nvSpPr>
        <p:spPr>
          <a:xfrm>
            <a:off x="1173503" y="3350688"/>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3" name="Google Shape;1683;p13"/>
          <p:cNvSpPr txBox="1">
            <a:spLocks noGrp="1"/>
          </p:cNvSpPr>
          <p:nvPr>
            <p:ph type="title" idx="13" hasCustomPrompt="1"/>
          </p:nvPr>
        </p:nvSpPr>
        <p:spPr>
          <a:xfrm>
            <a:off x="4825479" y="183412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4" name="Google Shape;1684;p13"/>
          <p:cNvSpPr txBox="1">
            <a:spLocks noGrp="1"/>
          </p:cNvSpPr>
          <p:nvPr>
            <p:ph type="title" idx="14" hasCustomPrompt="1"/>
          </p:nvPr>
        </p:nvSpPr>
        <p:spPr>
          <a:xfrm>
            <a:off x="4825479" y="33264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5" name="Google Shape;1685;p13"/>
          <p:cNvSpPr/>
          <p:nvPr/>
        </p:nvSpPr>
        <p:spPr>
          <a:xfrm rot="10800000" flipH="1">
            <a:off x="-971876" y="4309568"/>
            <a:ext cx="7381323" cy="969332"/>
          </a:xfrm>
          <a:custGeom>
            <a:avLst/>
            <a:gdLst/>
            <a:ahLst/>
            <a:cxnLst/>
            <a:rect l="l" t="t" r="r" b="b"/>
            <a:pathLst>
              <a:path w="285572" h="94293" extrusionOk="0">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1686" name="Google Shape;1686;p13"/>
          <p:cNvSpPr/>
          <p:nvPr/>
        </p:nvSpPr>
        <p:spPr>
          <a:xfrm flipH="1">
            <a:off x="4823953" y="-1360500"/>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1687" name="Google Shape;1687;p13"/>
          <p:cNvSpPr/>
          <p:nvPr/>
        </p:nvSpPr>
        <p:spPr>
          <a:xfrm>
            <a:off x="7551406"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8" name="Google Shape;1688;p13"/>
          <p:cNvSpPr/>
          <p:nvPr/>
        </p:nvSpPr>
        <p:spPr>
          <a:xfrm>
            <a:off x="7903254" y="4693879"/>
            <a:ext cx="64083"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9" name="Google Shape;1689;p13"/>
          <p:cNvSpPr/>
          <p:nvPr/>
        </p:nvSpPr>
        <p:spPr>
          <a:xfrm>
            <a:off x="7834391"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690" name="Google Shape;1690;p13"/>
          <p:cNvGrpSpPr/>
          <p:nvPr/>
        </p:nvGrpSpPr>
        <p:grpSpPr>
          <a:xfrm>
            <a:off x="-152400" y="3497800"/>
            <a:ext cx="1513345" cy="1790442"/>
            <a:chOff x="-91100" y="3099894"/>
            <a:chExt cx="1767101" cy="2090660"/>
          </a:xfrm>
        </p:grpSpPr>
        <p:sp>
          <p:nvSpPr>
            <p:cNvPr id="1691" name="Google Shape;1691;p13"/>
            <p:cNvSpPr/>
            <p:nvPr/>
          </p:nvSpPr>
          <p:spPr>
            <a:xfrm>
              <a:off x="407830" y="4738761"/>
              <a:ext cx="1019227" cy="403329"/>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2" name="Google Shape;1692;p13"/>
            <p:cNvSpPr/>
            <p:nvPr/>
          </p:nvSpPr>
          <p:spPr>
            <a:xfrm>
              <a:off x="407540" y="4848379"/>
              <a:ext cx="1012271" cy="244446"/>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3" name="Google Shape;1693;p13"/>
            <p:cNvSpPr/>
            <p:nvPr/>
          </p:nvSpPr>
          <p:spPr>
            <a:xfrm>
              <a:off x="1158778" y="4760062"/>
              <a:ext cx="132294" cy="184494"/>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4" name="Google Shape;1694;p13"/>
            <p:cNvSpPr/>
            <p:nvPr/>
          </p:nvSpPr>
          <p:spPr>
            <a:xfrm>
              <a:off x="971493" y="4745571"/>
              <a:ext cx="167070" cy="290995"/>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5" name="Google Shape;1695;p13"/>
            <p:cNvSpPr/>
            <p:nvPr/>
          </p:nvSpPr>
          <p:spPr>
            <a:xfrm>
              <a:off x="774501" y="4803025"/>
              <a:ext cx="161201" cy="304073"/>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6" name="Google Shape;1696;p13"/>
            <p:cNvSpPr/>
            <p:nvPr/>
          </p:nvSpPr>
          <p:spPr>
            <a:xfrm>
              <a:off x="578776" y="4916011"/>
              <a:ext cx="156311" cy="226153"/>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7" name="Google Shape;1697;p13"/>
            <p:cNvSpPr/>
            <p:nvPr/>
          </p:nvSpPr>
          <p:spPr>
            <a:xfrm>
              <a:off x="-59258" y="3558760"/>
              <a:ext cx="706931" cy="1176262"/>
            </a:xfrm>
            <a:custGeom>
              <a:avLst/>
              <a:gdLst/>
              <a:ahLst/>
              <a:cxnLst/>
              <a:rect l="l" t="t" r="r" b="b"/>
              <a:pathLst>
                <a:path w="19515" h="32471" extrusionOk="0">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8" name="Google Shape;1698;p13"/>
            <p:cNvSpPr/>
            <p:nvPr/>
          </p:nvSpPr>
          <p:spPr>
            <a:xfrm>
              <a:off x="-77805" y="4090909"/>
              <a:ext cx="900698" cy="1099646"/>
            </a:xfrm>
            <a:custGeom>
              <a:avLst/>
              <a:gdLst/>
              <a:ahLst/>
              <a:cxnLst/>
              <a:rect l="l" t="t" r="r" b="b"/>
              <a:pathLst>
                <a:path w="24864" h="30356" extrusionOk="0">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9" name="Google Shape;1699;p13"/>
            <p:cNvSpPr/>
            <p:nvPr/>
          </p:nvSpPr>
          <p:spPr>
            <a:xfrm>
              <a:off x="-91100" y="4117389"/>
              <a:ext cx="916094" cy="1039259"/>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0" name="Google Shape;1700;p13"/>
            <p:cNvSpPr/>
            <p:nvPr/>
          </p:nvSpPr>
          <p:spPr>
            <a:xfrm>
              <a:off x="703210" y="4096958"/>
              <a:ext cx="62887" cy="116355"/>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1" name="Google Shape;1701;p13"/>
            <p:cNvSpPr/>
            <p:nvPr/>
          </p:nvSpPr>
          <p:spPr>
            <a:xfrm>
              <a:off x="528822" y="4180421"/>
              <a:ext cx="186160" cy="154753"/>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2" name="Google Shape;1702;p13"/>
            <p:cNvSpPr/>
            <p:nvPr/>
          </p:nvSpPr>
          <p:spPr>
            <a:xfrm>
              <a:off x="377871" y="4303515"/>
              <a:ext cx="279476" cy="171707"/>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3" name="Google Shape;1703;p13"/>
            <p:cNvSpPr/>
            <p:nvPr/>
          </p:nvSpPr>
          <p:spPr>
            <a:xfrm>
              <a:off x="241194" y="4447474"/>
              <a:ext cx="361417" cy="220393"/>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4" name="Google Shape;1704;p13"/>
            <p:cNvSpPr/>
            <p:nvPr/>
          </p:nvSpPr>
          <p:spPr>
            <a:xfrm>
              <a:off x="110638" y="4595200"/>
              <a:ext cx="412567" cy="251293"/>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5" name="Google Shape;1705;p13"/>
            <p:cNvSpPr/>
            <p:nvPr/>
          </p:nvSpPr>
          <p:spPr>
            <a:xfrm>
              <a:off x="18409" y="4669462"/>
              <a:ext cx="405358" cy="3516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6" name="Google Shape;1706;p13"/>
            <p:cNvSpPr/>
            <p:nvPr/>
          </p:nvSpPr>
          <p:spPr>
            <a:xfrm>
              <a:off x="210221" y="3294388"/>
              <a:ext cx="48360" cy="591373"/>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7" name="Google Shape;1707;p13"/>
            <p:cNvSpPr/>
            <p:nvPr/>
          </p:nvSpPr>
          <p:spPr>
            <a:xfrm>
              <a:off x="163092" y="3329055"/>
              <a:ext cx="86542" cy="86542"/>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8" name="Google Shape;1708;p13"/>
            <p:cNvSpPr/>
            <p:nvPr/>
          </p:nvSpPr>
          <p:spPr>
            <a:xfrm>
              <a:off x="231340" y="3409294"/>
              <a:ext cx="93714" cy="84078"/>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9" name="Google Shape;1709;p13"/>
            <p:cNvSpPr/>
            <p:nvPr/>
          </p:nvSpPr>
          <p:spPr>
            <a:xfrm>
              <a:off x="160665" y="3459684"/>
              <a:ext cx="76181" cy="83788"/>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0" name="Google Shape;1710;p13"/>
            <p:cNvSpPr/>
            <p:nvPr/>
          </p:nvSpPr>
          <p:spPr>
            <a:xfrm>
              <a:off x="216742" y="3568178"/>
              <a:ext cx="78101" cy="73537"/>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1" name="Google Shape;1711;p13"/>
            <p:cNvSpPr/>
            <p:nvPr/>
          </p:nvSpPr>
          <p:spPr>
            <a:xfrm>
              <a:off x="124367" y="3635557"/>
              <a:ext cx="96866" cy="70059"/>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2" name="Google Shape;1712;p13"/>
            <p:cNvSpPr/>
            <p:nvPr/>
          </p:nvSpPr>
          <p:spPr>
            <a:xfrm>
              <a:off x="379755" y="3684679"/>
              <a:ext cx="500666" cy="42220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3" name="Google Shape;1713;p13"/>
            <p:cNvSpPr/>
            <p:nvPr/>
          </p:nvSpPr>
          <p:spPr>
            <a:xfrm>
              <a:off x="706108" y="3751152"/>
              <a:ext cx="274694" cy="99039"/>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4" name="Google Shape;1714;p13"/>
            <p:cNvSpPr/>
            <p:nvPr/>
          </p:nvSpPr>
          <p:spPr>
            <a:xfrm>
              <a:off x="814240" y="3728221"/>
              <a:ext cx="139973" cy="117731"/>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5" name="Google Shape;1715;p13"/>
            <p:cNvSpPr/>
            <p:nvPr/>
          </p:nvSpPr>
          <p:spPr>
            <a:xfrm>
              <a:off x="757004" y="3703045"/>
              <a:ext cx="65096" cy="14131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6" name="Google Shape;1716;p13"/>
            <p:cNvSpPr/>
            <p:nvPr/>
          </p:nvSpPr>
          <p:spPr>
            <a:xfrm>
              <a:off x="952548" y="3794840"/>
              <a:ext cx="40318" cy="2669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7" name="Google Shape;1717;p13"/>
            <p:cNvSpPr/>
            <p:nvPr/>
          </p:nvSpPr>
          <p:spPr>
            <a:xfrm>
              <a:off x="917119" y="3717390"/>
              <a:ext cx="34522" cy="25684"/>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8" name="Google Shape;1718;p13"/>
            <p:cNvSpPr/>
            <p:nvPr/>
          </p:nvSpPr>
          <p:spPr>
            <a:xfrm>
              <a:off x="844597" y="3672833"/>
              <a:ext cx="36297" cy="26625"/>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19" name="Google Shape;1719;p13"/>
            <p:cNvSpPr/>
            <p:nvPr/>
          </p:nvSpPr>
          <p:spPr>
            <a:xfrm>
              <a:off x="731031" y="3688519"/>
              <a:ext cx="36261" cy="26625"/>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0" name="Google Shape;1720;p13"/>
            <p:cNvSpPr/>
            <p:nvPr/>
          </p:nvSpPr>
          <p:spPr>
            <a:xfrm>
              <a:off x="686293" y="3739270"/>
              <a:ext cx="38725" cy="26625"/>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1" name="Google Shape;1721;p13"/>
            <p:cNvSpPr/>
            <p:nvPr/>
          </p:nvSpPr>
          <p:spPr>
            <a:xfrm>
              <a:off x="306037" y="3912644"/>
              <a:ext cx="1148840" cy="1191042"/>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2" name="Google Shape;1722;p13"/>
            <p:cNvSpPr/>
            <p:nvPr/>
          </p:nvSpPr>
          <p:spPr>
            <a:xfrm>
              <a:off x="505058" y="4928545"/>
              <a:ext cx="441076" cy="62343"/>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3" name="Google Shape;1723;p13"/>
            <p:cNvSpPr/>
            <p:nvPr/>
          </p:nvSpPr>
          <p:spPr>
            <a:xfrm>
              <a:off x="583594" y="4780891"/>
              <a:ext cx="450748" cy="91867"/>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4" name="Google Shape;1724;p13"/>
            <p:cNvSpPr/>
            <p:nvPr/>
          </p:nvSpPr>
          <p:spPr>
            <a:xfrm>
              <a:off x="666985" y="4621391"/>
              <a:ext cx="460420" cy="126932"/>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5" name="Google Shape;1725;p13"/>
            <p:cNvSpPr/>
            <p:nvPr/>
          </p:nvSpPr>
          <p:spPr>
            <a:xfrm>
              <a:off x="775733" y="4494965"/>
              <a:ext cx="386702" cy="98677"/>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6" name="Google Shape;1726;p13"/>
            <p:cNvSpPr/>
            <p:nvPr/>
          </p:nvSpPr>
          <p:spPr>
            <a:xfrm>
              <a:off x="943673" y="4410198"/>
              <a:ext cx="262269" cy="55750"/>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7" name="Google Shape;1727;p13"/>
            <p:cNvSpPr/>
            <p:nvPr/>
          </p:nvSpPr>
          <p:spPr>
            <a:xfrm>
              <a:off x="1052457" y="4341044"/>
              <a:ext cx="227203" cy="66545"/>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8" name="Google Shape;1728;p13"/>
            <p:cNvSpPr/>
            <p:nvPr/>
          </p:nvSpPr>
          <p:spPr>
            <a:xfrm>
              <a:off x="1179317" y="4280620"/>
              <a:ext cx="190978" cy="68755"/>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29" name="Google Shape;1729;p13"/>
            <p:cNvSpPr/>
            <p:nvPr/>
          </p:nvSpPr>
          <p:spPr>
            <a:xfrm>
              <a:off x="1259085" y="4209945"/>
              <a:ext cx="243722" cy="48397"/>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0" name="Google Shape;1730;p13"/>
            <p:cNvSpPr/>
            <p:nvPr/>
          </p:nvSpPr>
          <p:spPr>
            <a:xfrm>
              <a:off x="1350916" y="4076310"/>
              <a:ext cx="201809" cy="90780"/>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1" name="Google Shape;1731;p13"/>
            <p:cNvSpPr/>
            <p:nvPr/>
          </p:nvSpPr>
          <p:spPr>
            <a:xfrm>
              <a:off x="1306214" y="3976075"/>
              <a:ext cx="77630" cy="170475"/>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2" name="Google Shape;1732;p13"/>
            <p:cNvSpPr/>
            <p:nvPr/>
          </p:nvSpPr>
          <p:spPr>
            <a:xfrm>
              <a:off x="1234923" y="4021646"/>
              <a:ext cx="70929" cy="185327"/>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3" name="Google Shape;1733;p13"/>
            <p:cNvSpPr/>
            <p:nvPr/>
          </p:nvSpPr>
          <p:spPr>
            <a:xfrm>
              <a:off x="1118894" y="4099893"/>
              <a:ext cx="93895" cy="163846"/>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4" name="Google Shape;1734;p13"/>
            <p:cNvSpPr/>
            <p:nvPr/>
          </p:nvSpPr>
          <p:spPr>
            <a:xfrm>
              <a:off x="1035540" y="4126663"/>
              <a:ext cx="83571" cy="176959"/>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5" name="Google Shape;1735;p13"/>
            <p:cNvSpPr/>
            <p:nvPr/>
          </p:nvSpPr>
          <p:spPr>
            <a:xfrm>
              <a:off x="903825" y="4185601"/>
              <a:ext cx="99112" cy="16757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6" name="Google Shape;1736;p13"/>
            <p:cNvSpPr/>
            <p:nvPr/>
          </p:nvSpPr>
          <p:spPr>
            <a:xfrm>
              <a:off x="809567" y="4219762"/>
              <a:ext cx="103966" cy="18898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7" name="Google Shape;1737;p13"/>
            <p:cNvSpPr/>
            <p:nvPr/>
          </p:nvSpPr>
          <p:spPr>
            <a:xfrm>
              <a:off x="699587" y="4314563"/>
              <a:ext cx="125701" cy="18239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8" name="Google Shape;1738;p13"/>
            <p:cNvSpPr/>
            <p:nvPr/>
          </p:nvSpPr>
          <p:spPr>
            <a:xfrm>
              <a:off x="594462" y="4424253"/>
              <a:ext cx="148667" cy="170584"/>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9" name="Google Shape;1739;p13"/>
            <p:cNvSpPr/>
            <p:nvPr/>
          </p:nvSpPr>
          <p:spPr>
            <a:xfrm>
              <a:off x="474846" y="4492466"/>
              <a:ext cx="194057" cy="215973"/>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0" name="Google Shape;1740;p13"/>
            <p:cNvSpPr/>
            <p:nvPr/>
          </p:nvSpPr>
          <p:spPr>
            <a:xfrm>
              <a:off x="434962" y="4617189"/>
              <a:ext cx="159535" cy="195180"/>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1" name="Google Shape;1741;p13"/>
            <p:cNvSpPr/>
            <p:nvPr/>
          </p:nvSpPr>
          <p:spPr>
            <a:xfrm>
              <a:off x="410909" y="4746513"/>
              <a:ext cx="113529" cy="1673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2" name="Google Shape;1742;p13"/>
            <p:cNvSpPr/>
            <p:nvPr/>
          </p:nvSpPr>
          <p:spPr>
            <a:xfrm>
              <a:off x="-5283" y="3663704"/>
              <a:ext cx="415573" cy="1066355"/>
            </a:xfrm>
            <a:custGeom>
              <a:avLst/>
              <a:gdLst/>
              <a:ahLst/>
              <a:cxnLst/>
              <a:rect l="l" t="t" r="r" b="b"/>
              <a:pathLst>
                <a:path w="11472" h="29437" extrusionOk="0">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3" name="Google Shape;1743;p13"/>
            <p:cNvSpPr/>
            <p:nvPr/>
          </p:nvSpPr>
          <p:spPr>
            <a:xfrm>
              <a:off x="136213" y="3842983"/>
              <a:ext cx="369749" cy="252054"/>
            </a:xfrm>
            <a:custGeom>
              <a:avLst/>
              <a:gdLst/>
              <a:ahLst/>
              <a:cxnLst/>
              <a:rect l="l" t="t" r="r" b="b"/>
              <a:pathLst>
                <a:path w="10207" h="6958" extrusionOk="0">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4" name="Google Shape;1744;p13"/>
            <p:cNvSpPr/>
            <p:nvPr/>
          </p:nvSpPr>
          <p:spPr>
            <a:xfrm>
              <a:off x="20184" y="4180240"/>
              <a:ext cx="471613" cy="166671"/>
            </a:xfrm>
            <a:custGeom>
              <a:avLst/>
              <a:gdLst/>
              <a:ahLst/>
              <a:cxnLst/>
              <a:rect l="l" t="t" r="r" b="b"/>
              <a:pathLst>
                <a:path w="13019" h="4601" extrusionOk="0">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5" name="Google Shape;1745;p13"/>
            <p:cNvSpPr/>
            <p:nvPr/>
          </p:nvSpPr>
          <p:spPr>
            <a:xfrm>
              <a:off x="-573" y="4410995"/>
              <a:ext cx="315520" cy="134322"/>
            </a:xfrm>
            <a:custGeom>
              <a:avLst/>
              <a:gdLst/>
              <a:ahLst/>
              <a:cxnLst/>
              <a:rect l="l" t="t" r="r" b="b"/>
              <a:pathLst>
                <a:path w="8710" h="3708" extrusionOk="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6" name="Google Shape;1746;p13"/>
            <p:cNvSpPr/>
            <p:nvPr/>
          </p:nvSpPr>
          <p:spPr>
            <a:xfrm>
              <a:off x="367294" y="4295147"/>
              <a:ext cx="21807" cy="18149"/>
            </a:xfrm>
            <a:custGeom>
              <a:avLst/>
              <a:gdLst/>
              <a:ahLst/>
              <a:cxnLst/>
              <a:rect l="l" t="t" r="r" b="b"/>
              <a:pathLst>
                <a:path w="602" h="501" extrusionOk="0">
                  <a:moveTo>
                    <a:pt x="301" y="0"/>
                  </a:moveTo>
                  <a:cubicBezTo>
                    <a:pt x="1" y="0"/>
                    <a:pt x="1" y="501"/>
                    <a:pt x="301" y="501"/>
                  </a:cubicBezTo>
                  <a:cubicBezTo>
                    <a:pt x="601" y="467"/>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7" name="Google Shape;1747;p13"/>
            <p:cNvSpPr/>
            <p:nvPr/>
          </p:nvSpPr>
          <p:spPr>
            <a:xfrm>
              <a:off x="338313" y="4321736"/>
              <a:ext cx="19344" cy="16953"/>
            </a:xfrm>
            <a:custGeom>
              <a:avLst/>
              <a:gdLst/>
              <a:ahLst/>
              <a:cxnLst/>
              <a:rect l="l" t="t" r="r" b="b"/>
              <a:pathLst>
                <a:path w="534" h="468" extrusionOk="0">
                  <a:moveTo>
                    <a:pt x="267" y="0"/>
                  </a:moveTo>
                  <a:cubicBezTo>
                    <a:pt x="0" y="33"/>
                    <a:pt x="0" y="400"/>
                    <a:pt x="267" y="467"/>
                  </a:cubicBezTo>
                  <a:cubicBezTo>
                    <a:pt x="534" y="400"/>
                    <a:pt x="534" y="33"/>
                    <a:pt x="2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8" name="Google Shape;1748;p13"/>
            <p:cNvSpPr/>
            <p:nvPr/>
          </p:nvSpPr>
          <p:spPr>
            <a:xfrm>
              <a:off x="332264" y="4280041"/>
              <a:ext cx="18149" cy="19670"/>
            </a:xfrm>
            <a:custGeom>
              <a:avLst/>
              <a:gdLst/>
              <a:ahLst/>
              <a:cxnLst/>
              <a:rect l="l" t="t" r="r" b="b"/>
              <a:pathLst>
                <a:path w="501" h="543" extrusionOk="0">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9" name="Google Shape;1749;p13"/>
            <p:cNvSpPr/>
            <p:nvPr/>
          </p:nvSpPr>
          <p:spPr>
            <a:xfrm>
              <a:off x="305674" y="4078846"/>
              <a:ext cx="20576" cy="16953"/>
            </a:xfrm>
            <a:custGeom>
              <a:avLst/>
              <a:gdLst/>
              <a:ahLst/>
              <a:cxnLst/>
              <a:rect l="l" t="t" r="r" b="b"/>
              <a:pathLst>
                <a:path w="568" h="468" extrusionOk="0">
                  <a:moveTo>
                    <a:pt x="301" y="0"/>
                  </a:moveTo>
                  <a:cubicBezTo>
                    <a:pt x="0" y="34"/>
                    <a:pt x="0" y="434"/>
                    <a:pt x="301" y="467"/>
                  </a:cubicBezTo>
                  <a:cubicBezTo>
                    <a:pt x="567" y="434"/>
                    <a:pt x="567"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0" name="Google Shape;1750;p13"/>
            <p:cNvSpPr/>
            <p:nvPr/>
          </p:nvSpPr>
          <p:spPr>
            <a:xfrm>
              <a:off x="276658" y="4109058"/>
              <a:ext cx="23003" cy="16953"/>
            </a:xfrm>
            <a:custGeom>
              <a:avLst/>
              <a:gdLst/>
              <a:ahLst/>
              <a:cxnLst/>
              <a:rect l="l" t="t" r="r" b="b"/>
              <a:pathLst>
                <a:path w="635" h="468" extrusionOk="0">
                  <a:moveTo>
                    <a:pt x="334" y="0"/>
                  </a:moveTo>
                  <a:cubicBezTo>
                    <a:pt x="1" y="0"/>
                    <a:pt x="1" y="467"/>
                    <a:pt x="334" y="467"/>
                  </a:cubicBezTo>
                  <a:cubicBezTo>
                    <a:pt x="635" y="467"/>
                    <a:pt x="635"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1" name="Google Shape;1751;p13"/>
            <p:cNvSpPr/>
            <p:nvPr/>
          </p:nvSpPr>
          <p:spPr>
            <a:xfrm>
              <a:off x="318969" y="4117498"/>
              <a:ext cx="21771" cy="18185"/>
            </a:xfrm>
            <a:custGeom>
              <a:avLst/>
              <a:gdLst/>
              <a:ahLst/>
              <a:cxnLst/>
              <a:rect l="l" t="t" r="r" b="b"/>
              <a:pathLst>
                <a:path w="601" h="502" extrusionOk="0">
                  <a:moveTo>
                    <a:pt x="301" y="1"/>
                  </a:moveTo>
                  <a:cubicBezTo>
                    <a:pt x="0" y="1"/>
                    <a:pt x="0" y="501"/>
                    <a:pt x="301" y="501"/>
                  </a:cubicBezTo>
                  <a:cubicBezTo>
                    <a:pt x="601" y="468"/>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2" name="Google Shape;1752;p13"/>
            <p:cNvSpPr/>
            <p:nvPr/>
          </p:nvSpPr>
          <p:spPr>
            <a:xfrm>
              <a:off x="106291" y="3962852"/>
              <a:ext cx="23003" cy="18149"/>
            </a:xfrm>
            <a:custGeom>
              <a:avLst/>
              <a:gdLst/>
              <a:ahLst/>
              <a:cxnLst/>
              <a:rect l="l" t="t" r="r" b="b"/>
              <a:pathLst>
                <a:path w="635" h="501" extrusionOk="0">
                  <a:moveTo>
                    <a:pt x="301" y="0"/>
                  </a:moveTo>
                  <a:cubicBezTo>
                    <a:pt x="0" y="0"/>
                    <a:pt x="0" y="500"/>
                    <a:pt x="301" y="500"/>
                  </a:cubicBezTo>
                  <a:cubicBezTo>
                    <a:pt x="634" y="500"/>
                    <a:pt x="634"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3" name="Google Shape;1753;p13"/>
            <p:cNvSpPr/>
            <p:nvPr/>
          </p:nvSpPr>
          <p:spPr>
            <a:xfrm>
              <a:off x="125635" y="4005127"/>
              <a:ext cx="21771" cy="16953"/>
            </a:xfrm>
            <a:custGeom>
              <a:avLst/>
              <a:gdLst/>
              <a:ahLst/>
              <a:cxnLst/>
              <a:rect l="l" t="t" r="r" b="b"/>
              <a:pathLst>
                <a:path w="601" h="468" extrusionOk="0">
                  <a:moveTo>
                    <a:pt x="300" y="1"/>
                  </a:moveTo>
                  <a:cubicBezTo>
                    <a:pt x="0" y="1"/>
                    <a:pt x="0" y="468"/>
                    <a:pt x="300" y="468"/>
                  </a:cubicBezTo>
                  <a:cubicBezTo>
                    <a:pt x="601" y="468"/>
                    <a:pt x="601" y="1"/>
                    <a:pt x="3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4" name="Google Shape;1754;p13"/>
            <p:cNvSpPr/>
            <p:nvPr/>
          </p:nvSpPr>
          <p:spPr>
            <a:xfrm>
              <a:off x="47063" y="4333799"/>
              <a:ext cx="20612" cy="18185"/>
            </a:xfrm>
            <a:custGeom>
              <a:avLst/>
              <a:gdLst/>
              <a:ahLst/>
              <a:cxnLst/>
              <a:rect l="l" t="t" r="r" b="b"/>
              <a:pathLst>
                <a:path w="569" h="502" extrusionOk="0">
                  <a:moveTo>
                    <a:pt x="301" y="1"/>
                  </a:moveTo>
                  <a:cubicBezTo>
                    <a:pt x="1" y="34"/>
                    <a:pt x="1" y="434"/>
                    <a:pt x="301" y="501"/>
                  </a:cubicBezTo>
                  <a:cubicBezTo>
                    <a:pt x="568" y="434"/>
                    <a:pt x="568" y="34"/>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5" name="Google Shape;1755;p13"/>
            <p:cNvSpPr/>
            <p:nvPr/>
          </p:nvSpPr>
          <p:spPr>
            <a:xfrm>
              <a:off x="97814" y="4579116"/>
              <a:ext cx="20612" cy="16953"/>
            </a:xfrm>
            <a:custGeom>
              <a:avLst/>
              <a:gdLst/>
              <a:ahLst/>
              <a:cxnLst/>
              <a:rect l="l" t="t" r="r" b="b"/>
              <a:pathLst>
                <a:path w="569" h="468" extrusionOk="0">
                  <a:moveTo>
                    <a:pt x="301" y="0"/>
                  </a:moveTo>
                  <a:cubicBezTo>
                    <a:pt x="1" y="34"/>
                    <a:pt x="1" y="434"/>
                    <a:pt x="301" y="467"/>
                  </a:cubicBezTo>
                  <a:cubicBezTo>
                    <a:pt x="568" y="434"/>
                    <a:pt x="568"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6" name="Google Shape;1756;p13"/>
            <p:cNvSpPr/>
            <p:nvPr/>
          </p:nvSpPr>
          <p:spPr>
            <a:xfrm>
              <a:off x="317737" y="3729634"/>
              <a:ext cx="19380" cy="18149"/>
            </a:xfrm>
            <a:custGeom>
              <a:avLst/>
              <a:gdLst/>
              <a:ahLst/>
              <a:cxnLst/>
              <a:rect l="l" t="t" r="r" b="b"/>
              <a:pathLst>
                <a:path w="535" h="501" extrusionOk="0">
                  <a:moveTo>
                    <a:pt x="268" y="0"/>
                  </a:moveTo>
                  <a:cubicBezTo>
                    <a:pt x="1" y="33"/>
                    <a:pt x="1" y="434"/>
                    <a:pt x="268" y="500"/>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7" name="Google Shape;1757;p13"/>
            <p:cNvSpPr/>
            <p:nvPr/>
          </p:nvSpPr>
          <p:spPr>
            <a:xfrm>
              <a:off x="293575" y="3771909"/>
              <a:ext cx="24198" cy="16953"/>
            </a:xfrm>
            <a:custGeom>
              <a:avLst/>
              <a:gdLst/>
              <a:ahLst/>
              <a:cxnLst/>
              <a:rect l="l" t="t" r="r" b="b"/>
              <a:pathLst>
                <a:path w="668" h="468" extrusionOk="0">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8" name="Google Shape;1758;p13"/>
            <p:cNvSpPr/>
            <p:nvPr/>
          </p:nvSpPr>
          <p:spPr>
            <a:xfrm>
              <a:off x="1424997" y="4107681"/>
              <a:ext cx="80202" cy="35356"/>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9" name="Google Shape;1759;p13"/>
            <p:cNvSpPr/>
            <p:nvPr/>
          </p:nvSpPr>
          <p:spPr>
            <a:xfrm>
              <a:off x="1358161" y="4225051"/>
              <a:ext cx="94294" cy="169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0" name="Google Shape;1760;p13"/>
            <p:cNvSpPr/>
            <p:nvPr/>
          </p:nvSpPr>
          <p:spPr>
            <a:xfrm>
              <a:off x="1335194" y="4009945"/>
              <a:ext cx="10904" cy="65966"/>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1" name="Google Shape;1761;p13"/>
            <p:cNvSpPr/>
            <p:nvPr/>
          </p:nvSpPr>
          <p:spPr>
            <a:xfrm>
              <a:off x="1254231" y="4048670"/>
              <a:ext cx="12135" cy="62814"/>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2" name="Google Shape;1762;p13"/>
            <p:cNvSpPr/>
            <p:nvPr/>
          </p:nvSpPr>
          <p:spPr>
            <a:xfrm>
              <a:off x="1159973" y="4123548"/>
              <a:ext cx="8513" cy="61981"/>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3" name="Google Shape;1763;p13"/>
            <p:cNvSpPr/>
            <p:nvPr/>
          </p:nvSpPr>
          <p:spPr>
            <a:xfrm>
              <a:off x="1230540" y="4311919"/>
              <a:ext cx="71689" cy="23256"/>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4" name="Google Shape;1764;p13"/>
            <p:cNvSpPr/>
            <p:nvPr/>
          </p:nvSpPr>
          <p:spPr>
            <a:xfrm>
              <a:off x="1160372" y="4371147"/>
              <a:ext cx="81434" cy="20829"/>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5" name="Google Shape;1765;p13"/>
            <p:cNvSpPr/>
            <p:nvPr/>
          </p:nvSpPr>
          <p:spPr>
            <a:xfrm>
              <a:off x="1070569" y="4435302"/>
              <a:ext cx="74950" cy="14526"/>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6" name="Google Shape;1766;p13"/>
            <p:cNvSpPr/>
            <p:nvPr/>
          </p:nvSpPr>
          <p:spPr>
            <a:xfrm>
              <a:off x="983919" y="4510940"/>
              <a:ext cx="69081" cy="24850"/>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7" name="Google Shape;1767;p13"/>
            <p:cNvSpPr/>
            <p:nvPr/>
          </p:nvSpPr>
          <p:spPr>
            <a:xfrm>
              <a:off x="1074699" y="4165279"/>
              <a:ext cx="11628" cy="6100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8" name="Google Shape;1768;p13"/>
            <p:cNvSpPr/>
            <p:nvPr/>
          </p:nvSpPr>
          <p:spPr>
            <a:xfrm>
              <a:off x="950084" y="4232006"/>
              <a:ext cx="31588" cy="53106"/>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9" name="Google Shape;1769;p13"/>
            <p:cNvSpPr/>
            <p:nvPr/>
          </p:nvSpPr>
          <p:spPr>
            <a:xfrm>
              <a:off x="850501" y="4267036"/>
              <a:ext cx="38145" cy="61039"/>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0" name="Google Shape;1770;p13"/>
            <p:cNvSpPr/>
            <p:nvPr/>
          </p:nvSpPr>
          <p:spPr>
            <a:xfrm>
              <a:off x="641301" y="4488408"/>
              <a:ext cx="58757" cy="54374"/>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1" name="Google Shape;1771;p13"/>
            <p:cNvSpPr/>
            <p:nvPr/>
          </p:nvSpPr>
          <p:spPr>
            <a:xfrm>
              <a:off x="736537" y="4363757"/>
              <a:ext cx="48071" cy="71436"/>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2" name="Google Shape;1772;p13"/>
            <p:cNvSpPr/>
            <p:nvPr/>
          </p:nvSpPr>
          <p:spPr>
            <a:xfrm>
              <a:off x="906216" y="4654030"/>
              <a:ext cx="102408" cy="14671"/>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3" name="Google Shape;1773;p13"/>
            <p:cNvSpPr/>
            <p:nvPr/>
          </p:nvSpPr>
          <p:spPr>
            <a:xfrm>
              <a:off x="851008" y="4807951"/>
              <a:ext cx="99981" cy="19054"/>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4" name="Google Shape;1774;p13"/>
            <p:cNvSpPr/>
            <p:nvPr/>
          </p:nvSpPr>
          <p:spPr>
            <a:xfrm>
              <a:off x="738638" y="4952490"/>
              <a:ext cx="112044" cy="20721"/>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5" name="Google Shape;1775;p13"/>
            <p:cNvSpPr/>
            <p:nvPr/>
          </p:nvSpPr>
          <p:spPr>
            <a:xfrm>
              <a:off x="547949" y="4543978"/>
              <a:ext cx="74768" cy="69552"/>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6" name="Google Shape;1776;p13"/>
            <p:cNvSpPr/>
            <p:nvPr/>
          </p:nvSpPr>
          <p:spPr>
            <a:xfrm>
              <a:off x="485207" y="4671853"/>
              <a:ext cx="66292" cy="7795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7" name="Google Shape;1777;p13"/>
            <p:cNvSpPr/>
            <p:nvPr/>
          </p:nvSpPr>
          <p:spPr>
            <a:xfrm>
              <a:off x="438440" y="4779406"/>
              <a:ext cx="51440" cy="7795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8" name="Google Shape;1778;p13"/>
            <p:cNvSpPr/>
            <p:nvPr/>
          </p:nvSpPr>
          <p:spPr>
            <a:xfrm>
              <a:off x="737515" y="4545499"/>
              <a:ext cx="723884" cy="284004"/>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9" name="Google Shape;1779;p13"/>
            <p:cNvSpPr/>
            <p:nvPr/>
          </p:nvSpPr>
          <p:spPr>
            <a:xfrm>
              <a:off x="1310597" y="4638961"/>
              <a:ext cx="122078" cy="6480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0" name="Google Shape;1780;p13"/>
            <p:cNvSpPr/>
            <p:nvPr/>
          </p:nvSpPr>
          <p:spPr>
            <a:xfrm>
              <a:off x="1358161" y="4660877"/>
              <a:ext cx="153485" cy="100488"/>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1" name="Google Shape;1781;p13"/>
            <p:cNvSpPr/>
            <p:nvPr/>
          </p:nvSpPr>
          <p:spPr>
            <a:xfrm>
              <a:off x="1360045" y="4503768"/>
              <a:ext cx="158521" cy="115558"/>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2" name="Google Shape;1782;p13"/>
            <p:cNvSpPr/>
            <p:nvPr/>
          </p:nvSpPr>
          <p:spPr>
            <a:xfrm>
              <a:off x="1259592" y="4638852"/>
              <a:ext cx="19598" cy="54084"/>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3" name="Google Shape;1783;p13"/>
            <p:cNvSpPr/>
            <p:nvPr/>
          </p:nvSpPr>
          <p:spPr>
            <a:xfrm>
              <a:off x="1223295" y="4656240"/>
              <a:ext cx="19634" cy="47563"/>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4" name="Google Shape;1784;p13"/>
            <p:cNvSpPr/>
            <p:nvPr/>
          </p:nvSpPr>
          <p:spPr>
            <a:xfrm>
              <a:off x="1188229" y="4656240"/>
              <a:ext cx="19634" cy="50679"/>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5" name="Google Shape;1785;p13"/>
            <p:cNvSpPr/>
            <p:nvPr/>
          </p:nvSpPr>
          <p:spPr>
            <a:xfrm>
              <a:off x="1640935" y="4365206"/>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6" name="Google Shape;1786;p13"/>
            <p:cNvSpPr/>
            <p:nvPr/>
          </p:nvSpPr>
          <p:spPr>
            <a:xfrm>
              <a:off x="1558740" y="4393027"/>
              <a:ext cx="33870" cy="25394"/>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7" name="Google Shape;1787;p13"/>
            <p:cNvSpPr/>
            <p:nvPr/>
          </p:nvSpPr>
          <p:spPr>
            <a:xfrm>
              <a:off x="1579280" y="4330176"/>
              <a:ext cx="33870" cy="26625"/>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8" name="Google Shape;1788;p13"/>
            <p:cNvSpPr/>
            <p:nvPr/>
          </p:nvSpPr>
          <p:spPr>
            <a:xfrm>
              <a:off x="623478" y="3527823"/>
              <a:ext cx="35066" cy="25394"/>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9" name="Google Shape;1789;p13"/>
            <p:cNvSpPr/>
            <p:nvPr/>
          </p:nvSpPr>
          <p:spPr>
            <a:xfrm>
              <a:off x="541319" y="3513333"/>
              <a:ext cx="33870" cy="26589"/>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0" name="Google Shape;1790;p13"/>
            <p:cNvSpPr/>
            <p:nvPr/>
          </p:nvSpPr>
          <p:spPr>
            <a:xfrm>
              <a:off x="575154" y="3451678"/>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1" name="Google Shape;1791;p13"/>
            <p:cNvSpPr/>
            <p:nvPr/>
          </p:nvSpPr>
          <p:spPr>
            <a:xfrm>
              <a:off x="1249413" y="3730830"/>
              <a:ext cx="42311" cy="35066"/>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2" name="Google Shape;1792;p13"/>
            <p:cNvSpPr/>
            <p:nvPr/>
          </p:nvSpPr>
          <p:spPr>
            <a:xfrm>
              <a:off x="1573266" y="4837692"/>
              <a:ext cx="45933" cy="35066"/>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3" name="Google Shape;1793;p13"/>
            <p:cNvSpPr/>
            <p:nvPr/>
          </p:nvSpPr>
          <p:spPr>
            <a:xfrm>
              <a:off x="73652" y="3543545"/>
              <a:ext cx="42347" cy="35066"/>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4" name="Google Shape;1794;p13"/>
            <p:cNvSpPr/>
            <p:nvPr/>
          </p:nvSpPr>
          <p:spPr>
            <a:xfrm>
              <a:off x="1512843" y="3674028"/>
              <a:ext cx="70095" cy="51983"/>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5" name="Google Shape;1795;p13"/>
            <p:cNvSpPr/>
            <p:nvPr/>
          </p:nvSpPr>
          <p:spPr>
            <a:xfrm>
              <a:off x="461551" y="3272870"/>
              <a:ext cx="68900" cy="51983"/>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6" name="Google Shape;1796;p13"/>
            <p:cNvSpPr/>
            <p:nvPr/>
          </p:nvSpPr>
          <p:spPr>
            <a:xfrm>
              <a:off x="201744" y="3099894"/>
              <a:ext cx="66400" cy="64698"/>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7" name="Google Shape;1797;p13"/>
            <p:cNvSpPr/>
            <p:nvPr/>
          </p:nvSpPr>
          <p:spPr>
            <a:xfrm>
              <a:off x="1048834" y="3928837"/>
              <a:ext cx="67596" cy="6545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798" name="Google Shape;1798;p13"/>
          <p:cNvGrpSpPr/>
          <p:nvPr/>
        </p:nvGrpSpPr>
        <p:grpSpPr>
          <a:xfrm>
            <a:off x="-91091" y="303337"/>
            <a:ext cx="807023" cy="890635"/>
            <a:chOff x="-91111" y="576645"/>
            <a:chExt cx="1048900" cy="1157570"/>
          </a:xfrm>
        </p:grpSpPr>
        <p:sp>
          <p:nvSpPr>
            <p:cNvPr id="1799" name="Google Shape;1799;p13"/>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00" name="Google Shape;1800;p13"/>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01" name="Google Shape;1801;p13"/>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02" name="Google Shape;1802;p13"/>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03" name="Google Shape;1803;p13"/>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04" name="Google Shape;1804;p13"/>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05" name="Google Shape;1805;p13"/>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806" name="Google Shape;1806;p13"/>
          <p:cNvSpPr/>
          <p:nvPr/>
        </p:nvSpPr>
        <p:spPr>
          <a:xfrm>
            <a:off x="8308759" y="3292180"/>
            <a:ext cx="972063"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07" name="Google Shape;1807;p13"/>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08" name="Google Shape;1808;p13"/>
          <p:cNvSpPr/>
          <p:nvPr/>
        </p:nvSpPr>
        <p:spPr>
          <a:xfrm>
            <a:off x="8618846" y="3806757"/>
            <a:ext cx="196051"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09" name="Google Shape;1809;p13"/>
          <p:cNvSpPr/>
          <p:nvPr/>
        </p:nvSpPr>
        <p:spPr>
          <a:xfrm>
            <a:off x="8631925"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10" name="Google Shape;1810;p13"/>
          <p:cNvSpPr/>
          <p:nvPr/>
        </p:nvSpPr>
        <p:spPr>
          <a:xfrm>
            <a:off x="8418013" y="4009476"/>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11" name="Google Shape;1811;p13"/>
          <p:cNvSpPr/>
          <p:nvPr/>
        </p:nvSpPr>
        <p:spPr>
          <a:xfrm>
            <a:off x="8415587" y="4175422"/>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12" name="Google Shape;1812;p13"/>
          <p:cNvSpPr/>
          <p:nvPr/>
        </p:nvSpPr>
        <p:spPr>
          <a:xfrm>
            <a:off x="8231927"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13" name="Google Shape;1813;p13"/>
          <p:cNvGrpSpPr/>
          <p:nvPr/>
        </p:nvGrpSpPr>
        <p:grpSpPr>
          <a:xfrm>
            <a:off x="-59729" y="47192"/>
            <a:ext cx="408107" cy="405134"/>
            <a:chOff x="233409" y="90004"/>
            <a:chExt cx="408106" cy="405134"/>
          </a:xfrm>
        </p:grpSpPr>
        <p:sp>
          <p:nvSpPr>
            <p:cNvPr id="1814" name="Google Shape;1814;p1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15" name="Google Shape;1815;p1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16" name="Google Shape;1816;p1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17" name="Google Shape;1817;p1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18" name="Google Shape;1818;p1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19" name="Google Shape;1819;p1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0" name="Google Shape;1820;p1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1" name="Google Shape;1821;p1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2" name="Google Shape;1822;p1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823" name="Google Shape;1823;p13"/>
          <p:cNvSpPr/>
          <p:nvPr/>
        </p:nvSpPr>
        <p:spPr>
          <a:xfrm>
            <a:off x="704917" y="107795"/>
            <a:ext cx="44739"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4" name="Google Shape;1824;p13"/>
          <p:cNvSpPr/>
          <p:nvPr/>
        </p:nvSpPr>
        <p:spPr>
          <a:xfrm>
            <a:off x="187279" y="11098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5" name="Google Shape;1825;p13"/>
          <p:cNvSpPr/>
          <p:nvPr/>
        </p:nvSpPr>
        <p:spPr>
          <a:xfrm>
            <a:off x="532125" y="49800"/>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6" name="Google Shape;1826;p13"/>
          <p:cNvSpPr/>
          <p:nvPr/>
        </p:nvSpPr>
        <p:spPr>
          <a:xfrm>
            <a:off x="198157" y="1495355"/>
            <a:ext cx="44739"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7" name="Google Shape;1827;p13"/>
          <p:cNvSpPr/>
          <p:nvPr/>
        </p:nvSpPr>
        <p:spPr>
          <a:xfrm>
            <a:off x="102706" y="1883074"/>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28" name="Google Shape;1828;p13"/>
          <p:cNvGrpSpPr/>
          <p:nvPr/>
        </p:nvGrpSpPr>
        <p:grpSpPr>
          <a:xfrm rot="2700000" flipH="1">
            <a:off x="8445744" y="4805059"/>
            <a:ext cx="408102" cy="405131"/>
            <a:chOff x="233409" y="90004"/>
            <a:chExt cx="408106" cy="405134"/>
          </a:xfrm>
        </p:grpSpPr>
        <p:sp>
          <p:nvSpPr>
            <p:cNvPr id="1829" name="Google Shape;1829;p1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0" name="Google Shape;1830;p1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1" name="Google Shape;1831;p1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2" name="Google Shape;1832;p1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3" name="Google Shape;1833;p1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4" name="Google Shape;1834;p1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5" name="Google Shape;1835;p1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6" name="Google Shape;1836;p1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7" name="Google Shape;1837;p1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838" name="Google Shape;1838;p13"/>
          <p:cNvGrpSpPr/>
          <p:nvPr/>
        </p:nvGrpSpPr>
        <p:grpSpPr>
          <a:xfrm rot="9488979">
            <a:off x="8091565" y="30752"/>
            <a:ext cx="1048947" cy="1157621"/>
            <a:chOff x="-91111" y="576645"/>
            <a:chExt cx="1048900" cy="1157570"/>
          </a:xfrm>
        </p:grpSpPr>
        <p:sp>
          <p:nvSpPr>
            <p:cNvPr id="1839" name="Google Shape;1839;p13"/>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0" name="Google Shape;1840;p13"/>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1" name="Google Shape;1841;p13"/>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2" name="Google Shape;1842;p13"/>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3" name="Google Shape;1843;p13"/>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4" name="Google Shape;1844;p13"/>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5" name="Google Shape;1845;p13"/>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6" name="Google Shape;1846;p13"/>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7" name="Google Shape;1847;p13"/>
            <p:cNvSpPr/>
            <p:nvPr/>
          </p:nvSpPr>
          <p:spPr>
            <a:xfrm>
              <a:off x="748913" y="1167299"/>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848" name="Google Shape;1848;p13"/>
          <p:cNvSpPr txBox="1">
            <a:spLocks noGrp="1"/>
          </p:cNvSpPr>
          <p:nvPr>
            <p:ph type="title" idx="15"/>
          </p:nvPr>
        </p:nvSpPr>
        <p:spPr>
          <a:xfrm>
            <a:off x="560851"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20">
    <p:spTree>
      <p:nvGrpSpPr>
        <p:cNvPr id="1" name="Shape 2487"/>
        <p:cNvGrpSpPr/>
        <p:nvPr/>
      </p:nvGrpSpPr>
      <p:grpSpPr>
        <a:xfrm>
          <a:off x="0" y="0"/>
          <a:ext cx="0" cy="0"/>
          <a:chOff x="0" y="0"/>
          <a:chExt cx="0" cy="0"/>
        </a:xfrm>
      </p:grpSpPr>
      <p:sp>
        <p:nvSpPr>
          <p:cNvPr id="2488" name="Google Shape;2488;p17"/>
          <p:cNvSpPr txBox="1">
            <a:spLocks noGrp="1"/>
          </p:cNvSpPr>
          <p:nvPr>
            <p:ph type="subTitle" idx="1"/>
          </p:nvPr>
        </p:nvSpPr>
        <p:spPr>
          <a:xfrm>
            <a:off x="1042401" y="1657013"/>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89" name="Google Shape;2489;p17"/>
          <p:cNvSpPr txBox="1">
            <a:spLocks noGrp="1"/>
          </p:cNvSpPr>
          <p:nvPr>
            <p:ph type="subTitle" idx="2"/>
          </p:nvPr>
        </p:nvSpPr>
        <p:spPr>
          <a:xfrm>
            <a:off x="4791549" y="1657013"/>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90" name="Google Shape;2490;p17"/>
          <p:cNvSpPr txBox="1">
            <a:spLocks noGrp="1"/>
          </p:cNvSpPr>
          <p:nvPr>
            <p:ph type="ctrTitle"/>
          </p:nvPr>
        </p:nvSpPr>
        <p:spPr>
          <a:xfrm>
            <a:off x="1863952" y="1452276"/>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1" name="Google Shape;2491;p17"/>
          <p:cNvSpPr txBox="1">
            <a:spLocks noGrp="1"/>
          </p:cNvSpPr>
          <p:nvPr>
            <p:ph type="ctrTitle" idx="3"/>
          </p:nvPr>
        </p:nvSpPr>
        <p:spPr>
          <a:xfrm>
            <a:off x="5613100" y="1452274"/>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2" name="Google Shape;2492;p17"/>
          <p:cNvSpPr txBox="1">
            <a:spLocks noGrp="1"/>
          </p:cNvSpPr>
          <p:nvPr>
            <p:ph type="subTitle" idx="4"/>
          </p:nvPr>
        </p:nvSpPr>
        <p:spPr>
          <a:xfrm>
            <a:off x="3027000" y="3432725"/>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93" name="Google Shape;2493;p17"/>
          <p:cNvSpPr txBox="1">
            <a:spLocks noGrp="1"/>
          </p:cNvSpPr>
          <p:nvPr>
            <p:ph type="ctrTitle" idx="5"/>
          </p:nvPr>
        </p:nvSpPr>
        <p:spPr>
          <a:xfrm>
            <a:off x="3848551" y="3224550"/>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4" name="Google Shape;2494;p17"/>
          <p:cNvSpPr/>
          <p:nvPr/>
        </p:nvSpPr>
        <p:spPr>
          <a:xfrm>
            <a:off x="-747970" y="-2959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2495" name="Google Shape;2495;p17"/>
          <p:cNvSpPr/>
          <p:nvPr/>
        </p:nvSpPr>
        <p:spPr>
          <a:xfrm rot="10800000">
            <a:off x="5963903" y="4034526"/>
            <a:ext cx="3987999" cy="1262552"/>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2496" name="Google Shape;2496;p17"/>
          <p:cNvSpPr/>
          <p:nvPr/>
        </p:nvSpPr>
        <p:spPr>
          <a:xfrm>
            <a:off x="7551406"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497" name="Google Shape;2497;p17"/>
          <p:cNvGrpSpPr/>
          <p:nvPr/>
        </p:nvGrpSpPr>
        <p:grpSpPr>
          <a:xfrm>
            <a:off x="7692929" y="-85874"/>
            <a:ext cx="1559657" cy="1966970"/>
            <a:chOff x="7692926" y="-85874"/>
            <a:chExt cx="1559657" cy="1966970"/>
          </a:xfrm>
        </p:grpSpPr>
        <p:grpSp>
          <p:nvGrpSpPr>
            <p:cNvPr id="2498" name="Google Shape;2498;p17"/>
            <p:cNvGrpSpPr/>
            <p:nvPr/>
          </p:nvGrpSpPr>
          <p:grpSpPr>
            <a:xfrm>
              <a:off x="7778276" y="-85874"/>
              <a:ext cx="1020594" cy="402764"/>
              <a:chOff x="7778276" y="-85874"/>
              <a:chExt cx="1020594" cy="402764"/>
            </a:xfrm>
          </p:grpSpPr>
          <p:sp>
            <p:nvSpPr>
              <p:cNvPr id="2499" name="Google Shape;2499;p17"/>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0" name="Google Shape;2500;p17"/>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1" name="Google Shape;2501;p17"/>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2" name="Google Shape;2502;p17"/>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3" name="Google Shape;2503;p17"/>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4" name="Google Shape;2504;p17"/>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505" name="Google Shape;2505;p17"/>
            <p:cNvGrpSpPr/>
            <p:nvPr/>
          </p:nvGrpSpPr>
          <p:grpSpPr>
            <a:xfrm>
              <a:off x="8870885" y="1290484"/>
              <a:ext cx="171437" cy="590612"/>
              <a:chOff x="8910997" y="1170509"/>
              <a:chExt cx="171437" cy="590612"/>
            </a:xfrm>
          </p:grpSpPr>
          <p:sp>
            <p:nvSpPr>
              <p:cNvPr id="2506" name="Google Shape;2506;p17"/>
              <p:cNvSpPr/>
              <p:nvPr/>
            </p:nvSpPr>
            <p:spPr>
              <a:xfrm>
                <a:off x="8946158" y="11705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7" name="Google Shape;2507;p17"/>
              <p:cNvSpPr/>
              <p:nvPr/>
            </p:nvSpPr>
            <p:spPr>
              <a:xfrm>
                <a:off x="8956812" y="16407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8" name="Google Shape;2508;p17"/>
              <p:cNvSpPr/>
              <p:nvPr/>
            </p:nvSpPr>
            <p:spPr>
              <a:xfrm>
                <a:off x="8968746" y="15115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9" name="Google Shape;2509;p17"/>
              <p:cNvSpPr/>
              <p:nvPr/>
            </p:nvSpPr>
            <p:spPr>
              <a:xfrm>
                <a:off x="8910997" y="14146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0" name="Google Shape;2510;p17"/>
              <p:cNvSpPr/>
              <p:nvPr/>
            </p:nvSpPr>
            <p:spPr>
              <a:xfrm>
                <a:off x="8983804" y="13494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511" name="Google Shape;2511;p17"/>
            <p:cNvGrpSpPr/>
            <p:nvPr/>
          </p:nvGrpSpPr>
          <p:grpSpPr>
            <a:xfrm>
              <a:off x="8213498" y="948701"/>
              <a:ext cx="611658" cy="434768"/>
              <a:chOff x="8213498" y="948701"/>
              <a:chExt cx="611658" cy="434768"/>
            </a:xfrm>
          </p:grpSpPr>
          <p:sp>
            <p:nvSpPr>
              <p:cNvPr id="2512" name="Google Shape;2512;p17"/>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3" name="Google Shape;2513;p17"/>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4" name="Google Shape;2514;p17"/>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5" name="Google Shape;2515;p17"/>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6" name="Google Shape;2516;p17"/>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7" name="Google Shape;2517;p17"/>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8" name="Google Shape;2518;p17"/>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9" name="Google Shape;2519;p17"/>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0" name="Google Shape;2520;p17"/>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521" name="Google Shape;2521;p17"/>
            <p:cNvGrpSpPr/>
            <p:nvPr/>
          </p:nvGrpSpPr>
          <p:grpSpPr>
            <a:xfrm>
              <a:off x="8546814" y="427482"/>
              <a:ext cx="705768" cy="1177197"/>
              <a:chOff x="8556864" y="319795"/>
              <a:chExt cx="705768" cy="1177197"/>
            </a:xfrm>
          </p:grpSpPr>
          <p:sp>
            <p:nvSpPr>
              <p:cNvPr id="2522" name="Google Shape;2522;p17"/>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3" name="Google Shape;2523;p17"/>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4" name="Google Shape;2524;p17"/>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5" name="Google Shape;2525;p17"/>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6" name="Google Shape;2526;p17"/>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7" name="Google Shape;2527;p17"/>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8" name="Google Shape;2528;p17"/>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9" name="Google Shape;2529;p17"/>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0" name="Google Shape;2530;p17"/>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1" name="Google Shape;2531;p17"/>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2" name="Google Shape;2532;p17"/>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3" name="Google Shape;2533;p17"/>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4" name="Google Shape;2534;p17"/>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5" name="Google Shape;2535;p17"/>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6" name="Google Shape;2536;p17"/>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7" name="Google Shape;2537;p17"/>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8" name="Google Shape;2538;p17"/>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539" name="Google Shape;2539;p17"/>
            <p:cNvGrpSpPr/>
            <p:nvPr/>
          </p:nvGrpSpPr>
          <p:grpSpPr>
            <a:xfrm>
              <a:off x="7983978" y="-48128"/>
              <a:ext cx="1248235" cy="1191276"/>
              <a:chOff x="7923678" y="20260"/>
              <a:chExt cx="1248235" cy="1191276"/>
            </a:xfrm>
          </p:grpSpPr>
          <p:sp>
            <p:nvSpPr>
              <p:cNvPr id="2540" name="Google Shape;2540;p17"/>
              <p:cNvSpPr/>
              <p:nvPr/>
            </p:nvSpPr>
            <p:spPr>
              <a:xfrm>
                <a:off x="8021632" y="20260"/>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1" name="Google Shape;2541;p17"/>
              <p:cNvSpPr/>
              <p:nvPr/>
            </p:nvSpPr>
            <p:spPr>
              <a:xfrm>
                <a:off x="8531467" y="133234"/>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2" name="Google Shape;2542;p17"/>
              <p:cNvSpPr/>
              <p:nvPr/>
            </p:nvSpPr>
            <p:spPr>
              <a:xfrm>
                <a:off x="8442285" y="251291"/>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3" name="Google Shape;2543;p17"/>
              <p:cNvSpPr/>
              <p:nvPr/>
            </p:nvSpPr>
            <p:spPr>
              <a:xfrm>
                <a:off x="8349375" y="375634"/>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4" name="Google Shape;2544;p17"/>
              <p:cNvSpPr/>
              <p:nvPr/>
            </p:nvSpPr>
            <p:spPr>
              <a:xfrm>
                <a:off x="8314214" y="531336"/>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5" name="Google Shape;2545;p17"/>
              <p:cNvSpPr/>
              <p:nvPr/>
            </p:nvSpPr>
            <p:spPr>
              <a:xfrm>
                <a:off x="8271524" y="658314"/>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6" name="Google Shape;2546;p17"/>
              <p:cNvSpPr/>
              <p:nvPr/>
            </p:nvSpPr>
            <p:spPr>
              <a:xfrm>
                <a:off x="8197437" y="716740"/>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7" name="Google Shape;2547;p17"/>
              <p:cNvSpPr/>
              <p:nvPr/>
            </p:nvSpPr>
            <p:spPr>
              <a:xfrm>
                <a:off x="8105732" y="775015"/>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8" name="Google Shape;2548;p17"/>
              <p:cNvSpPr/>
              <p:nvPr/>
            </p:nvSpPr>
            <p:spPr>
              <a:xfrm>
                <a:off x="7972994" y="866155"/>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9" name="Google Shape;2549;p17"/>
              <p:cNvSpPr/>
              <p:nvPr/>
            </p:nvSpPr>
            <p:spPr>
              <a:xfrm>
                <a:off x="7923678" y="957032"/>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0" name="Google Shape;2550;p17"/>
              <p:cNvSpPr/>
              <p:nvPr/>
            </p:nvSpPr>
            <p:spPr>
              <a:xfrm>
                <a:off x="8092895" y="977134"/>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1" name="Google Shape;2551;p17"/>
              <p:cNvSpPr/>
              <p:nvPr/>
            </p:nvSpPr>
            <p:spPr>
              <a:xfrm>
                <a:off x="8171387" y="918106"/>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2" name="Google Shape;2552;p17"/>
              <p:cNvSpPr/>
              <p:nvPr/>
            </p:nvSpPr>
            <p:spPr>
              <a:xfrm>
                <a:off x="8264108" y="860358"/>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3" name="Google Shape;2553;p17"/>
              <p:cNvSpPr/>
              <p:nvPr/>
            </p:nvSpPr>
            <p:spPr>
              <a:xfrm>
                <a:off x="8357808" y="820152"/>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4" name="Google Shape;2554;p17"/>
              <p:cNvSpPr/>
              <p:nvPr/>
            </p:nvSpPr>
            <p:spPr>
              <a:xfrm>
                <a:off x="8473681" y="769933"/>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5" name="Google Shape;2555;p17"/>
              <p:cNvSpPr/>
              <p:nvPr/>
            </p:nvSpPr>
            <p:spPr>
              <a:xfrm>
                <a:off x="8564106" y="714670"/>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6" name="Google Shape;2556;p17"/>
              <p:cNvSpPr/>
              <p:nvPr/>
            </p:nvSpPr>
            <p:spPr>
              <a:xfrm>
                <a:off x="8652009" y="626767"/>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7" name="Google Shape;2557;p17"/>
              <p:cNvSpPr/>
              <p:nvPr/>
            </p:nvSpPr>
            <p:spPr>
              <a:xfrm>
                <a:off x="8733625" y="530093"/>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8" name="Google Shape;2558;p17"/>
              <p:cNvSpPr/>
              <p:nvPr/>
            </p:nvSpPr>
            <p:spPr>
              <a:xfrm>
                <a:off x="8808126" y="415802"/>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9" name="Google Shape;2559;p17"/>
              <p:cNvSpPr/>
              <p:nvPr/>
            </p:nvSpPr>
            <p:spPr>
              <a:xfrm>
                <a:off x="8881798" y="312841"/>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0" name="Google Shape;2560;p17"/>
              <p:cNvSpPr/>
              <p:nvPr/>
            </p:nvSpPr>
            <p:spPr>
              <a:xfrm>
                <a:off x="8952120" y="209880"/>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1" name="Google Shape;2561;p17"/>
              <p:cNvSpPr/>
              <p:nvPr/>
            </p:nvSpPr>
            <p:spPr>
              <a:xfrm>
                <a:off x="7971902" y="980748"/>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2" name="Google Shape;2562;p17"/>
              <p:cNvSpPr/>
              <p:nvPr/>
            </p:nvSpPr>
            <p:spPr>
              <a:xfrm>
                <a:off x="8024117" y="882945"/>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3" name="Google Shape;2563;p17"/>
              <p:cNvSpPr/>
              <p:nvPr/>
            </p:nvSpPr>
            <p:spPr>
              <a:xfrm>
                <a:off x="8130089" y="1048473"/>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4" name="Google Shape;2564;p17"/>
              <p:cNvSpPr/>
              <p:nvPr/>
            </p:nvSpPr>
            <p:spPr>
              <a:xfrm>
                <a:off x="8209973" y="1013236"/>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5" name="Google Shape;2565;p17"/>
              <p:cNvSpPr/>
              <p:nvPr/>
            </p:nvSpPr>
            <p:spPr>
              <a:xfrm>
                <a:off x="8307927" y="936929"/>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6" name="Google Shape;2566;p17"/>
              <p:cNvSpPr/>
              <p:nvPr/>
            </p:nvSpPr>
            <p:spPr>
              <a:xfrm>
                <a:off x="8173946" y="788643"/>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7" name="Google Shape;2567;p17"/>
              <p:cNvSpPr/>
              <p:nvPr/>
            </p:nvSpPr>
            <p:spPr>
              <a:xfrm>
                <a:off x="8234217" y="732099"/>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8" name="Google Shape;2568;p17"/>
              <p:cNvSpPr/>
              <p:nvPr/>
            </p:nvSpPr>
            <p:spPr>
              <a:xfrm>
                <a:off x="8330515" y="674502"/>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9" name="Google Shape;2569;p17"/>
              <p:cNvSpPr/>
              <p:nvPr/>
            </p:nvSpPr>
            <p:spPr>
              <a:xfrm>
                <a:off x="8423989" y="588595"/>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0" name="Google Shape;2570;p17"/>
              <p:cNvSpPr/>
              <p:nvPr/>
            </p:nvSpPr>
            <p:spPr>
              <a:xfrm>
                <a:off x="8390823" y="898003"/>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1" name="Google Shape;2571;p17"/>
              <p:cNvSpPr/>
              <p:nvPr/>
            </p:nvSpPr>
            <p:spPr>
              <a:xfrm>
                <a:off x="8494537" y="839389"/>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2" name="Google Shape;2572;p17"/>
              <p:cNvSpPr/>
              <p:nvPr/>
            </p:nvSpPr>
            <p:spPr>
              <a:xfrm>
                <a:off x="8588312" y="795984"/>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3" name="Google Shape;2573;p17"/>
              <p:cNvSpPr/>
              <p:nvPr/>
            </p:nvSpPr>
            <p:spPr>
              <a:xfrm>
                <a:off x="8775788" y="582157"/>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4" name="Google Shape;2574;p17"/>
              <p:cNvSpPr/>
              <p:nvPr/>
            </p:nvSpPr>
            <p:spPr>
              <a:xfrm>
                <a:off x="8691650" y="689259"/>
                <a:ext cx="47922" cy="71526"/>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5" name="Google Shape;2575;p17"/>
              <p:cNvSpPr/>
              <p:nvPr/>
            </p:nvSpPr>
            <p:spPr>
              <a:xfrm>
                <a:off x="8467394" y="454727"/>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6" name="Google Shape;2576;p17"/>
              <p:cNvSpPr/>
              <p:nvPr/>
            </p:nvSpPr>
            <p:spPr>
              <a:xfrm>
                <a:off x="8526423" y="297632"/>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7" name="Google Shape;2577;p17"/>
              <p:cNvSpPr/>
              <p:nvPr/>
            </p:nvSpPr>
            <p:spPr>
              <a:xfrm>
                <a:off x="8624377" y="150739"/>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8" name="Google Shape;2578;p17"/>
              <p:cNvSpPr/>
              <p:nvPr/>
            </p:nvSpPr>
            <p:spPr>
              <a:xfrm>
                <a:off x="8853752" y="510668"/>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9" name="Google Shape;2579;p17"/>
              <p:cNvSpPr/>
              <p:nvPr/>
            </p:nvSpPr>
            <p:spPr>
              <a:xfrm>
                <a:off x="8925241" y="374053"/>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80" name="Google Shape;2580;p17"/>
              <p:cNvSpPr/>
              <p:nvPr/>
            </p:nvSpPr>
            <p:spPr>
              <a:xfrm>
                <a:off x="8986415" y="266763"/>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581" name="Google Shape;2581;p17"/>
            <p:cNvGrpSpPr/>
            <p:nvPr/>
          </p:nvGrpSpPr>
          <p:grpSpPr>
            <a:xfrm rot="-1110663">
              <a:off x="7852317" y="272533"/>
              <a:ext cx="780902" cy="326888"/>
              <a:chOff x="7936040" y="253594"/>
              <a:chExt cx="780871" cy="326875"/>
            </a:xfrm>
          </p:grpSpPr>
          <p:sp>
            <p:nvSpPr>
              <p:cNvPr id="2582" name="Google Shape;2582;p17"/>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83" name="Google Shape;2583;p17"/>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84" name="Google Shape;2584;p17"/>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85" name="Google Shape;2585;p17"/>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86" name="Google Shape;2586;p17"/>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87" name="Google Shape;2587;p17"/>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88" name="Google Shape;2588;p17"/>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589" name="Google Shape;2589;p17"/>
            <p:cNvGrpSpPr/>
            <p:nvPr/>
          </p:nvGrpSpPr>
          <p:grpSpPr>
            <a:xfrm>
              <a:off x="7820614" y="807661"/>
              <a:ext cx="115572" cy="87940"/>
              <a:chOff x="7529664" y="637523"/>
              <a:chExt cx="115572" cy="87940"/>
            </a:xfrm>
          </p:grpSpPr>
          <p:sp>
            <p:nvSpPr>
              <p:cNvPr id="2590" name="Google Shape;2590;p17"/>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91" name="Google Shape;2591;p17"/>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92" name="Google Shape;2592;p17"/>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593" name="Google Shape;2593;p17"/>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94" name="Google Shape;2594;p17"/>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95" name="Google Shape;2595;p17"/>
            <p:cNvSpPr/>
            <p:nvPr/>
          </p:nvSpPr>
          <p:spPr>
            <a:xfrm>
              <a:off x="7913914" y="12904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96" name="Google Shape;2596;p17"/>
            <p:cNvSpPr/>
            <p:nvPr/>
          </p:nvSpPr>
          <p:spPr>
            <a:xfrm>
              <a:off x="7881545" y="341841"/>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97" name="Google Shape;2597;p17"/>
            <p:cNvSpPr/>
            <p:nvPr/>
          </p:nvSpPr>
          <p:spPr>
            <a:xfrm>
              <a:off x="9088045" y="14776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98" name="Google Shape;2598;p17"/>
            <p:cNvSpPr/>
            <p:nvPr/>
          </p:nvSpPr>
          <p:spPr>
            <a:xfrm>
              <a:off x="8305025" y="521732"/>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99" name="Google Shape;2599;p17"/>
            <p:cNvSpPr/>
            <p:nvPr/>
          </p:nvSpPr>
          <p:spPr>
            <a:xfrm>
              <a:off x="8254016" y="109164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00" name="Google Shape;2600;p17"/>
            <p:cNvSpPr/>
            <p:nvPr/>
          </p:nvSpPr>
          <p:spPr>
            <a:xfrm>
              <a:off x="8738198" y="17376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01" name="Google Shape;2601;p17"/>
            <p:cNvSpPr/>
            <p:nvPr/>
          </p:nvSpPr>
          <p:spPr>
            <a:xfrm>
              <a:off x="7692926" y="4979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602" name="Google Shape;2602;p17"/>
          <p:cNvGrpSpPr/>
          <p:nvPr/>
        </p:nvGrpSpPr>
        <p:grpSpPr>
          <a:xfrm>
            <a:off x="-134476" y="3653140"/>
            <a:ext cx="1727071" cy="1571249"/>
            <a:chOff x="-134477" y="3653137"/>
            <a:chExt cx="1727071" cy="1571249"/>
          </a:xfrm>
        </p:grpSpPr>
        <p:grpSp>
          <p:nvGrpSpPr>
            <p:cNvPr id="2603" name="Google Shape;2603;p17"/>
            <p:cNvGrpSpPr/>
            <p:nvPr/>
          </p:nvGrpSpPr>
          <p:grpSpPr>
            <a:xfrm>
              <a:off x="-75600" y="4091036"/>
              <a:ext cx="914079" cy="1092600"/>
              <a:chOff x="-91100" y="4114698"/>
              <a:chExt cx="914079" cy="1092600"/>
            </a:xfrm>
          </p:grpSpPr>
          <p:sp>
            <p:nvSpPr>
              <p:cNvPr id="2604" name="Google Shape;2604;p17"/>
              <p:cNvSpPr/>
              <p:nvPr/>
            </p:nvSpPr>
            <p:spPr>
              <a:xfrm>
                <a:off x="-70771" y="4114698"/>
                <a:ext cx="893750" cy="1092600"/>
              </a:xfrm>
              <a:custGeom>
                <a:avLst/>
                <a:gdLst/>
                <a:ahLst/>
                <a:cxnLst/>
                <a:rect l="l" t="t" r="r" b="b"/>
                <a:pathLst>
                  <a:path w="35750" h="43704" extrusionOk="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w="9525" cap="flat" cmpd="sng">
                <a:solidFill>
                  <a:schemeClr val="dk2"/>
                </a:solidFill>
                <a:prstDash val="solid"/>
                <a:round/>
                <a:headEnd type="none" w="med" len="med"/>
                <a:tailEnd type="none" w="med" len="med"/>
              </a:ln>
            </p:spPr>
          </p:sp>
          <p:sp>
            <p:nvSpPr>
              <p:cNvPr id="2605" name="Google Shape;2605;p17"/>
              <p:cNvSpPr/>
              <p:nvPr/>
            </p:nvSpPr>
            <p:spPr>
              <a:xfrm>
                <a:off x="-91100" y="4167931"/>
                <a:ext cx="872854" cy="990206"/>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06" name="Google Shape;2606;p17"/>
              <p:cNvSpPr/>
              <p:nvPr/>
            </p:nvSpPr>
            <p:spPr>
              <a:xfrm>
                <a:off x="665718" y="4148465"/>
                <a:ext cx="59918" cy="110863"/>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07" name="Google Shape;2607;p17"/>
              <p:cNvSpPr/>
              <p:nvPr/>
            </p:nvSpPr>
            <p:spPr>
              <a:xfrm>
                <a:off x="499561" y="4227988"/>
                <a:ext cx="177374" cy="147449"/>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08" name="Google Shape;2608;p17"/>
              <p:cNvSpPr/>
              <p:nvPr/>
            </p:nvSpPr>
            <p:spPr>
              <a:xfrm>
                <a:off x="355736" y="4345272"/>
                <a:ext cx="266285" cy="163602"/>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09" name="Google Shape;2609;p17"/>
              <p:cNvSpPr/>
              <p:nvPr/>
            </p:nvSpPr>
            <p:spPr>
              <a:xfrm>
                <a:off x="225509" y="4482436"/>
                <a:ext cx="344358" cy="209990"/>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0" name="Google Shape;2610;p17"/>
              <p:cNvSpPr/>
              <p:nvPr/>
            </p:nvSpPr>
            <p:spPr>
              <a:xfrm>
                <a:off x="87200" y="4614705"/>
                <a:ext cx="406986" cy="247911"/>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1" name="Google Shape;2611;p17"/>
              <p:cNvSpPr/>
              <p:nvPr/>
            </p:nvSpPr>
            <p:spPr>
              <a:xfrm>
                <a:off x="13240" y="4693946"/>
                <a:ext cx="386225" cy="335073"/>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612" name="Google Shape;2612;p17"/>
            <p:cNvGrpSpPr/>
            <p:nvPr/>
          </p:nvGrpSpPr>
          <p:grpSpPr>
            <a:xfrm>
              <a:off x="-22453" y="4050638"/>
              <a:ext cx="191215" cy="563460"/>
              <a:chOff x="114197" y="3383775"/>
              <a:chExt cx="191215" cy="563460"/>
            </a:xfrm>
          </p:grpSpPr>
          <p:sp>
            <p:nvSpPr>
              <p:cNvPr id="2613" name="Google Shape;2613;p17"/>
              <p:cNvSpPr/>
              <p:nvPr/>
            </p:nvSpPr>
            <p:spPr>
              <a:xfrm>
                <a:off x="195999" y="3383775"/>
                <a:ext cx="46078" cy="563460"/>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4" name="Google Shape;2614;p17"/>
              <p:cNvSpPr/>
              <p:nvPr/>
            </p:nvSpPr>
            <p:spPr>
              <a:xfrm>
                <a:off x="151094" y="3416807"/>
                <a:ext cx="82457" cy="82457"/>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5" name="Google Shape;2615;p17"/>
              <p:cNvSpPr/>
              <p:nvPr/>
            </p:nvSpPr>
            <p:spPr>
              <a:xfrm>
                <a:off x="216121" y="3493258"/>
                <a:ext cx="89291" cy="80110"/>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6" name="Google Shape;2616;p17"/>
              <p:cNvSpPr/>
              <p:nvPr/>
            </p:nvSpPr>
            <p:spPr>
              <a:xfrm>
                <a:off x="148782" y="3541269"/>
                <a:ext cx="72585" cy="79834"/>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7" name="Google Shape;2617;p17"/>
              <p:cNvSpPr/>
              <p:nvPr/>
            </p:nvSpPr>
            <p:spPr>
              <a:xfrm>
                <a:off x="202212" y="3644643"/>
                <a:ext cx="74415" cy="70066"/>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8" name="Google Shape;2618;p17"/>
              <p:cNvSpPr/>
              <p:nvPr/>
            </p:nvSpPr>
            <p:spPr>
              <a:xfrm>
                <a:off x="114197" y="3708842"/>
                <a:ext cx="92294" cy="66752"/>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619" name="Google Shape;2619;p17"/>
            <p:cNvGrpSpPr/>
            <p:nvPr/>
          </p:nvGrpSpPr>
          <p:grpSpPr>
            <a:xfrm rot="-820414">
              <a:off x="-93823" y="4052283"/>
              <a:ext cx="584197" cy="414004"/>
              <a:chOff x="357531" y="3743933"/>
              <a:chExt cx="584172" cy="413986"/>
            </a:xfrm>
          </p:grpSpPr>
          <p:sp>
            <p:nvSpPr>
              <p:cNvPr id="2620" name="Google Shape;2620;p17"/>
              <p:cNvSpPr/>
              <p:nvPr/>
            </p:nvSpPr>
            <p:spPr>
              <a:xfrm>
                <a:off x="357531" y="3755645"/>
                <a:ext cx="477034" cy="402274"/>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1" name="Google Shape;2621;p17"/>
              <p:cNvSpPr/>
              <p:nvPr/>
            </p:nvSpPr>
            <p:spPr>
              <a:xfrm>
                <a:off x="668480" y="3818980"/>
                <a:ext cx="261729" cy="94365"/>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2" name="Google Shape;2622;p17"/>
              <p:cNvSpPr/>
              <p:nvPr/>
            </p:nvSpPr>
            <p:spPr>
              <a:xfrm>
                <a:off x="771508" y="3797132"/>
                <a:ext cx="133367"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3" name="Google Shape;2623;p17"/>
              <p:cNvSpPr/>
              <p:nvPr/>
            </p:nvSpPr>
            <p:spPr>
              <a:xfrm>
                <a:off x="716974" y="3773144"/>
                <a:ext cx="62024" cy="13464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4" name="Google Shape;2624;p17"/>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5" name="Google Shape;2625;p17"/>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6" name="Google Shape;2626;p17"/>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7" name="Google Shape;2627;p17"/>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8" name="Google Shape;2628;p17"/>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629" name="Google Shape;2629;p17"/>
            <p:cNvGrpSpPr/>
            <p:nvPr/>
          </p:nvGrpSpPr>
          <p:grpSpPr>
            <a:xfrm>
              <a:off x="395516" y="4840024"/>
              <a:ext cx="971395" cy="384362"/>
              <a:chOff x="1928754" y="4491924"/>
              <a:chExt cx="971395" cy="384362"/>
            </a:xfrm>
          </p:grpSpPr>
          <p:sp>
            <p:nvSpPr>
              <p:cNvPr id="2630" name="Google Shape;2630;p17"/>
              <p:cNvSpPr/>
              <p:nvPr/>
            </p:nvSpPr>
            <p:spPr>
              <a:xfrm>
                <a:off x="1929030" y="4491924"/>
                <a:ext cx="971119" cy="384292"/>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31" name="Google Shape;2631;p17"/>
              <p:cNvSpPr/>
              <p:nvPr/>
            </p:nvSpPr>
            <p:spPr>
              <a:xfrm>
                <a:off x="1928754" y="4596368"/>
                <a:ext cx="964492" cy="232908"/>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32" name="Google Shape;2632;p17"/>
              <p:cNvSpPr/>
              <p:nvPr/>
            </p:nvSpPr>
            <p:spPr>
              <a:xfrm>
                <a:off x="2644534" y="4512219"/>
                <a:ext cx="126049" cy="175786"/>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33" name="Google Shape;2633;p17"/>
              <p:cNvSpPr/>
              <p:nvPr/>
            </p:nvSpPr>
            <p:spPr>
              <a:xfrm>
                <a:off x="2466089" y="4498413"/>
                <a:ext cx="159184" cy="277260"/>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34" name="Google Shape;2634;p17"/>
              <p:cNvSpPr/>
              <p:nvPr/>
            </p:nvSpPr>
            <p:spPr>
              <a:xfrm>
                <a:off x="2278395" y="4553155"/>
                <a:ext cx="153593" cy="289720"/>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35" name="Google Shape;2635;p17"/>
              <p:cNvSpPr/>
              <p:nvPr/>
            </p:nvSpPr>
            <p:spPr>
              <a:xfrm>
                <a:off x="2091908" y="4660808"/>
                <a:ext cx="148933" cy="215478"/>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636" name="Google Shape;2636;p17"/>
            <p:cNvGrpSpPr/>
            <p:nvPr/>
          </p:nvGrpSpPr>
          <p:grpSpPr>
            <a:xfrm>
              <a:off x="287292" y="3972850"/>
              <a:ext cx="1187845" cy="1134825"/>
              <a:chOff x="287292" y="3972850"/>
              <a:chExt cx="1187845" cy="1134825"/>
            </a:xfrm>
          </p:grpSpPr>
          <p:sp>
            <p:nvSpPr>
              <p:cNvPr id="2637" name="Google Shape;2637;p17"/>
              <p:cNvSpPr/>
              <p:nvPr/>
            </p:nvSpPr>
            <p:spPr>
              <a:xfrm>
                <a:off x="287292" y="3972850"/>
                <a:ext cx="1094614" cy="1134825"/>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38" name="Google Shape;2638;p17"/>
              <p:cNvSpPr/>
              <p:nvPr/>
            </p:nvSpPr>
            <p:spPr>
              <a:xfrm>
                <a:off x="476919" y="4940801"/>
                <a:ext cx="420257" cy="59401"/>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39" name="Google Shape;2639;p17"/>
              <p:cNvSpPr/>
              <p:nvPr/>
            </p:nvSpPr>
            <p:spPr>
              <a:xfrm>
                <a:off x="551749" y="4800116"/>
                <a:ext cx="429472"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0" name="Google Shape;2640;p17"/>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1" name="Google Shape;2641;p17"/>
              <p:cNvSpPr/>
              <p:nvPr/>
            </p:nvSpPr>
            <p:spPr>
              <a:xfrm>
                <a:off x="734818" y="4527686"/>
                <a:ext cx="368450"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2" name="Google Shape;2642;p17"/>
              <p:cNvSpPr/>
              <p:nvPr/>
            </p:nvSpPr>
            <p:spPr>
              <a:xfrm>
                <a:off x="894831" y="4446919"/>
                <a:ext cx="249890"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3" name="Google Shape;2643;p17"/>
              <p:cNvSpPr/>
              <p:nvPr/>
            </p:nvSpPr>
            <p:spPr>
              <a:xfrm>
                <a:off x="998481" y="4381030"/>
                <a:ext cx="216479"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4" name="Google Shape;2644;p17"/>
              <p:cNvSpPr/>
              <p:nvPr/>
            </p:nvSpPr>
            <p:spPr>
              <a:xfrm>
                <a:off x="1119354" y="4323458"/>
                <a:ext cx="181964" cy="65510"/>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5" name="Google Shape;2645;p17"/>
              <p:cNvSpPr/>
              <p:nvPr/>
            </p:nvSpPr>
            <p:spPr>
              <a:xfrm>
                <a:off x="1195357" y="4256118"/>
                <a:ext cx="232218"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6" name="Google Shape;2646;p17"/>
              <p:cNvSpPr/>
              <p:nvPr/>
            </p:nvSpPr>
            <p:spPr>
              <a:xfrm>
                <a:off x="1282853" y="4128791"/>
                <a:ext cx="192284"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7" name="Google Shape;2647;p17"/>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8" name="Google Shape;2648;p17"/>
              <p:cNvSpPr/>
              <p:nvPr/>
            </p:nvSpPr>
            <p:spPr>
              <a:xfrm>
                <a:off x="1172335" y="4076707"/>
                <a:ext cx="67581" cy="176580"/>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9" name="Google Shape;2649;p17"/>
              <p:cNvSpPr/>
              <p:nvPr/>
            </p:nvSpPr>
            <p:spPr>
              <a:xfrm>
                <a:off x="1061782" y="4151260"/>
                <a:ext cx="89463" cy="156112"/>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0" name="Google Shape;2650;p17"/>
              <p:cNvSpPr/>
              <p:nvPr/>
            </p:nvSpPr>
            <p:spPr>
              <a:xfrm>
                <a:off x="982362" y="4176767"/>
                <a:ext cx="79627" cy="168607"/>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1" name="Google Shape;2651;p17"/>
              <p:cNvSpPr/>
              <p:nvPr/>
            </p:nvSpPr>
            <p:spPr>
              <a:xfrm>
                <a:off x="856864" y="4232924"/>
                <a:ext cx="94434" cy="15966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2" name="Google Shape;2652;p17"/>
              <p:cNvSpPr/>
              <p:nvPr/>
            </p:nvSpPr>
            <p:spPr>
              <a:xfrm>
                <a:off x="767055" y="4265472"/>
                <a:ext cx="99059" cy="18006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3" name="Google Shape;2653;p17"/>
              <p:cNvSpPr/>
              <p:nvPr/>
            </p:nvSpPr>
            <p:spPr>
              <a:xfrm>
                <a:off x="662267" y="4355799"/>
                <a:ext cx="119768" cy="173784"/>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4" name="Google Shape;2654;p17"/>
              <p:cNvSpPr/>
              <p:nvPr/>
            </p:nvSpPr>
            <p:spPr>
              <a:xfrm>
                <a:off x="562103" y="4460311"/>
                <a:ext cx="141650" cy="162532"/>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5" name="Google Shape;2655;p17"/>
              <p:cNvSpPr/>
              <p:nvPr/>
            </p:nvSpPr>
            <p:spPr>
              <a:xfrm>
                <a:off x="448134" y="4525304"/>
                <a:ext cx="184898" cy="205780"/>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6" name="Google Shape;2656;p17"/>
              <p:cNvSpPr/>
              <p:nvPr/>
            </p:nvSpPr>
            <p:spPr>
              <a:xfrm>
                <a:off x="410132" y="4644141"/>
                <a:ext cx="152005" cy="185968"/>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7" name="Google Shape;2657;p17"/>
              <p:cNvSpPr/>
              <p:nvPr/>
            </p:nvSpPr>
            <p:spPr>
              <a:xfrm>
                <a:off x="387214" y="4767361"/>
                <a:ext cx="108171" cy="1594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8" name="Google Shape;2658;p17"/>
              <p:cNvSpPr/>
              <p:nvPr/>
            </p:nvSpPr>
            <p:spPr>
              <a:xfrm>
                <a:off x="1353437" y="4158681"/>
                <a:ext cx="76417"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9" name="Google Shape;2659;p17"/>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60" name="Google Shape;2660;p17"/>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61" name="Google Shape;2661;p17"/>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62" name="Google Shape;2662;p17"/>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63" name="Google Shape;2663;p17"/>
              <p:cNvSpPr/>
              <p:nvPr/>
            </p:nvSpPr>
            <p:spPr>
              <a:xfrm>
                <a:off x="1168158" y="4353279"/>
                <a:ext cx="68306"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64" name="Google Shape;2664;p17"/>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65" name="Google Shape;2665;p17"/>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66" name="Google Shape;2666;p17"/>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67" name="Google Shape;2667;p17"/>
              <p:cNvSpPr/>
              <p:nvPr/>
            </p:nvSpPr>
            <p:spPr>
              <a:xfrm>
                <a:off x="1019673" y="4213561"/>
                <a:ext cx="11079" cy="58124"/>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68" name="Google Shape;2668;p17"/>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69" name="Google Shape;2669;p17"/>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70" name="Google Shape;2670;p17"/>
              <p:cNvSpPr/>
              <p:nvPr/>
            </p:nvSpPr>
            <p:spPr>
              <a:xfrm>
                <a:off x="606732" y="4521438"/>
                <a:ext cx="55984"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71" name="Google Shape;2671;p17"/>
              <p:cNvSpPr/>
              <p:nvPr/>
            </p:nvSpPr>
            <p:spPr>
              <a:xfrm>
                <a:off x="697472" y="4402671"/>
                <a:ext cx="45802"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72" name="Google Shape;2672;p17"/>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73" name="Google Shape;2673;p17"/>
              <p:cNvSpPr/>
              <p:nvPr/>
            </p:nvSpPr>
            <p:spPr>
              <a:xfrm>
                <a:off x="806541" y="4825899"/>
                <a:ext cx="95262"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74" name="Google Shape;2674;p17"/>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75" name="Google Shape;2675;p17"/>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76" name="Google Shape;2676;p17"/>
              <p:cNvSpPr/>
              <p:nvPr/>
            </p:nvSpPr>
            <p:spPr>
              <a:xfrm>
                <a:off x="458005" y="4696224"/>
                <a:ext cx="63163" cy="74277"/>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77" name="Google Shape;2677;p17"/>
              <p:cNvSpPr/>
              <p:nvPr/>
            </p:nvSpPr>
            <p:spPr>
              <a:xfrm>
                <a:off x="413446" y="4798701"/>
                <a:ext cx="49012" cy="74277"/>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678" name="Google Shape;2678;p17"/>
            <p:cNvGrpSpPr/>
            <p:nvPr/>
          </p:nvGrpSpPr>
          <p:grpSpPr>
            <a:xfrm>
              <a:off x="698404" y="4536073"/>
              <a:ext cx="744185" cy="310361"/>
              <a:chOff x="698404" y="4536073"/>
              <a:chExt cx="744185" cy="310361"/>
            </a:xfrm>
          </p:grpSpPr>
          <p:sp>
            <p:nvSpPr>
              <p:cNvPr id="2679" name="Google Shape;2679;p17"/>
              <p:cNvSpPr/>
              <p:nvPr/>
            </p:nvSpPr>
            <p:spPr>
              <a:xfrm>
                <a:off x="698404" y="4575835"/>
                <a:ext cx="689717" cy="270599"/>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80" name="Google Shape;2680;p17"/>
              <p:cNvSpPr/>
              <p:nvPr/>
            </p:nvSpPr>
            <p:spPr>
              <a:xfrm>
                <a:off x="1244437" y="4664884"/>
                <a:ext cx="116316" cy="61748"/>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81" name="Google Shape;2681;p17"/>
              <p:cNvSpPr/>
              <p:nvPr/>
            </p:nvSpPr>
            <p:spPr>
              <a:xfrm>
                <a:off x="1289756" y="4685766"/>
                <a:ext cx="146241" cy="95745"/>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82" name="Google Shape;2682;p17"/>
              <p:cNvSpPr/>
              <p:nvPr/>
            </p:nvSpPr>
            <p:spPr>
              <a:xfrm>
                <a:off x="1291551" y="4536073"/>
                <a:ext cx="151038" cy="110103"/>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83" name="Google Shape;2683;p17"/>
              <p:cNvSpPr/>
              <p:nvPr/>
            </p:nvSpPr>
            <p:spPr>
              <a:xfrm>
                <a:off x="1195840" y="4664781"/>
                <a:ext cx="18673" cy="51531"/>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84" name="Google Shape;2684;p17"/>
              <p:cNvSpPr/>
              <p:nvPr/>
            </p:nvSpPr>
            <p:spPr>
              <a:xfrm>
                <a:off x="1161255" y="4681348"/>
                <a:ext cx="18707" cy="45318"/>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85" name="Google Shape;2685;p17"/>
              <p:cNvSpPr/>
              <p:nvPr/>
            </p:nvSpPr>
            <p:spPr>
              <a:xfrm>
                <a:off x="1127845" y="4681348"/>
                <a:ext cx="18707" cy="48287"/>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686" name="Google Shape;2686;p17"/>
            <p:cNvGrpSpPr/>
            <p:nvPr/>
          </p:nvGrpSpPr>
          <p:grpSpPr>
            <a:xfrm>
              <a:off x="1480868" y="4370675"/>
              <a:ext cx="111726" cy="84079"/>
              <a:chOff x="1480868" y="4370675"/>
              <a:chExt cx="111726" cy="84079"/>
            </a:xfrm>
          </p:grpSpPr>
          <p:sp>
            <p:nvSpPr>
              <p:cNvPr id="2687" name="Google Shape;2687;p17"/>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88" name="Google Shape;2688;p17"/>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89" name="Google Shape;2689;p17"/>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690" name="Google Shape;2690;p17"/>
            <p:cNvGrpSpPr/>
            <p:nvPr/>
          </p:nvGrpSpPr>
          <p:grpSpPr>
            <a:xfrm>
              <a:off x="497557" y="3828541"/>
              <a:ext cx="111692" cy="96747"/>
              <a:chOff x="511469" y="3533641"/>
              <a:chExt cx="111692" cy="96747"/>
            </a:xfrm>
          </p:grpSpPr>
          <p:sp>
            <p:nvSpPr>
              <p:cNvPr id="2691" name="Google Shape;2691;p17"/>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92" name="Google Shape;2692;p17"/>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93" name="Google Shape;2693;p17"/>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694" name="Google Shape;2694;p17"/>
            <p:cNvSpPr/>
            <p:nvPr/>
          </p:nvSpPr>
          <p:spPr>
            <a:xfrm>
              <a:off x="1061766" y="3978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95" name="Google Shape;2695;p17"/>
            <p:cNvSpPr/>
            <p:nvPr/>
          </p:nvSpPr>
          <p:spPr>
            <a:xfrm>
              <a:off x="1494708" y="48542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96" name="Google Shape;2696;p17"/>
            <p:cNvSpPr/>
            <p:nvPr/>
          </p:nvSpPr>
          <p:spPr>
            <a:xfrm>
              <a:off x="57151" y="38545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97" name="Google Shape;2697;p17"/>
            <p:cNvSpPr/>
            <p:nvPr/>
          </p:nvSpPr>
          <p:spPr>
            <a:xfrm>
              <a:off x="1269199" y="38882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98" name="Google Shape;2698;p17"/>
            <p:cNvSpPr/>
            <p:nvPr/>
          </p:nvSpPr>
          <p:spPr>
            <a:xfrm>
              <a:off x="2646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99" name="Google Shape;2699;p17"/>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00" name="Google Shape;2700;p17"/>
            <p:cNvSpPr/>
            <p:nvPr/>
          </p:nvSpPr>
          <p:spPr>
            <a:xfrm>
              <a:off x="821979" y="3987329"/>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701" name="Google Shape;2701;p17"/>
          <p:cNvGrpSpPr/>
          <p:nvPr/>
        </p:nvGrpSpPr>
        <p:grpSpPr>
          <a:xfrm>
            <a:off x="788653" y="49800"/>
            <a:ext cx="342003" cy="326317"/>
            <a:chOff x="1169653" y="125998"/>
            <a:chExt cx="342002" cy="326317"/>
          </a:xfrm>
        </p:grpSpPr>
        <p:sp>
          <p:nvSpPr>
            <p:cNvPr id="2702" name="Google Shape;2702;p17"/>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03" name="Google Shape;2703;p17"/>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04" name="Google Shape;2704;p17"/>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705" name="Google Shape;2705;p17"/>
          <p:cNvGrpSpPr/>
          <p:nvPr/>
        </p:nvGrpSpPr>
        <p:grpSpPr>
          <a:xfrm>
            <a:off x="-490084" y="0"/>
            <a:ext cx="1575215" cy="1947626"/>
            <a:chOff x="-490086" y="0"/>
            <a:chExt cx="1575215" cy="1947626"/>
          </a:xfrm>
        </p:grpSpPr>
        <p:grpSp>
          <p:nvGrpSpPr>
            <p:cNvPr id="2706" name="Google Shape;2706;p17"/>
            <p:cNvGrpSpPr/>
            <p:nvPr/>
          </p:nvGrpSpPr>
          <p:grpSpPr>
            <a:xfrm rot="554175">
              <a:off x="-377986" y="98660"/>
              <a:ext cx="1351016" cy="1505965"/>
              <a:chOff x="-257414" y="402406"/>
              <a:chExt cx="1351063" cy="1506018"/>
            </a:xfrm>
          </p:grpSpPr>
          <p:sp>
            <p:nvSpPr>
              <p:cNvPr id="2707" name="Google Shape;2707;p17"/>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08" name="Google Shape;2708;p17"/>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09" name="Google Shape;2709;p17"/>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10" name="Google Shape;2710;p17"/>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11" name="Google Shape;2711;p17"/>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12" name="Google Shape;2712;p17"/>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13" name="Google Shape;2713;p17"/>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14" name="Google Shape;2714;p17"/>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715" name="Google Shape;2715;p17"/>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716" name="Google Shape;2716;p17"/>
          <p:cNvGrpSpPr/>
          <p:nvPr/>
        </p:nvGrpSpPr>
        <p:grpSpPr>
          <a:xfrm>
            <a:off x="7133439" y="3487255"/>
            <a:ext cx="2480887" cy="1832467"/>
            <a:chOff x="7133439" y="3487252"/>
            <a:chExt cx="2480886" cy="1832467"/>
          </a:xfrm>
        </p:grpSpPr>
        <p:sp>
          <p:nvSpPr>
            <p:cNvPr id="2717" name="Google Shape;2717;p17"/>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18" name="Google Shape;2718;p17"/>
            <p:cNvSpPr/>
            <p:nvPr/>
          </p:nvSpPr>
          <p:spPr>
            <a:xfrm>
              <a:off x="7133439" y="48716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719" name="Google Shape;2719;p17"/>
            <p:cNvGrpSpPr/>
            <p:nvPr/>
          </p:nvGrpSpPr>
          <p:grpSpPr>
            <a:xfrm rot="-1253440">
              <a:off x="8393308" y="3636190"/>
              <a:ext cx="1048937" cy="1158529"/>
              <a:chOff x="8231925" y="3292177"/>
              <a:chExt cx="1048895" cy="1158482"/>
            </a:xfrm>
          </p:grpSpPr>
          <p:sp>
            <p:nvSpPr>
              <p:cNvPr id="2720" name="Google Shape;2720;p17"/>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21" name="Google Shape;2721;p17"/>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22" name="Google Shape;2722;p17"/>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23" name="Google Shape;2723;p17"/>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24" name="Google Shape;2724;p17"/>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25" name="Google Shape;2725;p17"/>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26" name="Google Shape;2726;p17"/>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727" name="Google Shape;2727;p17"/>
            <p:cNvGrpSpPr/>
            <p:nvPr/>
          </p:nvGrpSpPr>
          <p:grpSpPr>
            <a:xfrm rot="2700000" flipH="1">
              <a:off x="8159393" y="4829632"/>
              <a:ext cx="408102" cy="405131"/>
              <a:chOff x="233409" y="90004"/>
              <a:chExt cx="408106" cy="405134"/>
            </a:xfrm>
          </p:grpSpPr>
          <p:sp>
            <p:nvSpPr>
              <p:cNvPr id="2728" name="Google Shape;2728;p17"/>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29" name="Google Shape;2729;p17"/>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30" name="Google Shape;2730;p17"/>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31" name="Google Shape;2731;p17"/>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32" name="Google Shape;2732;p17"/>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33" name="Google Shape;2733;p17"/>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34" name="Google Shape;2734;p17"/>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35" name="Google Shape;2735;p17"/>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36" name="Google Shape;2736;p17"/>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2737" name="Google Shape;2737;p17"/>
          <p:cNvSpPr txBox="1">
            <a:spLocks noGrp="1"/>
          </p:cNvSpPr>
          <p:nvPr>
            <p:ph type="title" idx="6"/>
          </p:nvPr>
        </p:nvSpPr>
        <p:spPr>
          <a:xfrm>
            <a:off x="560851"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_1_1">
    <p:spTree>
      <p:nvGrpSpPr>
        <p:cNvPr id="1" name="Shape 2738"/>
        <p:cNvGrpSpPr/>
        <p:nvPr/>
      </p:nvGrpSpPr>
      <p:grpSpPr>
        <a:xfrm>
          <a:off x="0" y="0"/>
          <a:ext cx="0" cy="0"/>
          <a:chOff x="0" y="0"/>
          <a:chExt cx="0" cy="0"/>
        </a:xfrm>
      </p:grpSpPr>
      <p:sp>
        <p:nvSpPr>
          <p:cNvPr id="2739" name="Google Shape;2739;p18"/>
          <p:cNvSpPr/>
          <p:nvPr/>
        </p:nvSpPr>
        <p:spPr>
          <a:xfrm flipH="1">
            <a:off x="255114" y="1490530"/>
            <a:ext cx="236943"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40" name="Google Shape;2740;p18"/>
          <p:cNvSpPr txBox="1">
            <a:spLocks noGrp="1"/>
          </p:cNvSpPr>
          <p:nvPr>
            <p:ph type="subTitle" idx="1"/>
          </p:nvPr>
        </p:nvSpPr>
        <p:spPr>
          <a:xfrm>
            <a:off x="1422174" y="1716850"/>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1" name="Google Shape;2741;p18"/>
          <p:cNvSpPr txBox="1">
            <a:spLocks noGrp="1"/>
          </p:cNvSpPr>
          <p:nvPr>
            <p:ph type="subTitle" idx="2"/>
          </p:nvPr>
        </p:nvSpPr>
        <p:spPr>
          <a:xfrm>
            <a:off x="5496727" y="1716850"/>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r"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r"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r"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r"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r"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r"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r"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2" name="Google Shape;2742;p18"/>
          <p:cNvSpPr txBox="1">
            <a:spLocks noGrp="1"/>
          </p:cNvSpPr>
          <p:nvPr>
            <p:ph type="subTitle" idx="3"/>
          </p:nvPr>
        </p:nvSpPr>
        <p:spPr>
          <a:xfrm>
            <a:off x="1422174" y="3494753"/>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3" name="Google Shape;2743;p18"/>
          <p:cNvSpPr txBox="1">
            <a:spLocks noGrp="1"/>
          </p:cNvSpPr>
          <p:nvPr>
            <p:ph type="subTitle" idx="4"/>
          </p:nvPr>
        </p:nvSpPr>
        <p:spPr>
          <a:xfrm>
            <a:off x="5496727" y="3494753"/>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r"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r"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r"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r"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r"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r"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r"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4" name="Google Shape;2744;p18"/>
          <p:cNvSpPr txBox="1">
            <a:spLocks noGrp="1"/>
          </p:cNvSpPr>
          <p:nvPr>
            <p:ph type="subTitle" idx="5"/>
          </p:nvPr>
        </p:nvSpPr>
        <p:spPr>
          <a:xfrm>
            <a:off x="1917300" y="747725"/>
            <a:ext cx="5309400" cy="4005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1400" b="0">
                <a:solidFill>
                  <a:schemeClr val="dk1"/>
                </a:solidFill>
                <a:latin typeface="Ubuntu"/>
                <a:ea typeface="Ubuntu"/>
                <a:cs typeface="Ubuntu"/>
                <a:sym typeface="Ubuntu"/>
              </a:defRPr>
            </a:lvl1pPr>
            <a:lvl2pPr lvl="1">
              <a:spcBef>
                <a:spcPts val="0"/>
              </a:spcBef>
              <a:spcAft>
                <a:spcPts val="0"/>
              </a:spcAft>
              <a:buSzPts val="2400"/>
              <a:buNone/>
              <a:defRPr>
                <a:latin typeface="Ubuntu"/>
                <a:ea typeface="Ubuntu"/>
                <a:cs typeface="Ubuntu"/>
                <a:sym typeface="Ubuntu"/>
              </a:defRPr>
            </a:lvl2pPr>
            <a:lvl3pPr lvl="2">
              <a:spcBef>
                <a:spcPts val="0"/>
              </a:spcBef>
              <a:spcAft>
                <a:spcPts val="0"/>
              </a:spcAft>
              <a:buSzPts val="2400"/>
              <a:buNone/>
              <a:defRPr>
                <a:latin typeface="Ubuntu"/>
                <a:ea typeface="Ubuntu"/>
                <a:cs typeface="Ubuntu"/>
                <a:sym typeface="Ubuntu"/>
              </a:defRPr>
            </a:lvl3pPr>
            <a:lvl4pPr lvl="3">
              <a:spcBef>
                <a:spcPts val="0"/>
              </a:spcBef>
              <a:spcAft>
                <a:spcPts val="0"/>
              </a:spcAft>
              <a:buSzPts val="2400"/>
              <a:buNone/>
              <a:defRPr>
                <a:latin typeface="Ubuntu"/>
                <a:ea typeface="Ubuntu"/>
                <a:cs typeface="Ubuntu"/>
                <a:sym typeface="Ubuntu"/>
              </a:defRPr>
            </a:lvl4pPr>
            <a:lvl5pPr lvl="4">
              <a:spcBef>
                <a:spcPts val="0"/>
              </a:spcBef>
              <a:spcAft>
                <a:spcPts val="0"/>
              </a:spcAft>
              <a:buSzPts val="2400"/>
              <a:buNone/>
              <a:defRPr>
                <a:latin typeface="Ubuntu"/>
                <a:ea typeface="Ubuntu"/>
                <a:cs typeface="Ubuntu"/>
                <a:sym typeface="Ubuntu"/>
              </a:defRPr>
            </a:lvl5pPr>
            <a:lvl6pPr lvl="5">
              <a:spcBef>
                <a:spcPts val="0"/>
              </a:spcBef>
              <a:spcAft>
                <a:spcPts val="0"/>
              </a:spcAft>
              <a:buSzPts val="2400"/>
              <a:buNone/>
              <a:defRPr>
                <a:latin typeface="Ubuntu"/>
                <a:ea typeface="Ubuntu"/>
                <a:cs typeface="Ubuntu"/>
                <a:sym typeface="Ubuntu"/>
              </a:defRPr>
            </a:lvl6pPr>
            <a:lvl7pPr lvl="6">
              <a:spcBef>
                <a:spcPts val="0"/>
              </a:spcBef>
              <a:spcAft>
                <a:spcPts val="0"/>
              </a:spcAft>
              <a:buSzPts val="2400"/>
              <a:buNone/>
              <a:defRPr>
                <a:latin typeface="Ubuntu"/>
                <a:ea typeface="Ubuntu"/>
                <a:cs typeface="Ubuntu"/>
                <a:sym typeface="Ubuntu"/>
              </a:defRPr>
            </a:lvl7pPr>
            <a:lvl8pPr lvl="7">
              <a:spcBef>
                <a:spcPts val="0"/>
              </a:spcBef>
              <a:spcAft>
                <a:spcPts val="0"/>
              </a:spcAft>
              <a:buSzPts val="2400"/>
              <a:buNone/>
              <a:defRPr>
                <a:latin typeface="Ubuntu"/>
                <a:ea typeface="Ubuntu"/>
                <a:cs typeface="Ubuntu"/>
                <a:sym typeface="Ubuntu"/>
              </a:defRPr>
            </a:lvl8pPr>
            <a:lvl9pPr lvl="8">
              <a:spcBef>
                <a:spcPts val="0"/>
              </a:spcBef>
              <a:spcAft>
                <a:spcPts val="0"/>
              </a:spcAft>
              <a:buSzPts val="2400"/>
              <a:buNone/>
              <a:defRPr>
                <a:latin typeface="Ubuntu"/>
                <a:ea typeface="Ubuntu"/>
                <a:cs typeface="Ubuntu"/>
                <a:sym typeface="Ubuntu"/>
              </a:defRPr>
            </a:lvl9pPr>
          </a:lstStyle>
          <a:p>
            <a:endParaRPr/>
          </a:p>
        </p:txBody>
      </p:sp>
      <p:sp>
        <p:nvSpPr>
          <p:cNvPr id="2745" name="Google Shape;2745;p18"/>
          <p:cNvSpPr txBox="1">
            <a:spLocks noGrp="1"/>
          </p:cNvSpPr>
          <p:nvPr>
            <p:ph type="title"/>
          </p:nvPr>
        </p:nvSpPr>
        <p:spPr>
          <a:xfrm>
            <a:off x="560851"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46" name="Google Shape;2746;p18"/>
          <p:cNvSpPr/>
          <p:nvPr/>
        </p:nvSpPr>
        <p:spPr>
          <a:xfrm>
            <a:off x="-865824" y="-228699"/>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2747" name="Google Shape;2747;p18"/>
          <p:cNvSpPr/>
          <p:nvPr/>
        </p:nvSpPr>
        <p:spPr>
          <a:xfrm>
            <a:off x="6144952" y="-1677574"/>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2748" name="Google Shape;2748;p18"/>
          <p:cNvSpPr/>
          <p:nvPr/>
        </p:nvSpPr>
        <p:spPr>
          <a:xfrm>
            <a:off x="2680306" y="4632192"/>
            <a:ext cx="6920625" cy="869350"/>
          </a:xfrm>
          <a:custGeom>
            <a:avLst/>
            <a:gdLst/>
            <a:ahLst/>
            <a:cxnLst/>
            <a:rect l="l" t="t" r="r" b="b"/>
            <a:pathLst>
              <a:path w="276825" h="34774" extrusionOk="0">
                <a:moveTo>
                  <a:pt x="27416" y="7421"/>
                </a:moveTo>
                <a:cubicBezTo>
                  <a:pt x="38878" y="5643"/>
                  <a:pt x="67218" y="20254"/>
                  <a:pt x="85914" y="21213"/>
                </a:cubicBezTo>
                <a:cubicBezTo>
                  <a:pt x="104610" y="22172"/>
                  <a:pt x="120144" y="14034"/>
                  <a:pt x="139590" y="13177"/>
                </a:cubicBezTo>
                <a:cubicBezTo>
                  <a:pt x="159036" y="12320"/>
                  <a:pt x="183517" y="18266"/>
                  <a:pt x="202588" y="16070"/>
                </a:cubicBezTo>
                <a:cubicBezTo>
                  <a:pt x="221659" y="13874"/>
                  <a:pt x="241641" y="65"/>
                  <a:pt x="254014" y="0"/>
                </a:cubicBezTo>
                <a:cubicBezTo>
                  <a:pt x="266387" y="-65"/>
                  <a:pt x="276967" y="10330"/>
                  <a:pt x="276824" y="15678"/>
                </a:cubicBezTo>
                <a:cubicBezTo>
                  <a:pt x="276681" y="21026"/>
                  <a:pt x="255914" y="28981"/>
                  <a:pt x="253157" y="32089"/>
                </a:cubicBezTo>
                <a:cubicBezTo>
                  <a:pt x="250400" y="35197"/>
                  <a:pt x="299618" y="34360"/>
                  <a:pt x="260282" y="34325"/>
                </a:cubicBezTo>
                <a:cubicBezTo>
                  <a:pt x="220946" y="34290"/>
                  <a:pt x="55954" y="36364"/>
                  <a:pt x="17143" y="31880"/>
                </a:cubicBezTo>
                <a:cubicBezTo>
                  <a:pt x="-21668" y="27396"/>
                  <a:pt x="15954" y="9199"/>
                  <a:pt x="27416" y="7421"/>
                </a:cubicBezTo>
                <a:close/>
              </a:path>
            </a:pathLst>
          </a:custGeom>
          <a:solidFill>
            <a:schemeClr val="accent2"/>
          </a:solidFill>
          <a:ln>
            <a:noFill/>
          </a:ln>
        </p:spPr>
      </p:sp>
      <p:sp>
        <p:nvSpPr>
          <p:cNvPr id="2749" name="Google Shape;2749;p18"/>
          <p:cNvSpPr/>
          <p:nvPr/>
        </p:nvSpPr>
        <p:spPr>
          <a:xfrm>
            <a:off x="-494079" y="4512974"/>
            <a:ext cx="5444575" cy="1080725"/>
          </a:xfrm>
          <a:custGeom>
            <a:avLst/>
            <a:gdLst/>
            <a:ahLst/>
            <a:cxnLst/>
            <a:rect l="l" t="t" r="r" b="b"/>
            <a:pathLst>
              <a:path w="217783" h="43229" extrusionOk="0">
                <a:moveTo>
                  <a:pt x="11664" y="10067"/>
                </a:moveTo>
                <a:cubicBezTo>
                  <a:pt x="15049" y="3401"/>
                  <a:pt x="26252" y="-1332"/>
                  <a:pt x="37050" y="337"/>
                </a:cubicBezTo>
                <a:cubicBezTo>
                  <a:pt x="47848" y="2007"/>
                  <a:pt x="66964" y="16555"/>
                  <a:pt x="76451" y="20084"/>
                </a:cubicBezTo>
                <a:cubicBezTo>
                  <a:pt x="85938" y="23613"/>
                  <a:pt x="86712" y="22184"/>
                  <a:pt x="93971" y="21511"/>
                </a:cubicBezTo>
                <a:cubicBezTo>
                  <a:pt x="101230" y="20838"/>
                  <a:pt x="109641" y="15704"/>
                  <a:pt x="120006" y="16047"/>
                </a:cubicBezTo>
                <a:cubicBezTo>
                  <a:pt x="130371" y="16390"/>
                  <a:pt x="143854" y="20414"/>
                  <a:pt x="156162" y="23568"/>
                </a:cubicBezTo>
                <a:cubicBezTo>
                  <a:pt x="168470" y="26722"/>
                  <a:pt x="185584" y="31999"/>
                  <a:pt x="193853" y="34971"/>
                </a:cubicBezTo>
                <a:cubicBezTo>
                  <a:pt x="202122" y="37943"/>
                  <a:pt x="235296" y="40505"/>
                  <a:pt x="205777" y="41399"/>
                </a:cubicBezTo>
                <a:cubicBezTo>
                  <a:pt x="176259" y="42293"/>
                  <a:pt x="49094" y="45558"/>
                  <a:pt x="16742" y="40336"/>
                </a:cubicBezTo>
                <a:cubicBezTo>
                  <a:pt x="-15610" y="35114"/>
                  <a:pt x="8279" y="16734"/>
                  <a:pt x="11664" y="10067"/>
                </a:cubicBezTo>
                <a:close/>
              </a:path>
            </a:pathLst>
          </a:custGeom>
          <a:solidFill>
            <a:schemeClr val="lt2"/>
          </a:solidFill>
          <a:ln>
            <a:noFill/>
          </a:ln>
        </p:spPr>
      </p:sp>
      <p:sp>
        <p:nvSpPr>
          <p:cNvPr id="2750" name="Google Shape;2750;p18"/>
          <p:cNvSpPr/>
          <p:nvPr/>
        </p:nvSpPr>
        <p:spPr>
          <a:xfrm rot="1121245" flipH="1">
            <a:off x="6778158" y="4914952"/>
            <a:ext cx="329304" cy="28502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751" name="Google Shape;2751;p18"/>
          <p:cNvGrpSpPr/>
          <p:nvPr/>
        </p:nvGrpSpPr>
        <p:grpSpPr>
          <a:xfrm flipH="1">
            <a:off x="44136" y="4513915"/>
            <a:ext cx="773439" cy="751636"/>
            <a:chOff x="8197580" y="4205811"/>
            <a:chExt cx="998242" cy="969977"/>
          </a:xfrm>
        </p:grpSpPr>
        <p:sp>
          <p:nvSpPr>
            <p:cNvPr id="2752" name="Google Shape;2752;p18"/>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53" name="Google Shape;2753;p18"/>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54" name="Google Shape;2754;p18"/>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55" name="Google Shape;2755;p18"/>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56" name="Google Shape;2756;p18"/>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57" name="Google Shape;2757;p18"/>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58" name="Google Shape;2758;p18"/>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59" name="Google Shape;2759;p18"/>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0" name="Google Shape;2760;p18"/>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1" name="Google Shape;2761;p18"/>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2" name="Google Shape;2762;p18"/>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3" name="Google Shape;2763;p18"/>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4" name="Google Shape;2764;p18"/>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5" name="Google Shape;2765;p18"/>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6" name="Google Shape;2766;p18"/>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7" name="Google Shape;2767;p18"/>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8" name="Google Shape;2768;p18"/>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769" name="Google Shape;2769;p18"/>
          <p:cNvGrpSpPr/>
          <p:nvPr/>
        </p:nvGrpSpPr>
        <p:grpSpPr>
          <a:xfrm flipH="1">
            <a:off x="8302206" y="-128204"/>
            <a:ext cx="910775" cy="885126"/>
            <a:chOff x="-36607" y="-28910"/>
            <a:chExt cx="999532" cy="971385"/>
          </a:xfrm>
        </p:grpSpPr>
        <p:sp>
          <p:nvSpPr>
            <p:cNvPr id="2770" name="Google Shape;2770;p18"/>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1" name="Google Shape;2771;p18"/>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2" name="Google Shape;2772;p18"/>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3" name="Google Shape;2773;p18"/>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4" name="Google Shape;2774;p18"/>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5" name="Google Shape;2775;p18"/>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6" name="Google Shape;2776;p18"/>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7" name="Google Shape;2777;p18"/>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8" name="Google Shape;2778;p18"/>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9" name="Google Shape;2779;p18"/>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80" name="Google Shape;2780;p18"/>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81" name="Google Shape;2781;p18"/>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82" name="Google Shape;2782;p18"/>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83" name="Google Shape;2783;p18"/>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84" name="Google Shape;2784;p18"/>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85" name="Google Shape;2785;p18"/>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86" name="Google Shape;2786;p18"/>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787" name="Google Shape;2787;p18"/>
          <p:cNvGrpSpPr/>
          <p:nvPr/>
        </p:nvGrpSpPr>
        <p:grpSpPr>
          <a:xfrm rot="2700000" flipH="1">
            <a:off x="3148978" y="4744627"/>
            <a:ext cx="380895" cy="644496"/>
            <a:chOff x="4966680" y="4437444"/>
            <a:chExt cx="491575" cy="831771"/>
          </a:xfrm>
        </p:grpSpPr>
        <p:sp>
          <p:nvSpPr>
            <p:cNvPr id="2788" name="Google Shape;2788;p18"/>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89" name="Google Shape;2789;p18"/>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90" name="Google Shape;2790;p18"/>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91" name="Google Shape;2791;p18"/>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92" name="Google Shape;2792;p18"/>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793" name="Google Shape;2793;p18"/>
          <p:cNvGrpSpPr/>
          <p:nvPr/>
        </p:nvGrpSpPr>
        <p:grpSpPr>
          <a:xfrm rot="-2506008" flipH="1">
            <a:off x="5292010" y="4769654"/>
            <a:ext cx="513679" cy="642457"/>
            <a:chOff x="3291645" y="4438907"/>
            <a:chExt cx="662976" cy="829031"/>
          </a:xfrm>
        </p:grpSpPr>
        <p:sp>
          <p:nvSpPr>
            <p:cNvPr id="2794" name="Google Shape;2794;p18"/>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95" name="Google Shape;2795;p18"/>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96" name="Google Shape;2796;p18"/>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97" name="Google Shape;2797;p18"/>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98" name="Google Shape;2798;p18"/>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99" name="Google Shape;2799;p18"/>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00" name="Google Shape;2800;p18"/>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01" name="Google Shape;2801;p18"/>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02" name="Google Shape;2802;p18"/>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03" name="Google Shape;2803;p18"/>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804" name="Google Shape;2804;p18"/>
          <p:cNvGrpSpPr/>
          <p:nvPr/>
        </p:nvGrpSpPr>
        <p:grpSpPr>
          <a:xfrm flipH="1">
            <a:off x="2328053" y="4868669"/>
            <a:ext cx="490699" cy="571086"/>
            <a:chOff x="7255010" y="4438892"/>
            <a:chExt cx="633323" cy="736981"/>
          </a:xfrm>
        </p:grpSpPr>
        <p:sp>
          <p:nvSpPr>
            <p:cNvPr id="2805" name="Google Shape;2805;p18"/>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06" name="Google Shape;2806;p18"/>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07" name="Google Shape;2807;p18"/>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08" name="Google Shape;2808;p18"/>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09" name="Google Shape;2809;p18"/>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10" name="Google Shape;2810;p18"/>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11" name="Google Shape;2811;p18"/>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812" name="Google Shape;2812;p18"/>
          <p:cNvGrpSpPr/>
          <p:nvPr/>
        </p:nvGrpSpPr>
        <p:grpSpPr>
          <a:xfrm flipH="1">
            <a:off x="4329239" y="4905976"/>
            <a:ext cx="286063" cy="302972"/>
            <a:chOff x="4174996" y="4517026"/>
            <a:chExt cx="645448" cy="683601"/>
          </a:xfrm>
        </p:grpSpPr>
        <p:sp>
          <p:nvSpPr>
            <p:cNvPr id="2813" name="Google Shape;2813;p18"/>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14" name="Google Shape;2814;p18"/>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15" name="Google Shape;2815;p18"/>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16" name="Google Shape;2816;p18"/>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817" name="Google Shape;2817;p18"/>
          <p:cNvSpPr/>
          <p:nvPr/>
        </p:nvSpPr>
        <p:spPr>
          <a:xfrm rot="-5400000" flipH="1">
            <a:off x="3961005" y="4909859"/>
            <a:ext cx="237604" cy="21203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818" name="Google Shape;2818;p18"/>
          <p:cNvGrpSpPr/>
          <p:nvPr/>
        </p:nvGrpSpPr>
        <p:grpSpPr>
          <a:xfrm>
            <a:off x="6265209" y="-244223"/>
            <a:ext cx="968731" cy="759811"/>
            <a:chOff x="2246497" y="-36012"/>
            <a:chExt cx="829747" cy="650802"/>
          </a:xfrm>
        </p:grpSpPr>
        <p:sp>
          <p:nvSpPr>
            <p:cNvPr id="2819" name="Google Shape;2819;p18"/>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20" name="Google Shape;2820;p18"/>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21" name="Google Shape;2821;p18"/>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22" name="Google Shape;2822;p18"/>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23" name="Google Shape;2823;p18"/>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24" name="Google Shape;2824;p18"/>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25" name="Google Shape;2825;p18"/>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26" name="Google Shape;2826;p18"/>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827" name="Google Shape;2827;p18"/>
          <p:cNvGrpSpPr/>
          <p:nvPr/>
        </p:nvGrpSpPr>
        <p:grpSpPr>
          <a:xfrm flipH="1">
            <a:off x="7538460" y="-128206"/>
            <a:ext cx="576735" cy="672391"/>
            <a:chOff x="1258903" y="17252"/>
            <a:chExt cx="632940" cy="737918"/>
          </a:xfrm>
        </p:grpSpPr>
        <p:sp>
          <p:nvSpPr>
            <p:cNvPr id="2828" name="Google Shape;2828;p18"/>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29" name="Google Shape;2829;p18"/>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30" name="Google Shape;2830;p18"/>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31" name="Google Shape;2831;p18"/>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32" name="Google Shape;2832;p18"/>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33" name="Google Shape;2833;p18"/>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34" name="Google Shape;2834;p18"/>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835" name="Google Shape;2835;p18"/>
          <p:cNvGrpSpPr/>
          <p:nvPr/>
        </p:nvGrpSpPr>
        <p:grpSpPr>
          <a:xfrm rot="-152649" flipH="1">
            <a:off x="1251041" y="4838662"/>
            <a:ext cx="643539" cy="504414"/>
            <a:chOff x="6116480" y="4524652"/>
            <a:chExt cx="830410" cy="650968"/>
          </a:xfrm>
        </p:grpSpPr>
        <p:sp>
          <p:nvSpPr>
            <p:cNvPr id="2836" name="Google Shape;2836;p18"/>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37" name="Google Shape;2837;p18"/>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38" name="Google Shape;2838;p18"/>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39" name="Google Shape;2839;p18"/>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40" name="Google Shape;2840;p18"/>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41" name="Google Shape;2841;p18"/>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42" name="Google Shape;2842;p18"/>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43" name="Google Shape;2843;p18"/>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844" name="Google Shape;2844;p18"/>
          <p:cNvGrpSpPr/>
          <p:nvPr/>
        </p:nvGrpSpPr>
        <p:grpSpPr>
          <a:xfrm rot="6830268" flipH="1">
            <a:off x="8076228" y="4675671"/>
            <a:ext cx="867911" cy="680425"/>
            <a:chOff x="6116480" y="4524652"/>
            <a:chExt cx="830410" cy="650968"/>
          </a:xfrm>
        </p:grpSpPr>
        <p:sp>
          <p:nvSpPr>
            <p:cNvPr id="2845" name="Google Shape;2845;p18"/>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46" name="Google Shape;2846;p18"/>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47" name="Google Shape;2847;p18"/>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48" name="Google Shape;2848;p18"/>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49" name="Google Shape;2849;p18"/>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50" name="Google Shape;2850;p18"/>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51" name="Google Shape;2851;p18"/>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52" name="Google Shape;2852;p18"/>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853" name="Google Shape;2853;p18"/>
          <p:cNvSpPr/>
          <p:nvPr/>
        </p:nvSpPr>
        <p:spPr>
          <a:xfrm rot="-10128810" flipH="1">
            <a:off x="96148" y="654848"/>
            <a:ext cx="388196" cy="33599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854" name="Google Shape;2854;p18"/>
          <p:cNvGrpSpPr/>
          <p:nvPr/>
        </p:nvGrpSpPr>
        <p:grpSpPr>
          <a:xfrm rot="10350091" flipH="1">
            <a:off x="46817" y="-321021"/>
            <a:ext cx="605571" cy="757329"/>
            <a:chOff x="3291645" y="4438907"/>
            <a:chExt cx="662976" cy="829031"/>
          </a:xfrm>
        </p:grpSpPr>
        <p:sp>
          <p:nvSpPr>
            <p:cNvPr id="2855" name="Google Shape;2855;p18"/>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56" name="Google Shape;2856;p18"/>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57" name="Google Shape;2857;p18"/>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58" name="Google Shape;2858;p18"/>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59" name="Google Shape;2859;p18"/>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60" name="Google Shape;2860;p18"/>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61" name="Google Shape;2861;p18"/>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62" name="Google Shape;2862;p18"/>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63" name="Google Shape;2863;p18"/>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64" name="Google Shape;2864;p18"/>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2">
  <p:cSld name="TITLE_AND_TWO_COLUMNS_1_1_1_1">
    <p:spTree>
      <p:nvGrpSpPr>
        <p:cNvPr id="1" name="Shape 2865"/>
        <p:cNvGrpSpPr/>
        <p:nvPr/>
      </p:nvGrpSpPr>
      <p:grpSpPr>
        <a:xfrm>
          <a:off x="0" y="0"/>
          <a:ext cx="0" cy="0"/>
          <a:chOff x="0" y="0"/>
          <a:chExt cx="0" cy="0"/>
        </a:xfrm>
      </p:grpSpPr>
      <p:sp>
        <p:nvSpPr>
          <p:cNvPr id="2866" name="Google Shape;2866;p19"/>
          <p:cNvSpPr txBox="1">
            <a:spLocks noGrp="1"/>
          </p:cNvSpPr>
          <p:nvPr>
            <p:ph type="ctrTitle"/>
          </p:nvPr>
        </p:nvSpPr>
        <p:spPr>
          <a:xfrm>
            <a:off x="1978979" y="1522775"/>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67" name="Google Shape;2867;p19"/>
          <p:cNvSpPr txBox="1">
            <a:spLocks noGrp="1"/>
          </p:cNvSpPr>
          <p:nvPr>
            <p:ph type="subTitle" idx="1"/>
          </p:nvPr>
        </p:nvSpPr>
        <p:spPr>
          <a:xfrm>
            <a:off x="1978975" y="1896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68" name="Google Shape;2868;p19"/>
          <p:cNvSpPr txBox="1">
            <a:spLocks noGrp="1"/>
          </p:cNvSpPr>
          <p:nvPr>
            <p:ph type="ctrTitle" idx="2"/>
          </p:nvPr>
        </p:nvSpPr>
        <p:spPr>
          <a:xfrm>
            <a:off x="5927505" y="1522775"/>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69" name="Google Shape;2869;p19"/>
          <p:cNvSpPr txBox="1">
            <a:spLocks noGrp="1"/>
          </p:cNvSpPr>
          <p:nvPr>
            <p:ph type="subTitle" idx="3"/>
          </p:nvPr>
        </p:nvSpPr>
        <p:spPr>
          <a:xfrm>
            <a:off x="5927501" y="1896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0" name="Google Shape;2870;p19"/>
          <p:cNvSpPr txBox="1">
            <a:spLocks noGrp="1"/>
          </p:cNvSpPr>
          <p:nvPr>
            <p:ph type="ctrTitle" idx="4"/>
          </p:nvPr>
        </p:nvSpPr>
        <p:spPr>
          <a:xfrm>
            <a:off x="1978979"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71" name="Google Shape;2871;p19"/>
          <p:cNvSpPr txBox="1">
            <a:spLocks noGrp="1"/>
          </p:cNvSpPr>
          <p:nvPr>
            <p:ph type="subTitle" idx="5"/>
          </p:nvPr>
        </p:nvSpPr>
        <p:spPr>
          <a:xfrm>
            <a:off x="1978975" y="3442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2" name="Google Shape;2872;p19"/>
          <p:cNvSpPr txBox="1">
            <a:spLocks noGrp="1"/>
          </p:cNvSpPr>
          <p:nvPr>
            <p:ph type="ctrTitle" idx="6"/>
          </p:nvPr>
        </p:nvSpPr>
        <p:spPr>
          <a:xfrm>
            <a:off x="5927505"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73" name="Google Shape;2873;p19"/>
          <p:cNvSpPr txBox="1">
            <a:spLocks noGrp="1"/>
          </p:cNvSpPr>
          <p:nvPr>
            <p:ph type="subTitle" idx="7"/>
          </p:nvPr>
        </p:nvSpPr>
        <p:spPr>
          <a:xfrm>
            <a:off x="5927501" y="3442376"/>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4" name="Google Shape;2874;p19"/>
          <p:cNvSpPr txBox="1">
            <a:spLocks noGrp="1"/>
          </p:cNvSpPr>
          <p:nvPr>
            <p:ph type="title" idx="8"/>
          </p:nvPr>
        </p:nvSpPr>
        <p:spPr>
          <a:xfrm>
            <a:off x="560851"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75" name="Google Shape;2875;p19"/>
          <p:cNvSpPr/>
          <p:nvPr/>
        </p:nvSpPr>
        <p:spPr>
          <a:xfrm>
            <a:off x="508823" y="4528081"/>
            <a:ext cx="236943"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76" name="Google Shape;2876;p19"/>
          <p:cNvSpPr/>
          <p:nvPr/>
        </p:nvSpPr>
        <p:spPr>
          <a:xfrm flipH="1">
            <a:off x="1717182" y="-29636"/>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2877" name="Google Shape;2877;p19"/>
          <p:cNvSpPr/>
          <p:nvPr/>
        </p:nvSpPr>
        <p:spPr>
          <a:xfrm flipH="1">
            <a:off x="-2908928" y="-1403399"/>
            <a:ext cx="5376323" cy="218035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2878" name="Google Shape;2878;p19"/>
          <p:cNvSpPr/>
          <p:nvPr/>
        </p:nvSpPr>
        <p:spPr>
          <a:xfrm flipH="1">
            <a:off x="-1210609" y="4494250"/>
            <a:ext cx="7424081" cy="925807"/>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2879" name="Google Shape;2879;p19"/>
          <p:cNvSpPr/>
          <p:nvPr/>
        </p:nvSpPr>
        <p:spPr>
          <a:xfrm flipH="1">
            <a:off x="3793922" y="4305653"/>
            <a:ext cx="5778105" cy="1120661"/>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2880" name="Google Shape;2880;p19"/>
          <p:cNvSpPr/>
          <p:nvPr/>
        </p:nvSpPr>
        <p:spPr>
          <a:xfrm rot="-1121176">
            <a:off x="1974506" y="4835994"/>
            <a:ext cx="293052" cy="25364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881" name="Google Shape;2881;p19"/>
          <p:cNvGrpSpPr/>
          <p:nvPr/>
        </p:nvGrpSpPr>
        <p:grpSpPr>
          <a:xfrm>
            <a:off x="8433954" y="4528073"/>
            <a:ext cx="710049" cy="690042"/>
            <a:chOff x="8197580" y="4205811"/>
            <a:chExt cx="998242" cy="969977"/>
          </a:xfrm>
        </p:grpSpPr>
        <p:sp>
          <p:nvSpPr>
            <p:cNvPr id="2882" name="Google Shape;2882;p19"/>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83" name="Google Shape;2883;p19"/>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84" name="Google Shape;2884;p19"/>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85" name="Google Shape;2885;p19"/>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86" name="Google Shape;2886;p19"/>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87" name="Google Shape;2887;p19"/>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88" name="Google Shape;2888;p19"/>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89" name="Google Shape;2889;p19"/>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0" name="Google Shape;2890;p19"/>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1" name="Google Shape;2891;p19"/>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2" name="Google Shape;2892;p19"/>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3" name="Google Shape;2893;p19"/>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4" name="Google Shape;2894;p19"/>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5" name="Google Shape;2895;p19"/>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6" name="Google Shape;2896;p19"/>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7" name="Google Shape;2897;p19"/>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8" name="Google Shape;2898;p19"/>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899" name="Google Shape;2899;p19"/>
          <p:cNvGrpSpPr/>
          <p:nvPr/>
        </p:nvGrpSpPr>
        <p:grpSpPr>
          <a:xfrm>
            <a:off x="-102184" y="-126231"/>
            <a:ext cx="809023" cy="786239"/>
            <a:chOff x="-36607" y="-28910"/>
            <a:chExt cx="999532" cy="971385"/>
          </a:xfrm>
        </p:grpSpPr>
        <p:sp>
          <p:nvSpPr>
            <p:cNvPr id="2900" name="Google Shape;2900;p19"/>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1" name="Google Shape;2901;p19"/>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2" name="Google Shape;2902;p19"/>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3" name="Google Shape;2903;p19"/>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4" name="Google Shape;2904;p19"/>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5" name="Google Shape;2905;p19"/>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6" name="Google Shape;2906;p19"/>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7" name="Google Shape;2907;p19"/>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8" name="Google Shape;2908;p19"/>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9" name="Google Shape;2909;p19"/>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0" name="Google Shape;2910;p19"/>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1" name="Google Shape;2911;p19"/>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2" name="Google Shape;2912;p19"/>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3" name="Google Shape;2913;p19"/>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4" name="Google Shape;2914;p19"/>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5" name="Google Shape;2915;p19"/>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6" name="Google Shape;2916;p19"/>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917" name="Google Shape;2917;p19"/>
          <p:cNvGrpSpPr/>
          <p:nvPr/>
        </p:nvGrpSpPr>
        <p:grpSpPr>
          <a:xfrm rot="1291617">
            <a:off x="2901391" y="4755040"/>
            <a:ext cx="549983" cy="687783"/>
            <a:chOff x="3291645" y="4438907"/>
            <a:chExt cx="662976" cy="829031"/>
          </a:xfrm>
        </p:grpSpPr>
        <p:sp>
          <p:nvSpPr>
            <p:cNvPr id="2918" name="Google Shape;2918;p1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9" name="Google Shape;2919;p1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20" name="Google Shape;2920;p1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21" name="Google Shape;2921;p1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22" name="Google Shape;2922;p1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23" name="Google Shape;2923;p1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24" name="Google Shape;2924;p1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25" name="Google Shape;2925;p1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26" name="Google Shape;2926;p1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27" name="Google Shape;2927;p1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928" name="Google Shape;2928;p19"/>
          <p:cNvGrpSpPr/>
          <p:nvPr/>
        </p:nvGrpSpPr>
        <p:grpSpPr>
          <a:xfrm>
            <a:off x="6301395" y="4751401"/>
            <a:ext cx="280119" cy="325967"/>
            <a:chOff x="7255010" y="4438892"/>
            <a:chExt cx="633323" cy="736981"/>
          </a:xfrm>
        </p:grpSpPr>
        <p:sp>
          <p:nvSpPr>
            <p:cNvPr id="2929" name="Google Shape;2929;p19"/>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30" name="Google Shape;2930;p19"/>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31" name="Google Shape;2931;p19"/>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32" name="Google Shape;2932;p19"/>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33" name="Google Shape;2933;p19"/>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34" name="Google Shape;2934;p19"/>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35" name="Google Shape;2935;p19"/>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936" name="Google Shape;2936;p19"/>
          <p:cNvGrpSpPr/>
          <p:nvPr/>
        </p:nvGrpSpPr>
        <p:grpSpPr>
          <a:xfrm>
            <a:off x="3979184" y="4678447"/>
            <a:ext cx="535464" cy="567184"/>
            <a:chOff x="4174996" y="4517026"/>
            <a:chExt cx="645448" cy="683601"/>
          </a:xfrm>
        </p:grpSpPr>
        <p:sp>
          <p:nvSpPr>
            <p:cNvPr id="2937" name="Google Shape;2937;p1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38" name="Google Shape;2938;p1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39" name="Google Shape;2939;p1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40" name="Google Shape;2940;p1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941" name="Google Shape;2941;p19"/>
          <p:cNvSpPr/>
          <p:nvPr/>
        </p:nvSpPr>
        <p:spPr>
          <a:xfrm rot="2493606">
            <a:off x="4931852" y="4693978"/>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942" name="Google Shape;2942;p19"/>
          <p:cNvGrpSpPr/>
          <p:nvPr/>
        </p:nvGrpSpPr>
        <p:grpSpPr>
          <a:xfrm rot="1799723" flipH="1">
            <a:off x="-193979" y="908939"/>
            <a:ext cx="668539" cy="524359"/>
            <a:chOff x="2246497" y="-36012"/>
            <a:chExt cx="829747" cy="650802"/>
          </a:xfrm>
        </p:grpSpPr>
        <p:sp>
          <p:nvSpPr>
            <p:cNvPr id="2943" name="Google Shape;2943;p19"/>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44" name="Google Shape;2944;p19"/>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45" name="Google Shape;2945;p19"/>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46" name="Google Shape;2946;p19"/>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47" name="Google Shape;2947;p19"/>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48" name="Google Shape;2948;p19"/>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49" name="Google Shape;2949;p19"/>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0" name="Google Shape;2950;p19"/>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951" name="Google Shape;2951;p19"/>
          <p:cNvGrpSpPr/>
          <p:nvPr/>
        </p:nvGrpSpPr>
        <p:grpSpPr>
          <a:xfrm>
            <a:off x="1044378" y="-6316"/>
            <a:ext cx="335268" cy="390875"/>
            <a:chOff x="1258903" y="17252"/>
            <a:chExt cx="632940" cy="737918"/>
          </a:xfrm>
        </p:grpSpPr>
        <p:sp>
          <p:nvSpPr>
            <p:cNvPr id="2952" name="Google Shape;2952;p19"/>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3" name="Google Shape;2953;p19"/>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4" name="Google Shape;2954;p19"/>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5" name="Google Shape;2955;p19"/>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6" name="Google Shape;2956;p19"/>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7" name="Google Shape;2957;p19"/>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8" name="Google Shape;2958;p19"/>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959" name="Google Shape;2959;p19"/>
          <p:cNvGrpSpPr/>
          <p:nvPr/>
        </p:nvGrpSpPr>
        <p:grpSpPr>
          <a:xfrm rot="-6734554">
            <a:off x="627546" y="4609340"/>
            <a:ext cx="929288" cy="728539"/>
            <a:chOff x="6116480" y="4524652"/>
            <a:chExt cx="830410" cy="650968"/>
          </a:xfrm>
        </p:grpSpPr>
        <p:sp>
          <p:nvSpPr>
            <p:cNvPr id="2960" name="Google Shape;2960;p1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61" name="Google Shape;2961;p1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62" name="Google Shape;2962;p1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63" name="Google Shape;2963;p1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64" name="Google Shape;2964;p1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65" name="Google Shape;2965;p1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66" name="Google Shape;2966;p1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67" name="Google Shape;2967;p1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968" name="Google Shape;2968;p19"/>
          <p:cNvSpPr/>
          <p:nvPr/>
        </p:nvSpPr>
        <p:spPr>
          <a:xfrm rot="10128894">
            <a:off x="8830453" y="806728"/>
            <a:ext cx="291827"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969" name="Google Shape;2969;p19"/>
          <p:cNvGrpSpPr/>
          <p:nvPr/>
        </p:nvGrpSpPr>
        <p:grpSpPr>
          <a:xfrm rot="-8817145">
            <a:off x="4840302" y="-311169"/>
            <a:ext cx="564095" cy="705453"/>
            <a:chOff x="3291645" y="4438907"/>
            <a:chExt cx="662976" cy="829031"/>
          </a:xfrm>
        </p:grpSpPr>
        <p:sp>
          <p:nvSpPr>
            <p:cNvPr id="2970" name="Google Shape;2970;p1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71" name="Google Shape;2971;p1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72" name="Google Shape;2972;p1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73" name="Google Shape;2973;p1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74" name="Google Shape;2974;p1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75" name="Google Shape;2975;p1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76" name="Google Shape;2976;p1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77" name="Google Shape;2977;p1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78" name="Google Shape;2978;p1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79" name="Google Shape;2979;p1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980" name="Google Shape;2980;p19"/>
          <p:cNvGrpSpPr/>
          <p:nvPr/>
        </p:nvGrpSpPr>
        <p:grpSpPr>
          <a:xfrm rot="10800000">
            <a:off x="6217161" y="-96178"/>
            <a:ext cx="375393" cy="397651"/>
            <a:chOff x="4174996" y="4517026"/>
            <a:chExt cx="645448" cy="683601"/>
          </a:xfrm>
        </p:grpSpPr>
        <p:sp>
          <p:nvSpPr>
            <p:cNvPr id="2981" name="Google Shape;2981;p1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82" name="Google Shape;2982;p1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83" name="Google Shape;2983;p1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84" name="Google Shape;2984;p1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985" name="Google Shape;2985;p19"/>
          <p:cNvSpPr/>
          <p:nvPr/>
        </p:nvSpPr>
        <p:spPr>
          <a:xfrm rot="-5400000">
            <a:off x="3805500" y="84415"/>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86" name="Google Shape;2986;p19"/>
          <p:cNvSpPr/>
          <p:nvPr/>
        </p:nvSpPr>
        <p:spPr>
          <a:xfrm rot="10800000">
            <a:off x="7293027" y="86864"/>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987" name="Google Shape;2987;p19"/>
          <p:cNvGrpSpPr/>
          <p:nvPr/>
        </p:nvGrpSpPr>
        <p:grpSpPr>
          <a:xfrm rot="9117171">
            <a:off x="8409153" y="-2962"/>
            <a:ext cx="861497" cy="675395"/>
            <a:chOff x="6116480" y="4524652"/>
            <a:chExt cx="830410" cy="650968"/>
          </a:xfrm>
        </p:grpSpPr>
        <p:sp>
          <p:nvSpPr>
            <p:cNvPr id="2988" name="Google Shape;2988;p1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89" name="Google Shape;2989;p1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90" name="Google Shape;2990;p1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91" name="Google Shape;2991;p1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92" name="Google Shape;2992;p1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93" name="Google Shape;2993;p1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94" name="Google Shape;2994;p1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95" name="Google Shape;2995;p1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3">
  <p:cSld name="TITLE_AND_TWO_COLUMNS_1_1_1_1_1">
    <p:spTree>
      <p:nvGrpSpPr>
        <p:cNvPr id="1" name="Shape 2996"/>
        <p:cNvGrpSpPr/>
        <p:nvPr/>
      </p:nvGrpSpPr>
      <p:grpSpPr>
        <a:xfrm>
          <a:off x="0" y="0"/>
          <a:ext cx="0" cy="0"/>
          <a:chOff x="0" y="0"/>
          <a:chExt cx="0" cy="0"/>
        </a:xfrm>
      </p:grpSpPr>
      <p:sp>
        <p:nvSpPr>
          <p:cNvPr id="2997" name="Google Shape;2997;p20"/>
          <p:cNvSpPr txBox="1">
            <a:spLocks noGrp="1"/>
          </p:cNvSpPr>
          <p:nvPr>
            <p:ph type="ctrTitle"/>
          </p:nvPr>
        </p:nvSpPr>
        <p:spPr>
          <a:xfrm>
            <a:off x="1001289" y="1522775"/>
            <a:ext cx="1821900" cy="4083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998" name="Google Shape;2998;p20"/>
          <p:cNvSpPr txBox="1">
            <a:spLocks noGrp="1"/>
          </p:cNvSpPr>
          <p:nvPr>
            <p:ph type="subTitle" idx="1"/>
          </p:nvPr>
        </p:nvSpPr>
        <p:spPr>
          <a:xfrm>
            <a:off x="1001327" y="1896375"/>
            <a:ext cx="1821900" cy="77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999" name="Google Shape;2999;p20"/>
          <p:cNvSpPr txBox="1">
            <a:spLocks noGrp="1"/>
          </p:cNvSpPr>
          <p:nvPr>
            <p:ph type="ctrTitle" idx="2"/>
          </p:nvPr>
        </p:nvSpPr>
        <p:spPr>
          <a:xfrm>
            <a:off x="6320817" y="1522775"/>
            <a:ext cx="1821900" cy="40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00" name="Google Shape;3000;p20"/>
          <p:cNvSpPr txBox="1">
            <a:spLocks noGrp="1"/>
          </p:cNvSpPr>
          <p:nvPr>
            <p:ph type="subTitle" idx="3"/>
          </p:nvPr>
        </p:nvSpPr>
        <p:spPr>
          <a:xfrm>
            <a:off x="6320803" y="1896375"/>
            <a:ext cx="1821900" cy="770700"/>
          </a:xfrm>
          <a:prstGeom prst="rect">
            <a:avLst/>
          </a:prstGeom>
        </p:spPr>
        <p:txBody>
          <a:bodyPr spcFirstLastPara="1" wrap="square" lIns="91425" tIns="91425" rIns="91425" bIns="91425" anchor="t" anchorCtr="0">
            <a:noAutofit/>
          </a:bodyPr>
          <a:lstStyle>
            <a:lvl1pPr lvl="0" rtl="0">
              <a:lnSpc>
                <a:spcPct val="100000"/>
              </a:lnSpc>
              <a:spcBef>
                <a:spcPts val="10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1" name="Google Shape;3001;p20"/>
          <p:cNvSpPr txBox="1">
            <a:spLocks noGrp="1"/>
          </p:cNvSpPr>
          <p:nvPr>
            <p:ph type="ctrTitle" idx="4"/>
          </p:nvPr>
        </p:nvSpPr>
        <p:spPr>
          <a:xfrm>
            <a:off x="1001289" y="3073838"/>
            <a:ext cx="1821900" cy="408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2400"/>
              <a:buNone/>
              <a:defRPr sz="2400">
                <a:solidFill>
                  <a:schemeClr val="accent1"/>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002" name="Google Shape;3002;p20"/>
          <p:cNvSpPr txBox="1">
            <a:spLocks noGrp="1"/>
          </p:cNvSpPr>
          <p:nvPr>
            <p:ph type="subTitle" idx="5"/>
          </p:nvPr>
        </p:nvSpPr>
        <p:spPr>
          <a:xfrm>
            <a:off x="1001327" y="3442375"/>
            <a:ext cx="1821900" cy="77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3" name="Google Shape;3003;p20"/>
          <p:cNvSpPr txBox="1">
            <a:spLocks noGrp="1"/>
          </p:cNvSpPr>
          <p:nvPr>
            <p:ph type="ctrTitle" idx="6"/>
          </p:nvPr>
        </p:nvSpPr>
        <p:spPr>
          <a:xfrm>
            <a:off x="6320817"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04" name="Google Shape;3004;p20"/>
          <p:cNvSpPr txBox="1">
            <a:spLocks noGrp="1"/>
          </p:cNvSpPr>
          <p:nvPr>
            <p:ph type="subTitle" idx="7"/>
          </p:nvPr>
        </p:nvSpPr>
        <p:spPr>
          <a:xfrm>
            <a:off x="6320803" y="3442375"/>
            <a:ext cx="18219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5" name="Google Shape;3005;p20"/>
          <p:cNvSpPr txBox="1">
            <a:spLocks noGrp="1"/>
          </p:cNvSpPr>
          <p:nvPr>
            <p:ph type="title" idx="8"/>
          </p:nvPr>
        </p:nvSpPr>
        <p:spPr>
          <a:xfrm>
            <a:off x="560851"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06" name="Google Shape;3006;p20"/>
          <p:cNvSpPr/>
          <p:nvPr/>
        </p:nvSpPr>
        <p:spPr>
          <a:xfrm>
            <a:off x="508823" y="4528081"/>
            <a:ext cx="236943"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07" name="Google Shape;3007;p20"/>
          <p:cNvSpPr/>
          <p:nvPr/>
        </p:nvSpPr>
        <p:spPr>
          <a:xfrm flipH="1">
            <a:off x="1717182" y="-29636"/>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008" name="Google Shape;3008;p20"/>
          <p:cNvSpPr/>
          <p:nvPr/>
        </p:nvSpPr>
        <p:spPr>
          <a:xfrm flipH="1">
            <a:off x="-2908928" y="-1403399"/>
            <a:ext cx="5376323" cy="218035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009" name="Google Shape;3009;p20"/>
          <p:cNvSpPr/>
          <p:nvPr/>
        </p:nvSpPr>
        <p:spPr>
          <a:xfrm flipH="1">
            <a:off x="-1210609" y="4494250"/>
            <a:ext cx="7424081" cy="925807"/>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010" name="Google Shape;3010;p20"/>
          <p:cNvSpPr/>
          <p:nvPr/>
        </p:nvSpPr>
        <p:spPr>
          <a:xfrm flipH="1">
            <a:off x="3793922" y="4305653"/>
            <a:ext cx="5778105" cy="1120661"/>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011" name="Google Shape;3011;p20"/>
          <p:cNvSpPr/>
          <p:nvPr/>
        </p:nvSpPr>
        <p:spPr>
          <a:xfrm rot="-1121176">
            <a:off x="1974506" y="4835994"/>
            <a:ext cx="293052" cy="25364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012" name="Google Shape;3012;p20"/>
          <p:cNvGrpSpPr/>
          <p:nvPr/>
        </p:nvGrpSpPr>
        <p:grpSpPr>
          <a:xfrm>
            <a:off x="8433954" y="4528073"/>
            <a:ext cx="710049" cy="690042"/>
            <a:chOff x="8197580" y="4205811"/>
            <a:chExt cx="998242" cy="969977"/>
          </a:xfrm>
        </p:grpSpPr>
        <p:sp>
          <p:nvSpPr>
            <p:cNvPr id="3013" name="Google Shape;3013;p20"/>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14" name="Google Shape;3014;p20"/>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15" name="Google Shape;3015;p20"/>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16" name="Google Shape;3016;p20"/>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17" name="Google Shape;3017;p20"/>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18" name="Google Shape;3018;p20"/>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19" name="Google Shape;3019;p20"/>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0" name="Google Shape;3020;p20"/>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1" name="Google Shape;3021;p20"/>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2" name="Google Shape;3022;p20"/>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3" name="Google Shape;3023;p20"/>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4" name="Google Shape;3024;p20"/>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5" name="Google Shape;3025;p20"/>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6" name="Google Shape;3026;p20"/>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7" name="Google Shape;3027;p20"/>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8" name="Google Shape;3028;p20"/>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9" name="Google Shape;3029;p20"/>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030" name="Google Shape;3030;p20"/>
          <p:cNvGrpSpPr/>
          <p:nvPr/>
        </p:nvGrpSpPr>
        <p:grpSpPr>
          <a:xfrm>
            <a:off x="-102184" y="-126231"/>
            <a:ext cx="809023" cy="786239"/>
            <a:chOff x="-36607" y="-28910"/>
            <a:chExt cx="999532" cy="971385"/>
          </a:xfrm>
        </p:grpSpPr>
        <p:sp>
          <p:nvSpPr>
            <p:cNvPr id="3031" name="Google Shape;3031;p20"/>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2" name="Google Shape;3032;p20"/>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3" name="Google Shape;3033;p20"/>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4" name="Google Shape;3034;p20"/>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5" name="Google Shape;3035;p20"/>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6" name="Google Shape;3036;p20"/>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7" name="Google Shape;3037;p20"/>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8" name="Google Shape;3038;p20"/>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9" name="Google Shape;3039;p20"/>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0" name="Google Shape;3040;p20"/>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1" name="Google Shape;3041;p20"/>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2" name="Google Shape;3042;p20"/>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3" name="Google Shape;3043;p20"/>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4" name="Google Shape;3044;p20"/>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5" name="Google Shape;3045;p20"/>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6" name="Google Shape;3046;p20"/>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7" name="Google Shape;3047;p20"/>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048" name="Google Shape;3048;p20"/>
          <p:cNvGrpSpPr/>
          <p:nvPr/>
        </p:nvGrpSpPr>
        <p:grpSpPr>
          <a:xfrm rot="1291617">
            <a:off x="2901391" y="4755040"/>
            <a:ext cx="549983" cy="687783"/>
            <a:chOff x="3291645" y="4438907"/>
            <a:chExt cx="662976" cy="829031"/>
          </a:xfrm>
        </p:grpSpPr>
        <p:sp>
          <p:nvSpPr>
            <p:cNvPr id="3049" name="Google Shape;3049;p20"/>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0" name="Google Shape;3050;p20"/>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1" name="Google Shape;3051;p20"/>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2" name="Google Shape;3052;p20"/>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3" name="Google Shape;3053;p20"/>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4" name="Google Shape;3054;p20"/>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5" name="Google Shape;3055;p20"/>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6" name="Google Shape;3056;p20"/>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7" name="Google Shape;3057;p20"/>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8" name="Google Shape;3058;p20"/>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059" name="Google Shape;3059;p20"/>
          <p:cNvGrpSpPr/>
          <p:nvPr/>
        </p:nvGrpSpPr>
        <p:grpSpPr>
          <a:xfrm>
            <a:off x="6301395" y="4751401"/>
            <a:ext cx="280119" cy="325967"/>
            <a:chOff x="7255010" y="4438892"/>
            <a:chExt cx="633323" cy="736981"/>
          </a:xfrm>
        </p:grpSpPr>
        <p:sp>
          <p:nvSpPr>
            <p:cNvPr id="3060" name="Google Shape;3060;p20"/>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61" name="Google Shape;3061;p20"/>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62" name="Google Shape;3062;p20"/>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63" name="Google Shape;3063;p20"/>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64" name="Google Shape;3064;p20"/>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65" name="Google Shape;3065;p20"/>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66" name="Google Shape;3066;p20"/>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067" name="Google Shape;3067;p20"/>
          <p:cNvGrpSpPr/>
          <p:nvPr/>
        </p:nvGrpSpPr>
        <p:grpSpPr>
          <a:xfrm>
            <a:off x="3979184" y="4678447"/>
            <a:ext cx="535464" cy="567184"/>
            <a:chOff x="4174996" y="4517026"/>
            <a:chExt cx="645448" cy="683601"/>
          </a:xfrm>
        </p:grpSpPr>
        <p:sp>
          <p:nvSpPr>
            <p:cNvPr id="3068" name="Google Shape;3068;p20"/>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69" name="Google Shape;3069;p20"/>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70" name="Google Shape;3070;p20"/>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71" name="Google Shape;3071;p20"/>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072" name="Google Shape;3072;p20"/>
          <p:cNvSpPr/>
          <p:nvPr/>
        </p:nvSpPr>
        <p:spPr>
          <a:xfrm rot="2493606">
            <a:off x="4931852" y="4693978"/>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073" name="Google Shape;3073;p20"/>
          <p:cNvGrpSpPr/>
          <p:nvPr/>
        </p:nvGrpSpPr>
        <p:grpSpPr>
          <a:xfrm rot="1799723" flipH="1">
            <a:off x="-193979" y="908939"/>
            <a:ext cx="668539" cy="524359"/>
            <a:chOff x="2246497" y="-36012"/>
            <a:chExt cx="829747" cy="650802"/>
          </a:xfrm>
        </p:grpSpPr>
        <p:sp>
          <p:nvSpPr>
            <p:cNvPr id="3074" name="Google Shape;3074;p20"/>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75" name="Google Shape;3075;p20"/>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76" name="Google Shape;3076;p20"/>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77" name="Google Shape;3077;p20"/>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78" name="Google Shape;3078;p20"/>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79" name="Google Shape;3079;p20"/>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0" name="Google Shape;3080;p20"/>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1" name="Google Shape;3081;p20"/>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082" name="Google Shape;3082;p20"/>
          <p:cNvGrpSpPr/>
          <p:nvPr/>
        </p:nvGrpSpPr>
        <p:grpSpPr>
          <a:xfrm>
            <a:off x="1044378" y="-6316"/>
            <a:ext cx="335268" cy="390875"/>
            <a:chOff x="1258903" y="17252"/>
            <a:chExt cx="632940" cy="737918"/>
          </a:xfrm>
        </p:grpSpPr>
        <p:sp>
          <p:nvSpPr>
            <p:cNvPr id="3083" name="Google Shape;3083;p20"/>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4" name="Google Shape;3084;p20"/>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5" name="Google Shape;3085;p20"/>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6" name="Google Shape;3086;p20"/>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7" name="Google Shape;3087;p20"/>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8" name="Google Shape;3088;p20"/>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9" name="Google Shape;3089;p20"/>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090" name="Google Shape;3090;p20"/>
          <p:cNvGrpSpPr/>
          <p:nvPr/>
        </p:nvGrpSpPr>
        <p:grpSpPr>
          <a:xfrm rot="-6734554">
            <a:off x="627546" y="4609340"/>
            <a:ext cx="929288" cy="728539"/>
            <a:chOff x="6116480" y="4524652"/>
            <a:chExt cx="830410" cy="650968"/>
          </a:xfrm>
        </p:grpSpPr>
        <p:sp>
          <p:nvSpPr>
            <p:cNvPr id="3091" name="Google Shape;3091;p20"/>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2" name="Google Shape;3092;p20"/>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3" name="Google Shape;3093;p20"/>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4" name="Google Shape;3094;p20"/>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5" name="Google Shape;3095;p20"/>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6" name="Google Shape;3096;p20"/>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7" name="Google Shape;3097;p20"/>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8" name="Google Shape;3098;p20"/>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099" name="Google Shape;3099;p20"/>
          <p:cNvSpPr/>
          <p:nvPr/>
        </p:nvSpPr>
        <p:spPr>
          <a:xfrm rot="10128894">
            <a:off x="8830453" y="806728"/>
            <a:ext cx="291827"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100" name="Google Shape;3100;p20"/>
          <p:cNvGrpSpPr/>
          <p:nvPr/>
        </p:nvGrpSpPr>
        <p:grpSpPr>
          <a:xfrm rot="-8817145">
            <a:off x="4840302" y="-311169"/>
            <a:ext cx="564095" cy="705453"/>
            <a:chOff x="3291645" y="4438907"/>
            <a:chExt cx="662976" cy="829031"/>
          </a:xfrm>
        </p:grpSpPr>
        <p:sp>
          <p:nvSpPr>
            <p:cNvPr id="3101" name="Google Shape;3101;p20"/>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2" name="Google Shape;3102;p20"/>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3" name="Google Shape;3103;p20"/>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4" name="Google Shape;3104;p20"/>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5" name="Google Shape;3105;p20"/>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6" name="Google Shape;3106;p20"/>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7" name="Google Shape;3107;p20"/>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8" name="Google Shape;3108;p20"/>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9" name="Google Shape;3109;p20"/>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10" name="Google Shape;3110;p20"/>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3111" name="Google Shape;3111;p20"/>
          <p:cNvGrpSpPr/>
          <p:nvPr/>
        </p:nvGrpSpPr>
        <p:grpSpPr>
          <a:xfrm rot="10800000">
            <a:off x="6217161" y="-96178"/>
            <a:ext cx="375393" cy="397651"/>
            <a:chOff x="4174996" y="4517026"/>
            <a:chExt cx="645448" cy="683601"/>
          </a:xfrm>
        </p:grpSpPr>
        <p:sp>
          <p:nvSpPr>
            <p:cNvPr id="3112" name="Google Shape;3112;p20"/>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13" name="Google Shape;3113;p20"/>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14" name="Google Shape;3114;p20"/>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15" name="Google Shape;3115;p20"/>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116" name="Google Shape;3116;p20"/>
          <p:cNvSpPr/>
          <p:nvPr/>
        </p:nvSpPr>
        <p:spPr>
          <a:xfrm rot="-5400000">
            <a:off x="3805500" y="84415"/>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17" name="Google Shape;3117;p20"/>
          <p:cNvSpPr/>
          <p:nvPr/>
        </p:nvSpPr>
        <p:spPr>
          <a:xfrm rot="10800000">
            <a:off x="7293027" y="86864"/>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118" name="Google Shape;3118;p20"/>
          <p:cNvGrpSpPr/>
          <p:nvPr/>
        </p:nvGrpSpPr>
        <p:grpSpPr>
          <a:xfrm rot="9117171">
            <a:off x="8409153" y="-2962"/>
            <a:ext cx="861497" cy="675395"/>
            <a:chOff x="6116480" y="4524652"/>
            <a:chExt cx="830410" cy="650968"/>
          </a:xfrm>
        </p:grpSpPr>
        <p:sp>
          <p:nvSpPr>
            <p:cNvPr id="3119" name="Google Shape;3119;p20"/>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20" name="Google Shape;3120;p20"/>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21" name="Google Shape;3121;p20"/>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22" name="Google Shape;3122;p20"/>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23" name="Google Shape;3123;p20"/>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24" name="Google Shape;3124;p20"/>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25" name="Google Shape;3125;p20"/>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26" name="Google Shape;3126;p20"/>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3125" y="600575"/>
            <a:ext cx="6858000" cy="5694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1pPr>
            <a:lvl2pPr lvl="1">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2pPr>
            <a:lvl3pPr lvl="2">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3pPr>
            <a:lvl4pPr lvl="3">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4pPr>
            <a:lvl5pPr lvl="4">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5pPr>
            <a:lvl6pPr lvl="5">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6pPr>
            <a:lvl7pPr lvl="6">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7pPr>
            <a:lvl8pPr lvl="7">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8pPr>
            <a:lvl9pPr lvl="8">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05251" y="2747175"/>
            <a:ext cx="7332000" cy="1766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1pPr>
            <a:lvl2pPr marL="914400" lvl="1"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59" r:id="rId5"/>
    <p:sldLayoutId id="2147483663" r:id="rId6"/>
    <p:sldLayoutId id="2147483664" r:id="rId7"/>
    <p:sldLayoutId id="2147483665" r:id="rId8"/>
    <p:sldLayoutId id="2147483666" r:id="rId9"/>
    <p:sldLayoutId id="2147483667" r:id="rId10"/>
    <p:sldLayoutId id="2147483668" r:id="rId11"/>
    <p:sldLayoutId id="2147483669" r:id="rId12"/>
    <p:sldLayoutId id="2147483671" r:id="rId13"/>
    <p:sldLayoutId id="2147483672" r:id="rId14"/>
    <p:sldLayoutId id="2147483674" r:id="rId15"/>
    <p:sldLayoutId id="214748367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0.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92"/>
        <p:cNvGrpSpPr/>
        <p:nvPr/>
      </p:nvGrpSpPr>
      <p:grpSpPr>
        <a:xfrm>
          <a:off x="0" y="0"/>
          <a:ext cx="0" cy="0"/>
          <a:chOff x="0" y="0"/>
          <a:chExt cx="0" cy="0"/>
        </a:xfrm>
      </p:grpSpPr>
      <p:grpSp>
        <p:nvGrpSpPr>
          <p:cNvPr id="4595" name="Google Shape;4595;p32"/>
          <p:cNvGrpSpPr/>
          <p:nvPr/>
        </p:nvGrpSpPr>
        <p:grpSpPr>
          <a:xfrm>
            <a:off x="6597688" y="2247618"/>
            <a:ext cx="1595179" cy="1570551"/>
            <a:chOff x="2725354" y="563210"/>
            <a:chExt cx="3699607" cy="3576238"/>
          </a:xfrm>
        </p:grpSpPr>
        <p:sp>
          <p:nvSpPr>
            <p:cNvPr id="4596" name="Google Shape;4596;p32"/>
            <p:cNvSpPr/>
            <p:nvPr/>
          </p:nvSpPr>
          <p:spPr>
            <a:xfrm>
              <a:off x="2992083" y="803477"/>
              <a:ext cx="3193576" cy="3094717"/>
            </a:xfrm>
            <a:custGeom>
              <a:avLst/>
              <a:gdLst/>
              <a:ahLst/>
              <a:cxnLst/>
              <a:rect l="l" t="t" r="r" b="b"/>
              <a:pathLst>
                <a:path w="42732" h="43819" extrusionOk="0">
                  <a:moveTo>
                    <a:pt x="20966" y="233"/>
                  </a:moveTo>
                  <a:cubicBezTo>
                    <a:pt x="20971" y="234"/>
                    <a:pt x="20977" y="234"/>
                    <a:pt x="20982" y="234"/>
                  </a:cubicBezTo>
                  <a:cubicBezTo>
                    <a:pt x="25052" y="234"/>
                    <a:pt x="29155" y="834"/>
                    <a:pt x="32691" y="2903"/>
                  </a:cubicBezTo>
                  <a:cubicBezTo>
                    <a:pt x="35426" y="4504"/>
                    <a:pt x="37561" y="6905"/>
                    <a:pt x="39429" y="9441"/>
                  </a:cubicBezTo>
                  <a:cubicBezTo>
                    <a:pt x="42131" y="13077"/>
                    <a:pt x="42565" y="17513"/>
                    <a:pt x="42431" y="21950"/>
                  </a:cubicBezTo>
                  <a:cubicBezTo>
                    <a:pt x="42364" y="24485"/>
                    <a:pt x="42331" y="27053"/>
                    <a:pt x="41731" y="29555"/>
                  </a:cubicBezTo>
                  <a:cubicBezTo>
                    <a:pt x="41197" y="31657"/>
                    <a:pt x="40363" y="33658"/>
                    <a:pt x="39229" y="35493"/>
                  </a:cubicBezTo>
                  <a:cubicBezTo>
                    <a:pt x="37061" y="38995"/>
                    <a:pt x="33692" y="41597"/>
                    <a:pt x="29755" y="42764"/>
                  </a:cubicBezTo>
                  <a:cubicBezTo>
                    <a:pt x="27726" y="43404"/>
                    <a:pt x="25558" y="43665"/>
                    <a:pt x="23375" y="43665"/>
                  </a:cubicBezTo>
                  <a:cubicBezTo>
                    <a:pt x="20892" y="43665"/>
                    <a:pt x="18388" y="43328"/>
                    <a:pt x="16046" y="42831"/>
                  </a:cubicBezTo>
                  <a:cubicBezTo>
                    <a:pt x="11642" y="41897"/>
                    <a:pt x="7673" y="39529"/>
                    <a:pt x="4771" y="36060"/>
                  </a:cubicBezTo>
                  <a:cubicBezTo>
                    <a:pt x="1535" y="32224"/>
                    <a:pt x="468" y="27253"/>
                    <a:pt x="301" y="22383"/>
                  </a:cubicBezTo>
                  <a:cubicBezTo>
                    <a:pt x="168" y="19281"/>
                    <a:pt x="301" y="16212"/>
                    <a:pt x="1335" y="13277"/>
                  </a:cubicBezTo>
                  <a:cubicBezTo>
                    <a:pt x="2302" y="10675"/>
                    <a:pt x="3904" y="8373"/>
                    <a:pt x="5972" y="6539"/>
                  </a:cubicBezTo>
                  <a:cubicBezTo>
                    <a:pt x="10041" y="2803"/>
                    <a:pt x="15545" y="868"/>
                    <a:pt x="20949" y="234"/>
                  </a:cubicBezTo>
                  <a:cubicBezTo>
                    <a:pt x="20955" y="234"/>
                    <a:pt x="20960" y="234"/>
                    <a:pt x="20966" y="233"/>
                  </a:cubicBezTo>
                  <a:close/>
                  <a:moveTo>
                    <a:pt x="20949" y="1"/>
                  </a:moveTo>
                  <a:cubicBezTo>
                    <a:pt x="14111" y="834"/>
                    <a:pt x="7039" y="3770"/>
                    <a:pt x="3036" y="9574"/>
                  </a:cubicBezTo>
                  <a:cubicBezTo>
                    <a:pt x="835" y="12710"/>
                    <a:pt x="134" y="16312"/>
                    <a:pt x="68" y="20082"/>
                  </a:cubicBezTo>
                  <a:cubicBezTo>
                    <a:pt x="1" y="24685"/>
                    <a:pt x="535" y="29355"/>
                    <a:pt x="2736" y="33424"/>
                  </a:cubicBezTo>
                  <a:cubicBezTo>
                    <a:pt x="4704" y="37094"/>
                    <a:pt x="8140" y="39962"/>
                    <a:pt x="11876" y="41697"/>
                  </a:cubicBezTo>
                  <a:cubicBezTo>
                    <a:pt x="15237" y="43257"/>
                    <a:pt x="19272" y="43819"/>
                    <a:pt x="23059" y="43819"/>
                  </a:cubicBezTo>
                  <a:cubicBezTo>
                    <a:pt x="23483" y="43819"/>
                    <a:pt x="23903" y="43812"/>
                    <a:pt x="24318" y="43799"/>
                  </a:cubicBezTo>
                  <a:cubicBezTo>
                    <a:pt x="28288" y="43698"/>
                    <a:pt x="32224" y="42564"/>
                    <a:pt x="35393" y="40096"/>
                  </a:cubicBezTo>
                  <a:cubicBezTo>
                    <a:pt x="38395" y="37761"/>
                    <a:pt x="40296" y="34592"/>
                    <a:pt x="41497" y="31056"/>
                  </a:cubicBezTo>
                  <a:cubicBezTo>
                    <a:pt x="42164" y="28888"/>
                    <a:pt x="42531" y="26620"/>
                    <a:pt x="42598" y="24318"/>
                  </a:cubicBezTo>
                  <a:cubicBezTo>
                    <a:pt x="42731" y="22050"/>
                    <a:pt x="42731" y="19781"/>
                    <a:pt x="42565" y="17513"/>
                  </a:cubicBezTo>
                  <a:cubicBezTo>
                    <a:pt x="42364" y="15545"/>
                    <a:pt x="41897" y="13644"/>
                    <a:pt x="41130" y="11842"/>
                  </a:cubicBezTo>
                  <a:cubicBezTo>
                    <a:pt x="40496" y="10375"/>
                    <a:pt x="39462" y="9107"/>
                    <a:pt x="38495" y="7873"/>
                  </a:cubicBezTo>
                  <a:cubicBezTo>
                    <a:pt x="36727" y="5571"/>
                    <a:pt x="34492" y="3670"/>
                    <a:pt x="31957" y="2269"/>
                  </a:cubicBezTo>
                  <a:cubicBezTo>
                    <a:pt x="28588" y="501"/>
                    <a:pt x="24718" y="1"/>
                    <a:pt x="20982" y="1"/>
                  </a:cubicBezTo>
                  <a:cubicBezTo>
                    <a:pt x="20977" y="1"/>
                    <a:pt x="20971" y="1"/>
                    <a:pt x="20966" y="2"/>
                  </a:cubicBezTo>
                  <a:lnTo>
                    <a:pt x="20966" y="2"/>
                  </a:lnTo>
                  <a:cubicBezTo>
                    <a:pt x="20960" y="1"/>
                    <a:pt x="20955" y="1"/>
                    <a:pt x="209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97" name="Google Shape;4597;p32"/>
            <p:cNvSpPr/>
            <p:nvPr/>
          </p:nvSpPr>
          <p:spPr>
            <a:xfrm>
              <a:off x="2800164" y="617168"/>
              <a:ext cx="3574949" cy="3467546"/>
            </a:xfrm>
            <a:custGeom>
              <a:avLst/>
              <a:gdLst/>
              <a:ahLst/>
              <a:cxnLst/>
              <a:rect l="l" t="t" r="r" b="b"/>
              <a:pathLst>
                <a:path w="47835" h="49098" extrusionOk="0">
                  <a:moveTo>
                    <a:pt x="23383" y="213"/>
                  </a:moveTo>
                  <a:cubicBezTo>
                    <a:pt x="23399" y="228"/>
                    <a:pt x="23422" y="237"/>
                    <a:pt x="23450" y="237"/>
                  </a:cubicBezTo>
                  <a:cubicBezTo>
                    <a:pt x="27620" y="237"/>
                    <a:pt x="31790" y="804"/>
                    <a:pt x="35559" y="2672"/>
                  </a:cubicBezTo>
                  <a:cubicBezTo>
                    <a:pt x="38361" y="4106"/>
                    <a:pt x="40696" y="6241"/>
                    <a:pt x="42697" y="8676"/>
                  </a:cubicBezTo>
                  <a:cubicBezTo>
                    <a:pt x="43798" y="9910"/>
                    <a:pt x="44732" y="11278"/>
                    <a:pt x="45566" y="12746"/>
                  </a:cubicBezTo>
                  <a:cubicBezTo>
                    <a:pt x="46567" y="14847"/>
                    <a:pt x="47201" y="17116"/>
                    <a:pt x="47401" y="19451"/>
                  </a:cubicBezTo>
                  <a:cubicBezTo>
                    <a:pt x="47701" y="21786"/>
                    <a:pt x="47568" y="24187"/>
                    <a:pt x="47468" y="26522"/>
                  </a:cubicBezTo>
                  <a:cubicBezTo>
                    <a:pt x="47468" y="29091"/>
                    <a:pt x="47101" y="31659"/>
                    <a:pt x="46433" y="34128"/>
                  </a:cubicBezTo>
                  <a:cubicBezTo>
                    <a:pt x="45299" y="37930"/>
                    <a:pt x="43265" y="41533"/>
                    <a:pt x="40229" y="44135"/>
                  </a:cubicBezTo>
                  <a:cubicBezTo>
                    <a:pt x="36927" y="47004"/>
                    <a:pt x="32724" y="48438"/>
                    <a:pt x="28387" y="48772"/>
                  </a:cubicBezTo>
                  <a:cubicBezTo>
                    <a:pt x="27480" y="48847"/>
                    <a:pt x="26570" y="48884"/>
                    <a:pt x="25660" y="48884"/>
                  </a:cubicBezTo>
                  <a:cubicBezTo>
                    <a:pt x="22119" y="48884"/>
                    <a:pt x="18574" y="48318"/>
                    <a:pt x="15178" y="47204"/>
                  </a:cubicBezTo>
                  <a:cubicBezTo>
                    <a:pt x="10808" y="45669"/>
                    <a:pt x="7039" y="42834"/>
                    <a:pt x="4337" y="39065"/>
                  </a:cubicBezTo>
                  <a:cubicBezTo>
                    <a:pt x="1468" y="35028"/>
                    <a:pt x="534" y="30058"/>
                    <a:pt x="334" y="25188"/>
                  </a:cubicBezTo>
                  <a:cubicBezTo>
                    <a:pt x="167" y="20918"/>
                    <a:pt x="401" y="16715"/>
                    <a:pt x="2369" y="12812"/>
                  </a:cubicBezTo>
                  <a:cubicBezTo>
                    <a:pt x="5804" y="6074"/>
                    <a:pt x="13143" y="2272"/>
                    <a:pt x="20248" y="737"/>
                  </a:cubicBezTo>
                  <a:cubicBezTo>
                    <a:pt x="21282" y="511"/>
                    <a:pt x="22347" y="316"/>
                    <a:pt x="23383" y="213"/>
                  </a:cubicBezTo>
                  <a:close/>
                  <a:moveTo>
                    <a:pt x="23509" y="0"/>
                  </a:moveTo>
                  <a:cubicBezTo>
                    <a:pt x="23501" y="0"/>
                    <a:pt x="23493" y="1"/>
                    <a:pt x="23484" y="3"/>
                  </a:cubicBezTo>
                  <a:lnTo>
                    <a:pt x="23484" y="36"/>
                  </a:lnTo>
                  <a:lnTo>
                    <a:pt x="23484" y="36"/>
                  </a:lnTo>
                  <a:cubicBezTo>
                    <a:pt x="23473" y="37"/>
                    <a:pt x="23461" y="37"/>
                    <a:pt x="23450" y="37"/>
                  </a:cubicBezTo>
                  <a:cubicBezTo>
                    <a:pt x="23433" y="37"/>
                    <a:pt x="23417" y="40"/>
                    <a:pt x="23404" y="46"/>
                  </a:cubicBezTo>
                  <a:lnTo>
                    <a:pt x="23404" y="46"/>
                  </a:lnTo>
                  <a:cubicBezTo>
                    <a:pt x="16458" y="892"/>
                    <a:pt x="9389" y="3660"/>
                    <a:pt x="4704" y="9010"/>
                  </a:cubicBezTo>
                  <a:cubicBezTo>
                    <a:pt x="2369" y="11712"/>
                    <a:pt x="868" y="14981"/>
                    <a:pt x="334" y="18517"/>
                  </a:cubicBezTo>
                  <a:cubicBezTo>
                    <a:pt x="67" y="20618"/>
                    <a:pt x="0" y="22786"/>
                    <a:pt x="134" y="24921"/>
                  </a:cubicBezTo>
                  <a:cubicBezTo>
                    <a:pt x="167" y="27256"/>
                    <a:pt x="434" y="29558"/>
                    <a:pt x="968" y="31793"/>
                  </a:cubicBezTo>
                  <a:cubicBezTo>
                    <a:pt x="2936" y="40466"/>
                    <a:pt x="9974" y="46603"/>
                    <a:pt x="18547" y="48338"/>
                  </a:cubicBezTo>
                  <a:cubicBezTo>
                    <a:pt x="20911" y="48845"/>
                    <a:pt x="23317" y="49098"/>
                    <a:pt x="25725" y="49098"/>
                  </a:cubicBezTo>
                  <a:cubicBezTo>
                    <a:pt x="27597" y="49098"/>
                    <a:pt x="29469" y="48945"/>
                    <a:pt x="31323" y="48638"/>
                  </a:cubicBezTo>
                  <a:cubicBezTo>
                    <a:pt x="35125" y="47904"/>
                    <a:pt x="38595" y="46103"/>
                    <a:pt x="41330" y="43401"/>
                  </a:cubicBezTo>
                  <a:cubicBezTo>
                    <a:pt x="44032" y="40766"/>
                    <a:pt x="45800" y="37230"/>
                    <a:pt x="46800" y="33627"/>
                  </a:cubicBezTo>
                  <a:cubicBezTo>
                    <a:pt x="47367" y="31292"/>
                    <a:pt x="47668" y="28924"/>
                    <a:pt x="47668" y="26522"/>
                  </a:cubicBezTo>
                  <a:cubicBezTo>
                    <a:pt x="47834" y="24154"/>
                    <a:pt x="47801" y="21786"/>
                    <a:pt x="47601" y="19451"/>
                  </a:cubicBezTo>
                  <a:cubicBezTo>
                    <a:pt x="47401" y="17382"/>
                    <a:pt x="46900" y="15414"/>
                    <a:pt x="46133" y="13513"/>
                  </a:cubicBezTo>
                  <a:cubicBezTo>
                    <a:pt x="45433" y="12012"/>
                    <a:pt x="44532" y="10611"/>
                    <a:pt x="43498" y="9343"/>
                  </a:cubicBezTo>
                  <a:cubicBezTo>
                    <a:pt x="41730" y="6942"/>
                    <a:pt x="39529" y="4873"/>
                    <a:pt x="36993" y="3239"/>
                  </a:cubicBezTo>
                  <a:cubicBezTo>
                    <a:pt x="33044" y="791"/>
                    <a:pt x="28359" y="36"/>
                    <a:pt x="23753" y="36"/>
                  </a:cubicBezTo>
                  <a:cubicBezTo>
                    <a:pt x="23692" y="36"/>
                    <a:pt x="23631" y="36"/>
                    <a:pt x="23570" y="36"/>
                  </a:cubicBezTo>
                  <a:lnTo>
                    <a:pt x="23570" y="36"/>
                  </a:lnTo>
                  <a:cubicBezTo>
                    <a:pt x="23558" y="15"/>
                    <a:pt x="23538" y="0"/>
                    <a:pt x="235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98" name="Google Shape;4598;p32"/>
            <p:cNvSpPr/>
            <p:nvPr/>
          </p:nvSpPr>
          <p:spPr>
            <a:xfrm>
              <a:off x="3096787" y="805666"/>
              <a:ext cx="1600599" cy="2221651"/>
            </a:xfrm>
            <a:custGeom>
              <a:avLst/>
              <a:gdLst/>
              <a:ahLst/>
              <a:cxnLst/>
              <a:rect l="l" t="t" r="r" b="b"/>
              <a:pathLst>
                <a:path w="21417" h="31457" extrusionOk="0">
                  <a:moveTo>
                    <a:pt x="20974" y="0"/>
                  </a:moveTo>
                  <a:cubicBezTo>
                    <a:pt x="17202" y="0"/>
                    <a:pt x="13923" y="1188"/>
                    <a:pt x="10708" y="3072"/>
                  </a:cubicBezTo>
                  <a:cubicBezTo>
                    <a:pt x="7306" y="5040"/>
                    <a:pt x="5004" y="8309"/>
                    <a:pt x="3236" y="11711"/>
                  </a:cubicBezTo>
                  <a:cubicBezTo>
                    <a:pt x="101" y="17782"/>
                    <a:pt x="1" y="26288"/>
                    <a:pt x="5038" y="31425"/>
                  </a:cubicBezTo>
                  <a:cubicBezTo>
                    <a:pt x="5059" y="31447"/>
                    <a:pt x="5083" y="31456"/>
                    <a:pt x="5105" y="31456"/>
                  </a:cubicBezTo>
                  <a:cubicBezTo>
                    <a:pt x="5185" y="31456"/>
                    <a:pt x="5250" y="31337"/>
                    <a:pt x="5171" y="31259"/>
                  </a:cubicBezTo>
                  <a:cubicBezTo>
                    <a:pt x="101" y="26088"/>
                    <a:pt x="401" y="17649"/>
                    <a:pt x="3537" y="11578"/>
                  </a:cubicBezTo>
                  <a:cubicBezTo>
                    <a:pt x="5271" y="8242"/>
                    <a:pt x="7540" y="5207"/>
                    <a:pt x="10809" y="3239"/>
                  </a:cubicBezTo>
                  <a:cubicBezTo>
                    <a:pt x="13954" y="1325"/>
                    <a:pt x="17288" y="200"/>
                    <a:pt x="20965" y="200"/>
                  </a:cubicBezTo>
                  <a:cubicBezTo>
                    <a:pt x="21071" y="200"/>
                    <a:pt x="21177" y="201"/>
                    <a:pt x="21283" y="203"/>
                  </a:cubicBezTo>
                  <a:cubicBezTo>
                    <a:pt x="21416" y="203"/>
                    <a:pt x="21416" y="3"/>
                    <a:pt x="21283" y="3"/>
                  </a:cubicBezTo>
                  <a:cubicBezTo>
                    <a:pt x="21179" y="1"/>
                    <a:pt x="21076" y="0"/>
                    <a:pt x="209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99" name="Google Shape;4599;p32"/>
            <p:cNvSpPr/>
            <p:nvPr/>
          </p:nvSpPr>
          <p:spPr>
            <a:xfrm>
              <a:off x="4380659" y="1683252"/>
              <a:ext cx="1727724" cy="2193471"/>
            </a:xfrm>
            <a:custGeom>
              <a:avLst/>
              <a:gdLst/>
              <a:ahLst/>
              <a:cxnLst/>
              <a:rect l="l" t="t" r="r" b="b"/>
              <a:pathLst>
                <a:path w="23118" h="31058" extrusionOk="0">
                  <a:moveTo>
                    <a:pt x="20084" y="1"/>
                  </a:moveTo>
                  <a:cubicBezTo>
                    <a:pt x="20024" y="1"/>
                    <a:pt x="19978" y="44"/>
                    <a:pt x="20015" y="119"/>
                  </a:cubicBezTo>
                  <a:cubicBezTo>
                    <a:pt x="22850" y="7091"/>
                    <a:pt x="22617" y="15397"/>
                    <a:pt x="18414" y="21735"/>
                  </a:cubicBezTo>
                  <a:cubicBezTo>
                    <a:pt x="16246" y="25070"/>
                    <a:pt x="13110" y="27672"/>
                    <a:pt x="9474" y="29240"/>
                  </a:cubicBezTo>
                  <a:cubicBezTo>
                    <a:pt x="8040" y="29740"/>
                    <a:pt x="6572" y="30141"/>
                    <a:pt x="5071" y="30374"/>
                  </a:cubicBezTo>
                  <a:cubicBezTo>
                    <a:pt x="3672" y="30688"/>
                    <a:pt x="2249" y="30856"/>
                    <a:pt x="844" y="30856"/>
                  </a:cubicBezTo>
                  <a:cubicBezTo>
                    <a:pt x="607" y="30856"/>
                    <a:pt x="370" y="30851"/>
                    <a:pt x="134" y="30841"/>
                  </a:cubicBezTo>
                  <a:cubicBezTo>
                    <a:pt x="1" y="30841"/>
                    <a:pt x="1" y="31041"/>
                    <a:pt x="134" y="31041"/>
                  </a:cubicBezTo>
                  <a:cubicBezTo>
                    <a:pt x="401" y="31052"/>
                    <a:pt x="667" y="31058"/>
                    <a:pt x="932" y="31058"/>
                  </a:cubicBezTo>
                  <a:cubicBezTo>
                    <a:pt x="2258" y="31058"/>
                    <a:pt x="3564" y="30919"/>
                    <a:pt x="4871" y="30641"/>
                  </a:cubicBezTo>
                  <a:cubicBezTo>
                    <a:pt x="6539" y="30374"/>
                    <a:pt x="8207" y="29941"/>
                    <a:pt x="9774" y="29340"/>
                  </a:cubicBezTo>
                  <a:cubicBezTo>
                    <a:pt x="13310" y="27906"/>
                    <a:pt x="16279" y="25170"/>
                    <a:pt x="18414" y="22068"/>
                  </a:cubicBezTo>
                  <a:cubicBezTo>
                    <a:pt x="22850" y="15697"/>
                    <a:pt x="23117" y="7124"/>
                    <a:pt x="20215" y="86"/>
                  </a:cubicBezTo>
                  <a:cubicBezTo>
                    <a:pt x="20186" y="27"/>
                    <a:pt x="20131" y="1"/>
                    <a:pt x="2008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0" name="Google Shape;4600;p32"/>
            <p:cNvSpPr/>
            <p:nvPr/>
          </p:nvSpPr>
          <p:spPr>
            <a:xfrm>
              <a:off x="4839383" y="3679962"/>
              <a:ext cx="82358" cy="143793"/>
            </a:xfrm>
            <a:custGeom>
              <a:avLst/>
              <a:gdLst/>
              <a:ahLst/>
              <a:cxnLst/>
              <a:rect l="l" t="t" r="r" b="b"/>
              <a:pathLst>
                <a:path w="1102" h="2036" extrusionOk="0">
                  <a:moveTo>
                    <a:pt x="599" y="214"/>
                  </a:moveTo>
                  <a:cubicBezTo>
                    <a:pt x="678" y="214"/>
                    <a:pt x="759" y="284"/>
                    <a:pt x="801" y="368"/>
                  </a:cubicBezTo>
                  <a:cubicBezTo>
                    <a:pt x="901" y="501"/>
                    <a:pt x="768" y="868"/>
                    <a:pt x="701" y="1035"/>
                  </a:cubicBezTo>
                  <a:cubicBezTo>
                    <a:pt x="543" y="1287"/>
                    <a:pt x="355" y="1510"/>
                    <a:pt x="194" y="1759"/>
                  </a:cubicBezTo>
                  <a:lnTo>
                    <a:pt x="194" y="1759"/>
                  </a:lnTo>
                  <a:cubicBezTo>
                    <a:pt x="189" y="1257"/>
                    <a:pt x="288" y="779"/>
                    <a:pt x="467" y="301"/>
                  </a:cubicBezTo>
                  <a:cubicBezTo>
                    <a:pt x="505" y="239"/>
                    <a:pt x="552" y="214"/>
                    <a:pt x="599" y="214"/>
                  </a:cubicBezTo>
                  <a:close/>
                  <a:moveTo>
                    <a:pt x="601" y="1"/>
                  </a:moveTo>
                  <a:cubicBezTo>
                    <a:pt x="0" y="1"/>
                    <a:pt x="0" y="1568"/>
                    <a:pt x="0" y="1935"/>
                  </a:cubicBezTo>
                  <a:cubicBezTo>
                    <a:pt x="0" y="2002"/>
                    <a:pt x="50" y="2035"/>
                    <a:pt x="101" y="2035"/>
                  </a:cubicBezTo>
                  <a:cubicBezTo>
                    <a:pt x="149" y="2035"/>
                    <a:pt x="197" y="2004"/>
                    <a:pt x="200" y="1942"/>
                  </a:cubicBezTo>
                  <a:lnTo>
                    <a:pt x="200" y="1942"/>
                  </a:lnTo>
                  <a:cubicBezTo>
                    <a:pt x="221" y="1957"/>
                    <a:pt x="246" y="1965"/>
                    <a:pt x="271" y="1965"/>
                  </a:cubicBezTo>
                  <a:cubicBezTo>
                    <a:pt x="308" y="1965"/>
                    <a:pt x="345" y="1947"/>
                    <a:pt x="367" y="1902"/>
                  </a:cubicBezTo>
                  <a:cubicBezTo>
                    <a:pt x="601" y="1568"/>
                    <a:pt x="834" y="1168"/>
                    <a:pt x="1001" y="768"/>
                  </a:cubicBezTo>
                  <a:cubicBezTo>
                    <a:pt x="1101" y="468"/>
                    <a:pt x="968" y="1"/>
                    <a:pt x="60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1" name="Google Shape;4601;p32"/>
            <p:cNvSpPr/>
            <p:nvPr/>
          </p:nvSpPr>
          <p:spPr>
            <a:xfrm>
              <a:off x="4986162" y="3774176"/>
              <a:ext cx="137512" cy="75216"/>
            </a:xfrm>
            <a:custGeom>
              <a:avLst/>
              <a:gdLst/>
              <a:ahLst/>
              <a:cxnLst/>
              <a:rect l="l" t="t" r="r" b="b"/>
              <a:pathLst>
                <a:path w="1840" h="1065" extrusionOk="0">
                  <a:moveTo>
                    <a:pt x="299" y="206"/>
                  </a:moveTo>
                  <a:cubicBezTo>
                    <a:pt x="487" y="238"/>
                    <a:pt x="648" y="269"/>
                    <a:pt x="838" y="301"/>
                  </a:cubicBezTo>
                  <a:cubicBezTo>
                    <a:pt x="1005" y="368"/>
                    <a:pt x="1372" y="468"/>
                    <a:pt x="1472" y="668"/>
                  </a:cubicBezTo>
                  <a:cubicBezTo>
                    <a:pt x="1506" y="802"/>
                    <a:pt x="1305" y="835"/>
                    <a:pt x="1205" y="835"/>
                  </a:cubicBezTo>
                  <a:cubicBezTo>
                    <a:pt x="1072" y="802"/>
                    <a:pt x="972" y="735"/>
                    <a:pt x="838" y="668"/>
                  </a:cubicBezTo>
                  <a:cubicBezTo>
                    <a:pt x="633" y="551"/>
                    <a:pt x="453" y="381"/>
                    <a:pt x="299" y="206"/>
                  </a:cubicBezTo>
                  <a:close/>
                  <a:moveTo>
                    <a:pt x="271" y="1"/>
                  </a:moveTo>
                  <a:cubicBezTo>
                    <a:pt x="208" y="1"/>
                    <a:pt x="175" y="46"/>
                    <a:pt x="172" y="94"/>
                  </a:cubicBezTo>
                  <a:lnTo>
                    <a:pt x="172" y="94"/>
                  </a:lnTo>
                  <a:cubicBezTo>
                    <a:pt x="166" y="93"/>
                    <a:pt x="161" y="93"/>
                    <a:pt x="156" y="93"/>
                  </a:cubicBezTo>
                  <a:cubicBezTo>
                    <a:pt x="80" y="93"/>
                    <a:pt x="0" y="164"/>
                    <a:pt x="71" y="234"/>
                  </a:cubicBezTo>
                  <a:cubicBezTo>
                    <a:pt x="220" y="457"/>
                    <a:pt x="900" y="1065"/>
                    <a:pt x="1337" y="1065"/>
                  </a:cubicBezTo>
                  <a:cubicBezTo>
                    <a:pt x="1489" y="1065"/>
                    <a:pt x="1612" y="991"/>
                    <a:pt x="1672" y="802"/>
                  </a:cubicBezTo>
                  <a:cubicBezTo>
                    <a:pt x="1839" y="234"/>
                    <a:pt x="638" y="1"/>
                    <a:pt x="27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2" name="Google Shape;4602;p32"/>
            <p:cNvSpPr/>
            <p:nvPr/>
          </p:nvSpPr>
          <p:spPr>
            <a:xfrm>
              <a:off x="5101703" y="3581017"/>
              <a:ext cx="124135" cy="153751"/>
            </a:xfrm>
            <a:custGeom>
              <a:avLst/>
              <a:gdLst/>
              <a:ahLst/>
              <a:cxnLst/>
              <a:rect l="l" t="t" r="r" b="b"/>
              <a:pathLst>
                <a:path w="1661" h="2177" extrusionOk="0">
                  <a:moveTo>
                    <a:pt x="744" y="200"/>
                  </a:moveTo>
                  <a:cubicBezTo>
                    <a:pt x="1207" y="200"/>
                    <a:pt x="834" y="1391"/>
                    <a:pt x="658" y="1890"/>
                  </a:cubicBezTo>
                  <a:lnTo>
                    <a:pt x="658" y="1890"/>
                  </a:lnTo>
                  <a:cubicBezTo>
                    <a:pt x="527" y="1445"/>
                    <a:pt x="243" y="261"/>
                    <a:pt x="727" y="201"/>
                  </a:cubicBezTo>
                  <a:cubicBezTo>
                    <a:pt x="733" y="200"/>
                    <a:pt x="738" y="200"/>
                    <a:pt x="744" y="200"/>
                  </a:cubicBezTo>
                  <a:close/>
                  <a:moveTo>
                    <a:pt x="802" y="0"/>
                  </a:moveTo>
                  <a:cubicBezTo>
                    <a:pt x="1" y="0"/>
                    <a:pt x="394" y="1607"/>
                    <a:pt x="493" y="2069"/>
                  </a:cubicBezTo>
                  <a:cubicBezTo>
                    <a:pt x="506" y="2120"/>
                    <a:pt x="543" y="2142"/>
                    <a:pt x="582" y="2142"/>
                  </a:cubicBezTo>
                  <a:cubicBezTo>
                    <a:pt x="591" y="2142"/>
                    <a:pt x="600" y="2140"/>
                    <a:pt x="609" y="2138"/>
                  </a:cubicBezTo>
                  <a:lnTo>
                    <a:pt x="609" y="2138"/>
                  </a:lnTo>
                  <a:cubicBezTo>
                    <a:pt x="631" y="2162"/>
                    <a:pt x="668" y="2177"/>
                    <a:pt x="706" y="2177"/>
                  </a:cubicBezTo>
                  <a:cubicBezTo>
                    <a:pt x="752" y="2177"/>
                    <a:pt x="800" y="2156"/>
                    <a:pt x="827" y="2102"/>
                  </a:cubicBezTo>
                  <a:cubicBezTo>
                    <a:pt x="927" y="1735"/>
                    <a:pt x="1661" y="34"/>
                    <a:pt x="827" y="1"/>
                  </a:cubicBezTo>
                  <a:cubicBezTo>
                    <a:pt x="818" y="0"/>
                    <a:pt x="810" y="0"/>
                    <a:pt x="80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3" name="Google Shape;4603;p32"/>
            <p:cNvSpPr/>
            <p:nvPr/>
          </p:nvSpPr>
          <p:spPr>
            <a:xfrm>
              <a:off x="5266269" y="3656373"/>
              <a:ext cx="159036" cy="61444"/>
            </a:xfrm>
            <a:custGeom>
              <a:avLst/>
              <a:gdLst/>
              <a:ahLst/>
              <a:cxnLst/>
              <a:rect l="l" t="t" r="r" b="b"/>
              <a:pathLst>
                <a:path w="2128" h="870" extrusionOk="0">
                  <a:moveTo>
                    <a:pt x="1248" y="222"/>
                  </a:moveTo>
                  <a:cubicBezTo>
                    <a:pt x="1385" y="222"/>
                    <a:pt x="1514" y="252"/>
                    <a:pt x="1660" y="301"/>
                  </a:cubicBezTo>
                  <a:cubicBezTo>
                    <a:pt x="1727" y="368"/>
                    <a:pt x="1861" y="568"/>
                    <a:pt x="1694" y="635"/>
                  </a:cubicBezTo>
                  <a:cubicBezTo>
                    <a:pt x="1627" y="643"/>
                    <a:pt x="1560" y="647"/>
                    <a:pt x="1494" y="647"/>
                  </a:cubicBezTo>
                  <a:cubicBezTo>
                    <a:pt x="1293" y="647"/>
                    <a:pt x="1093" y="610"/>
                    <a:pt x="893" y="535"/>
                  </a:cubicBezTo>
                  <a:cubicBezTo>
                    <a:pt x="680" y="474"/>
                    <a:pt x="466" y="385"/>
                    <a:pt x="252" y="268"/>
                  </a:cubicBezTo>
                  <a:lnTo>
                    <a:pt x="252" y="268"/>
                  </a:lnTo>
                  <a:cubicBezTo>
                    <a:pt x="537" y="267"/>
                    <a:pt x="802" y="264"/>
                    <a:pt x="1093" y="235"/>
                  </a:cubicBezTo>
                  <a:cubicBezTo>
                    <a:pt x="1147" y="226"/>
                    <a:pt x="1198" y="222"/>
                    <a:pt x="1248" y="222"/>
                  </a:cubicBezTo>
                  <a:close/>
                  <a:moveTo>
                    <a:pt x="1174" y="1"/>
                  </a:moveTo>
                  <a:cubicBezTo>
                    <a:pt x="864" y="1"/>
                    <a:pt x="555" y="72"/>
                    <a:pt x="245" y="72"/>
                  </a:cubicBezTo>
                  <a:cubicBezTo>
                    <a:pt x="206" y="72"/>
                    <a:pt x="166" y="70"/>
                    <a:pt x="126" y="68"/>
                  </a:cubicBezTo>
                  <a:cubicBezTo>
                    <a:pt x="25" y="68"/>
                    <a:pt x="1" y="182"/>
                    <a:pt x="52" y="238"/>
                  </a:cubicBezTo>
                  <a:lnTo>
                    <a:pt x="52" y="238"/>
                  </a:lnTo>
                  <a:cubicBezTo>
                    <a:pt x="18" y="275"/>
                    <a:pt x="9" y="334"/>
                    <a:pt x="59" y="368"/>
                  </a:cubicBezTo>
                  <a:cubicBezTo>
                    <a:pt x="359" y="568"/>
                    <a:pt x="693" y="735"/>
                    <a:pt x="1027" y="802"/>
                  </a:cubicBezTo>
                  <a:cubicBezTo>
                    <a:pt x="1175" y="820"/>
                    <a:pt x="1386" y="870"/>
                    <a:pt x="1572" y="870"/>
                  </a:cubicBezTo>
                  <a:cubicBezTo>
                    <a:pt x="1720" y="870"/>
                    <a:pt x="1853" y="838"/>
                    <a:pt x="1927" y="735"/>
                  </a:cubicBezTo>
                  <a:cubicBezTo>
                    <a:pt x="2127" y="501"/>
                    <a:pt x="1861" y="135"/>
                    <a:pt x="1627" y="68"/>
                  </a:cubicBezTo>
                  <a:cubicBezTo>
                    <a:pt x="1476" y="17"/>
                    <a:pt x="1325" y="1"/>
                    <a:pt x="117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4" name="Google Shape;4604;p32"/>
            <p:cNvSpPr/>
            <p:nvPr/>
          </p:nvSpPr>
          <p:spPr>
            <a:xfrm>
              <a:off x="5333008" y="3450502"/>
              <a:ext cx="87290" cy="144852"/>
            </a:xfrm>
            <a:custGeom>
              <a:avLst/>
              <a:gdLst/>
              <a:ahLst/>
              <a:cxnLst/>
              <a:rect l="l" t="t" r="r" b="b"/>
              <a:pathLst>
                <a:path w="1168" h="2051" extrusionOk="0">
                  <a:moveTo>
                    <a:pt x="511" y="236"/>
                  </a:moveTo>
                  <a:cubicBezTo>
                    <a:pt x="923" y="579"/>
                    <a:pt x="817" y="1308"/>
                    <a:pt x="802" y="1815"/>
                  </a:cubicBezTo>
                  <a:lnTo>
                    <a:pt x="802" y="1815"/>
                  </a:lnTo>
                  <a:cubicBezTo>
                    <a:pt x="493" y="1460"/>
                    <a:pt x="284" y="672"/>
                    <a:pt x="511" y="236"/>
                  </a:cubicBezTo>
                  <a:close/>
                  <a:moveTo>
                    <a:pt x="476" y="0"/>
                  </a:moveTo>
                  <a:cubicBezTo>
                    <a:pt x="431" y="0"/>
                    <a:pt x="391" y="24"/>
                    <a:pt x="367" y="47"/>
                  </a:cubicBezTo>
                  <a:cubicBezTo>
                    <a:pt x="0" y="548"/>
                    <a:pt x="300" y="1649"/>
                    <a:pt x="734" y="2015"/>
                  </a:cubicBezTo>
                  <a:cubicBezTo>
                    <a:pt x="759" y="2040"/>
                    <a:pt x="788" y="2051"/>
                    <a:pt x="816" y="2051"/>
                  </a:cubicBezTo>
                  <a:cubicBezTo>
                    <a:pt x="860" y="2051"/>
                    <a:pt x="900" y="2024"/>
                    <a:pt x="913" y="1988"/>
                  </a:cubicBezTo>
                  <a:lnTo>
                    <a:pt x="913" y="1988"/>
                  </a:lnTo>
                  <a:cubicBezTo>
                    <a:pt x="951" y="1981"/>
                    <a:pt x="987" y="1957"/>
                    <a:pt x="1001" y="1915"/>
                  </a:cubicBezTo>
                  <a:cubicBezTo>
                    <a:pt x="1001" y="1282"/>
                    <a:pt x="1168" y="381"/>
                    <a:pt x="534" y="14"/>
                  </a:cubicBezTo>
                  <a:cubicBezTo>
                    <a:pt x="514" y="4"/>
                    <a:pt x="495" y="0"/>
                    <a:pt x="47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5" name="Google Shape;4605;p32"/>
            <p:cNvSpPr/>
            <p:nvPr/>
          </p:nvSpPr>
          <p:spPr>
            <a:xfrm>
              <a:off x="5499667" y="3487085"/>
              <a:ext cx="146406" cy="63492"/>
            </a:xfrm>
            <a:custGeom>
              <a:avLst/>
              <a:gdLst/>
              <a:ahLst/>
              <a:cxnLst/>
              <a:rect l="l" t="t" r="r" b="b"/>
              <a:pathLst>
                <a:path w="1959" h="899" extrusionOk="0">
                  <a:moveTo>
                    <a:pt x="1164" y="199"/>
                  </a:moveTo>
                  <a:cubicBezTo>
                    <a:pt x="1461" y="199"/>
                    <a:pt x="1701" y="265"/>
                    <a:pt x="1640" y="463"/>
                  </a:cubicBezTo>
                  <a:cubicBezTo>
                    <a:pt x="1596" y="625"/>
                    <a:pt x="1452" y="686"/>
                    <a:pt x="1269" y="686"/>
                  </a:cubicBezTo>
                  <a:cubicBezTo>
                    <a:pt x="950" y="686"/>
                    <a:pt x="514" y="500"/>
                    <a:pt x="301" y="347"/>
                  </a:cubicBezTo>
                  <a:lnTo>
                    <a:pt x="301" y="347"/>
                  </a:lnTo>
                  <a:cubicBezTo>
                    <a:pt x="444" y="278"/>
                    <a:pt x="838" y="199"/>
                    <a:pt x="1164" y="199"/>
                  </a:cubicBezTo>
                  <a:close/>
                  <a:moveTo>
                    <a:pt x="1160" y="0"/>
                  </a:moveTo>
                  <a:cubicBezTo>
                    <a:pt x="754" y="0"/>
                    <a:pt x="303" y="98"/>
                    <a:pt x="172" y="163"/>
                  </a:cubicBezTo>
                  <a:cubicBezTo>
                    <a:pt x="135" y="182"/>
                    <a:pt x="118" y="208"/>
                    <a:pt x="116" y="235"/>
                  </a:cubicBezTo>
                  <a:lnTo>
                    <a:pt x="116" y="235"/>
                  </a:lnTo>
                  <a:cubicBezTo>
                    <a:pt x="47" y="255"/>
                    <a:pt x="1" y="359"/>
                    <a:pt x="72" y="430"/>
                  </a:cubicBezTo>
                  <a:cubicBezTo>
                    <a:pt x="287" y="664"/>
                    <a:pt x="799" y="899"/>
                    <a:pt x="1227" y="899"/>
                  </a:cubicBezTo>
                  <a:cubicBezTo>
                    <a:pt x="1530" y="899"/>
                    <a:pt x="1790" y="781"/>
                    <a:pt x="1873" y="463"/>
                  </a:cubicBezTo>
                  <a:cubicBezTo>
                    <a:pt x="1958" y="106"/>
                    <a:pt x="1583" y="0"/>
                    <a:pt x="116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6" name="Google Shape;4606;p32"/>
            <p:cNvSpPr/>
            <p:nvPr/>
          </p:nvSpPr>
          <p:spPr>
            <a:xfrm>
              <a:off x="5559828" y="3240887"/>
              <a:ext cx="68607" cy="159401"/>
            </a:xfrm>
            <a:custGeom>
              <a:avLst/>
              <a:gdLst/>
              <a:ahLst/>
              <a:cxnLst/>
              <a:rect l="l" t="t" r="r" b="b"/>
              <a:pathLst>
                <a:path w="918" h="2257" extrusionOk="0">
                  <a:moveTo>
                    <a:pt x="362" y="228"/>
                  </a:moveTo>
                  <a:cubicBezTo>
                    <a:pt x="409" y="228"/>
                    <a:pt x="460" y="266"/>
                    <a:pt x="501" y="347"/>
                  </a:cubicBezTo>
                  <a:cubicBezTo>
                    <a:pt x="718" y="780"/>
                    <a:pt x="649" y="1323"/>
                    <a:pt x="668" y="1816"/>
                  </a:cubicBezTo>
                  <a:lnTo>
                    <a:pt x="668" y="1816"/>
                  </a:lnTo>
                  <a:cubicBezTo>
                    <a:pt x="540" y="1568"/>
                    <a:pt x="429" y="1307"/>
                    <a:pt x="334" y="1047"/>
                  </a:cubicBezTo>
                  <a:cubicBezTo>
                    <a:pt x="268" y="847"/>
                    <a:pt x="234" y="647"/>
                    <a:pt x="234" y="447"/>
                  </a:cubicBezTo>
                  <a:cubicBezTo>
                    <a:pt x="234" y="308"/>
                    <a:pt x="293" y="228"/>
                    <a:pt x="362" y="228"/>
                  </a:cubicBezTo>
                  <a:close/>
                  <a:moveTo>
                    <a:pt x="308" y="1"/>
                  </a:moveTo>
                  <a:cubicBezTo>
                    <a:pt x="1" y="1"/>
                    <a:pt x="3" y="467"/>
                    <a:pt x="34" y="680"/>
                  </a:cubicBezTo>
                  <a:cubicBezTo>
                    <a:pt x="134" y="1214"/>
                    <a:pt x="334" y="1748"/>
                    <a:pt x="668" y="2215"/>
                  </a:cubicBezTo>
                  <a:cubicBezTo>
                    <a:pt x="687" y="2244"/>
                    <a:pt x="715" y="2256"/>
                    <a:pt x="744" y="2256"/>
                  </a:cubicBezTo>
                  <a:cubicBezTo>
                    <a:pt x="778" y="2256"/>
                    <a:pt x="812" y="2239"/>
                    <a:pt x="832" y="2213"/>
                  </a:cubicBezTo>
                  <a:lnTo>
                    <a:pt x="832" y="2213"/>
                  </a:lnTo>
                  <a:cubicBezTo>
                    <a:pt x="879" y="2194"/>
                    <a:pt x="917" y="2146"/>
                    <a:pt x="901" y="2081"/>
                  </a:cubicBezTo>
                  <a:cubicBezTo>
                    <a:pt x="835" y="1714"/>
                    <a:pt x="868" y="1281"/>
                    <a:pt x="835" y="914"/>
                  </a:cubicBezTo>
                  <a:cubicBezTo>
                    <a:pt x="801" y="614"/>
                    <a:pt x="768" y="113"/>
                    <a:pt x="401" y="13"/>
                  </a:cubicBezTo>
                  <a:cubicBezTo>
                    <a:pt x="367" y="5"/>
                    <a:pt x="336" y="1"/>
                    <a:pt x="3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7" name="Google Shape;4607;p32"/>
            <p:cNvSpPr/>
            <p:nvPr/>
          </p:nvSpPr>
          <p:spPr>
            <a:xfrm>
              <a:off x="5713932" y="3236649"/>
              <a:ext cx="152534" cy="71472"/>
            </a:xfrm>
            <a:custGeom>
              <a:avLst/>
              <a:gdLst/>
              <a:ahLst/>
              <a:cxnLst/>
              <a:rect l="l" t="t" r="r" b="b"/>
              <a:pathLst>
                <a:path w="2041" h="1012" extrusionOk="0">
                  <a:moveTo>
                    <a:pt x="1437" y="207"/>
                  </a:moveTo>
                  <a:cubicBezTo>
                    <a:pt x="1634" y="207"/>
                    <a:pt x="1775" y="278"/>
                    <a:pt x="1775" y="474"/>
                  </a:cubicBezTo>
                  <a:cubicBezTo>
                    <a:pt x="1775" y="715"/>
                    <a:pt x="1558" y="795"/>
                    <a:pt x="1280" y="795"/>
                  </a:cubicBezTo>
                  <a:cubicBezTo>
                    <a:pt x="962" y="795"/>
                    <a:pt x="564" y="691"/>
                    <a:pt x="316" y="607"/>
                  </a:cubicBezTo>
                  <a:lnTo>
                    <a:pt x="316" y="607"/>
                  </a:lnTo>
                  <a:cubicBezTo>
                    <a:pt x="538" y="442"/>
                    <a:pt x="1079" y="207"/>
                    <a:pt x="1437" y="207"/>
                  </a:cubicBezTo>
                  <a:close/>
                  <a:moveTo>
                    <a:pt x="1452" y="0"/>
                  </a:moveTo>
                  <a:cubicBezTo>
                    <a:pt x="957" y="0"/>
                    <a:pt x="267" y="326"/>
                    <a:pt x="74" y="540"/>
                  </a:cubicBezTo>
                  <a:cubicBezTo>
                    <a:pt x="72" y="542"/>
                    <a:pt x="71" y="545"/>
                    <a:pt x="69" y="547"/>
                  </a:cubicBezTo>
                  <a:lnTo>
                    <a:pt x="69" y="547"/>
                  </a:lnTo>
                  <a:cubicBezTo>
                    <a:pt x="0" y="586"/>
                    <a:pt x="2" y="721"/>
                    <a:pt x="107" y="774"/>
                  </a:cubicBezTo>
                  <a:cubicBezTo>
                    <a:pt x="344" y="858"/>
                    <a:pt x="855" y="1011"/>
                    <a:pt x="1284" y="1011"/>
                  </a:cubicBezTo>
                  <a:cubicBezTo>
                    <a:pt x="1701" y="1011"/>
                    <a:pt x="2041" y="867"/>
                    <a:pt x="1975" y="373"/>
                  </a:cubicBezTo>
                  <a:cubicBezTo>
                    <a:pt x="1939" y="100"/>
                    <a:pt x="1726" y="0"/>
                    <a:pt x="1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8" name="Google Shape;4608;p32"/>
            <p:cNvSpPr/>
            <p:nvPr/>
          </p:nvSpPr>
          <p:spPr>
            <a:xfrm>
              <a:off x="5706907" y="3026257"/>
              <a:ext cx="107917" cy="142733"/>
            </a:xfrm>
            <a:custGeom>
              <a:avLst/>
              <a:gdLst/>
              <a:ahLst/>
              <a:cxnLst/>
              <a:rect l="l" t="t" r="r" b="b"/>
              <a:pathLst>
                <a:path w="1444" h="2021" extrusionOk="0">
                  <a:moveTo>
                    <a:pt x="686" y="281"/>
                  </a:moveTo>
                  <a:cubicBezTo>
                    <a:pt x="980" y="644"/>
                    <a:pt x="1147" y="1105"/>
                    <a:pt x="1169" y="1599"/>
                  </a:cubicBezTo>
                  <a:lnTo>
                    <a:pt x="1169" y="1599"/>
                  </a:lnTo>
                  <a:cubicBezTo>
                    <a:pt x="861" y="1216"/>
                    <a:pt x="438" y="662"/>
                    <a:pt x="686" y="281"/>
                  </a:cubicBezTo>
                  <a:close/>
                  <a:moveTo>
                    <a:pt x="672" y="0"/>
                  </a:moveTo>
                  <a:cubicBezTo>
                    <a:pt x="643" y="0"/>
                    <a:pt x="618" y="17"/>
                    <a:pt x="601" y="50"/>
                  </a:cubicBezTo>
                  <a:cubicBezTo>
                    <a:pt x="1" y="617"/>
                    <a:pt x="868" y="1518"/>
                    <a:pt x="1235" y="1985"/>
                  </a:cubicBezTo>
                  <a:cubicBezTo>
                    <a:pt x="1252" y="2010"/>
                    <a:pt x="1275" y="2020"/>
                    <a:pt x="1298" y="2020"/>
                  </a:cubicBezTo>
                  <a:cubicBezTo>
                    <a:pt x="1368" y="2020"/>
                    <a:pt x="1443" y="1926"/>
                    <a:pt x="1368" y="1851"/>
                  </a:cubicBezTo>
                  <a:cubicBezTo>
                    <a:pt x="1402" y="1184"/>
                    <a:pt x="1168" y="550"/>
                    <a:pt x="768" y="50"/>
                  </a:cubicBezTo>
                  <a:cubicBezTo>
                    <a:pt x="735" y="17"/>
                    <a:pt x="701" y="0"/>
                    <a:pt x="6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09" name="Google Shape;4609;p32"/>
            <p:cNvSpPr/>
            <p:nvPr/>
          </p:nvSpPr>
          <p:spPr>
            <a:xfrm>
              <a:off x="5854434" y="2957327"/>
              <a:ext cx="179140" cy="111164"/>
            </a:xfrm>
            <a:custGeom>
              <a:avLst/>
              <a:gdLst/>
              <a:ahLst/>
              <a:cxnLst/>
              <a:rect l="l" t="t" r="r" b="b"/>
              <a:pathLst>
                <a:path w="2397" h="1574" extrusionOk="0">
                  <a:moveTo>
                    <a:pt x="1466" y="225"/>
                  </a:moveTo>
                  <a:cubicBezTo>
                    <a:pt x="1511" y="225"/>
                    <a:pt x="1554" y="236"/>
                    <a:pt x="1596" y="259"/>
                  </a:cubicBezTo>
                  <a:cubicBezTo>
                    <a:pt x="2096" y="526"/>
                    <a:pt x="1262" y="926"/>
                    <a:pt x="1096" y="1026"/>
                  </a:cubicBezTo>
                  <a:cubicBezTo>
                    <a:pt x="835" y="1130"/>
                    <a:pt x="595" y="1194"/>
                    <a:pt x="360" y="1280"/>
                  </a:cubicBezTo>
                  <a:lnTo>
                    <a:pt x="360" y="1280"/>
                  </a:lnTo>
                  <a:cubicBezTo>
                    <a:pt x="491" y="1126"/>
                    <a:pt x="610" y="959"/>
                    <a:pt x="729" y="793"/>
                  </a:cubicBezTo>
                  <a:cubicBezTo>
                    <a:pt x="872" y="620"/>
                    <a:pt x="1189" y="225"/>
                    <a:pt x="1466" y="225"/>
                  </a:cubicBezTo>
                  <a:close/>
                  <a:moveTo>
                    <a:pt x="1470" y="0"/>
                  </a:moveTo>
                  <a:cubicBezTo>
                    <a:pt x="948" y="0"/>
                    <a:pt x="302" y="1053"/>
                    <a:pt x="62" y="1293"/>
                  </a:cubicBezTo>
                  <a:cubicBezTo>
                    <a:pt x="1" y="1354"/>
                    <a:pt x="26" y="1439"/>
                    <a:pt x="78" y="1474"/>
                  </a:cubicBezTo>
                  <a:lnTo>
                    <a:pt x="78" y="1474"/>
                  </a:lnTo>
                  <a:cubicBezTo>
                    <a:pt x="71" y="1526"/>
                    <a:pt x="96" y="1573"/>
                    <a:pt x="145" y="1573"/>
                  </a:cubicBezTo>
                  <a:cubicBezTo>
                    <a:pt x="160" y="1573"/>
                    <a:pt x="176" y="1569"/>
                    <a:pt x="195" y="1560"/>
                  </a:cubicBezTo>
                  <a:cubicBezTo>
                    <a:pt x="662" y="1393"/>
                    <a:pt x="2397" y="1026"/>
                    <a:pt x="1829" y="226"/>
                  </a:cubicBezTo>
                  <a:cubicBezTo>
                    <a:pt x="1723" y="66"/>
                    <a:pt x="1600" y="0"/>
                    <a:pt x="147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10" name="Google Shape;4610;p32"/>
            <p:cNvSpPr/>
            <p:nvPr/>
          </p:nvSpPr>
          <p:spPr>
            <a:xfrm>
              <a:off x="5861459" y="2739096"/>
              <a:ext cx="90952" cy="117661"/>
            </a:xfrm>
            <a:custGeom>
              <a:avLst/>
              <a:gdLst/>
              <a:ahLst/>
              <a:cxnLst/>
              <a:rect l="l" t="t" r="r" b="b"/>
              <a:pathLst>
                <a:path w="1217" h="1666" extrusionOk="0">
                  <a:moveTo>
                    <a:pt x="262" y="211"/>
                  </a:moveTo>
                  <a:cubicBezTo>
                    <a:pt x="624" y="274"/>
                    <a:pt x="804" y="934"/>
                    <a:pt x="925" y="1294"/>
                  </a:cubicBezTo>
                  <a:lnTo>
                    <a:pt x="925" y="1294"/>
                  </a:lnTo>
                  <a:cubicBezTo>
                    <a:pt x="594" y="1003"/>
                    <a:pt x="364" y="628"/>
                    <a:pt x="262" y="211"/>
                  </a:cubicBezTo>
                  <a:close/>
                  <a:moveTo>
                    <a:pt x="195" y="1"/>
                  </a:moveTo>
                  <a:cubicBezTo>
                    <a:pt x="154" y="1"/>
                    <a:pt x="112" y="5"/>
                    <a:pt x="68" y="13"/>
                  </a:cubicBezTo>
                  <a:cubicBezTo>
                    <a:pt x="34" y="13"/>
                    <a:pt x="1" y="80"/>
                    <a:pt x="1" y="113"/>
                  </a:cubicBezTo>
                  <a:cubicBezTo>
                    <a:pt x="134" y="747"/>
                    <a:pt x="468" y="1281"/>
                    <a:pt x="1002" y="1648"/>
                  </a:cubicBezTo>
                  <a:cubicBezTo>
                    <a:pt x="1020" y="1660"/>
                    <a:pt x="1040" y="1666"/>
                    <a:pt x="1060" y="1666"/>
                  </a:cubicBezTo>
                  <a:cubicBezTo>
                    <a:pt x="1143" y="1666"/>
                    <a:pt x="1216" y="1562"/>
                    <a:pt x="1135" y="1481"/>
                  </a:cubicBezTo>
                  <a:lnTo>
                    <a:pt x="1168" y="1481"/>
                  </a:lnTo>
                  <a:cubicBezTo>
                    <a:pt x="1153" y="1471"/>
                    <a:pt x="1137" y="1460"/>
                    <a:pt x="1122" y="1449"/>
                  </a:cubicBezTo>
                  <a:lnTo>
                    <a:pt x="1122" y="1449"/>
                  </a:lnTo>
                  <a:cubicBezTo>
                    <a:pt x="1170" y="1419"/>
                    <a:pt x="1201" y="1363"/>
                    <a:pt x="1168" y="1314"/>
                  </a:cubicBezTo>
                  <a:cubicBezTo>
                    <a:pt x="950" y="877"/>
                    <a:pt x="790" y="1"/>
                    <a:pt x="19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11" name="Google Shape;4611;p32"/>
            <p:cNvSpPr/>
            <p:nvPr/>
          </p:nvSpPr>
          <p:spPr>
            <a:xfrm>
              <a:off x="5980138" y="2607239"/>
              <a:ext cx="113298" cy="113565"/>
            </a:xfrm>
            <a:custGeom>
              <a:avLst/>
              <a:gdLst/>
              <a:ahLst/>
              <a:cxnLst/>
              <a:rect l="l" t="t" r="r" b="b"/>
              <a:pathLst>
                <a:path w="1516" h="1608" extrusionOk="0">
                  <a:moveTo>
                    <a:pt x="1054" y="0"/>
                  </a:moveTo>
                  <a:cubicBezTo>
                    <a:pt x="841" y="0"/>
                    <a:pt x="689" y="244"/>
                    <a:pt x="581" y="379"/>
                  </a:cubicBezTo>
                  <a:cubicBezTo>
                    <a:pt x="381" y="646"/>
                    <a:pt x="181" y="946"/>
                    <a:pt x="47" y="1246"/>
                  </a:cubicBezTo>
                  <a:cubicBezTo>
                    <a:pt x="0" y="1317"/>
                    <a:pt x="70" y="1388"/>
                    <a:pt x="138" y="1388"/>
                  </a:cubicBezTo>
                  <a:cubicBezTo>
                    <a:pt x="167" y="1388"/>
                    <a:pt x="195" y="1376"/>
                    <a:pt x="214" y="1346"/>
                  </a:cubicBezTo>
                  <a:cubicBezTo>
                    <a:pt x="314" y="1146"/>
                    <a:pt x="414" y="980"/>
                    <a:pt x="548" y="813"/>
                  </a:cubicBezTo>
                  <a:cubicBezTo>
                    <a:pt x="648" y="613"/>
                    <a:pt x="815" y="312"/>
                    <a:pt x="1048" y="212"/>
                  </a:cubicBezTo>
                  <a:cubicBezTo>
                    <a:pt x="1057" y="210"/>
                    <a:pt x="1065" y="209"/>
                    <a:pt x="1073" y="209"/>
                  </a:cubicBezTo>
                  <a:cubicBezTo>
                    <a:pt x="1182" y="209"/>
                    <a:pt x="1182" y="417"/>
                    <a:pt x="1182" y="479"/>
                  </a:cubicBezTo>
                  <a:cubicBezTo>
                    <a:pt x="1148" y="646"/>
                    <a:pt x="1048" y="813"/>
                    <a:pt x="915" y="913"/>
                  </a:cubicBezTo>
                  <a:cubicBezTo>
                    <a:pt x="681" y="1113"/>
                    <a:pt x="414" y="1280"/>
                    <a:pt x="147" y="1413"/>
                  </a:cubicBezTo>
                  <a:cubicBezTo>
                    <a:pt x="67" y="1467"/>
                    <a:pt x="116" y="1607"/>
                    <a:pt x="191" y="1607"/>
                  </a:cubicBezTo>
                  <a:cubicBezTo>
                    <a:pt x="209" y="1607"/>
                    <a:pt x="228" y="1599"/>
                    <a:pt x="248" y="1580"/>
                  </a:cubicBezTo>
                  <a:cubicBezTo>
                    <a:pt x="614" y="1413"/>
                    <a:pt x="948" y="1180"/>
                    <a:pt x="1215" y="913"/>
                  </a:cubicBezTo>
                  <a:cubicBezTo>
                    <a:pt x="1382" y="713"/>
                    <a:pt x="1515" y="246"/>
                    <a:pt x="1215" y="46"/>
                  </a:cubicBezTo>
                  <a:cubicBezTo>
                    <a:pt x="1158" y="14"/>
                    <a:pt x="1104" y="0"/>
                    <a:pt x="105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12" name="Google Shape;4612;p32"/>
            <p:cNvSpPr/>
            <p:nvPr/>
          </p:nvSpPr>
          <p:spPr>
            <a:xfrm>
              <a:off x="5876480" y="2364360"/>
              <a:ext cx="146705" cy="118933"/>
            </a:xfrm>
            <a:custGeom>
              <a:avLst/>
              <a:gdLst/>
              <a:ahLst/>
              <a:cxnLst/>
              <a:rect l="l" t="t" r="r" b="b"/>
              <a:pathLst>
                <a:path w="1963" h="1684" extrusionOk="0">
                  <a:moveTo>
                    <a:pt x="587" y="222"/>
                  </a:moveTo>
                  <a:cubicBezTo>
                    <a:pt x="892" y="222"/>
                    <a:pt x="1422" y="1051"/>
                    <a:pt x="1667" y="1430"/>
                  </a:cubicBezTo>
                  <a:lnTo>
                    <a:pt x="1667" y="1430"/>
                  </a:lnTo>
                  <a:cubicBezTo>
                    <a:pt x="1128" y="1254"/>
                    <a:pt x="90" y="718"/>
                    <a:pt x="467" y="282"/>
                  </a:cubicBezTo>
                  <a:cubicBezTo>
                    <a:pt x="501" y="241"/>
                    <a:pt x="541" y="222"/>
                    <a:pt x="587" y="222"/>
                  </a:cubicBezTo>
                  <a:close/>
                  <a:moveTo>
                    <a:pt x="580" y="0"/>
                  </a:moveTo>
                  <a:cubicBezTo>
                    <a:pt x="459" y="0"/>
                    <a:pt x="341" y="63"/>
                    <a:pt x="234" y="215"/>
                  </a:cubicBezTo>
                  <a:cubicBezTo>
                    <a:pt x="0" y="582"/>
                    <a:pt x="400" y="949"/>
                    <a:pt x="634" y="1149"/>
                  </a:cubicBezTo>
                  <a:cubicBezTo>
                    <a:pt x="1001" y="1416"/>
                    <a:pt x="1401" y="1616"/>
                    <a:pt x="1835" y="1683"/>
                  </a:cubicBezTo>
                  <a:cubicBezTo>
                    <a:pt x="1915" y="1683"/>
                    <a:pt x="1947" y="1610"/>
                    <a:pt x="1930" y="1553"/>
                  </a:cubicBezTo>
                  <a:lnTo>
                    <a:pt x="1930" y="1553"/>
                  </a:lnTo>
                  <a:cubicBezTo>
                    <a:pt x="1956" y="1512"/>
                    <a:pt x="1963" y="1458"/>
                    <a:pt x="1935" y="1416"/>
                  </a:cubicBezTo>
                  <a:cubicBezTo>
                    <a:pt x="1692" y="1146"/>
                    <a:pt x="1098" y="0"/>
                    <a:pt x="58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13" name="Google Shape;4613;p32"/>
            <p:cNvSpPr/>
            <p:nvPr/>
          </p:nvSpPr>
          <p:spPr>
            <a:xfrm>
              <a:off x="6019673" y="2241896"/>
              <a:ext cx="108665" cy="147747"/>
            </a:xfrm>
            <a:custGeom>
              <a:avLst/>
              <a:gdLst/>
              <a:ahLst/>
              <a:cxnLst/>
              <a:rect l="l" t="t" r="r" b="b"/>
              <a:pathLst>
                <a:path w="1454" h="2092" extrusionOk="0">
                  <a:moveTo>
                    <a:pt x="900" y="279"/>
                  </a:moveTo>
                  <a:cubicBezTo>
                    <a:pt x="1121" y="826"/>
                    <a:pt x="551" y="1346"/>
                    <a:pt x="234" y="1818"/>
                  </a:cubicBezTo>
                  <a:lnTo>
                    <a:pt x="234" y="1818"/>
                  </a:lnTo>
                  <a:cubicBezTo>
                    <a:pt x="355" y="1293"/>
                    <a:pt x="487" y="625"/>
                    <a:pt x="900" y="279"/>
                  </a:cubicBezTo>
                  <a:close/>
                  <a:moveTo>
                    <a:pt x="944" y="1"/>
                  </a:moveTo>
                  <a:cubicBezTo>
                    <a:pt x="925" y="1"/>
                    <a:pt x="906" y="5"/>
                    <a:pt x="886" y="15"/>
                  </a:cubicBezTo>
                  <a:cubicBezTo>
                    <a:pt x="319" y="415"/>
                    <a:pt x="152" y="1182"/>
                    <a:pt x="19" y="1816"/>
                  </a:cubicBezTo>
                  <a:cubicBezTo>
                    <a:pt x="0" y="1891"/>
                    <a:pt x="55" y="1934"/>
                    <a:pt x="113" y="1934"/>
                  </a:cubicBezTo>
                  <a:cubicBezTo>
                    <a:pt x="132" y="1934"/>
                    <a:pt x="152" y="1929"/>
                    <a:pt x="170" y="1919"/>
                  </a:cubicBezTo>
                  <a:lnTo>
                    <a:pt x="170" y="1919"/>
                  </a:lnTo>
                  <a:cubicBezTo>
                    <a:pt x="164" y="1929"/>
                    <a:pt x="158" y="1939"/>
                    <a:pt x="152" y="1949"/>
                  </a:cubicBezTo>
                  <a:cubicBezTo>
                    <a:pt x="105" y="2020"/>
                    <a:pt x="175" y="2091"/>
                    <a:pt x="243" y="2091"/>
                  </a:cubicBezTo>
                  <a:cubicBezTo>
                    <a:pt x="271" y="2091"/>
                    <a:pt x="299" y="2079"/>
                    <a:pt x="319" y="2050"/>
                  </a:cubicBezTo>
                  <a:cubicBezTo>
                    <a:pt x="686" y="1449"/>
                    <a:pt x="1453" y="815"/>
                    <a:pt x="1053" y="48"/>
                  </a:cubicBezTo>
                  <a:cubicBezTo>
                    <a:pt x="1029" y="25"/>
                    <a:pt x="989" y="1"/>
                    <a:pt x="9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14" name="Google Shape;4614;p32"/>
            <p:cNvSpPr/>
            <p:nvPr/>
          </p:nvSpPr>
          <p:spPr>
            <a:xfrm>
              <a:off x="5844045" y="2014554"/>
              <a:ext cx="174581" cy="136518"/>
            </a:xfrm>
            <a:custGeom>
              <a:avLst/>
              <a:gdLst/>
              <a:ahLst/>
              <a:cxnLst/>
              <a:rect l="l" t="t" r="r" b="b"/>
              <a:pathLst>
                <a:path w="2336" h="1933" extrusionOk="0">
                  <a:moveTo>
                    <a:pt x="609" y="221"/>
                  </a:moveTo>
                  <a:cubicBezTo>
                    <a:pt x="626" y="221"/>
                    <a:pt x="646" y="224"/>
                    <a:pt x="668" y="232"/>
                  </a:cubicBezTo>
                  <a:cubicBezTo>
                    <a:pt x="1034" y="398"/>
                    <a:pt x="1335" y="665"/>
                    <a:pt x="1535" y="965"/>
                  </a:cubicBezTo>
                  <a:cubicBezTo>
                    <a:pt x="1735" y="1199"/>
                    <a:pt x="1935" y="1432"/>
                    <a:pt x="2069" y="1699"/>
                  </a:cubicBezTo>
                  <a:cubicBezTo>
                    <a:pt x="2071" y="1704"/>
                    <a:pt x="2074" y="1709"/>
                    <a:pt x="2076" y="1713"/>
                  </a:cubicBezTo>
                  <a:lnTo>
                    <a:pt x="2076" y="1713"/>
                  </a:lnTo>
                  <a:cubicBezTo>
                    <a:pt x="1629" y="1631"/>
                    <a:pt x="1237" y="1438"/>
                    <a:pt x="901" y="1132"/>
                  </a:cubicBezTo>
                  <a:cubicBezTo>
                    <a:pt x="701" y="999"/>
                    <a:pt x="567" y="799"/>
                    <a:pt x="467" y="599"/>
                  </a:cubicBezTo>
                  <a:cubicBezTo>
                    <a:pt x="438" y="450"/>
                    <a:pt x="461" y="221"/>
                    <a:pt x="609" y="221"/>
                  </a:cubicBezTo>
                  <a:close/>
                  <a:moveTo>
                    <a:pt x="605" y="1"/>
                  </a:moveTo>
                  <a:cubicBezTo>
                    <a:pt x="534" y="1"/>
                    <a:pt x="465" y="20"/>
                    <a:pt x="401" y="65"/>
                  </a:cubicBezTo>
                  <a:cubicBezTo>
                    <a:pt x="0" y="298"/>
                    <a:pt x="401" y="932"/>
                    <a:pt x="634" y="1166"/>
                  </a:cubicBezTo>
                  <a:cubicBezTo>
                    <a:pt x="1034" y="1599"/>
                    <a:pt x="1602" y="1899"/>
                    <a:pt x="2202" y="1933"/>
                  </a:cubicBezTo>
                  <a:cubicBezTo>
                    <a:pt x="2332" y="1900"/>
                    <a:pt x="2335" y="1741"/>
                    <a:pt x="2212" y="1733"/>
                  </a:cubicBezTo>
                  <a:lnTo>
                    <a:pt x="2212" y="1733"/>
                  </a:lnTo>
                  <a:cubicBezTo>
                    <a:pt x="2255" y="1703"/>
                    <a:pt x="2285" y="1647"/>
                    <a:pt x="2269" y="1599"/>
                  </a:cubicBezTo>
                  <a:cubicBezTo>
                    <a:pt x="2035" y="1199"/>
                    <a:pt x="1735" y="832"/>
                    <a:pt x="1401" y="498"/>
                  </a:cubicBezTo>
                  <a:cubicBezTo>
                    <a:pt x="1240" y="337"/>
                    <a:pt x="904" y="1"/>
                    <a:pt x="6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15" name="Google Shape;4615;p32"/>
            <p:cNvSpPr/>
            <p:nvPr/>
          </p:nvSpPr>
          <p:spPr>
            <a:xfrm>
              <a:off x="5981184" y="1827115"/>
              <a:ext cx="112252" cy="210463"/>
            </a:xfrm>
            <a:custGeom>
              <a:avLst/>
              <a:gdLst/>
              <a:ahLst/>
              <a:cxnLst/>
              <a:rect l="l" t="t" r="r" b="b"/>
              <a:pathLst>
                <a:path w="1502" h="2980" extrusionOk="0">
                  <a:moveTo>
                    <a:pt x="1042" y="0"/>
                  </a:moveTo>
                  <a:cubicBezTo>
                    <a:pt x="1009" y="0"/>
                    <a:pt x="967" y="17"/>
                    <a:pt x="934" y="50"/>
                  </a:cubicBezTo>
                  <a:cubicBezTo>
                    <a:pt x="234" y="617"/>
                    <a:pt x="0" y="1651"/>
                    <a:pt x="33" y="2552"/>
                  </a:cubicBezTo>
                  <a:cubicBezTo>
                    <a:pt x="50" y="2602"/>
                    <a:pt x="100" y="2627"/>
                    <a:pt x="146" y="2627"/>
                  </a:cubicBezTo>
                  <a:cubicBezTo>
                    <a:pt x="192" y="2627"/>
                    <a:pt x="234" y="2602"/>
                    <a:pt x="234" y="2552"/>
                  </a:cubicBezTo>
                  <a:lnTo>
                    <a:pt x="267" y="2519"/>
                  </a:lnTo>
                  <a:cubicBezTo>
                    <a:pt x="236" y="1740"/>
                    <a:pt x="408" y="844"/>
                    <a:pt x="975" y="268"/>
                  </a:cubicBezTo>
                  <a:lnTo>
                    <a:pt x="975" y="268"/>
                  </a:lnTo>
                  <a:cubicBezTo>
                    <a:pt x="1224" y="1096"/>
                    <a:pt x="770" y="2244"/>
                    <a:pt x="133" y="2786"/>
                  </a:cubicBezTo>
                  <a:cubicBezTo>
                    <a:pt x="53" y="2839"/>
                    <a:pt x="102" y="2980"/>
                    <a:pt x="177" y="2980"/>
                  </a:cubicBezTo>
                  <a:cubicBezTo>
                    <a:pt x="195" y="2980"/>
                    <a:pt x="214" y="2972"/>
                    <a:pt x="234" y="2952"/>
                  </a:cubicBezTo>
                  <a:cubicBezTo>
                    <a:pt x="1034" y="2352"/>
                    <a:pt x="1501" y="984"/>
                    <a:pt x="1101" y="50"/>
                  </a:cubicBezTo>
                  <a:cubicBezTo>
                    <a:pt x="1101" y="17"/>
                    <a:pt x="1076" y="0"/>
                    <a:pt x="104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16" name="Google Shape;4616;p32"/>
            <p:cNvSpPr/>
            <p:nvPr/>
          </p:nvSpPr>
          <p:spPr>
            <a:xfrm>
              <a:off x="5744349" y="1599279"/>
              <a:ext cx="233098" cy="237441"/>
            </a:xfrm>
            <a:custGeom>
              <a:avLst/>
              <a:gdLst/>
              <a:ahLst/>
              <a:cxnLst/>
              <a:rect l="l" t="t" r="r" b="b"/>
              <a:pathLst>
                <a:path w="3119" h="3362" extrusionOk="0">
                  <a:moveTo>
                    <a:pt x="1935" y="207"/>
                  </a:moveTo>
                  <a:cubicBezTo>
                    <a:pt x="2863" y="207"/>
                    <a:pt x="2624" y="2480"/>
                    <a:pt x="2515" y="3165"/>
                  </a:cubicBezTo>
                  <a:lnTo>
                    <a:pt x="2515" y="3165"/>
                  </a:lnTo>
                  <a:cubicBezTo>
                    <a:pt x="1741" y="2732"/>
                    <a:pt x="249" y="240"/>
                    <a:pt x="1935" y="207"/>
                  </a:cubicBezTo>
                  <a:close/>
                  <a:moveTo>
                    <a:pt x="1944" y="0"/>
                  </a:moveTo>
                  <a:cubicBezTo>
                    <a:pt x="1909" y="0"/>
                    <a:pt x="1873" y="2"/>
                    <a:pt x="1835" y="7"/>
                  </a:cubicBezTo>
                  <a:cubicBezTo>
                    <a:pt x="0" y="274"/>
                    <a:pt x="1468" y="2876"/>
                    <a:pt x="2435" y="3343"/>
                  </a:cubicBezTo>
                  <a:cubicBezTo>
                    <a:pt x="2451" y="3354"/>
                    <a:pt x="2468" y="3358"/>
                    <a:pt x="2485" y="3358"/>
                  </a:cubicBezTo>
                  <a:cubicBezTo>
                    <a:pt x="2505" y="3358"/>
                    <a:pt x="2524" y="3352"/>
                    <a:pt x="2540" y="3341"/>
                  </a:cubicBezTo>
                  <a:lnTo>
                    <a:pt x="2540" y="3341"/>
                  </a:lnTo>
                  <a:cubicBezTo>
                    <a:pt x="2560" y="3354"/>
                    <a:pt x="2585" y="3361"/>
                    <a:pt x="2610" y="3361"/>
                  </a:cubicBezTo>
                  <a:cubicBezTo>
                    <a:pt x="2657" y="3361"/>
                    <a:pt x="2702" y="3335"/>
                    <a:pt x="2702" y="3276"/>
                  </a:cubicBezTo>
                  <a:cubicBezTo>
                    <a:pt x="2832" y="2629"/>
                    <a:pt x="3118" y="0"/>
                    <a:pt x="194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17" name="Google Shape;4617;p32"/>
            <p:cNvSpPr/>
            <p:nvPr/>
          </p:nvSpPr>
          <p:spPr>
            <a:xfrm>
              <a:off x="3887109" y="994164"/>
              <a:ext cx="84152" cy="170771"/>
            </a:xfrm>
            <a:custGeom>
              <a:avLst/>
              <a:gdLst/>
              <a:ahLst/>
              <a:cxnLst/>
              <a:rect l="l" t="t" r="r" b="b"/>
              <a:pathLst>
                <a:path w="1126" h="2418" extrusionOk="0">
                  <a:moveTo>
                    <a:pt x="803" y="373"/>
                  </a:moveTo>
                  <a:cubicBezTo>
                    <a:pt x="816" y="943"/>
                    <a:pt x="873" y="1620"/>
                    <a:pt x="600" y="2104"/>
                  </a:cubicBezTo>
                  <a:cubicBezTo>
                    <a:pt x="559" y="2178"/>
                    <a:pt x="520" y="2208"/>
                    <a:pt x="484" y="2208"/>
                  </a:cubicBezTo>
                  <a:cubicBezTo>
                    <a:pt x="376" y="2208"/>
                    <a:pt x="300" y="1937"/>
                    <a:pt x="300" y="1837"/>
                  </a:cubicBezTo>
                  <a:cubicBezTo>
                    <a:pt x="300" y="1670"/>
                    <a:pt x="334" y="1470"/>
                    <a:pt x="367" y="1270"/>
                  </a:cubicBezTo>
                  <a:cubicBezTo>
                    <a:pt x="445" y="930"/>
                    <a:pt x="585" y="631"/>
                    <a:pt x="803" y="373"/>
                  </a:cubicBezTo>
                  <a:close/>
                  <a:moveTo>
                    <a:pt x="930" y="0"/>
                  </a:moveTo>
                  <a:cubicBezTo>
                    <a:pt x="907" y="0"/>
                    <a:pt x="884" y="11"/>
                    <a:pt x="867" y="36"/>
                  </a:cubicBezTo>
                  <a:lnTo>
                    <a:pt x="834" y="2"/>
                  </a:lnTo>
                  <a:cubicBezTo>
                    <a:pt x="434" y="369"/>
                    <a:pt x="200" y="870"/>
                    <a:pt x="133" y="1403"/>
                  </a:cubicBezTo>
                  <a:cubicBezTo>
                    <a:pt x="100" y="1704"/>
                    <a:pt x="0" y="2304"/>
                    <a:pt x="400" y="2404"/>
                  </a:cubicBezTo>
                  <a:cubicBezTo>
                    <a:pt x="434" y="2413"/>
                    <a:pt x="466" y="2418"/>
                    <a:pt x="496" y="2418"/>
                  </a:cubicBezTo>
                  <a:cubicBezTo>
                    <a:pt x="1125" y="2418"/>
                    <a:pt x="1034" y="521"/>
                    <a:pt x="1034" y="203"/>
                  </a:cubicBezTo>
                  <a:cubicBezTo>
                    <a:pt x="1034" y="179"/>
                    <a:pt x="1029" y="159"/>
                    <a:pt x="1021" y="142"/>
                  </a:cubicBezTo>
                  <a:lnTo>
                    <a:pt x="1021" y="142"/>
                  </a:lnTo>
                  <a:cubicBezTo>
                    <a:pt x="1058" y="73"/>
                    <a:pt x="992" y="0"/>
                    <a:pt x="9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18" name="Google Shape;4618;p32"/>
            <p:cNvSpPr/>
            <p:nvPr/>
          </p:nvSpPr>
          <p:spPr>
            <a:xfrm>
              <a:off x="3710062" y="1132872"/>
              <a:ext cx="84824" cy="198386"/>
            </a:xfrm>
            <a:custGeom>
              <a:avLst/>
              <a:gdLst/>
              <a:ahLst/>
              <a:cxnLst/>
              <a:rect l="l" t="t" r="r" b="b"/>
              <a:pathLst>
                <a:path w="1135" h="2809" extrusionOk="0">
                  <a:moveTo>
                    <a:pt x="414" y="196"/>
                  </a:moveTo>
                  <a:cubicBezTo>
                    <a:pt x="608" y="523"/>
                    <a:pt x="769" y="883"/>
                    <a:pt x="835" y="1274"/>
                  </a:cubicBezTo>
                  <a:cubicBezTo>
                    <a:pt x="868" y="1508"/>
                    <a:pt x="868" y="1774"/>
                    <a:pt x="835" y="2041"/>
                  </a:cubicBezTo>
                  <a:cubicBezTo>
                    <a:pt x="835" y="2123"/>
                    <a:pt x="725" y="2555"/>
                    <a:pt x="559" y="2555"/>
                  </a:cubicBezTo>
                  <a:cubicBezTo>
                    <a:pt x="520" y="2555"/>
                    <a:pt x="478" y="2532"/>
                    <a:pt x="434" y="2475"/>
                  </a:cubicBezTo>
                  <a:cubicBezTo>
                    <a:pt x="13" y="1859"/>
                    <a:pt x="190" y="835"/>
                    <a:pt x="414" y="196"/>
                  </a:cubicBezTo>
                  <a:close/>
                  <a:moveTo>
                    <a:pt x="347" y="1"/>
                  </a:moveTo>
                  <a:cubicBezTo>
                    <a:pt x="305" y="1"/>
                    <a:pt x="260" y="22"/>
                    <a:pt x="234" y="73"/>
                  </a:cubicBezTo>
                  <a:lnTo>
                    <a:pt x="301" y="73"/>
                  </a:lnTo>
                  <a:cubicBezTo>
                    <a:pt x="67" y="674"/>
                    <a:pt x="1" y="1307"/>
                    <a:pt x="67" y="1941"/>
                  </a:cubicBezTo>
                  <a:cubicBezTo>
                    <a:pt x="101" y="2141"/>
                    <a:pt x="268" y="2809"/>
                    <a:pt x="568" y="2809"/>
                  </a:cubicBezTo>
                  <a:cubicBezTo>
                    <a:pt x="901" y="2775"/>
                    <a:pt x="1068" y="2208"/>
                    <a:pt x="1101" y="1941"/>
                  </a:cubicBezTo>
                  <a:cubicBezTo>
                    <a:pt x="1135" y="1274"/>
                    <a:pt x="935" y="640"/>
                    <a:pt x="601" y="73"/>
                  </a:cubicBezTo>
                  <a:cubicBezTo>
                    <a:pt x="579" y="29"/>
                    <a:pt x="542" y="10"/>
                    <a:pt x="505" y="10"/>
                  </a:cubicBezTo>
                  <a:cubicBezTo>
                    <a:pt x="478" y="10"/>
                    <a:pt x="451" y="20"/>
                    <a:pt x="430" y="37"/>
                  </a:cubicBezTo>
                  <a:lnTo>
                    <a:pt x="430" y="37"/>
                  </a:lnTo>
                  <a:cubicBezTo>
                    <a:pt x="411" y="14"/>
                    <a:pt x="380" y="1"/>
                    <a:pt x="347" y="1"/>
                  </a:cubicBezTo>
                  <a:close/>
                </a:path>
              </a:pathLst>
            </a:custGeom>
            <a:solidFill>
              <a:schemeClr val="dk2"/>
            </a:solidFill>
            <a:ln>
              <a:noFill/>
            </a:ln>
          </p:spPr>
          <p:txBody>
            <a:bodyPr spcFirstLastPara="1" wrap="square" lIns="91425" tIns="91425" rIns="91425" bIns="91425" anchor="ctr" anchorCtr="0">
              <a:noAutofit/>
            </a:bodyPr>
            <a:lstStyle/>
            <a:p>
              <a:endParaRPr dirty="0"/>
            </a:p>
          </p:txBody>
        </p:sp>
        <p:sp>
          <p:nvSpPr>
            <p:cNvPr id="4619" name="Google Shape;4619;p32"/>
            <p:cNvSpPr/>
            <p:nvPr/>
          </p:nvSpPr>
          <p:spPr>
            <a:xfrm>
              <a:off x="3450807" y="1220235"/>
              <a:ext cx="203728" cy="100711"/>
            </a:xfrm>
            <a:custGeom>
              <a:avLst/>
              <a:gdLst/>
              <a:ahLst/>
              <a:cxnLst/>
              <a:rect l="l" t="t" r="r" b="b"/>
              <a:pathLst>
                <a:path w="2726" h="1426" extrusionOk="0">
                  <a:moveTo>
                    <a:pt x="1961" y="270"/>
                  </a:moveTo>
                  <a:lnTo>
                    <a:pt x="1961" y="270"/>
                  </a:lnTo>
                  <a:cubicBezTo>
                    <a:pt x="1654" y="501"/>
                    <a:pt x="1388" y="824"/>
                    <a:pt x="1068" y="1038"/>
                  </a:cubicBezTo>
                  <a:cubicBezTo>
                    <a:pt x="901" y="1171"/>
                    <a:pt x="701" y="1205"/>
                    <a:pt x="501" y="1205"/>
                  </a:cubicBezTo>
                  <a:cubicBezTo>
                    <a:pt x="401" y="1138"/>
                    <a:pt x="401" y="1004"/>
                    <a:pt x="501" y="938"/>
                  </a:cubicBezTo>
                  <a:cubicBezTo>
                    <a:pt x="601" y="771"/>
                    <a:pt x="768" y="638"/>
                    <a:pt x="968" y="571"/>
                  </a:cubicBezTo>
                  <a:cubicBezTo>
                    <a:pt x="1274" y="430"/>
                    <a:pt x="1612" y="322"/>
                    <a:pt x="1961" y="270"/>
                  </a:cubicBezTo>
                  <a:close/>
                  <a:moveTo>
                    <a:pt x="2565" y="0"/>
                  </a:moveTo>
                  <a:cubicBezTo>
                    <a:pt x="2556" y="0"/>
                    <a:pt x="2546" y="1"/>
                    <a:pt x="2536" y="4"/>
                  </a:cubicBezTo>
                  <a:cubicBezTo>
                    <a:pt x="2490" y="11"/>
                    <a:pt x="2445" y="22"/>
                    <a:pt x="2402" y="35"/>
                  </a:cubicBezTo>
                  <a:lnTo>
                    <a:pt x="2402" y="35"/>
                  </a:lnTo>
                  <a:lnTo>
                    <a:pt x="2402" y="4"/>
                  </a:lnTo>
                  <a:cubicBezTo>
                    <a:pt x="1802" y="37"/>
                    <a:pt x="1201" y="204"/>
                    <a:pt x="668" y="471"/>
                  </a:cubicBezTo>
                  <a:cubicBezTo>
                    <a:pt x="468" y="571"/>
                    <a:pt x="1" y="1071"/>
                    <a:pt x="267" y="1305"/>
                  </a:cubicBezTo>
                  <a:cubicBezTo>
                    <a:pt x="366" y="1392"/>
                    <a:pt x="478" y="1426"/>
                    <a:pt x="595" y="1426"/>
                  </a:cubicBezTo>
                  <a:cubicBezTo>
                    <a:pt x="834" y="1426"/>
                    <a:pt x="1089" y="1283"/>
                    <a:pt x="1268" y="1171"/>
                  </a:cubicBezTo>
                  <a:cubicBezTo>
                    <a:pt x="1735" y="871"/>
                    <a:pt x="2035" y="304"/>
                    <a:pt x="2602" y="204"/>
                  </a:cubicBezTo>
                  <a:cubicBezTo>
                    <a:pt x="2726" y="173"/>
                    <a:pt x="2678" y="0"/>
                    <a:pt x="25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20" name="Google Shape;4620;p32"/>
            <p:cNvSpPr/>
            <p:nvPr/>
          </p:nvSpPr>
          <p:spPr>
            <a:xfrm>
              <a:off x="3515602" y="1349620"/>
              <a:ext cx="84749" cy="191394"/>
            </a:xfrm>
            <a:custGeom>
              <a:avLst/>
              <a:gdLst/>
              <a:ahLst/>
              <a:cxnLst/>
              <a:rect l="l" t="t" r="r" b="b"/>
              <a:pathLst>
                <a:path w="1134" h="2710" extrusionOk="0">
                  <a:moveTo>
                    <a:pt x="295" y="446"/>
                  </a:moveTo>
                  <a:lnTo>
                    <a:pt x="295" y="446"/>
                  </a:lnTo>
                  <a:cubicBezTo>
                    <a:pt x="545" y="980"/>
                    <a:pt x="896" y="1456"/>
                    <a:pt x="868" y="2075"/>
                  </a:cubicBezTo>
                  <a:cubicBezTo>
                    <a:pt x="868" y="2278"/>
                    <a:pt x="794" y="2394"/>
                    <a:pt x="698" y="2394"/>
                  </a:cubicBezTo>
                  <a:cubicBezTo>
                    <a:pt x="637" y="2394"/>
                    <a:pt x="566" y="2346"/>
                    <a:pt x="501" y="2241"/>
                  </a:cubicBezTo>
                  <a:cubicBezTo>
                    <a:pt x="401" y="2108"/>
                    <a:pt x="334" y="1941"/>
                    <a:pt x="301" y="1774"/>
                  </a:cubicBezTo>
                  <a:cubicBezTo>
                    <a:pt x="245" y="1352"/>
                    <a:pt x="236" y="883"/>
                    <a:pt x="295" y="446"/>
                  </a:cubicBezTo>
                  <a:close/>
                  <a:moveTo>
                    <a:pt x="279" y="0"/>
                  </a:moveTo>
                  <a:cubicBezTo>
                    <a:pt x="231" y="0"/>
                    <a:pt x="181" y="32"/>
                    <a:pt x="167" y="83"/>
                  </a:cubicBezTo>
                  <a:lnTo>
                    <a:pt x="167" y="83"/>
                  </a:lnTo>
                  <a:cubicBezTo>
                    <a:pt x="153" y="95"/>
                    <a:pt x="141" y="113"/>
                    <a:pt x="134" y="140"/>
                  </a:cubicBezTo>
                  <a:lnTo>
                    <a:pt x="168" y="140"/>
                  </a:lnTo>
                  <a:cubicBezTo>
                    <a:pt x="1" y="740"/>
                    <a:pt x="1" y="1374"/>
                    <a:pt x="168" y="2008"/>
                  </a:cubicBezTo>
                  <a:cubicBezTo>
                    <a:pt x="234" y="2275"/>
                    <a:pt x="434" y="2675"/>
                    <a:pt x="768" y="2708"/>
                  </a:cubicBezTo>
                  <a:cubicBezTo>
                    <a:pt x="775" y="2709"/>
                    <a:pt x="782" y="2709"/>
                    <a:pt x="789" y="2709"/>
                  </a:cubicBezTo>
                  <a:cubicBezTo>
                    <a:pt x="1134" y="2709"/>
                    <a:pt x="1101" y="1904"/>
                    <a:pt x="1068" y="1708"/>
                  </a:cubicBezTo>
                  <a:cubicBezTo>
                    <a:pt x="1002" y="1141"/>
                    <a:pt x="568" y="640"/>
                    <a:pt x="368" y="73"/>
                  </a:cubicBezTo>
                  <a:cubicBezTo>
                    <a:pt x="355" y="22"/>
                    <a:pt x="318" y="0"/>
                    <a:pt x="2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21" name="Google Shape;4621;p32"/>
            <p:cNvSpPr/>
            <p:nvPr/>
          </p:nvSpPr>
          <p:spPr>
            <a:xfrm>
              <a:off x="3194615" y="1527807"/>
              <a:ext cx="217479" cy="135812"/>
            </a:xfrm>
            <a:custGeom>
              <a:avLst/>
              <a:gdLst/>
              <a:ahLst/>
              <a:cxnLst/>
              <a:rect l="l" t="t" r="r" b="b"/>
              <a:pathLst>
                <a:path w="2910" h="1923" extrusionOk="0">
                  <a:moveTo>
                    <a:pt x="2462" y="232"/>
                  </a:moveTo>
                  <a:lnTo>
                    <a:pt x="1527" y="1086"/>
                  </a:lnTo>
                  <a:cubicBezTo>
                    <a:pt x="1379" y="1210"/>
                    <a:pt x="881" y="1701"/>
                    <a:pt x="621" y="1701"/>
                  </a:cubicBezTo>
                  <a:cubicBezTo>
                    <a:pt x="530" y="1701"/>
                    <a:pt x="468" y="1641"/>
                    <a:pt x="460" y="1486"/>
                  </a:cubicBezTo>
                  <a:cubicBezTo>
                    <a:pt x="343" y="609"/>
                    <a:pt x="1663" y="295"/>
                    <a:pt x="2462" y="232"/>
                  </a:cubicBezTo>
                  <a:close/>
                  <a:moveTo>
                    <a:pt x="2753" y="1"/>
                  </a:moveTo>
                  <a:cubicBezTo>
                    <a:pt x="2733" y="1"/>
                    <a:pt x="2713" y="6"/>
                    <a:pt x="2695" y="19"/>
                  </a:cubicBezTo>
                  <a:lnTo>
                    <a:pt x="2691" y="22"/>
                  </a:lnTo>
                  <a:lnTo>
                    <a:pt x="2691" y="22"/>
                  </a:lnTo>
                  <a:cubicBezTo>
                    <a:pt x="1768" y="71"/>
                    <a:pt x="0" y="451"/>
                    <a:pt x="293" y="1686"/>
                  </a:cubicBezTo>
                  <a:cubicBezTo>
                    <a:pt x="327" y="1853"/>
                    <a:pt x="421" y="1923"/>
                    <a:pt x="552" y="1923"/>
                  </a:cubicBezTo>
                  <a:cubicBezTo>
                    <a:pt x="1182" y="1923"/>
                    <a:pt x="2690" y="323"/>
                    <a:pt x="2828" y="185"/>
                  </a:cubicBezTo>
                  <a:cubicBezTo>
                    <a:pt x="2909" y="104"/>
                    <a:pt x="2836" y="1"/>
                    <a:pt x="275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22" name="Google Shape;4622;p32"/>
            <p:cNvSpPr/>
            <p:nvPr/>
          </p:nvSpPr>
          <p:spPr>
            <a:xfrm>
              <a:off x="3316209" y="1672658"/>
              <a:ext cx="116288" cy="187227"/>
            </a:xfrm>
            <a:custGeom>
              <a:avLst/>
              <a:gdLst/>
              <a:ahLst/>
              <a:cxnLst/>
              <a:rect l="l" t="t" r="r" b="b"/>
              <a:pathLst>
                <a:path w="1556" h="2651" extrusionOk="0">
                  <a:moveTo>
                    <a:pt x="318" y="336"/>
                  </a:moveTo>
                  <a:cubicBezTo>
                    <a:pt x="811" y="867"/>
                    <a:pt x="1555" y="1616"/>
                    <a:pt x="1134" y="2337"/>
                  </a:cubicBezTo>
                  <a:cubicBezTo>
                    <a:pt x="1095" y="2405"/>
                    <a:pt x="1050" y="2434"/>
                    <a:pt x="1004" y="2434"/>
                  </a:cubicBezTo>
                  <a:cubicBezTo>
                    <a:pt x="776" y="2434"/>
                    <a:pt x="495" y="1748"/>
                    <a:pt x="467" y="1637"/>
                  </a:cubicBezTo>
                  <a:cubicBezTo>
                    <a:pt x="315" y="1242"/>
                    <a:pt x="274" y="791"/>
                    <a:pt x="318" y="336"/>
                  </a:cubicBezTo>
                  <a:close/>
                  <a:moveTo>
                    <a:pt x="223" y="0"/>
                  </a:moveTo>
                  <a:cubicBezTo>
                    <a:pt x="161" y="0"/>
                    <a:pt x="111" y="66"/>
                    <a:pt x="140" y="131"/>
                  </a:cubicBezTo>
                  <a:lnTo>
                    <a:pt x="140" y="131"/>
                  </a:lnTo>
                  <a:cubicBezTo>
                    <a:pt x="136" y="142"/>
                    <a:pt x="134" y="155"/>
                    <a:pt x="134" y="169"/>
                  </a:cubicBezTo>
                  <a:lnTo>
                    <a:pt x="100" y="169"/>
                  </a:lnTo>
                  <a:cubicBezTo>
                    <a:pt x="0" y="770"/>
                    <a:pt x="100" y="1403"/>
                    <a:pt x="334" y="1970"/>
                  </a:cubicBezTo>
                  <a:cubicBezTo>
                    <a:pt x="455" y="2214"/>
                    <a:pt x="660" y="2651"/>
                    <a:pt x="998" y="2651"/>
                  </a:cubicBezTo>
                  <a:cubicBezTo>
                    <a:pt x="1031" y="2651"/>
                    <a:pt x="1065" y="2646"/>
                    <a:pt x="1101" y="2638"/>
                  </a:cubicBezTo>
                  <a:cubicBezTo>
                    <a:pt x="1535" y="2504"/>
                    <a:pt x="1501" y="1804"/>
                    <a:pt x="1368" y="1437"/>
                  </a:cubicBezTo>
                  <a:cubicBezTo>
                    <a:pt x="1101" y="903"/>
                    <a:pt x="734" y="436"/>
                    <a:pt x="300" y="36"/>
                  </a:cubicBezTo>
                  <a:cubicBezTo>
                    <a:pt x="275" y="11"/>
                    <a:pt x="248" y="0"/>
                    <a:pt x="22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23" name="Google Shape;4623;p32"/>
            <p:cNvSpPr/>
            <p:nvPr/>
          </p:nvSpPr>
          <p:spPr>
            <a:xfrm>
              <a:off x="3064427" y="1860168"/>
              <a:ext cx="189304" cy="173949"/>
            </a:xfrm>
            <a:custGeom>
              <a:avLst/>
              <a:gdLst/>
              <a:ahLst/>
              <a:cxnLst/>
              <a:rect l="l" t="t" r="r" b="b"/>
              <a:pathLst>
                <a:path w="2533" h="2463" extrusionOk="0">
                  <a:moveTo>
                    <a:pt x="2179" y="328"/>
                  </a:moveTo>
                  <a:cubicBezTo>
                    <a:pt x="1832" y="993"/>
                    <a:pt x="1403" y="1578"/>
                    <a:pt x="867" y="2084"/>
                  </a:cubicBezTo>
                  <a:cubicBezTo>
                    <a:pt x="786" y="2165"/>
                    <a:pt x="694" y="2208"/>
                    <a:pt x="620" y="2208"/>
                  </a:cubicBezTo>
                  <a:cubicBezTo>
                    <a:pt x="511" y="2208"/>
                    <a:pt x="441" y="2116"/>
                    <a:pt x="501" y="1917"/>
                  </a:cubicBezTo>
                  <a:cubicBezTo>
                    <a:pt x="601" y="1650"/>
                    <a:pt x="767" y="1417"/>
                    <a:pt x="968" y="1250"/>
                  </a:cubicBezTo>
                  <a:cubicBezTo>
                    <a:pt x="1326" y="864"/>
                    <a:pt x="1730" y="569"/>
                    <a:pt x="2179" y="328"/>
                  </a:cubicBezTo>
                  <a:close/>
                  <a:moveTo>
                    <a:pt x="2428" y="0"/>
                  </a:moveTo>
                  <a:cubicBezTo>
                    <a:pt x="2410" y="0"/>
                    <a:pt x="2390" y="5"/>
                    <a:pt x="2369" y="16"/>
                  </a:cubicBezTo>
                  <a:cubicBezTo>
                    <a:pt x="1701" y="316"/>
                    <a:pt x="1101" y="750"/>
                    <a:pt x="634" y="1317"/>
                  </a:cubicBezTo>
                  <a:cubicBezTo>
                    <a:pt x="434" y="1550"/>
                    <a:pt x="0" y="2284"/>
                    <a:pt x="534" y="2451"/>
                  </a:cubicBezTo>
                  <a:cubicBezTo>
                    <a:pt x="563" y="2459"/>
                    <a:pt x="593" y="2463"/>
                    <a:pt x="622" y="2463"/>
                  </a:cubicBezTo>
                  <a:cubicBezTo>
                    <a:pt x="963" y="2463"/>
                    <a:pt x="1317" y="1965"/>
                    <a:pt x="1501" y="1750"/>
                  </a:cubicBezTo>
                  <a:cubicBezTo>
                    <a:pt x="1868" y="1250"/>
                    <a:pt x="2202" y="750"/>
                    <a:pt x="2502" y="216"/>
                  </a:cubicBezTo>
                  <a:cubicBezTo>
                    <a:pt x="2517" y="185"/>
                    <a:pt x="2519" y="156"/>
                    <a:pt x="2510" y="131"/>
                  </a:cubicBezTo>
                  <a:lnTo>
                    <a:pt x="2510" y="131"/>
                  </a:lnTo>
                  <a:cubicBezTo>
                    <a:pt x="2532" y="72"/>
                    <a:pt x="2496" y="0"/>
                    <a:pt x="242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24" name="Google Shape;4624;p32"/>
            <p:cNvSpPr/>
            <p:nvPr/>
          </p:nvSpPr>
          <p:spPr>
            <a:xfrm>
              <a:off x="3194017" y="2037507"/>
              <a:ext cx="144687" cy="171619"/>
            </a:xfrm>
            <a:custGeom>
              <a:avLst/>
              <a:gdLst/>
              <a:ahLst/>
              <a:cxnLst/>
              <a:rect l="l" t="t" r="r" b="b"/>
              <a:pathLst>
                <a:path w="1936" h="2430" extrusionOk="0">
                  <a:moveTo>
                    <a:pt x="279" y="260"/>
                  </a:moveTo>
                  <a:cubicBezTo>
                    <a:pt x="622" y="398"/>
                    <a:pt x="934" y="610"/>
                    <a:pt x="1168" y="874"/>
                  </a:cubicBezTo>
                  <a:cubicBezTo>
                    <a:pt x="1435" y="1141"/>
                    <a:pt x="1869" y="1841"/>
                    <a:pt x="1468" y="2175"/>
                  </a:cubicBezTo>
                  <a:cubicBezTo>
                    <a:pt x="1421" y="2209"/>
                    <a:pt x="1373" y="2224"/>
                    <a:pt x="1325" y="2224"/>
                  </a:cubicBezTo>
                  <a:cubicBezTo>
                    <a:pt x="871" y="2224"/>
                    <a:pt x="426" y="822"/>
                    <a:pt x="279" y="260"/>
                  </a:cubicBezTo>
                  <a:close/>
                  <a:moveTo>
                    <a:pt x="143" y="1"/>
                  </a:moveTo>
                  <a:cubicBezTo>
                    <a:pt x="77" y="1"/>
                    <a:pt x="1" y="58"/>
                    <a:pt x="1" y="140"/>
                  </a:cubicBezTo>
                  <a:lnTo>
                    <a:pt x="34" y="140"/>
                  </a:lnTo>
                  <a:cubicBezTo>
                    <a:pt x="168" y="774"/>
                    <a:pt x="401" y="1408"/>
                    <a:pt x="735" y="1975"/>
                  </a:cubicBezTo>
                  <a:cubicBezTo>
                    <a:pt x="858" y="2148"/>
                    <a:pt x="1146" y="2430"/>
                    <a:pt x="1395" y="2430"/>
                  </a:cubicBezTo>
                  <a:cubicBezTo>
                    <a:pt x="1483" y="2430"/>
                    <a:pt x="1566" y="2395"/>
                    <a:pt x="1635" y="2308"/>
                  </a:cubicBezTo>
                  <a:cubicBezTo>
                    <a:pt x="1935" y="1941"/>
                    <a:pt x="1802" y="1374"/>
                    <a:pt x="1569" y="1007"/>
                  </a:cubicBezTo>
                  <a:cubicBezTo>
                    <a:pt x="1235" y="540"/>
                    <a:pt x="735" y="173"/>
                    <a:pt x="201" y="7"/>
                  </a:cubicBezTo>
                  <a:cubicBezTo>
                    <a:pt x="194" y="7"/>
                    <a:pt x="188" y="7"/>
                    <a:pt x="182" y="8"/>
                  </a:cubicBezTo>
                  <a:lnTo>
                    <a:pt x="182" y="8"/>
                  </a:lnTo>
                  <a:cubicBezTo>
                    <a:pt x="170" y="3"/>
                    <a:pt x="157" y="1"/>
                    <a:pt x="14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25" name="Google Shape;4625;p32"/>
            <p:cNvSpPr/>
            <p:nvPr/>
          </p:nvSpPr>
          <p:spPr>
            <a:xfrm>
              <a:off x="3045668" y="2254891"/>
              <a:ext cx="146854" cy="164839"/>
            </a:xfrm>
            <a:custGeom>
              <a:avLst/>
              <a:gdLst/>
              <a:ahLst/>
              <a:cxnLst/>
              <a:rect l="l" t="t" r="r" b="b"/>
              <a:pathLst>
                <a:path w="1965" h="2334" extrusionOk="0">
                  <a:moveTo>
                    <a:pt x="1566" y="493"/>
                  </a:moveTo>
                  <a:lnTo>
                    <a:pt x="1566" y="493"/>
                  </a:lnTo>
                  <a:cubicBezTo>
                    <a:pt x="1529" y="750"/>
                    <a:pt x="1499" y="1008"/>
                    <a:pt x="1452" y="1265"/>
                  </a:cubicBezTo>
                  <a:cubicBezTo>
                    <a:pt x="1385" y="1499"/>
                    <a:pt x="1319" y="1699"/>
                    <a:pt x="1219" y="1932"/>
                  </a:cubicBezTo>
                  <a:cubicBezTo>
                    <a:pt x="1165" y="2057"/>
                    <a:pt x="1044" y="2125"/>
                    <a:pt x="918" y="2125"/>
                  </a:cubicBezTo>
                  <a:cubicBezTo>
                    <a:pt x="809" y="2125"/>
                    <a:pt x="696" y="2074"/>
                    <a:pt x="618" y="1966"/>
                  </a:cubicBezTo>
                  <a:cubicBezTo>
                    <a:pt x="451" y="1665"/>
                    <a:pt x="1052" y="1065"/>
                    <a:pt x="1219" y="865"/>
                  </a:cubicBezTo>
                  <a:cubicBezTo>
                    <a:pt x="1295" y="770"/>
                    <a:pt x="1425" y="631"/>
                    <a:pt x="1566" y="493"/>
                  </a:cubicBezTo>
                  <a:close/>
                  <a:moveTo>
                    <a:pt x="1806" y="0"/>
                  </a:moveTo>
                  <a:cubicBezTo>
                    <a:pt x="1786" y="0"/>
                    <a:pt x="1767" y="9"/>
                    <a:pt x="1752" y="31"/>
                  </a:cubicBezTo>
                  <a:cubicBezTo>
                    <a:pt x="1731" y="50"/>
                    <a:pt x="1707" y="72"/>
                    <a:pt x="1681" y="95"/>
                  </a:cubicBezTo>
                  <a:lnTo>
                    <a:pt x="1681" y="95"/>
                  </a:lnTo>
                  <a:cubicBezTo>
                    <a:pt x="1658" y="102"/>
                    <a:pt x="1638" y="118"/>
                    <a:pt x="1626" y="145"/>
                  </a:cubicBezTo>
                  <a:lnTo>
                    <a:pt x="1626" y="145"/>
                  </a:lnTo>
                  <a:cubicBezTo>
                    <a:pt x="1121" y="593"/>
                    <a:pt x="1" y="1588"/>
                    <a:pt x="518" y="2166"/>
                  </a:cubicBezTo>
                  <a:cubicBezTo>
                    <a:pt x="627" y="2285"/>
                    <a:pt x="746" y="2334"/>
                    <a:pt x="863" y="2334"/>
                  </a:cubicBezTo>
                  <a:cubicBezTo>
                    <a:pt x="1105" y="2334"/>
                    <a:pt x="1339" y="2124"/>
                    <a:pt x="1452" y="1899"/>
                  </a:cubicBezTo>
                  <a:cubicBezTo>
                    <a:pt x="1649" y="1373"/>
                    <a:pt x="1781" y="816"/>
                    <a:pt x="1817" y="257"/>
                  </a:cubicBezTo>
                  <a:lnTo>
                    <a:pt x="1817" y="257"/>
                  </a:lnTo>
                  <a:cubicBezTo>
                    <a:pt x="1841" y="237"/>
                    <a:pt x="1863" y="217"/>
                    <a:pt x="1886" y="198"/>
                  </a:cubicBezTo>
                  <a:cubicBezTo>
                    <a:pt x="1964" y="119"/>
                    <a:pt x="1879" y="0"/>
                    <a:pt x="18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26" name="Google Shape;4626;p32"/>
            <p:cNvSpPr/>
            <p:nvPr/>
          </p:nvSpPr>
          <p:spPr>
            <a:xfrm>
              <a:off x="3197305" y="2482939"/>
              <a:ext cx="166360" cy="141533"/>
            </a:xfrm>
            <a:custGeom>
              <a:avLst/>
              <a:gdLst/>
              <a:ahLst/>
              <a:cxnLst/>
              <a:rect l="l" t="t" r="r" b="b"/>
              <a:pathLst>
                <a:path w="2226" h="2004" extrusionOk="0">
                  <a:moveTo>
                    <a:pt x="293" y="281"/>
                  </a:moveTo>
                  <a:lnTo>
                    <a:pt x="293" y="281"/>
                  </a:lnTo>
                  <a:cubicBezTo>
                    <a:pt x="869" y="488"/>
                    <a:pt x="1676" y="712"/>
                    <a:pt x="1825" y="1305"/>
                  </a:cubicBezTo>
                  <a:cubicBezTo>
                    <a:pt x="1913" y="1570"/>
                    <a:pt x="1793" y="1784"/>
                    <a:pt x="1557" y="1784"/>
                  </a:cubicBezTo>
                  <a:cubicBezTo>
                    <a:pt x="1526" y="1784"/>
                    <a:pt x="1493" y="1780"/>
                    <a:pt x="1458" y="1772"/>
                  </a:cubicBezTo>
                  <a:cubicBezTo>
                    <a:pt x="1258" y="1705"/>
                    <a:pt x="1091" y="1605"/>
                    <a:pt x="957" y="1439"/>
                  </a:cubicBezTo>
                  <a:cubicBezTo>
                    <a:pt x="658" y="1109"/>
                    <a:pt x="413" y="700"/>
                    <a:pt x="293" y="281"/>
                  </a:cubicBezTo>
                  <a:close/>
                  <a:moveTo>
                    <a:pt x="128" y="0"/>
                  </a:moveTo>
                  <a:cubicBezTo>
                    <a:pt x="48" y="0"/>
                    <a:pt x="0" y="87"/>
                    <a:pt x="23" y="149"/>
                  </a:cubicBezTo>
                  <a:lnTo>
                    <a:pt x="23" y="149"/>
                  </a:lnTo>
                  <a:cubicBezTo>
                    <a:pt x="19" y="165"/>
                    <a:pt x="18" y="184"/>
                    <a:pt x="23" y="204"/>
                  </a:cubicBezTo>
                  <a:lnTo>
                    <a:pt x="57" y="204"/>
                  </a:lnTo>
                  <a:cubicBezTo>
                    <a:pt x="190" y="805"/>
                    <a:pt x="557" y="1372"/>
                    <a:pt x="1058" y="1806"/>
                  </a:cubicBezTo>
                  <a:cubicBezTo>
                    <a:pt x="1220" y="1914"/>
                    <a:pt x="1423" y="2003"/>
                    <a:pt x="1611" y="2003"/>
                  </a:cubicBezTo>
                  <a:cubicBezTo>
                    <a:pt x="1769" y="2003"/>
                    <a:pt x="1918" y="1940"/>
                    <a:pt x="2025" y="1772"/>
                  </a:cubicBezTo>
                  <a:cubicBezTo>
                    <a:pt x="2225" y="1372"/>
                    <a:pt x="1891" y="905"/>
                    <a:pt x="1591" y="671"/>
                  </a:cubicBezTo>
                  <a:cubicBezTo>
                    <a:pt x="1124" y="371"/>
                    <a:pt x="657" y="171"/>
                    <a:pt x="157" y="4"/>
                  </a:cubicBezTo>
                  <a:cubicBezTo>
                    <a:pt x="147" y="2"/>
                    <a:pt x="137" y="0"/>
                    <a:pt x="12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27" name="Google Shape;4627;p32"/>
            <p:cNvSpPr/>
            <p:nvPr/>
          </p:nvSpPr>
          <p:spPr>
            <a:xfrm>
              <a:off x="3196558" y="2689941"/>
              <a:ext cx="103060" cy="189699"/>
            </a:xfrm>
            <a:custGeom>
              <a:avLst/>
              <a:gdLst/>
              <a:ahLst/>
              <a:cxnLst/>
              <a:rect l="l" t="t" r="r" b="b"/>
              <a:pathLst>
                <a:path w="1379" h="2686" extrusionOk="0">
                  <a:moveTo>
                    <a:pt x="797" y="287"/>
                  </a:moveTo>
                  <a:cubicBezTo>
                    <a:pt x="926" y="933"/>
                    <a:pt x="1067" y="1915"/>
                    <a:pt x="634" y="2410"/>
                  </a:cubicBezTo>
                  <a:cubicBezTo>
                    <a:pt x="578" y="2466"/>
                    <a:pt x="533" y="2490"/>
                    <a:pt x="495" y="2490"/>
                  </a:cubicBezTo>
                  <a:cubicBezTo>
                    <a:pt x="259" y="2490"/>
                    <a:pt x="334" y="1558"/>
                    <a:pt x="334" y="1443"/>
                  </a:cubicBezTo>
                  <a:cubicBezTo>
                    <a:pt x="392" y="1032"/>
                    <a:pt x="554" y="647"/>
                    <a:pt x="797" y="287"/>
                  </a:cubicBezTo>
                  <a:close/>
                  <a:moveTo>
                    <a:pt x="798" y="1"/>
                  </a:moveTo>
                  <a:cubicBezTo>
                    <a:pt x="765" y="1"/>
                    <a:pt x="730" y="13"/>
                    <a:pt x="701" y="42"/>
                  </a:cubicBezTo>
                  <a:cubicBezTo>
                    <a:pt x="367" y="509"/>
                    <a:pt x="167" y="1076"/>
                    <a:pt x="100" y="1677"/>
                  </a:cubicBezTo>
                  <a:cubicBezTo>
                    <a:pt x="67" y="1977"/>
                    <a:pt x="0" y="2644"/>
                    <a:pt x="434" y="2677"/>
                  </a:cubicBezTo>
                  <a:cubicBezTo>
                    <a:pt x="467" y="2683"/>
                    <a:pt x="500" y="2686"/>
                    <a:pt x="530" y="2686"/>
                  </a:cubicBezTo>
                  <a:cubicBezTo>
                    <a:pt x="1378" y="2686"/>
                    <a:pt x="1065" y="527"/>
                    <a:pt x="1001" y="109"/>
                  </a:cubicBezTo>
                  <a:cubicBezTo>
                    <a:pt x="1001" y="50"/>
                    <a:pt x="956" y="24"/>
                    <a:pt x="906" y="24"/>
                  </a:cubicBezTo>
                  <a:cubicBezTo>
                    <a:pt x="896" y="24"/>
                    <a:pt x="887" y="25"/>
                    <a:pt x="878" y="26"/>
                  </a:cubicBezTo>
                  <a:lnTo>
                    <a:pt x="878" y="26"/>
                  </a:lnTo>
                  <a:cubicBezTo>
                    <a:pt x="856" y="10"/>
                    <a:pt x="828" y="1"/>
                    <a:pt x="79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28" name="Google Shape;4628;p32"/>
            <p:cNvSpPr/>
            <p:nvPr/>
          </p:nvSpPr>
          <p:spPr>
            <a:xfrm>
              <a:off x="3322113" y="2817278"/>
              <a:ext cx="193190" cy="96897"/>
            </a:xfrm>
            <a:custGeom>
              <a:avLst/>
              <a:gdLst/>
              <a:ahLst/>
              <a:cxnLst/>
              <a:rect l="l" t="t" r="r" b="b"/>
              <a:pathLst>
                <a:path w="2585" h="1372" extrusionOk="0">
                  <a:moveTo>
                    <a:pt x="638" y="215"/>
                  </a:moveTo>
                  <a:cubicBezTo>
                    <a:pt x="797" y="215"/>
                    <a:pt x="955" y="224"/>
                    <a:pt x="1122" y="240"/>
                  </a:cubicBezTo>
                  <a:cubicBezTo>
                    <a:pt x="1456" y="274"/>
                    <a:pt x="2023" y="341"/>
                    <a:pt x="2223" y="674"/>
                  </a:cubicBezTo>
                  <a:cubicBezTo>
                    <a:pt x="2390" y="908"/>
                    <a:pt x="2023" y="1141"/>
                    <a:pt x="1789" y="1141"/>
                  </a:cubicBezTo>
                  <a:cubicBezTo>
                    <a:pt x="1556" y="1141"/>
                    <a:pt x="1356" y="1041"/>
                    <a:pt x="1155" y="941"/>
                  </a:cubicBezTo>
                  <a:cubicBezTo>
                    <a:pt x="822" y="759"/>
                    <a:pt x="515" y="521"/>
                    <a:pt x="287" y="229"/>
                  </a:cubicBezTo>
                  <a:lnTo>
                    <a:pt x="287" y="229"/>
                  </a:lnTo>
                  <a:cubicBezTo>
                    <a:pt x="406" y="220"/>
                    <a:pt x="522" y="215"/>
                    <a:pt x="638" y="215"/>
                  </a:cubicBezTo>
                  <a:close/>
                  <a:moveTo>
                    <a:pt x="640" y="1"/>
                  </a:moveTo>
                  <a:cubicBezTo>
                    <a:pt x="404" y="1"/>
                    <a:pt x="204" y="17"/>
                    <a:pt x="88" y="40"/>
                  </a:cubicBezTo>
                  <a:cubicBezTo>
                    <a:pt x="27" y="56"/>
                    <a:pt x="8" y="106"/>
                    <a:pt x="18" y="153"/>
                  </a:cubicBezTo>
                  <a:lnTo>
                    <a:pt x="18" y="153"/>
                  </a:lnTo>
                  <a:cubicBezTo>
                    <a:pt x="2" y="178"/>
                    <a:pt x="1" y="209"/>
                    <a:pt x="21" y="240"/>
                  </a:cubicBezTo>
                  <a:lnTo>
                    <a:pt x="55" y="240"/>
                  </a:lnTo>
                  <a:cubicBezTo>
                    <a:pt x="310" y="612"/>
                    <a:pt x="1244" y="1371"/>
                    <a:pt x="1878" y="1371"/>
                  </a:cubicBezTo>
                  <a:cubicBezTo>
                    <a:pt x="2155" y="1371"/>
                    <a:pt x="2375" y="1226"/>
                    <a:pt x="2456" y="841"/>
                  </a:cubicBezTo>
                  <a:cubicBezTo>
                    <a:pt x="2584" y="175"/>
                    <a:pt x="1416" y="1"/>
                    <a:pt x="6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29" name="Google Shape;4629;p32"/>
            <p:cNvSpPr/>
            <p:nvPr/>
          </p:nvSpPr>
          <p:spPr>
            <a:xfrm>
              <a:off x="3400958" y="2936140"/>
              <a:ext cx="204475" cy="169924"/>
            </a:xfrm>
            <a:custGeom>
              <a:avLst/>
              <a:gdLst/>
              <a:ahLst/>
              <a:cxnLst/>
              <a:rect l="l" t="t" r="r" b="b"/>
              <a:pathLst>
                <a:path w="2736" h="2406" extrusionOk="0">
                  <a:moveTo>
                    <a:pt x="609" y="239"/>
                  </a:moveTo>
                  <a:cubicBezTo>
                    <a:pt x="1099" y="239"/>
                    <a:pt x="1562" y="467"/>
                    <a:pt x="1902" y="859"/>
                  </a:cubicBezTo>
                  <a:cubicBezTo>
                    <a:pt x="2102" y="1059"/>
                    <a:pt x="2269" y="1326"/>
                    <a:pt x="2302" y="1626"/>
                  </a:cubicBezTo>
                  <a:cubicBezTo>
                    <a:pt x="2332" y="1925"/>
                    <a:pt x="2094" y="2170"/>
                    <a:pt x="1805" y="2170"/>
                  </a:cubicBezTo>
                  <a:cubicBezTo>
                    <a:pt x="1771" y="2170"/>
                    <a:pt x="1736" y="2167"/>
                    <a:pt x="1702" y="2160"/>
                  </a:cubicBezTo>
                  <a:cubicBezTo>
                    <a:pt x="1020" y="2067"/>
                    <a:pt x="310" y="996"/>
                    <a:pt x="239" y="282"/>
                  </a:cubicBezTo>
                  <a:lnTo>
                    <a:pt x="239" y="282"/>
                  </a:lnTo>
                  <a:cubicBezTo>
                    <a:pt x="363" y="253"/>
                    <a:pt x="487" y="239"/>
                    <a:pt x="609" y="239"/>
                  </a:cubicBezTo>
                  <a:close/>
                  <a:moveTo>
                    <a:pt x="117" y="0"/>
                  </a:moveTo>
                  <a:cubicBezTo>
                    <a:pt x="59" y="0"/>
                    <a:pt x="0" y="42"/>
                    <a:pt x="0" y="125"/>
                  </a:cubicBezTo>
                  <a:cubicBezTo>
                    <a:pt x="67" y="692"/>
                    <a:pt x="301" y="1259"/>
                    <a:pt x="701" y="1693"/>
                  </a:cubicBezTo>
                  <a:cubicBezTo>
                    <a:pt x="954" y="2002"/>
                    <a:pt x="1372" y="2406"/>
                    <a:pt x="1817" y="2406"/>
                  </a:cubicBezTo>
                  <a:cubicBezTo>
                    <a:pt x="1900" y="2406"/>
                    <a:pt x="1984" y="2392"/>
                    <a:pt x="2069" y="2360"/>
                  </a:cubicBezTo>
                  <a:cubicBezTo>
                    <a:pt x="2736" y="2093"/>
                    <a:pt x="2502" y="1326"/>
                    <a:pt x="2202" y="892"/>
                  </a:cubicBezTo>
                  <a:cubicBezTo>
                    <a:pt x="1826" y="355"/>
                    <a:pt x="1212" y="34"/>
                    <a:pt x="586" y="34"/>
                  </a:cubicBezTo>
                  <a:cubicBezTo>
                    <a:pt x="465" y="34"/>
                    <a:pt x="344" y="46"/>
                    <a:pt x="224" y="71"/>
                  </a:cubicBezTo>
                  <a:lnTo>
                    <a:pt x="224" y="71"/>
                  </a:lnTo>
                  <a:cubicBezTo>
                    <a:pt x="205" y="24"/>
                    <a:pt x="161" y="0"/>
                    <a:pt x="11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30" name="Google Shape;4630;p32"/>
            <p:cNvSpPr/>
            <p:nvPr/>
          </p:nvSpPr>
          <p:spPr>
            <a:xfrm>
              <a:off x="4251069" y="801146"/>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31" name="Google Shape;4631;p32"/>
            <p:cNvSpPr/>
            <p:nvPr/>
          </p:nvSpPr>
          <p:spPr>
            <a:xfrm>
              <a:off x="4891697" y="787021"/>
              <a:ext cx="162175" cy="117802"/>
            </a:xfrm>
            <a:custGeom>
              <a:avLst/>
              <a:gdLst/>
              <a:ahLst/>
              <a:cxnLst/>
              <a:rect l="l" t="t" r="r" b="b"/>
              <a:pathLst>
                <a:path w="2170" h="1668" extrusionOk="0">
                  <a:moveTo>
                    <a:pt x="1068" y="0"/>
                  </a:moveTo>
                  <a:cubicBezTo>
                    <a:pt x="1" y="0"/>
                    <a:pt x="1" y="1668"/>
                    <a:pt x="1068" y="1668"/>
                  </a:cubicBezTo>
                  <a:cubicBezTo>
                    <a:pt x="2169" y="1668"/>
                    <a:pt x="2169" y="0"/>
                    <a:pt x="10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32" name="Google Shape;4632;p32"/>
            <p:cNvSpPr/>
            <p:nvPr/>
          </p:nvSpPr>
          <p:spPr>
            <a:xfrm>
              <a:off x="5380315" y="958993"/>
              <a:ext cx="162175" cy="117802"/>
            </a:xfrm>
            <a:custGeom>
              <a:avLst/>
              <a:gdLst/>
              <a:ahLst/>
              <a:cxnLst/>
              <a:rect l="l" t="t" r="r" b="b"/>
              <a:pathLst>
                <a:path w="2170" h="1668" extrusionOk="0">
                  <a:moveTo>
                    <a:pt x="1102" y="0"/>
                  </a:moveTo>
                  <a:cubicBezTo>
                    <a:pt x="1" y="0"/>
                    <a:pt x="1" y="1668"/>
                    <a:pt x="1102" y="1668"/>
                  </a:cubicBezTo>
                  <a:cubicBezTo>
                    <a:pt x="2169" y="1668"/>
                    <a:pt x="2169" y="0"/>
                    <a:pt x="110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33" name="Google Shape;4633;p32"/>
            <p:cNvSpPr/>
            <p:nvPr/>
          </p:nvSpPr>
          <p:spPr>
            <a:xfrm>
              <a:off x="5764228" y="1298205"/>
              <a:ext cx="162175" cy="117873"/>
            </a:xfrm>
            <a:custGeom>
              <a:avLst/>
              <a:gdLst/>
              <a:ahLst/>
              <a:cxnLst/>
              <a:rect l="l" t="t" r="r" b="b"/>
              <a:pathLst>
                <a:path w="2170" h="1669" extrusionOk="0">
                  <a:moveTo>
                    <a:pt x="1102" y="1"/>
                  </a:moveTo>
                  <a:cubicBezTo>
                    <a:pt x="1" y="1"/>
                    <a:pt x="1" y="1668"/>
                    <a:pt x="1102" y="1668"/>
                  </a:cubicBezTo>
                  <a:cubicBezTo>
                    <a:pt x="2169" y="1668"/>
                    <a:pt x="2169" y="1"/>
                    <a:pt x="11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34" name="Google Shape;4634;p32"/>
            <p:cNvSpPr/>
            <p:nvPr/>
          </p:nvSpPr>
          <p:spPr>
            <a:xfrm>
              <a:off x="3109268" y="3048575"/>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35" name="Google Shape;4635;p32"/>
            <p:cNvSpPr/>
            <p:nvPr/>
          </p:nvSpPr>
          <p:spPr>
            <a:xfrm>
              <a:off x="3428386" y="3427902"/>
              <a:ext cx="162100" cy="117873"/>
            </a:xfrm>
            <a:custGeom>
              <a:avLst/>
              <a:gdLst/>
              <a:ahLst/>
              <a:cxnLst/>
              <a:rect l="l" t="t" r="r" b="b"/>
              <a:pathLst>
                <a:path w="2169" h="1669" extrusionOk="0">
                  <a:moveTo>
                    <a:pt x="1101" y="0"/>
                  </a:moveTo>
                  <a:cubicBezTo>
                    <a:pt x="0" y="0"/>
                    <a:pt x="0" y="1668"/>
                    <a:pt x="1101" y="1668"/>
                  </a:cubicBezTo>
                  <a:cubicBezTo>
                    <a:pt x="2169" y="1668"/>
                    <a:pt x="2169" y="0"/>
                    <a:pt x="110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36" name="Google Shape;4636;p32"/>
            <p:cNvSpPr/>
            <p:nvPr/>
          </p:nvSpPr>
          <p:spPr>
            <a:xfrm>
              <a:off x="3936958" y="3696488"/>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37" name="Google Shape;4637;p32"/>
            <p:cNvSpPr/>
            <p:nvPr/>
          </p:nvSpPr>
          <p:spPr>
            <a:xfrm>
              <a:off x="4408087" y="3818952"/>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38" name="Google Shape;4638;p32"/>
            <p:cNvSpPr/>
            <p:nvPr/>
          </p:nvSpPr>
          <p:spPr>
            <a:xfrm>
              <a:off x="2725354" y="2063850"/>
              <a:ext cx="162100" cy="117873"/>
            </a:xfrm>
            <a:custGeom>
              <a:avLst/>
              <a:gdLst/>
              <a:ahLst/>
              <a:cxnLst/>
              <a:rect l="l" t="t" r="r" b="b"/>
              <a:pathLst>
                <a:path w="2169" h="1669" extrusionOk="0">
                  <a:moveTo>
                    <a:pt x="1101" y="1"/>
                  </a:moveTo>
                  <a:cubicBezTo>
                    <a:pt x="1" y="1"/>
                    <a:pt x="1" y="1668"/>
                    <a:pt x="1101" y="1668"/>
                  </a:cubicBezTo>
                  <a:cubicBezTo>
                    <a:pt x="2169" y="1668"/>
                    <a:pt x="2169" y="1"/>
                    <a:pt x="110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39" name="Google Shape;4639;p32"/>
            <p:cNvSpPr/>
            <p:nvPr/>
          </p:nvSpPr>
          <p:spPr>
            <a:xfrm>
              <a:off x="2887379" y="1410145"/>
              <a:ext cx="144687" cy="131927"/>
            </a:xfrm>
            <a:custGeom>
              <a:avLst/>
              <a:gdLst/>
              <a:ahLst/>
              <a:cxnLst/>
              <a:rect l="l" t="t" r="r" b="b"/>
              <a:pathLst>
                <a:path w="1936" h="1868" extrusionOk="0">
                  <a:moveTo>
                    <a:pt x="1006" y="0"/>
                  </a:moveTo>
                  <a:cubicBezTo>
                    <a:pt x="793" y="0"/>
                    <a:pt x="585" y="83"/>
                    <a:pt x="434" y="250"/>
                  </a:cubicBezTo>
                  <a:cubicBezTo>
                    <a:pt x="1" y="617"/>
                    <a:pt x="1" y="1251"/>
                    <a:pt x="434" y="1618"/>
                  </a:cubicBezTo>
                  <a:cubicBezTo>
                    <a:pt x="585" y="1785"/>
                    <a:pt x="793" y="1868"/>
                    <a:pt x="1006" y="1868"/>
                  </a:cubicBezTo>
                  <a:cubicBezTo>
                    <a:pt x="1218" y="1868"/>
                    <a:pt x="1435" y="1785"/>
                    <a:pt x="1602" y="1618"/>
                  </a:cubicBezTo>
                  <a:cubicBezTo>
                    <a:pt x="1936" y="1218"/>
                    <a:pt x="1936" y="650"/>
                    <a:pt x="1602" y="250"/>
                  </a:cubicBezTo>
                  <a:cubicBezTo>
                    <a:pt x="1435" y="83"/>
                    <a:pt x="1218" y="0"/>
                    <a:pt x="10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40" name="Google Shape;4640;p32"/>
            <p:cNvSpPr/>
            <p:nvPr/>
          </p:nvSpPr>
          <p:spPr>
            <a:xfrm>
              <a:off x="3253880" y="1001368"/>
              <a:ext cx="162100" cy="117873"/>
            </a:xfrm>
            <a:custGeom>
              <a:avLst/>
              <a:gdLst/>
              <a:ahLst/>
              <a:cxnLst/>
              <a:rect l="l" t="t" r="r" b="b"/>
              <a:pathLst>
                <a:path w="2169" h="1669" extrusionOk="0">
                  <a:moveTo>
                    <a:pt x="1068" y="1"/>
                  </a:moveTo>
                  <a:cubicBezTo>
                    <a:pt x="0" y="1"/>
                    <a:pt x="0" y="1668"/>
                    <a:pt x="1068" y="1668"/>
                  </a:cubicBezTo>
                  <a:cubicBezTo>
                    <a:pt x="2169" y="1668"/>
                    <a:pt x="2169" y="1"/>
                    <a:pt x="106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41" name="Google Shape;4641;p32"/>
            <p:cNvSpPr/>
            <p:nvPr/>
          </p:nvSpPr>
          <p:spPr>
            <a:xfrm>
              <a:off x="3862148" y="692737"/>
              <a:ext cx="162100" cy="117873"/>
            </a:xfrm>
            <a:custGeom>
              <a:avLst/>
              <a:gdLst/>
              <a:ahLst/>
              <a:cxnLst/>
              <a:rect l="l" t="t" r="r" b="b"/>
              <a:pathLst>
                <a:path w="2169" h="1669" extrusionOk="0">
                  <a:moveTo>
                    <a:pt x="1068" y="1"/>
                  </a:moveTo>
                  <a:cubicBezTo>
                    <a:pt x="0" y="1"/>
                    <a:pt x="0"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42" name="Google Shape;4642;p32"/>
            <p:cNvSpPr/>
            <p:nvPr/>
          </p:nvSpPr>
          <p:spPr>
            <a:xfrm>
              <a:off x="4457935" y="563210"/>
              <a:ext cx="162175" cy="117802"/>
            </a:xfrm>
            <a:custGeom>
              <a:avLst/>
              <a:gdLst/>
              <a:ahLst/>
              <a:cxnLst/>
              <a:rect l="l" t="t" r="r" b="b"/>
              <a:pathLst>
                <a:path w="2170" h="1668" extrusionOk="0">
                  <a:moveTo>
                    <a:pt x="1102" y="0"/>
                  </a:moveTo>
                  <a:cubicBezTo>
                    <a:pt x="1" y="0"/>
                    <a:pt x="1" y="1668"/>
                    <a:pt x="1102" y="1668"/>
                  </a:cubicBezTo>
                  <a:cubicBezTo>
                    <a:pt x="2169" y="1668"/>
                    <a:pt x="2169" y="0"/>
                    <a:pt x="110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43" name="Google Shape;4643;p32"/>
            <p:cNvSpPr/>
            <p:nvPr/>
          </p:nvSpPr>
          <p:spPr>
            <a:xfrm>
              <a:off x="5173448" y="645630"/>
              <a:ext cx="162100" cy="117873"/>
            </a:xfrm>
            <a:custGeom>
              <a:avLst/>
              <a:gdLst/>
              <a:ahLst/>
              <a:cxnLst/>
              <a:rect l="l" t="t" r="r" b="b"/>
              <a:pathLst>
                <a:path w="2169" h="1669" extrusionOk="0">
                  <a:moveTo>
                    <a:pt x="1101" y="1"/>
                  </a:moveTo>
                  <a:cubicBezTo>
                    <a:pt x="0" y="1"/>
                    <a:pt x="0" y="1668"/>
                    <a:pt x="1101" y="1668"/>
                  </a:cubicBezTo>
                  <a:cubicBezTo>
                    <a:pt x="2169" y="1668"/>
                    <a:pt x="2169" y="1"/>
                    <a:pt x="110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44" name="Google Shape;4644;p32"/>
            <p:cNvSpPr/>
            <p:nvPr/>
          </p:nvSpPr>
          <p:spPr>
            <a:xfrm>
              <a:off x="5726861" y="970717"/>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45" name="Google Shape;4645;p32"/>
            <p:cNvSpPr/>
            <p:nvPr/>
          </p:nvSpPr>
          <p:spPr>
            <a:xfrm>
              <a:off x="6260394" y="1748157"/>
              <a:ext cx="164566" cy="117873"/>
            </a:xfrm>
            <a:custGeom>
              <a:avLst/>
              <a:gdLst/>
              <a:ahLst/>
              <a:cxnLst/>
              <a:rect l="l" t="t" r="r" b="b"/>
              <a:pathLst>
                <a:path w="2202" h="1669" extrusionOk="0">
                  <a:moveTo>
                    <a:pt x="1101" y="1"/>
                  </a:moveTo>
                  <a:cubicBezTo>
                    <a:pt x="0" y="1"/>
                    <a:pt x="0" y="1669"/>
                    <a:pt x="1101" y="1669"/>
                  </a:cubicBezTo>
                  <a:cubicBezTo>
                    <a:pt x="2168" y="1669"/>
                    <a:pt x="2202" y="1"/>
                    <a:pt x="110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46" name="Google Shape;4646;p32"/>
            <p:cNvSpPr/>
            <p:nvPr/>
          </p:nvSpPr>
          <p:spPr>
            <a:xfrm>
              <a:off x="6300228" y="2273536"/>
              <a:ext cx="124733" cy="121969"/>
            </a:xfrm>
            <a:custGeom>
              <a:avLst/>
              <a:gdLst/>
              <a:ahLst/>
              <a:cxnLst/>
              <a:rect l="l" t="t" r="r" b="b"/>
              <a:pathLst>
                <a:path w="1669" h="1727" extrusionOk="0">
                  <a:moveTo>
                    <a:pt x="835" y="0"/>
                  </a:moveTo>
                  <a:cubicBezTo>
                    <a:pt x="368" y="0"/>
                    <a:pt x="1" y="367"/>
                    <a:pt x="1" y="834"/>
                  </a:cubicBezTo>
                  <a:lnTo>
                    <a:pt x="1" y="901"/>
                  </a:lnTo>
                  <a:cubicBezTo>
                    <a:pt x="1" y="1451"/>
                    <a:pt x="418" y="1727"/>
                    <a:pt x="835" y="1727"/>
                  </a:cubicBezTo>
                  <a:cubicBezTo>
                    <a:pt x="1252" y="1727"/>
                    <a:pt x="1669" y="1451"/>
                    <a:pt x="1669" y="901"/>
                  </a:cubicBezTo>
                  <a:lnTo>
                    <a:pt x="1669" y="834"/>
                  </a:lnTo>
                  <a:cubicBezTo>
                    <a:pt x="1669" y="367"/>
                    <a:pt x="1268" y="0"/>
                    <a:pt x="8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47" name="Google Shape;4647;p32"/>
            <p:cNvSpPr/>
            <p:nvPr/>
          </p:nvSpPr>
          <p:spPr>
            <a:xfrm>
              <a:off x="6160623" y="3048575"/>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48" name="Google Shape;4648;p32"/>
            <p:cNvSpPr/>
            <p:nvPr/>
          </p:nvSpPr>
          <p:spPr>
            <a:xfrm>
              <a:off x="5876480" y="3564561"/>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49" name="Google Shape;4649;p32"/>
            <p:cNvSpPr/>
            <p:nvPr/>
          </p:nvSpPr>
          <p:spPr>
            <a:xfrm>
              <a:off x="5209022" y="3945018"/>
              <a:ext cx="166435" cy="124936"/>
            </a:xfrm>
            <a:custGeom>
              <a:avLst/>
              <a:gdLst/>
              <a:ahLst/>
              <a:cxnLst/>
              <a:rect l="l" t="t" r="r" b="b"/>
              <a:pathLst>
                <a:path w="2227" h="1769" extrusionOk="0">
                  <a:moveTo>
                    <a:pt x="1292" y="0"/>
                  </a:moveTo>
                  <a:cubicBezTo>
                    <a:pt x="1075" y="0"/>
                    <a:pt x="859" y="84"/>
                    <a:pt x="692" y="251"/>
                  </a:cubicBezTo>
                  <a:lnTo>
                    <a:pt x="592" y="317"/>
                  </a:lnTo>
                  <a:cubicBezTo>
                    <a:pt x="1" y="934"/>
                    <a:pt x="558" y="1768"/>
                    <a:pt x="1211" y="1768"/>
                  </a:cubicBezTo>
                  <a:cubicBezTo>
                    <a:pt x="1406" y="1768"/>
                    <a:pt x="1609" y="1694"/>
                    <a:pt x="1793" y="1518"/>
                  </a:cubicBezTo>
                  <a:lnTo>
                    <a:pt x="1893" y="1418"/>
                  </a:lnTo>
                  <a:cubicBezTo>
                    <a:pt x="2226" y="1084"/>
                    <a:pt x="2226" y="551"/>
                    <a:pt x="1893" y="251"/>
                  </a:cubicBezTo>
                  <a:cubicBezTo>
                    <a:pt x="1726" y="84"/>
                    <a:pt x="1509" y="0"/>
                    <a:pt x="129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50" name="Google Shape;4650;p32"/>
            <p:cNvSpPr/>
            <p:nvPr/>
          </p:nvSpPr>
          <p:spPr>
            <a:xfrm>
              <a:off x="4445529" y="4021575"/>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51" name="Google Shape;4651;p32"/>
            <p:cNvSpPr/>
            <p:nvPr/>
          </p:nvSpPr>
          <p:spPr>
            <a:xfrm>
              <a:off x="3717536" y="3868460"/>
              <a:ext cx="172115" cy="117873"/>
            </a:xfrm>
            <a:custGeom>
              <a:avLst/>
              <a:gdLst/>
              <a:ahLst/>
              <a:cxnLst/>
              <a:rect l="l" t="t" r="r" b="b"/>
              <a:pathLst>
                <a:path w="2303" h="1669" extrusionOk="0">
                  <a:moveTo>
                    <a:pt x="1102" y="0"/>
                  </a:moveTo>
                  <a:cubicBezTo>
                    <a:pt x="1" y="0"/>
                    <a:pt x="1" y="1668"/>
                    <a:pt x="1102" y="1668"/>
                  </a:cubicBezTo>
                  <a:lnTo>
                    <a:pt x="1202" y="1668"/>
                  </a:lnTo>
                  <a:cubicBezTo>
                    <a:pt x="2302" y="1668"/>
                    <a:pt x="2302" y="0"/>
                    <a:pt x="120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52" name="Google Shape;4652;p32"/>
            <p:cNvSpPr/>
            <p:nvPr/>
          </p:nvSpPr>
          <p:spPr>
            <a:xfrm>
              <a:off x="3201491" y="3493865"/>
              <a:ext cx="162175" cy="117873"/>
            </a:xfrm>
            <a:custGeom>
              <a:avLst/>
              <a:gdLst/>
              <a:ahLst/>
              <a:cxnLst/>
              <a:rect l="l" t="t" r="r" b="b"/>
              <a:pathLst>
                <a:path w="2170" h="1669" extrusionOk="0">
                  <a:moveTo>
                    <a:pt x="1102" y="0"/>
                  </a:moveTo>
                  <a:cubicBezTo>
                    <a:pt x="1" y="0"/>
                    <a:pt x="1" y="1668"/>
                    <a:pt x="1102" y="1668"/>
                  </a:cubicBezTo>
                  <a:cubicBezTo>
                    <a:pt x="2169" y="1668"/>
                    <a:pt x="2169" y="0"/>
                    <a:pt x="110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53" name="Google Shape;4653;p32"/>
            <p:cNvSpPr/>
            <p:nvPr/>
          </p:nvSpPr>
          <p:spPr>
            <a:xfrm>
              <a:off x="2807637" y="2794183"/>
              <a:ext cx="162100" cy="117873"/>
            </a:xfrm>
            <a:custGeom>
              <a:avLst/>
              <a:gdLst/>
              <a:ahLst/>
              <a:cxnLst/>
              <a:rect l="l" t="t" r="r" b="b"/>
              <a:pathLst>
                <a:path w="2169" h="1669" extrusionOk="0">
                  <a:moveTo>
                    <a:pt x="1068" y="0"/>
                  </a:moveTo>
                  <a:cubicBezTo>
                    <a:pt x="0" y="0"/>
                    <a:pt x="0" y="1668"/>
                    <a:pt x="1068" y="1668"/>
                  </a:cubicBezTo>
                  <a:cubicBezTo>
                    <a:pt x="2169" y="1668"/>
                    <a:pt x="2169" y="0"/>
                    <a:pt x="106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54" name="Google Shape;4654;p32"/>
            <p:cNvSpPr/>
            <p:nvPr/>
          </p:nvSpPr>
          <p:spPr>
            <a:xfrm>
              <a:off x="3533090" y="2138016"/>
              <a:ext cx="393555" cy="343238"/>
            </a:xfrm>
            <a:custGeom>
              <a:avLst/>
              <a:gdLst/>
              <a:ahLst/>
              <a:cxnLst/>
              <a:rect l="l" t="t" r="r" b="b"/>
              <a:pathLst>
                <a:path w="5266" h="4860" extrusionOk="0">
                  <a:moveTo>
                    <a:pt x="4068" y="1"/>
                  </a:moveTo>
                  <a:cubicBezTo>
                    <a:pt x="4057" y="1"/>
                    <a:pt x="4047" y="1"/>
                    <a:pt x="4037" y="1"/>
                  </a:cubicBezTo>
                  <a:cubicBezTo>
                    <a:pt x="3436" y="1"/>
                    <a:pt x="3069" y="869"/>
                    <a:pt x="3002" y="1336"/>
                  </a:cubicBezTo>
                  <a:cubicBezTo>
                    <a:pt x="2969" y="1669"/>
                    <a:pt x="2969" y="2036"/>
                    <a:pt x="3002" y="2370"/>
                  </a:cubicBezTo>
                  <a:cubicBezTo>
                    <a:pt x="2802" y="1969"/>
                    <a:pt x="2569" y="1569"/>
                    <a:pt x="2302" y="1202"/>
                  </a:cubicBezTo>
                  <a:cubicBezTo>
                    <a:pt x="2022" y="842"/>
                    <a:pt x="1561" y="518"/>
                    <a:pt x="1137" y="518"/>
                  </a:cubicBezTo>
                  <a:cubicBezTo>
                    <a:pt x="854" y="518"/>
                    <a:pt x="587" y="662"/>
                    <a:pt x="401" y="1035"/>
                  </a:cubicBezTo>
                  <a:cubicBezTo>
                    <a:pt x="0" y="1836"/>
                    <a:pt x="968" y="2770"/>
                    <a:pt x="1468" y="3270"/>
                  </a:cubicBezTo>
                  <a:cubicBezTo>
                    <a:pt x="2102" y="3937"/>
                    <a:pt x="2869" y="4471"/>
                    <a:pt x="3703" y="4838"/>
                  </a:cubicBezTo>
                  <a:cubicBezTo>
                    <a:pt x="3732" y="4853"/>
                    <a:pt x="3763" y="4859"/>
                    <a:pt x="3794" y="4859"/>
                  </a:cubicBezTo>
                  <a:cubicBezTo>
                    <a:pt x="3903" y="4859"/>
                    <a:pt x="4010" y="4776"/>
                    <a:pt x="4037" y="4671"/>
                  </a:cubicBezTo>
                  <a:cubicBezTo>
                    <a:pt x="4137" y="4638"/>
                    <a:pt x="4203" y="4538"/>
                    <a:pt x="4270" y="4471"/>
                  </a:cubicBezTo>
                  <a:cubicBezTo>
                    <a:pt x="4570" y="3904"/>
                    <a:pt x="4737" y="3304"/>
                    <a:pt x="4804" y="2670"/>
                  </a:cubicBezTo>
                  <a:cubicBezTo>
                    <a:pt x="4936" y="1909"/>
                    <a:pt x="5265" y="1"/>
                    <a:pt x="406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55" name="Google Shape;4655;p32"/>
            <p:cNvSpPr/>
            <p:nvPr/>
          </p:nvSpPr>
          <p:spPr>
            <a:xfrm>
              <a:off x="5285626" y="2129117"/>
              <a:ext cx="393928" cy="371205"/>
            </a:xfrm>
            <a:custGeom>
              <a:avLst/>
              <a:gdLst/>
              <a:ahLst/>
              <a:cxnLst/>
              <a:rect l="l" t="t" r="r" b="b"/>
              <a:pathLst>
                <a:path w="5271" h="5256" extrusionOk="0">
                  <a:moveTo>
                    <a:pt x="1261" y="0"/>
                  </a:moveTo>
                  <a:cubicBezTo>
                    <a:pt x="1132" y="0"/>
                    <a:pt x="990" y="29"/>
                    <a:pt x="834" y="94"/>
                  </a:cubicBezTo>
                  <a:cubicBezTo>
                    <a:pt x="0" y="461"/>
                    <a:pt x="167" y="1795"/>
                    <a:pt x="234" y="2496"/>
                  </a:cubicBezTo>
                  <a:cubicBezTo>
                    <a:pt x="334" y="3396"/>
                    <a:pt x="567" y="4297"/>
                    <a:pt x="968" y="5131"/>
                  </a:cubicBezTo>
                  <a:cubicBezTo>
                    <a:pt x="1028" y="5212"/>
                    <a:pt x="1113" y="5256"/>
                    <a:pt x="1193" y="5256"/>
                  </a:cubicBezTo>
                  <a:cubicBezTo>
                    <a:pt x="1245" y="5256"/>
                    <a:pt x="1295" y="5237"/>
                    <a:pt x="1335" y="5198"/>
                  </a:cubicBezTo>
                  <a:cubicBezTo>
                    <a:pt x="1385" y="5214"/>
                    <a:pt x="1443" y="5223"/>
                    <a:pt x="1501" y="5223"/>
                  </a:cubicBezTo>
                  <a:cubicBezTo>
                    <a:pt x="1560" y="5223"/>
                    <a:pt x="1618" y="5214"/>
                    <a:pt x="1668" y="5198"/>
                  </a:cubicBezTo>
                  <a:cubicBezTo>
                    <a:pt x="2235" y="4964"/>
                    <a:pt x="2769" y="4597"/>
                    <a:pt x="3203" y="4164"/>
                  </a:cubicBezTo>
                  <a:cubicBezTo>
                    <a:pt x="3803" y="3596"/>
                    <a:pt x="5271" y="2329"/>
                    <a:pt x="4303" y="1562"/>
                  </a:cubicBezTo>
                  <a:cubicBezTo>
                    <a:pt x="4178" y="1463"/>
                    <a:pt x="4029" y="1423"/>
                    <a:pt x="3870" y="1423"/>
                  </a:cubicBezTo>
                  <a:cubicBezTo>
                    <a:pt x="3436" y="1423"/>
                    <a:pt x="2929" y="1727"/>
                    <a:pt x="2636" y="1995"/>
                  </a:cubicBezTo>
                  <a:cubicBezTo>
                    <a:pt x="2402" y="2229"/>
                    <a:pt x="2202" y="2462"/>
                    <a:pt x="2002" y="2763"/>
                  </a:cubicBezTo>
                  <a:cubicBezTo>
                    <a:pt x="2102" y="2329"/>
                    <a:pt x="2169" y="1862"/>
                    <a:pt x="2202" y="1428"/>
                  </a:cubicBezTo>
                  <a:cubicBezTo>
                    <a:pt x="2230" y="785"/>
                    <a:pt x="1929" y="0"/>
                    <a:pt x="1261"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73" name="CuadroTexto 72">
            <a:extLst>
              <a:ext uri="{FF2B5EF4-FFF2-40B4-BE49-F238E27FC236}">
                <a16:creationId xmlns:a16="http://schemas.microsoft.com/office/drawing/2014/main" id="{84A1157F-87C0-4D51-8485-49D80136647A}"/>
              </a:ext>
            </a:extLst>
          </p:cNvPr>
          <p:cNvSpPr txBox="1"/>
          <p:nvPr/>
        </p:nvSpPr>
        <p:spPr>
          <a:xfrm>
            <a:off x="2195803" y="264471"/>
            <a:ext cx="4767268" cy="590033"/>
          </a:xfrm>
          <a:prstGeom prst="rect">
            <a:avLst/>
          </a:prstGeom>
          <a:noFill/>
        </p:spPr>
        <p:txBody>
          <a:bodyPr wrap="square">
            <a:spAutoFit/>
          </a:bodyPr>
          <a:lstStyle/>
          <a:p>
            <a:pPr algn="ctr">
              <a:lnSpc>
                <a:spcPct val="107000"/>
              </a:lnSpc>
              <a:spcAft>
                <a:spcPts val="800"/>
              </a:spcAft>
            </a:pPr>
            <a:r>
              <a:rPr lang="es-MX" b="1" dirty="0">
                <a:latin typeface="Times New Roman" panose="02020603050405020304" pitchFamily="18" charset="0"/>
                <a:ea typeface="Times New Roman" panose="02020603050405020304" pitchFamily="18" charset="0"/>
                <a:cs typeface="Times New Roman" panose="02020603050405020304" pitchFamily="18" charset="0"/>
              </a:rPr>
              <a:t>ESCUELA NORMAL DE EDUCACIÓN PREESCOLAR</a:t>
            </a:r>
            <a:endParaRPr lang="es-MX"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051" dirty="0">
                <a:latin typeface="Times New Roman" panose="02020603050405020304" pitchFamily="18" charset="0"/>
                <a:ea typeface="Times New Roman" panose="02020603050405020304" pitchFamily="18" charset="0"/>
                <a:cs typeface="Times New Roman" panose="02020603050405020304" pitchFamily="18" charset="0"/>
              </a:rPr>
              <a:t>LICENCIATURA EN EDUCACIÓN PREESCOLAR</a:t>
            </a:r>
            <a:endParaRPr lang="es-MX"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7" name="CuadroTexto 76">
            <a:extLst>
              <a:ext uri="{FF2B5EF4-FFF2-40B4-BE49-F238E27FC236}">
                <a16:creationId xmlns:a16="http://schemas.microsoft.com/office/drawing/2014/main" id="{0B36DDEC-FBCD-47D8-A5FF-270976611F2D}"/>
              </a:ext>
            </a:extLst>
          </p:cNvPr>
          <p:cNvSpPr txBox="1"/>
          <p:nvPr/>
        </p:nvSpPr>
        <p:spPr>
          <a:xfrm>
            <a:off x="3287607" y="1773682"/>
            <a:ext cx="2881745" cy="311496"/>
          </a:xfrm>
          <a:prstGeom prst="rect">
            <a:avLst/>
          </a:prstGeom>
          <a:noFill/>
        </p:spPr>
        <p:txBody>
          <a:bodyPr wrap="square">
            <a:spAutoFit/>
          </a:bodyPr>
          <a:lstStyle/>
          <a:p>
            <a:pPr algn="ctr">
              <a:lnSpc>
                <a:spcPct val="107000"/>
              </a:lnSpc>
              <a:spcAft>
                <a:spcPts val="800"/>
              </a:spcAft>
            </a:pPr>
            <a:r>
              <a:rPr lang="es-MX" dirty="0">
                <a:latin typeface="Times New Roman" panose="02020603050405020304" pitchFamily="18" charset="0"/>
                <a:ea typeface="Times New Roman" panose="02020603050405020304" pitchFamily="18" charset="0"/>
                <a:cs typeface="Times New Roman" panose="02020603050405020304" pitchFamily="18" charset="0"/>
              </a:rPr>
              <a:t>LENGUAJE Y ALFABETIZACIÓN </a:t>
            </a:r>
            <a:endParaRPr lang="es-MX"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9" name="CuadroTexto 78">
            <a:extLst>
              <a:ext uri="{FF2B5EF4-FFF2-40B4-BE49-F238E27FC236}">
                <a16:creationId xmlns:a16="http://schemas.microsoft.com/office/drawing/2014/main" id="{272D88DA-B843-473D-8BB0-4C30002C1487}"/>
              </a:ext>
            </a:extLst>
          </p:cNvPr>
          <p:cNvSpPr txBox="1"/>
          <p:nvPr/>
        </p:nvSpPr>
        <p:spPr>
          <a:xfrm>
            <a:off x="2396615" y="2216842"/>
            <a:ext cx="4551947" cy="316112"/>
          </a:xfrm>
          <a:prstGeom prst="rect">
            <a:avLst/>
          </a:prstGeom>
          <a:noFill/>
        </p:spPr>
        <p:txBody>
          <a:bodyPr wrap="square">
            <a:spAutoFit/>
          </a:bodyPr>
          <a:lstStyle/>
          <a:p>
            <a:pPr algn="ctr">
              <a:lnSpc>
                <a:spcPct val="107000"/>
              </a:lnSpc>
              <a:spcAft>
                <a:spcPts val="800"/>
              </a:spcAft>
            </a:pPr>
            <a:r>
              <a:rPr lang="es-MX" b="1" dirty="0">
                <a:latin typeface="Times New Roman" panose="02020603050405020304" pitchFamily="18" charset="0"/>
                <a:ea typeface="Times New Roman" panose="02020603050405020304" pitchFamily="18" charset="0"/>
                <a:cs typeface="Times New Roman" panose="02020603050405020304" pitchFamily="18" charset="0"/>
              </a:rPr>
              <a:t>DOCENTE: </a:t>
            </a:r>
            <a:r>
              <a:rPr lang="es-MX" dirty="0">
                <a:latin typeface="Times New Roman" panose="02020603050405020304" pitchFamily="18" charset="0"/>
                <a:ea typeface="Times New Roman" panose="02020603050405020304" pitchFamily="18" charset="0"/>
                <a:cs typeface="Times New Roman" panose="02020603050405020304" pitchFamily="18" charset="0"/>
              </a:rPr>
              <a:t>NARCISO RODRÍGUEZ ESPINOSA.</a:t>
            </a:r>
            <a:endParaRPr lang="es-MX"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E808589B-7DC1-4F75-B648-E07E2E9AC1B2}"/>
              </a:ext>
            </a:extLst>
          </p:cNvPr>
          <p:cNvPicPr>
            <a:picLocks noChangeAspect="1"/>
          </p:cNvPicPr>
          <p:nvPr/>
        </p:nvPicPr>
        <p:blipFill>
          <a:blip r:embed="rId3"/>
          <a:stretch>
            <a:fillRect/>
          </a:stretch>
        </p:blipFill>
        <p:spPr>
          <a:xfrm>
            <a:off x="7235159" y="240558"/>
            <a:ext cx="1181305" cy="1560792"/>
          </a:xfrm>
          <a:prstGeom prst="rect">
            <a:avLst/>
          </a:prstGeom>
        </p:spPr>
      </p:pic>
      <p:sp>
        <p:nvSpPr>
          <p:cNvPr id="82" name="CuadroTexto 81">
            <a:extLst>
              <a:ext uri="{FF2B5EF4-FFF2-40B4-BE49-F238E27FC236}">
                <a16:creationId xmlns:a16="http://schemas.microsoft.com/office/drawing/2014/main" id="{6A90DD80-2135-44A3-B853-95E7BD7DDC87}"/>
              </a:ext>
            </a:extLst>
          </p:cNvPr>
          <p:cNvSpPr txBox="1"/>
          <p:nvPr/>
        </p:nvSpPr>
        <p:spPr>
          <a:xfrm>
            <a:off x="3778124" y="2716782"/>
            <a:ext cx="1602633" cy="316112"/>
          </a:xfrm>
          <a:prstGeom prst="rect">
            <a:avLst/>
          </a:prstGeom>
          <a:noFill/>
        </p:spPr>
        <p:txBody>
          <a:bodyPr wrap="square">
            <a:spAutoFit/>
          </a:bodyPr>
          <a:lstStyle/>
          <a:p>
            <a:pPr algn="ctr">
              <a:lnSpc>
                <a:spcPct val="107000"/>
              </a:lnSpc>
              <a:spcAft>
                <a:spcPts val="800"/>
              </a:spcAft>
            </a:pPr>
            <a:r>
              <a:rPr lang="es-MX" b="1"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INTEGRANTES:</a:t>
            </a:r>
            <a:endParaRPr lang="es-MX" sz="10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4" name="CuadroTexto 83">
            <a:extLst>
              <a:ext uri="{FF2B5EF4-FFF2-40B4-BE49-F238E27FC236}">
                <a16:creationId xmlns:a16="http://schemas.microsoft.com/office/drawing/2014/main" id="{CACB88E5-7DB0-40F8-8714-7D761815B203}"/>
              </a:ext>
            </a:extLst>
          </p:cNvPr>
          <p:cNvSpPr txBox="1"/>
          <p:nvPr/>
        </p:nvSpPr>
        <p:spPr>
          <a:xfrm>
            <a:off x="2342741" y="3512016"/>
            <a:ext cx="4015233" cy="280270"/>
          </a:xfrm>
          <a:prstGeom prst="rect">
            <a:avLst/>
          </a:prstGeom>
          <a:noFill/>
        </p:spPr>
        <p:txBody>
          <a:bodyPr wrap="square">
            <a:spAutoFit/>
          </a:bodyPr>
          <a:lstStyle/>
          <a:p>
            <a:pPr marL="285744" indent="-285744" algn="ctr">
              <a:lnSpc>
                <a:spcPct val="107000"/>
              </a:lnSpc>
              <a:spcAft>
                <a:spcPts val="800"/>
              </a:spcAft>
              <a:buFont typeface="Arial" panose="020B0604020202020204" pitchFamily="34" charset="0"/>
              <a:buChar char="•"/>
            </a:pPr>
            <a:r>
              <a:rPr lang="es-MX" sz="1200" dirty="0">
                <a:latin typeface="Times New Roman" panose="02020603050405020304" pitchFamily="18" charset="0"/>
                <a:ea typeface="Times New Roman" panose="02020603050405020304" pitchFamily="18" charset="0"/>
                <a:cs typeface="Times New Roman" panose="02020603050405020304" pitchFamily="18" charset="0"/>
              </a:rPr>
              <a:t>MARIANA GUADALUPE VALDÉS JIMÉNEZ </a:t>
            </a:r>
            <a:r>
              <a:rPr lang="es-MX" sz="1200" dirty="0" err="1">
                <a:latin typeface="Times New Roman" panose="02020603050405020304" pitchFamily="18" charset="0"/>
                <a:ea typeface="Times New Roman" panose="02020603050405020304" pitchFamily="18" charset="0"/>
                <a:cs typeface="Times New Roman" panose="02020603050405020304" pitchFamily="18" charset="0"/>
              </a:rPr>
              <a:t>N°</a:t>
            </a:r>
            <a:r>
              <a:rPr lang="es-MX" sz="1200" dirty="0">
                <a:latin typeface="Times New Roman" panose="02020603050405020304" pitchFamily="18" charset="0"/>
                <a:ea typeface="Times New Roman" panose="02020603050405020304" pitchFamily="18" charset="0"/>
                <a:cs typeface="Times New Roman" panose="02020603050405020304" pitchFamily="18" charset="0"/>
              </a:rPr>
              <a:t> 20</a:t>
            </a:r>
            <a:endParaRPr lang="es-MX"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6" name="CuadroTexto 85">
            <a:extLst>
              <a:ext uri="{FF2B5EF4-FFF2-40B4-BE49-F238E27FC236}">
                <a16:creationId xmlns:a16="http://schemas.microsoft.com/office/drawing/2014/main" id="{AD42152B-1F31-428B-AF0F-C837D6E0D467}"/>
              </a:ext>
            </a:extLst>
          </p:cNvPr>
          <p:cNvSpPr txBox="1"/>
          <p:nvPr/>
        </p:nvSpPr>
        <p:spPr>
          <a:xfrm>
            <a:off x="2408364" y="3209344"/>
            <a:ext cx="3893055" cy="276999"/>
          </a:xfrm>
          <a:prstGeom prst="rect">
            <a:avLst/>
          </a:prstGeom>
          <a:noFill/>
        </p:spPr>
        <p:txBody>
          <a:bodyPr wrap="square">
            <a:spAutoFit/>
          </a:bodyPr>
          <a:lstStyle/>
          <a:p>
            <a:pPr marL="285744" indent="-285744">
              <a:buFont typeface="Arial" panose="020B0604020202020204" pitchFamily="34" charset="0"/>
              <a:buChar char="•"/>
            </a:pPr>
            <a:r>
              <a:rPr lang="es-MX" sz="1200" dirty="0">
                <a:latin typeface="Times New Roman" panose="02020603050405020304" pitchFamily="18" charset="0"/>
                <a:cs typeface="Times New Roman" panose="02020603050405020304" pitchFamily="18" charset="0"/>
              </a:rPr>
              <a:t>ALONDRA ESMERALDA CORTÉS ALBIZO </a:t>
            </a:r>
            <a:r>
              <a:rPr lang="es-MX" sz="1200" dirty="0" err="1">
                <a:latin typeface="Times New Roman" panose="02020603050405020304" pitchFamily="18" charset="0"/>
                <a:cs typeface="Times New Roman" panose="02020603050405020304" pitchFamily="18" charset="0"/>
              </a:rPr>
              <a:t>N°</a:t>
            </a:r>
            <a:r>
              <a:rPr lang="es-MX" sz="1200" dirty="0">
                <a:latin typeface="Times New Roman" panose="02020603050405020304" pitchFamily="18" charset="0"/>
                <a:cs typeface="Times New Roman" panose="02020603050405020304" pitchFamily="18" charset="0"/>
              </a:rPr>
              <a:t> 3 </a:t>
            </a:r>
          </a:p>
        </p:txBody>
      </p:sp>
      <p:sp>
        <p:nvSpPr>
          <p:cNvPr id="88" name="CuadroTexto 87">
            <a:extLst>
              <a:ext uri="{FF2B5EF4-FFF2-40B4-BE49-F238E27FC236}">
                <a16:creationId xmlns:a16="http://schemas.microsoft.com/office/drawing/2014/main" id="{782DDE8B-793F-44B0-BE0C-AA3C89BC554F}"/>
              </a:ext>
            </a:extLst>
          </p:cNvPr>
          <p:cNvSpPr txBox="1"/>
          <p:nvPr/>
        </p:nvSpPr>
        <p:spPr>
          <a:xfrm>
            <a:off x="2396615" y="3826653"/>
            <a:ext cx="3973545" cy="276999"/>
          </a:xfrm>
          <a:prstGeom prst="rect">
            <a:avLst/>
          </a:prstGeom>
          <a:noFill/>
        </p:spPr>
        <p:txBody>
          <a:bodyPr wrap="square">
            <a:spAutoFit/>
          </a:bodyPr>
          <a:lstStyle/>
          <a:p>
            <a:pPr marL="285744" indent="-285744">
              <a:buFont typeface="Arial" panose="020B0604020202020204" pitchFamily="34" charset="0"/>
              <a:buChar char="•"/>
            </a:pPr>
            <a:r>
              <a:rPr lang="es-MX" sz="1200" dirty="0">
                <a:latin typeface="Times New Roman" panose="02020603050405020304" pitchFamily="18" charset="0"/>
                <a:cs typeface="Times New Roman" panose="02020603050405020304" pitchFamily="18" charset="0"/>
              </a:rPr>
              <a:t>SARA GABRIELA VARGAS RANGEL </a:t>
            </a:r>
            <a:r>
              <a:rPr lang="es-MX" sz="1200" dirty="0" err="1">
                <a:latin typeface="Times New Roman" panose="02020603050405020304" pitchFamily="18" charset="0"/>
                <a:cs typeface="Times New Roman" panose="02020603050405020304" pitchFamily="18" charset="0"/>
              </a:rPr>
              <a:t>N°</a:t>
            </a:r>
            <a:r>
              <a:rPr lang="es-MX" sz="1200" dirty="0">
                <a:latin typeface="Times New Roman" panose="02020603050405020304" pitchFamily="18" charset="0"/>
                <a:cs typeface="Times New Roman" panose="02020603050405020304" pitchFamily="18" charset="0"/>
              </a:rPr>
              <a:t> 21 </a:t>
            </a:r>
          </a:p>
        </p:txBody>
      </p:sp>
      <p:sp>
        <p:nvSpPr>
          <p:cNvPr id="90" name="CuadroTexto 89">
            <a:extLst>
              <a:ext uri="{FF2B5EF4-FFF2-40B4-BE49-F238E27FC236}">
                <a16:creationId xmlns:a16="http://schemas.microsoft.com/office/drawing/2014/main" id="{EBDC7CF7-ED47-487B-9280-FADD6034960F}"/>
              </a:ext>
            </a:extLst>
          </p:cNvPr>
          <p:cNvSpPr txBox="1"/>
          <p:nvPr/>
        </p:nvSpPr>
        <p:spPr>
          <a:xfrm>
            <a:off x="5015347" y="4852531"/>
            <a:ext cx="4015232" cy="264560"/>
          </a:xfrm>
          <a:prstGeom prst="rect">
            <a:avLst/>
          </a:prstGeom>
          <a:noFill/>
        </p:spPr>
        <p:txBody>
          <a:bodyPr wrap="square">
            <a:spAutoFit/>
          </a:bodyPr>
          <a:lstStyle/>
          <a:p>
            <a:pPr algn="r">
              <a:lnSpc>
                <a:spcPct val="107000"/>
              </a:lnSpc>
              <a:spcAft>
                <a:spcPts val="800"/>
              </a:spcAft>
            </a:pPr>
            <a:r>
              <a:rPr lang="es-MX" sz="1100" dirty="0">
                <a:latin typeface="Times New Roman" panose="02020603050405020304" pitchFamily="18" charset="0"/>
                <a:ea typeface="Times New Roman" panose="02020603050405020304" pitchFamily="18" charset="0"/>
                <a:cs typeface="Times New Roman" panose="02020603050405020304" pitchFamily="18" charset="0"/>
              </a:rPr>
              <a:t> SALTILLO COAHUILA A 9 DE SEPTIEMBRE DE 2021</a:t>
            </a:r>
            <a:endParaRPr lang="es-MX" sz="105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A8DE9ECF-5354-45D9-8D4D-A6F0C847D7C9}"/>
              </a:ext>
            </a:extLst>
          </p:cNvPr>
          <p:cNvPicPr>
            <a:picLocks noChangeAspect="1"/>
          </p:cNvPicPr>
          <p:nvPr/>
        </p:nvPicPr>
        <p:blipFill>
          <a:blip r:embed="rId4"/>
          <a:stretch>
            <a:fillRect/>
          </a:stretch>
        </p:blipFill>
        <p:spPr>
          <a:xfrm>
            <a:off x="6910421" y="2763002"/>
            <a:ext cx="981276" cy="550395"/>
          </a:xfrm>
          <a:prstGeom prst="rect">
            <a:avLst/>
          </a:prstGeom>
        </p:spPr>
      </p:pic>
      <p:sp>
        <p:nvSpPr>
          <p:cNvPr id="93" name="CuadroTexto 92">
            <a:extLst>
              <a:ext uri="{FF2B5EF4-FFF2-40B4-BE49-F238E27FC236}">
                <a16:creationId xmlns:a16="http://schemas.microsoft.com/office/drawing/2014/main" id="{70D79D91-04AB-4819-8B5B-68C2130DA21A}"/>
              </a:ext>
            </a:extLst>
          </p:cNvPr>
          <p:cNvSpPr txBox="1"/>
          <p:nvPr/>
        </p:nvSpPr>
        <p:spPr>
          <a:xfrm>
            <a:off x="2518504" y="1070313"/>
            <a:ext cx="4121871" cy="547137"/>
          </a:xfrm>
          <a:prstGeom prst="rect">
            <a:avLst/>
          </a:prstGeom>
          <a:noFill/>
        </p:spPr>
        <p:txBody>
          <a:bodyPr wrap="square">
            <a:spAutoFit/>
          </a:bodyPr>
          <a:lstStyle/>
          <a:p>
            <a:pPr algn="ctr">
              <a:lnSpc>
                <a:spcPct val="107000"/>
              </a:lnSpc>
              <a:spcAft>
                <a:spcPts val="800"/>
              </a:spcAft>
            </a:pPr>
            <a:r>
              <a:rPr lang="es-MX" b="1" u="sng" dirty="0">
                <a:latin typeface="Times New Roman" panose="02020603050405020304" pitchFamily="18" charset="0"/>
                <a:ea typeface="Calibri" panose="020F0502020204030204" pitchFamily="34" charset="0"/>
                <a:cs typeface="Times New Roman" panose="02020603050405020304" pitchFamily="18" charset="0"/>
              </a:rPr>
              <a:t>LA NOCIÓN DE ALFABETIZACIÓN EN EL SIGLO XXI</a:t>
            </a:r>
            <a:endParaRPr lang="es-MX" sz="1100"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5" name="CuadroTexto 94">
            <a:extLst>
              <a:ext uri="{FF2B5EF4-FFF2-40B4-BE49-F238E27FC236}">
                <a16:creationId xmlns:a16="http://schemas.microsoft.com/office/drawing/2014/main" id="{81B8216E-EC71-483E-996F-E01F82DC09FE}"/>
              </a:ext>
            </a:extLst>
          </p:cNvPr>
          <p:cNvSpPr txBox="1"/>
          <p:nvPr/>
        </p:nvSpPr>
        <p:spPr>
          <a:xfrm>
            <a:off x="3240644" y="4323952"/>
            <a:ext cx="2743200" cy="316112"/>
          </a:xfrm>
          <a:prstGeom prst="rect">
            <a:avLst/>
          </a:prstGeom>
          <a:noFill/>
        </p:spPr>
        <p:txBody>
          <a:bodyPr wrap="square">
            <a:spAutoFit/>
          </a:bodyPr>
          <a:lstStyle/>
          <a:p>
            <a:pPr algn="ctr">
              <a:lnSpc>
                <a:spcPct val="107000"/>
              </a:lnSpc>
              <a:spcAft>
                <a:spcPts val="800"/>
              </a:spcAft>
            </a:pPr>
            <a:r>
              <a:rPr lang="es-MX" dirty="0">
                <a:latin typeface="Times New Roman" panose="02020603050405020304" pitchFamily="18" charset="0"/>
                <a:ea typeface="Times New Roman" panose="02020603050405020304" pitchFamily="18" charset="0"/>
                <a:cs typeface="Times New Roman" panose="02020603050405020304" pitchFamily="18" charset="0"/>
              </a:rPr>
              <a:t>3° SEMESTRE    SECCIÓN: “C’’            </a:t>
            </a:r>
            <a:endParaRPr lang="es-MX"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1" name="Imagen 20">
            <a:extLst>
              <a:ext uri="{FF2B5EF4-FFF2-40B4-BE49-F238E27FC236}">
                <a16:creationId xmlns:a16="http://schemas.microsoft.com/office/drawing/2014/main" id="{4F4055F2-9F80-4475-89DB-3F47608EBBF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5" b="100000" l="0" r="100000"/>
                    </a14:imgEffect>
                  </a14:imgLayer>
                </a14:imgProps>
              </a:ext>
            </a:extLst>
          </a:blip>
          <a:stretch>
            <a:fillRect/>
          </a:stretch>
        </p:blipFill>
        <p:spPr>
          <a:xfrm>
            <a:off x="519891" y="1682773"/>
            <a:ext cx="1661308" cy="1950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0" fill="hold">
                                          <p:stCondLst>
                                            <p:cond delay="0"/>
                                          </p:stCondLst>
                                        </p:cTn>
                                        <p:tgtEl>
                                          <p:spTgt spid="21"/>
                                        </p:tgtEl>
                                        <p:attrNameLst>
                                          <p:attrName>r</p:attrName>
                                        </p:attrNameLst>
                                      </p:cBhvr>
                                    </p:animRot>
                                    <p:animRot by="-240000">
                                      <p:cBhvr>
                                        <p:cTn id="7" dur="1000" fill="hold">
                                          <p:stCondLst>
                                            <p:cond delay="1000"/>
                                          </p:stCondLst>
                                        </p:cTn>
                                        <p:tgtEl>
                                          <p:spTgt spid="21"/>
                                        </p:tgtEl>
                                        <p:attrNameLst>
                                          <p:attrName>r</p:attrName>
                                        </p:attrNameLst>
                                      </p:cBhvr>
                                    </p:animRot>
                                    <p:animRot by="240000">
                                      <p:cBhvr>
                                        <p:cTn id="8" dur="1000" fill="hold">
                                          <p:stCondLst>
                                            <p:cond delay="2000"/>
                                          </p:stCondLst>
                                        </p:cTn>
                                        <p:tgtEl>
                                          <p:spTgt spid="21"/>
                                        </p:tgtEl>
                                        <p:attrNameLst>
                                          <p:attrName>r</p:attrName>
                                        </p:attrNameLst>
                                      </p:cBhvr>
                                    </p:animRot>
                                    <p:animRot by="-240000">
                                      <p:cBhvr>
                                        <p:cTn id="9" dur="1000" fill="hold">
                                          <p:stCondLst>
                                            <p:cond delay="3000"/>
                                          </p:stCondLst>
                                        </p:cTn>
                                        <p:tgtEl>
                                          <p:spTgt spid="21"/>
                                        </p:tgtEl>
                                        <p:attrNameLst>
                                          <p:attrName>r</p:attrName>
                                        </p:attrNameLst>
                                      </p:cBhvr>
                                    </p:animRot>
                                    <p:animRot by="120000">
                                      <p:cBhvr>
                                        <p:cTn id="10" dur="1000" fill="hold">
                                          <p:stCondLst>
                                            <p:cond delay="40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76"/>
        <p:cNvGrpSpPr/>
        <p:nvPr/>
      </p:nvGrpSpPr>
      <p:grpSpPr>
        <a:xfrm>
          <a:off x="0" y="0"/>
          <a:ext cx="0" cy="0"/>
          <a:chOff x="0" y="0"/>
          <a:chExt cx="0" cy="0"/>
        </a:xfrm>
      </p:grpSpPr>
      <p:sp>
        <p:nvSpPr>
          <p:cNvPr id="21" name="Google Shape;4660;p33">
            <a:extLst>
              <a:ext uri="{FF2B5EF4-FFF2-40B4-BE49-F238E27FC236}">
                <a16:creationId xmlns:a16="http://schemas.microsoft.com/office/drawing/2014/main" id="{84B8433B-4BF8-4B53-84C2-38181C211FD0}"/>
              </a:ext>
            </a:extLst>
          </p:cNvPr>
          <p:cNvSpPr txBox="1">
            <a:spLocks/>
          </p:cNvSpPr>
          <p:nvPr/>
        </p:nvSpPr>
        <p:spPr>
          <a:xfrm>
            <a:off x="3226827" y="349506"/>
            <a:ext cx="2440548" cy="3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ctr"/>
            <a:r>
              <a:rPr lang="es-MX" sz="2800" spc="600" dirty="0"/>
              <a:t>COMPARACIÓN  </a:t>
            </a:r>
          </a:p>
        </p:txBody>
      </p:sp>
      <p:sp>
        <p:nvSpPr>
          <p:cNvPr id="25" name="CuadroTexto 24">
            <a:extLst>
              <a:ext uri="{FF2B5EF4-FFF2-40B4-BE49-F238E27FC236}">
                <a16:creationId xmlns:a16="http://schemas.microsoft.com/office/drawing/2014/main" id="{59087230-F417-49D0-B90F-CDBB0F6A4856}"/>
              </a:ext>
            </a:extLst>
          </p:cNvPr>
          <p:cNvSpPr txBox="1"/>
          <p:nvPr/>
        </p:nvSpPr>
        <p:spPr>
          <a:xfrm>
            <a:off x="792956" y="1437250"/>
            <a:ext cx="2655094" cy="1004186"/>
          </a:xfrm>
          <a:prstGeom prst="rect">
            <a:avLst/>
          </a:prstGeom>
          <a:noFill/>
        </p:spPr>
        <p:txBody>
          <a:bodyPr wrap="square">
            <a:spAutoFit/>
          </a:bodyPr>
          <a:lstStyle/>
          <a:p>
            <a:pPr lvl="0">
              <a:lnSpc>
                <a:spcPct val="107000"/>
              </a:lnSpc>
            </a:pPr>
            <a:r>
              <a:rPr lang="es-MX" dirty="0">
                <a:latin typeface="Calibri Light" panose="020F0302020204030204" pitchFamily="34" charset="0"/>
                <a:ea typeface="Calibri" panose="020F0502020204030204" pitchFamily="34" charset="0"/>
                <a:cs typeface="Calibri Light" panose="020F0302020204030204" pitchFamily="34" charset="0"/>
              </a:rPr>
              <a:t>M</a:t>
            </a:r>
            <a:r>
              <a:rPr lang="es-MX" sz="1400" dirty="0">
                <a:effectLst/>
                <a:latin typeface="Calibri Light" panose="020F0302020204030204" pitchFamily="34" charset="0"/>
                <a:ea typeface="Calibri" panose="020F0502020204030204" pitchFamily="34" charset="0"/>
                <a:cs typeface="Calibri Light" panose="020F0302020204030204" pitchFamily="34" charset="0"/>
              </a:rPr>
              <a:t>edio de identificación, comprensión, interpretación, creación y comunicación en un mundo cada vez más digitalizado</a:t>
            </a:r>
            <a:endParaRPr lang="es-MX"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27" name="CuadroTexto 26">
            <a:extLst>
              <a:ext uri="{FF2B5EF4-FFF2-40B4-BE49-F238E27FC236}">
                <a16:creationId xmlns:a16="http://schemas.microsoft.com/office/drawing/2014/main" id="{3CDBA9F3-7B14-4458-BD1C-72DE3A90DE6F}"/>
              </a:ext>
            </a:extLst>
          </p:cNvPr>
          <p:cNvSpPr txBox="1"/>
          <p:nvPr/>
        </p:nvSpPr>
        <p:spPr>
          <a:xfrm>
            <a:off x="2768203" y="3431288"/>
            <a:ext cx="3089672" cy="1004186"/>
          </a:xfrm>
          <a:prstGeom prst="rect">
            <a:avLst/>
          </a:prstGeom>
          <a:noFill/>
        </p:spPr>
        <p:txBody>
          <a:bodyPr wrap="square">
            <a:spAutoFit/>
          </a:bodyPr>
          <a:lstStyle/>
          <a:p>
            <a:pPr lvl="0">
              <a:lnSpc>
                <a:spcPct val="107000"/>
              </a:lnSpc>
            </a:pPr>
            <a:r>
              <a:rPr lang="es-MX" dirty="0">
                <a:latin typeface="Calibri Light" panose="020F0302020204030204" pitchFamily="34" charset="0"/>
                <a:ea typeface="Calibri" panose="020F0502020204030204" pitchFamily="34" charset="0"/>
                <a:cs typeface="Calibri Light" panose="020F0302020204030204" pitchFamily="34" charset="0"/>
              </a:rPr>
              <a:t>A</a:t>
            </a:r>
            <a:r>
              <a:rPr lang="es-MX" sz="1400" dirty="0">
                <a:effectLst/>
                <a:latin typeface="Calibri Light" panose="020F0302020204030204" pitchFamily="34" charset="0"/>
                <a:ea typeface="Calibri" panose="020F0502020204030204" pitchFamily="34" charset="0"/>
                <a:cs typeface="Calibri Light" panose="020F0302020204030204" pitchFamily="34" charset="0"/>
              </a:rPr>
              <a:t>propiación de prácticas comunicativas mediadas por la escritura; proceso que abarca la apropiación del sistema de escritura, pero no se limita a ella. </a:t>
            </a:r>
            <a:endParaRPr lang="es-MX"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29" name="CuadroTexto 28">
            <a:extLst>
              <a:ext uri="{FF2B5EF4-FFF2-40B4-BE49-F238E27FC236}">
                <a16:creationId xmlns:a16="http://schemas.microsoft.com/office/drawing/2014/main" id="{4C9FB8C1-EC47-425A-8536-EC2AEE925729}"/>
              </a:ext>
            </a:extLst>
          </p:cNvPr>
          <p:cNvSpPr txBox="1"/>
          <p:nvPr/>
        </p:nvSpPr>
        <p:spPr>
          <a:xfrm>
            <a:off x="5423297" y="1437250"/>
            <a:ext cx="3270647" cy="1465209"/>
          </a:xfrm>
          <a:prstGeom prst="rect">
            <a:avLst/>
          </a:prstGeom>
          <a:noFill/>
        </p:spPr>
        <p:txBody>
          <a:bodyPr wrap="square">
            <a:spAutoFit/>
          </a:bodyPr>
          <a:lstStyle/>
          <a:p>
            <a:pPr lvl="0">
              <a:lnSpc>
                <a:spcPct val="107000"/>
              </a:lnSpc>
            </a:pPr>
            <a:r>
              <a:rPr lang="es-MX" dirty="0">
                <a:effectLst/>
                <a:latin typeface="Calibri Light" panose="020F0302020204030204" pitchFamily="34" charset="0"/>
                <a:ea typeface="Calibri" panose="020F0502020204030204" pitchFamily="34" charset="0"/>
                <a:cs typeface="Calibri Light" panose="020F0302020204030204" pitchFamily="34" charset="0"/>
              </a:rPr>
              <a:t>La escuela tiene el compromiso de lograr que todos sus alumnos se incorporen activamente a la cultura escrita, para utilizarlas como herramientas para desarrollar sus estudios, sus proyectos e intereses personales</a:t>
            </a:r>
            <a:endParaRPr lang="es-MX"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18" name="Flecha: pentágono 17">
            <a:extLst>
              <a:ext uri="{FF2B5EF4-FFF2-40B4-BE49-F238E27FC236}">
                <a16:creationId xmlns:a16="http://schemas.microsoft.com/office/drawing/2014/main" id="{222EE398-D7A9-409E-B823-DF2300C6F650}"/>
              </a:ext>
            </a:extLst>
          </p:cNvPr>
          <p:cNvSpPr/>
          <p:nvPr/>
        </p:nvSpPr>
        <p:spPr>
          <a:xfrm>
            <a:off x="885825" y="1119220"/>
            <a:ext cx="1504950" cy="318030"/>
          </a:xfrm>
          <a:prstGeom prst="homePlat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i="1" dirty="0">
                <a:solidFill>
                  <a:schemeClr val="tx1"/>
                </a:solidFill>
                <a:latin typeface="Kristen ITC" panose="03050502040202030202" pitchFamily="66" charset="0"/>
                <a:cs typeface="Amatic SC" panose="00000500000000000000" pitchFamily="2" charset="-79"/>
              </a:rPr>
              <a:t>UNESCO:</a:t>
            </a:r>
          </a:p>
        </p:txBody>
      </p:sp>
      <p:sp>
        <p:nvSpPr>
          <p:cNvPr id="31" name="Flecha: pentágono 30">
            <a:extLst>
              <a:ext uri="{FF2B5EF4-FFF2-40B4-BE49-F238E27FC236}">
                <a16:creationId xmlns:a16="http://schemas.microsoft.com/office/drawing/2014/main" id="{FA9AFCD9-A964-4909-8A0B-7C6758EE2CF8}"/>
              </a:ext>
            </a:extLst>
          </p:cNvPr>
          <p:cNvSpPr/>
          <p:nvPr/>
        </p:nvSpPr>
        <p:spPr>
          <a:xfrm>
            <a:off x="5553670" y="1120310"/>
            <a:ext cx="1504950" cy="31803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i="1" dirty="0">
                <a:solidFill>
                  <a:schemeClr val="tx1"/>
                </a:solidFill>
                <a:latin typeface="Kristen ITC" panose="03050502040202030202" pitchFamily="66" charset="0"/>
                <a:cs typeface="Amatic SC" panose="00000500000000000000" pitchFamily="2" charset="-79"/>
              </a:rPr>
              <a:t>LERNER:</a:t>
            </a:r>
          </a:p>
        </p:txBody>
      </p:sp>
      <p:sp>
        <p:nvSpPr>
          <p:cNvPr id="32" name="Flecha: pentágono 31">
            <a:extLst>
              <a:ext uri="{FF2B5EF4-FFF2-40B4-BE49-F238E27FC236}">
                <a16:creationId xmlns:a16="http://schemas.microsoft.com/office/drawing/2014/main" id="{AB444CF3-BA2B-4884-960A-A5E3263B04F7}"/>
              </a:ext>
            </a:extLst>
          </p:cNvPr>
          <p:cNvSpPr/>
          <p:nvPr/>
        </p:nvSpPr>
        <p:spPr>
          <a:xfrm>
            <a:off x="3067049" y="3031388"/>
            <a:ext cx="1581151" cy="399900"/>
          </a:xfrm>
          <a:prstGeom prst="homePlate">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i="1" dirty="0">
                <a:solidFill>
                  <a:schemeClr val="tx1"/>
                </a:solidFill>
                <a:latin typeface="Kristen ITC" panose="03050502040202030202" pitchFamily="66" charset="0"/>
                <a:cs typeface="Amatic SC" panose="00000500000000000000" pitchFamily="2" charset="-79"/>
              </a:rPr>
              <a:t>JUDITH KALMAN:</a:t>
            </a:r>
          </a:p>
        </p:txBody>
      </p:sp>
      <p:pic>
        <p:nvPicPr>
          <p:cNvPr id="19" name="Imagen 18">
            <a:extLst>
              <a:ext uri="{FF2B5EF4-FFF2-40B4-BE49-F238E27FC236}">
                <a16:creationId xmlns:a16="http://schemas.microsoft.com/office/drawing/2014/main" id="{97C1AF9D-C50D-421C-93D2-E766A2D69D2A}"/>
              </a:ext>
            </a:extLst>
          </p:cNvPr>
          <p:cNvPicPr>
            <a:picLocks noChangeAspect="1"/>
          </p:cNvPicPr>
          <p:nvPr/>
        </p:nvPicPr>
        <p:blipFill>
          <a:blip r:embed="rId3"/>
          <a:stretch>
            <a:fillRect/>
          </a:stretch>
        </p:blipFill>
        <p:spPr>
          <a:xfrm>
            <a:off x="638174" y="2861299"/>
            <a:ext cx="1838325" cy="13130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86"/>
        <p:cNvGrpSpPr/>
        <p:nvPr/>
      </p:nvGrpSpPr>
      <p:grpSpPr>
        <a:xfrm>
          <a:off x="0" y="0"/>
          <a:ext cx="0" cy="0"/>
          <a:chOff x="0" y="0"/>
          <a:chExt cx="0" cy="0"/>
        </a:xfrm>
      </p:grpSpPr>
      <p:sp>
        <p:nvSpPr>
          <p:cNvPr id="18" name="Flecha: pentágono 17">
            <a:extLst>
              <a:ext uri="{FF2B5EF4-FFF2-40B4-BE49-F238E27FC236}">
                <a16:creationId xmlns:a16="http://schemas.microsoft.com/office/drawing/2014/main" id="{A297E1C0-3343-4FE0-AEBD-7557E1E1E422}"/>
              </a:ext>
            </a:extLst>
          </p:cNvPr>
          <p:cNvSpPr/>
          <p:nvPr/>
        </p:nvSpPr>
        <p:spPr>
          <a:xfrm>
            <a:off x="621508" y="1225784"/>
            <a:ext cx="416717" cy="219966"/>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b="1" i="1" dirty="0">
              <a:solidFill>
                <a:schemeClr val="tx1"/>
              </a:solidFill>
              <a:latin typeface="Kristen ITC" panose="03050502040202030202" pitchFamily="66" charset="0"/>
              <a:cs typeface="Amatic SC" panose="00000500000000000000" pitchFamily="2" charset="-79"/>
            </a:endParaRPr>
          </a:p>
        </p:txBody>
      </p:sp>
      <p:sp>
        <p:nvSpPr>
          <p:cNvPr id="20" name="CuadroTexto 19">
            <a:extLst>
              <a:ext uri="{FF2B5EF4-FFF2-40B4-BE49-F238E27FC236}">
                <a16:creationId xmlns:a16="http://schemas.microsoft.com/office/drawing/2014/main" id="{33366BC2-45DF-4A25-BFA7-29311A98A917}"/>
              </a:ext>
            </a:extLst>
          </p:cNvPr>
          <p:cNvSpPr txBox="1"/>
          <p:nvPr/>
        </p:nvSpPr>
        <p:spPr>
          <a:xfrm>
            <a:off x="5338763" y="1437250"/>
            <a:ext cx="3538537" cy="1465209"/>
          </a:xfrm>
          <a:prstGeom prst="rect">
            <a:avLst/>
          </a:prstGeom>
          <a:noFill/>
        </p:spPr>
        <p:txBody>
          <a:bodyPr wrap="square">
            <a:spAutoFit/>
          </a:bodyPr>
          <a:lstStyle/>
          <a:p>
            <a:pPr lvl="0">
              <a:lnSpc>
                <a:spcPct val="107000"/>
              </a:lnSpc>
              <a:spcAft>
                <a:spcPts val="800"/>
              </a:spcAft>
            </a:pPr>
            <a:r>
              <a:rPr lang="es-MX" sz="1400" dirty="0">
                <a:effectLst/>
                <a:latin typeface="Calibri Light" panose="020F0302020204030204" pitchFamily="34" charset="0"/>
                <a:ea typeface="Calibri" panose="020F0502020204030204" pitchFamily="34" charset="0"/>
                <a:cs typeface="Calibri Light" panose="020F0302020204030204" pitchFamily="34" charset="0"/>
              </a:rPr>
              <a:t>La alfabetización es la puerta de entrada para el aprendizaje a lo largo de la vida, y que incluye una amplitud de dominios, ligados al desarrollo de competencias básicas, que permiten que la persona se desenvuelva en su contexto y continúe aprendiendo.  </a:t>
            </a:r>
            <a:endParaRPr lang="es-MX"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22" name="CuadroTexto 21">
            <a:extLst>
              <a:ext uri="{FF2B5EF4-FFF2-40B4-BE49-F238E27FC236}">
                <a16:creationId xmlns:a16="http://schemas.microsoft.com/office/drawing/2014/main" id="{B6020D25-B025-4ED0-AF70-1E400B413BE9}"/>
              </a:ext>
            </a:extLst>
          </p:cNvPr>
          <p:cNvSpPr txBox="1"/>
          <p:nvPr/>
        </p:nvSpPr>
        <p:spPr>
          <a:xfrm>
            <a:off x="504827" y="1437250"/>
            <a:ext cx="3300412" cy="1004186"/>
          </a:xfrm>
          <a:prstGeom prst="rect">
            <a:avLst/>
          </a:prstGeom>
          <a:noFill/>
        </p:spPr>
        <p:txBody>
          <a:bodyPr wrap="square">
            <a:spAutoFit/>
          </a:bodyPr>
          <a:lstStyle/>
          <a:p>
            <a:pPr lvl="0">
              <a:lnSpc>
                <a:spcPct val="107000"/>
              </a:lnSpc>
            </a:pPr>
            <a:r>
              <a:rPr lang="es-MX" sz="1400" dirty="0">
                <a:effectLst/>
                <a:latin typeface="Calibri Light" panose="020F0302020204030204" pitchFamily="34" charset="0"/>
                <a:ea typeface="Calibri" panose="020F0502020204030204" pitchFamily="34" charset="0"/>
                <a:cs typeface="Calibri Light" panose="020F0302020204030204" pitchFamily="34" charset="0"/>
              </a:rPr>
              <a:t>Un proceso de aprendizaje de habilidades que se desarrolla durante toda la vida, y cuyos dominios y aplicaciones están en continua revisión y expansión</a:t>
            </a:r>
            <a:endParaRPr lang="es-MX"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24" name="CuadroTexto 23">
            <a:extLst>
              <a:ext uri="{FF2B5EF4-FFF2-40B4-BE49-F238E27FC236}">
                <a16:creationId xmlns:a16="http://schemas.microsoft.com/office/drawing/2014/main" id="{C0ED3BCB-07F7-4BFE-94C0-D0ECB5B63AFE}"/>
              </a:ext>
            </a:extLst>
          </p:cNvPr>
          <p:cNvSpPr txBox="1"/>
          <p:nvPr/>
        </p:nvSpPr>
        <p:spPr>
          <a:xfrm>
            <a:off x="2982516" y="3402996"/>
            <a:ext cx="3843337" cy="523220"/>
          </a:xfrm>
          <a:prstGeom prst="rect">
            <a:avLst/>
          </a:prstGeom>
          <a:noFill/>
        </p:spPr>
        <p:txBody>
          <a:bodyPr wrap="square">
            <a:spAutoFit/>
          </a:bodyPr>
          <a:lstStyle/>
          <a:p>
            <a:r>
              <a:rPr lang="es-MX" sz="1400" dirty="0">
                <a:effectLst/>
                <a:latin typeface="Calibri Light" panose="020F0302020204030204" pitchFamily="34" charset="0"/>
                <a:ea typeface="Calibri" panose="020F0502020204030204" pitchFamily="34" charset="0"/>
                <a:cs typeface="Calibri Light" panose="020F0302020204030204" pitchFamily="34" charset="0"/>
              </a:rPr>
              <a:t>La alfabetización es un derecho humano básico, cimiento del ejercicio de los demás derechos. </a:t>
            </a:r>
            <a:endParaRPr lang="es-MX" dirty="0">
              <a:latin typeface="Calibri Light" panose="020F0302020204030204" pitchFamily="34" charset="0"/>
              <a:cs typeface="Calibri Light" panose="020F0302020204030204" pitchFamily="34" charset="0"/>
            </a:endParaRPr>
          </a:p>
        </p:txBody>
      </p:sp>
      <p:sp>
        <p:nvSpPr>
          <p:cNvPr id="25" name="Flecha: pentágono 24">
            <a:extLst>
              <a:ext uri="{FF2B5EF4-FFF2-40B4-BE49-F238E27FC236}">
                <a16:creationId xmlns:a16="http://schemas.microsoft.com/office/drawing/2014/main" id="{FC3EDD8D-2BB0-4F55-A4B2-398DF3800B2A}"/>
              </a:ext>
            </a:extLst>
          </p:cNvPr>
          <p:cNvSpPr/>
          <p:nvPr/>
        </p:nvSpPr>
        <p:spPr>
          <a:xfrm>
            <a:off x="5538790" y="1217284"/>
            <a:ext cx="416717" cy="219966"/>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b="1" i="1" dirty="0">
              <a:solidFill>
                <a:schemeClr val="tx1"/>
              </a:solidFill>
              <a:latin typeface="Kristen ITC" panose="03050502040202030202" pitchFamily="66" charset="0"/>
              <a:cs typeface="Amatic SC" panose="00000500000000000000" pitchFamily="2" charset="-79"/>
            </a:endParaRPr>
          </a:p>
        </p:txBody>
      </p:sp>
      <p:sp>
        <p:nvSpPr>
          <p:cNvPr id="26" name="Flecha: pentágono 25">
            <a:extLst>
              <a:ext uri="{FF2B5EF4-FFF2-40B4-BE49-F238E27FC236}">
                <a16:creationId xmlns:a16="http://schemas.microsoft.com/office/drawing/2014/main" id="{8EACCA8F-841A-4385-918F-E54779FBD0C3}"/>
              </a:ext>
            </a:extLst>
          </p:cNvPr>
          <p:cNvSpPr/>
          <p:nvPr/>
        </p:nvSpPr>
        <p:spPr>
          <a:xfrm>
            <a:off x="3164683" y="3183030"/>
            <a:ext cx="416717" cy="21996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b="1" i="1" dirty="0">
              <a:solidFill>
                <a:schemeClr val="tx1"/>
              </a:solidFill>
              <a:latin typeface="Kristen ITC" panose="03050502040202030202" pitchFamily="66" charset="0"/>
              <a:cs typeface="Amatic SC" panose="00000500000000000000" pitchFamily="2" charset="-79"/>
            </a:endParaRPr>
          </a:p>
        </p:txBody>
      </p:sp>
      <p:pic>
        <p:nvPicPr>
          <p:cNvPr id="7" name="Imagen 6">
            <a:extLst>
              <a:ext uri="{FF2B5EF4-FFF2-40B4-BE49-F238E27FC236}">
                <a16:creationId xmlns:a16="http://schemas.microsoft.com/office/drawing/2014/main" id="{A4A4F78D-59C1-44FC-AB74-7AFDA5238CEE}"/>
              </a:ext>
            </a:extLst>
          </p:cNvPr>
          <p:cNvPicPr>
            <a:picLocks noChangeAspect="1"/>
          </p:cNvPicPr>
          <p:nvPr/>
        </p:nvPicPr>
        <p:blipFill>
          <a:blip r:embed="rId3"/>
          <a:stretch>
            <a:fillRect/>
          </a:stretch>
        </p:blipFill>
        <p:spPr>
          <a:xfrm>
            <a:off x="586383" y="2517171"/>
            <a:ext cx="2305050" cy="1981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4"/>
        <p:cNvGrpSpPr/>
        <p:nvPr/>
      </p:nvGrpSpPr>
      <p:grpSpPr>
        <a:xfrm>
          <a:off x="0" y="0"/>
          <a:ext cx="0" cy="0"/>
          <a:chOff x="0" y="0"/>
          <a:chExt cx="0" cy="0"/>
        </a:xfrm>
      </p:grpSpPr>
      <p:sp>
        <p:nvSpPr>
          <p:cNvPr id="28" name="Google Shape;4660;p33">
            <a:extLst>
              <a:ext uri="{FF2B5EF4-FFF2-40B4-BE49-F238E27FC236}">
                <a16:creationId xmlns:a16="http://schemas.microsoft.com/office/drawing/2014/main" id="{9E3BD13C-F5E8-4C59-B470-E343C871E853}"/>
              </a:ext>
            </a:extLst>
          </p:cNvPr>
          <p:cNvSpPr txBox="1">
            <a:spLocks/>
          </p:cNvSpPr>
          <p:nvPr/>
        </p:nvSpPr>
        <p:spPr>
          <a:xfrm>
            <a:off x="2108713" y="511431"/>
            <a:ext cx="4926573" cy="3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ctr"/>
            <a:r>
              <a:rPr lang="es-MX" sz="2800" dirty="0">
                <a:effectLst/>
                <a:latin typeface="Amatic SC" panose="00000500000000000000" pitchFamily="2" charset="-79"/>
                <a:ea typeface="Calibri" panose="020F0502020204030204" pitchFamily="34" charset="0"/>
                <a:cs typeface="Amatic SC" panose="00000500000000000000" pitchFamily="2" charset="-79"/>
              </a:rPr>
              <a:t>¿Cuáles son los objetivos de la alfabetización? </a:t>
            </a:r>
          </a:p>
          <a:p>
            <a:pPr algn="ctr"/>
            <a:r>
              <a:rPr lang="es-MX" sz="2800" spc="600" dirty="0"/>
              <a:t>  </a:t>
            </a:r>
          </a:p>
        </p:txBody>
      </p:sp>
      <p:sp>
        <p:nvSpPr>
          <p:cNvPr id="30" name="CuadroTexto 29">
            <a:extLst>
              <a:ext uri="{FF2B5EF4-FFF2-40B4-BE49-F238E27FC236}">
                <a16:creationId xmlns:a16="http://schemas.microsoft.com/office/drawing/2014/main" id="{783D0355-3DC1-424B-A033-CAB6B024EF89}"/>
              </a:ext>
            </a:extLst>
          </p:cNvPr>
          <p:cNvSpPr txBox="1"/>
          <p:nvPr/>
        </p:nvSpPr>
        <p:spPr>
          <a:xfrm>
            <a:off x="933450" y="1171304"/>
            <a:ext cx="5915026" cy="773673"/>
          </a:xfrm>
          <a:prstGeom prst="rect">
            <a:avLst/>
          </a:prstGeom>
          <a:noFill/>
          <a:ln w="28575">
            <a:solidFill>
              <a:srgbClr val="FF99FF"/>
            </a:solidFill>
            <a:prstDash val="dashDot"/>
          </a:ln>
        </p:spPr>
        <p:txBody>
          <a:bodyPr wrap="square">
            <a:spAutoFit/>
          </a:bodyPr>
          <a:lstStyle/>
          <a:p>
            <a:pPr>
              <a:lnSpc>
                <a:spcPct val="107000"/>
              </a:lnSpc>
              <a:spcAft>
                <a:spcPts val="800"/>
              </a:spcAft>
            </a:pPr>
            <a:r>
              <a:rPr lang="es-MX" sz="1400" dirty="0">
                <a:effectLst/>
                <a:latin typeface="Calibri Light" panose="020F0302020204030204" pitchFamily="34" charset="0"/>
                <a:ea typeface="Calibri" panose="020F0502020204030204" pitchFamily="34" charset="0"/>
                <a:cs typeface="Calibri Light" panose="020F0302020204030204" pitchFamily="34" charset="0"/>
              </a:rPr>
              <a:t>Lograr que todos sus alumnos se incorporen activamente a la cultura escrita, para utilizarlas como herramientas para desarrollar sus estudios, sus proyectos e intereses personales. </a:t>
            </a:r>
            <a:endParaRPr lang="es-MX"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32" name="CuadroTexto 31">
            <a:extLst>
              <a:ext uri="{FF2B5EF4-FFF2-40B4-BE49-F238E27FC236}">
                <a16:creationId xmlns:a16="http://schemas.microsoft.com/office/drawing/2014/main" id="{DF9F46B3-D720-4C62-B3F4-FC638E0E2029}"/>
              </a:ext>
            </a:extLst>
          </p:cNvPr>
          <p:cNvSpPr txBox="1"/>
          <p:nvPr/>
        </p:nvSpPr>
        <p:spPr>
          <a:xfrm>
            <a:off x="933449" y="2094696"/>
            <a:ext cx="5915026" cy="738664"/>
          </a:xfrm>
          <a:prstGeom prst="rect">
            <a:avLst/>
          </a:prstGeom>
          <a:noFill/>
          <a:ln w="28575">
            <a:solidFill>
              <a:srgbClr val="FF6699"/>
            </a:solidFill>
            <a:prstDash val="dashDot"/>
          </a:ln>
        </p:spPr>
        <p:txBody>
          <a:bodyPr wrap="square">
            <a:spAutoFit/>
          </a:bodyPr>
          <a:lstStyle/>
          <a:p>
            <a:r>
              <a:rPr lang="es-MX" sz="1400" dirty="0">
                <a:effectLst/>
                <a:latin typeface="Calibri Light" panose="020F0302020204030204" pitchFamily="34" charset="0"/>
                <a:ea typeface="Calibri" panose="020F0502020204030204" pitchFamily="34" charset="0"/>
                <a:cs typeface="Calibri Light" panose="020F0302020204030204" pitchFamily="34" charset="0"/>
              </a:rPr>
              <a:t>Garantizar el acceso y calidad de la alfabetización infantil en la escuela primaria, para evitar la reproducción del analfabetismo adulto, e impulsar acciones educativas que permitan a los adultos el acceso a la cultura escrita</a:t>
            </a:r>
            <a:endParaRPr lang="es-MX" dirty="0">
              <a:latin typeface="Calibri Light" panose="020F0302020204030204" pitchFamily="34" charset="0"/>
              <a:cs typeface="Calibri Light" panose="020F0302020204030204" pitchFamily="34" charset="0"/>
            </a:endParaRPr>
          </a:p>
        </p:txBody>
      </p:sp>
      <p:sp>
        <p:nvSpPr>
          <p:cNvPr id="34" name="CuadroTexto 33">
            <a:extLst>
              <a:ext uri="{FF2B5EF4-FFF2-40B4-BE49-F238E27FC236}">
                <a16:creationId xmlns:a16="http://schemas.microsoft.com/office/drawing/2014/main" id="{06CB7FE8-B5DC-413D-9957-3F69ADA41EDC}"/>
              </a:ext>
            </a:extLst>
          </p:cNvPr>
          <p:cNvSpPr txBox="1"/>
          <p:nvPr/>
        </p:nvSpPr>
        <p:spPr>
          <a:xfrm>
            <a:off x="933449" y="3158548"/>
            <a:ext cx="5848351" cy="773673"/>
          </a:xfrm>
          <a:prstGeom prst="rect">
            <a:avLst/>
          </a:prstGeom>
          <a:noFill/>
          <a:ln w="28575">
            <a:solidFill>
              <a:srgbClr val="FF66CC"/>
            </a:solidFill>
            <a:prstDash val="dashDot"/>
          </a:ln>
        </p:spPr>
        <p:txBody>
          <a:bodyPr wrap="square">
            <a:spAutoFit/>
          </a:bodyPr>
          <a:lstStyle/>
          <a:p>
            <a:pPr>
              <a:lnSpc>
                <a:spcPct val="107000"/>
              </a:lnSpc>
              <a:spcAft>
                <a:spcPts val="800"/>
              </a:spcAft>
            </a:pPr>
            <a:r>
              <a:rPr lang="es-MX" sz="1400" dirty="0">
                <a:effectLst/>
                <a:latin typeface="Calibri Light" panose="020F0302020204030204" pitchFamily="34" charset="0"/>
                <a:ea typeface="Calibri" panose="020F0502020204030204" pitchFamily="34" charset="0"/>
                <a:cs typeface="Calibri Light" panose="020F0302020204030204" pitchFamily="34" charset="0"/>
              </a:rPr>
              <a:t>Ayudar a la población a desarrollar mejor su capacidad de leer y escribir, permiten que la persona se desenvuelva en su contexto y continúe aprendiendo. </a:t>
            </a:r>
            <a:endParaRPr lang="es-MX" sz="12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9" name="Imagen 8">
            <a:extLst>
              <a:ext uri="{FF2B5EF4-FFF2-40B4-BE49-F238E27FC236}">
                <a16:creationId xmlns:a16="http://schemas.microsoft.com/office/drawing/2014/main" id="{ED5FCAB9-9933-49DF-9816-F6A86C32DC97}"/>
              </a:ext>
            </a:extLst>
          </p:cNvPr>
          <p:cNvPicPr>
            <a:picLocks noChangeAspect="1"/>
          </p:cNvPicPr>
          <p:nvPr/>
        </p:nvPicPr>
        <p:blipFill>
          <a:blip r:embed="rId3"/>
          <a:stretch>
            <a:fillRect/>
          </a:stretch>
        </p:blipFill>
        <p:spPr>
          <a:xfrm>
            <a:off x="7035286" y="1514475"/>
            <a:ext cx="1885950" cy="21145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27"/>
        <p:cNvGrpSpPr/>
        <p:nvPr/>
      </p:nvGrpSpPr>
      <p:grpSpPr>
        <a:xfrm>
          <a:off x="0" y="0"/>
          <a:ext cx="0" cy="0"/>
          <a:chOff x="0" y="0"/>
          <a:chExt cx="0" cy="0"/>
        </a:xfrm>
      </p:grpSpPr>
      <p:sp>
        <p:nvSpPr>
          <p:cNvPr id="58" name="Google Shape;6087;p62">
            <a:extLst>
              <a:ext uri="{FF2B5EF4-FFF2-40B4-BE49-F238E27FC236}">
                <a16:creationId xmlns:a16="http://schemas.microsoft.com/office/drawing/2014/main" id="{BE292777-2F72-4FB3-A165-3BD245794356}"/>
              </a:ext>
            </a:extLst>
          </p:cNvPr>
          <p:cNvSpPr/>
          <p:nvPr/>
        </p:nvSpPr>
        <p:spPr>
          <a:xfrm>
            <a:off x="6014862" y="3454645"/>
            <a:ext cx="2951617" cy="1758010"/>
          </a:xfrm>
          <a:custGeom>
            <a:avLst/>
            <a:gdLst/>
            <a:ahLst/>
            <a:cxnLst/>
            <a:rect l="l" t="t" r="r" b="b"/>
            <a:pathLst>
              <a:path w="194807" h="165918" extrusionOk="0">
                <a:moveTo>
                  <a:pt x="94283" y="0"/>
                </a:moveTo>
                <a:cubicBezTo>
                  <a:pt x="85144" y="0"/>
                  <a:pt x="76013" y="839"/>
                  <a:pt x="67048" y="2568"/>
                </a:cubicBezTo>
                <a:cubicBezTo>
                  <a:pt x="54406" y="4970"/>
                  <a:pt x="33224" y="13309"/>
                  <a:pt x="40696" y="30088"/>
                </a:cubicBezTo>
                <a:cubicBezTo>
                  <a:pt x="46600" y="43331"/>
                  <a:pt x="39795" y="40262"/>
                  <a:pt x="21682" y="54839"/>
                </a:cubicBezTo>
                <a:cubicBezTo>
                  <a:pt x="3536" y="69449"/>
                  <a:pt x="0" y="94200"/>
                  <a:pt x="7072" y="113681"/>
                </a:cubicBezTo>
                <a:cubicBezTo>
                  <a:pt x="14177" y="133128"/>
                  <a:pt x="35859" y="159647"/>
                  <a:pt x="83160" y="164551"/>
                </a:cubicBezTo>
                <a:cubicBezTo>
                  <a:pt x="90853" y="165342"/>
                  <a:pt x="99584" y="165918"/>
                  <a:pt x="108693" y="165918"/>
                </a:cubicBezTo>
                <a:cubicBezTo>
                  <a:pt x="137976" y="165918"/>
                  <a:pt x="171162" y="159970"/>
                  <a:pt x="186300" y="136130"/>
                </a:cubicBezTo>
                <a:cubicBezTo>
                  <a:pt x="194473" y="123254"/>
                  <a:pt x="194473" y="106476"/>
                  <a:pt x="190270" y="92232"/>
                </a:cubicBezTo>
                <a:cubicBezTo>
                  <a:pt x="188135" y="84994"/>
                  <a:pt x="185499" y="79857"/>
                  <a:pt x="188668" y="72385"/>
                </a:cubicBezTo>
                <a:cubicBezTo>
                  <a:pt x="191270" y="66147"/>
                  <a:pt x="194806" y="61010"/>
                  <a:pt x="194706" y="54038"/>
                </a:cubicBezTo>
                <a:cubicBezTo>
                  <a:pt x="194606" y="47033"/>
                  <a:pt x="191637" y="40062"/>
                  <a:pt x="187367" y="34624"/>
                </a:cubicBezTo>
                <a:cubicBezTo>
                  <a:pt x="178594" y="23383"/>
                  <a:pt x="164851" y="15911"/>
                  <a:pt x="151742" y="10941"/>
                </a:cubicBezTo>
                <a:cubicBezTo>
                  <a:pt x="147005" y="9139"/>
                  <a:pt x="142269" y="7605"/>
                  <a:pt x="137665" y="6271"/>
                </a:cubicBezTo>
                <a:cubicBezTo>
                  <a:pt x="123629" y="2161"/>
                  <a:pt x="108947" y="0"/>
                  <a:pt x="9428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2" name="Google Shape;4660;p33">
            <a:extLst>
              <a:ext uri="{FF2B5EF4-FFF2-40B4-BE49-F238E27FC236}">
                <a16:creationId xmlns:a16="http://schemas.microsoft.com/office/drawing/2014/main" id="{3CE14A6B-BD65-46DF-933E-A215D9924991}"/>
              </a:ext>
            </a:extLst>
          </p:cNvPr>
          <p:cNvSpPr txBox="1">
            <a:spLocks/>
          </p:cNvSpPr>
          <p:nvPr/>
        </p:nvSpPr>
        <p:spPr>
          <a:xfrm>
            <a:off x="1213363" y="492381"/>
            <a:ext cx="5730362" cy="3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ctr"/>
            <a:r>
              <a:rPr lang="es-MX" sz="2800" dirty="0">
                <a:effectLst/>
                <a:latin typeface="Amatic SC" panose="00000500000000000000" pitchFamily="2" charset="-79"/>
                <a:ea typeface="Calibri" panose="020F0502020204030204" pitchFamily="34" charset="0"/>
                <a:cs typeface="Amatic SC" panose="00000500000000000000" pitchFamily="2" charset="-79"/>
              </a:rPr>
              <a:t>¿Qué consecuencias habría para los niños y jóvenes si no se cumplieran tales objetivos? </a:t>
            </a:r>
          </a:p>
          <a:p>
            <a:pPr algn="ctr"/>
            <a:r>
              <a:rPr lang="es-MX" sz="2800" dirty="0">
                <a:effectLst/>
                <a:latin typeface="Amatic SC" panose="00000500000000000000" pitchFamily="2" charset="-79"/>
                <a:ea typeface="Calibri" panose="020F0502020204030204" pitchFamily="34" charset="0"/>
                <a:cs typeface="Amatic SC" panose="00000500000000000000" pitchFamily="2" charset="-79"/>
              </a:rPr>
              <a:t> </a:t>
            </a:r>
          </a:p>
          <a:p>
            <a:pPr algn="ctr"/>
            <a:r>
              <a:rPr lang="es-MX" sz="2800" spc="600" dirty="0"/>
              <a:t>  </a:t>
            </a:r>
          </a:p>
        </p:txBody>
      </p:sp>
      <p:sp>
        <p:nvSpPr>
          <p:cNvPr id="54" name="CuadroTexto 53">
            <a:extLst>
              <a:ext uri="{FF2B5EF4-FFF2-40B4-BE49-F238E27FC236}">
                <a16:creationId xmlns:a16="http://schemas.microsoft.com/office/drawing/2014/main" id="{9B046F4B-36AC-4CCB-9D9B-C14707542674}"/>
              </a:ext>
            </a:extLst>
          </p:cNvPr>
          <p:cNvSpPr txBox="1"/>
          <p:nvPr/>
        </p:nvSpPr>
        <p:spPr>
          <a:xfrm>
            <a:off x="888205" y="1879252"/>
            <a:ext cx="6779419" cy="1169551"/>
          </a:xfrm>
          <a:prstGeom prst="rect">
            <a:avLst/>
          </a:prstGeom>
          <a:noFill/>
        </p:spPr>
        <p:txBody>
          <a:bodyPr wrap="square">
            <a:spAutoFit/>
          </a:bodyPr>
          <a:lstStyle/>
          <a:p>
            <a:r>
              <a:rPr lang="es-MX" dirty="0">
                <a:latin typeface="Calibri Light" panose="020F0302020204030204" pitchFamily="34" charset="0"/>
                <a:cs typeface="Calibri Light" panose="020F0302020204030204" pitchFamily="34" charset="0"/>
              </a:rPr>
              <a:t>Los alumnos presentan ausencia de motivación para aprender, por lo general este tipo de consecuencias se presentan en los niños que aprenden un poco más lento, ya que si el niño no está preparado para la enseñanza sufrirá un bloque o rechazo a sus métodos, causando así mismo consecuencias emocionales como frustración, afectación de confianza, y su interés por aprender</a:t>
            </a:r>
          </a:p>
        </p:txBody>
      </p:sp>
      <p:sp>
        <p:nvSpPr>
          <p:cNvPr id="57" name="Google Shape;6371;p62">
            <a:extLst>
              <a:ext uri="{FF2B5EF4-FFF2-40B4-BE49-F238E27FC236}">
                <a16:creationId xmlns:a16="http://schemas.microsoft.com/office/drawing/2014/main" id="{93FF6406-920A-407D-9DB0-0CCA72C4E1A2}"/>
              </a:ext>
            </a:extLst>
          </p:cNvPr>
          <p:cNvSpPr txBox="1">
            <a:spLocks/>
          </p:cNvSpPr>
          <p:nvPr/>
        </p:nvSpPr>
        <p:spPr>
          <a:xfrm>
            <a:off x="6386174" y="4035774"/>
            <a:ext cx="2562900" cy="75870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4"/>
              </a:buClr>
              <a:buSzPts val="3000"/>
              <a:buFont typeface="Amatic SC"/>
              <a:buNone/>
              <a:defRPr sz="3000" b="1" i="0" u="none" strike="noStrike" cap="none">
                <a:solidFill>
                  <a:schemeClr val="accent4"/>
                </a:solidFill>
                <a:latin typeface="Amatic SC"/>
                <a:ea typeface="Amatic SC"/>
                <a:cs typeface="Amatic SC"/>
                <a:sym typeface="Amatic SC"/>
              </a:defRPr>
            </a:lvl1pPr>
            <a:lvl2pPr marR="0" lvl="1" algn="l" rtl="0">
              <a:lnSpc>
                <a:spcPct val="80000"/>
              </a:lnSpc>
              <a:spcBef>
                <a:spcPts val="0"/>
              </a:spcBef>
              <a:spcAft>
                <a:spcPts val="0"/>
              </a:spcAft>
              <a:buClr>
                <a:schemeClr val="accent4"/>
              </a:buClr>
              <a:buSzPts val="3000"/>
              <a:buFont typeface="Amatic SC"/>
              <a:buNone/>
              <a:defRPr sz="3000" b="1" i="0" u="none" strike="noStrike" cap="none">
                <a:solidFill>
                  <a:schemeClr val="accent4"/>
                </a:solidFill>
                <a:latin typeface="Amatic SC"/>
                <a:ea typeface="Amatic SC"/>
                <a:cs typeface="Amatic SC"/>
                <a:sym typeface="Amatic SC"/>
              </a:defRPr>
            </a:lvl2pPr>
            <a:lvl3pPr marR="0" lvl="2" algn="l" rtl="0">
              <a:lnSpc>
                <a:spcPct val="80000"/>
              </a:lnSpc>
              <a:spcBef>
                <a:spcPts val="0"/>
              </a:spcBef>
              <a:spcAft>
                <a:spcPts val="0"/>
              </a:spcAft>
              <a:buClr>
                <a:schemeClr val="accent4"/>
              </a:buClr>
              <a:buSzPts val="3000"/>
              <a:buFont typeface="Amatic SC"/>
              <a:buNone/>
              <a:defRPr sz="3000" b="1" i="0" u="none" strike="noStrike" cap="none">
                <a:solidFill>
                  <a:schemeClr val="accent4"/>
                </a:solidFill>
                <a:latin typeface="Amatic SC"/>
                <a:ea typeface="Amatic SC"/>
                <a:cs typeface="Amatic SC"/>
                <a:sym typeface="Amatic SC"/>
              </a:defRPr>
            </a:lvl3pPr>
            <a:lvl4pPr marR="0" lvl="3" algn="l" rtl="0">
              <a:lnSpc>
                <a:spcPct val="80000"/>
              </a:lnSpc>
              <a:spcBef>
                <a:spcPts val="0"/>
              </a:spcBef>
              <a:spcAft>
                <a:spcPts val="0"/>
              </a:spcAft>
              <a:buClr>
                <a:schemeClr val="accent4"/>
              </a:buClr>
              <a:buSzPts val="3000"/>
              <a:buFont typeface="Amatic SC"/>
              <a:buNone/>
              <a:defRPr sz="3000" b="1" i="0" u="none" strike="noStrike" cap="none">
                <a:solidFill>
                  <a:schemeClr val="accent4"/>
                </a:solidFill>
                <a:latin typeface="Amatic SC"/>
                <a:ea typeface="Amatic SC"/>
                <a:cs typeface="Amatic SC"/>
                <a:sym typeface="Amatic SC"/>
              </a:defRPr>
            </a:lvl4pPr>
            <a:lvl5pPr marR="0" lvl="4" algn="l" rtl="0">
              <a:lnSpc>
                <a:spcPct val="80000"/>
              </a:lnSpc>
              <a:spcBef>
                <a:spcPts val="0"/>
              </a:spcBef>
              <a:spcAft>
                <a:spcPts val="0"/>
              </a:spcAft>
              <a:buClr>
                <a:schemeClr val="accent4"/>
              </a:buClr>
              <a:buSzPts val="3000"/>
              <a:buFont typeface="Amatic SC"/>
              <a:buNone/>
              <a:defRPr sz="3000" b="1" i="0" u="none" strike="noStrike" cap="none">
                <a:solidFill>
                  <a:schemeClr val="accent4"/>
                </a:solidFill>
                <a:latin typeface="Amatic SC"/>
                <a:ea typeface="Amatic SC"/>
                <a:cs typeface="Amatic SC"/>
                <a:sym typeface="Amatic SC"/>
              </a:defRPr>
            </a:lvl5pPr>
            <a:lvl6pPr marR="0" lvl="5" algn="l" rtl="0">
              <a:lnSpc>
                <a:spcPct val="80000"/>
              </a:lnSpc>
              <a:spcBef>
                <a:spcPts val="0"/>
              </a:spcBef>
              <a:spcAft>
                <a:spcPts val="0"/>
              </a:spcAft>
              <a:buClr>
                <a:schemeClr val="accent4"/>
              </a:buClr>
              <a:buSzPts val="3000"/>
              <a:buFont typeface="Amatic SC"/>
              <a:buNone/>
              <a:defRPr sz="3000" b="1" i="0" u="none" strike="noStrike" cap="none">
                <a:solidFill>
                  <a:schemeClr val="accent4"/>
                </a:solidFill>
                <a:latin typeface="Amatic SC"/>
                <a:ea typeface="Amatic SC"/>
                <a:cs typeface="Amatic SC"/>
                <a:sym typeface="Amatic SC"/>
              </a:defRPr>
            </a:lvl6pPr>
            <a:lvl7pPr marR="0" lvl="6" algn="l" rtl="0">
              <a:lnSpc>
                <a:spcPct val="80000"/>
              </a:lnSpc>
              <a:spcBef>
                <a:spcPts val="0"/>
              </a:spcBef>
              <a:spcAft>
                <a:spcPts val="0"/>
              </a:spcAft>
              <a:buClr>
                <a:schemeClr val="accent4"/>
              </a:buClr>
              <a:buSzPts val="3000"/>
              <a:buFont typeface="Amatic SC"/>
              <a:buNone/>
              <a:defRPr sz="3000" b="1" i="0" u="none" strike="noStrike" cap="none">
                <a:solidFill>
                  <a:schemeClr val="accent4"/>
                </a:solidFill>
                <a:latin typeface="Amatic SC"/>
                <a:ea typeface="Amatic SC"/>
                <a:cs typeface="Amatic SC"/>
                <a:sym typeface="Amatic SC"/>
              </a:defRPr>
            </a:lvl7pPr>
            <a:lvl8pPr marR="0" lvl="7" algn="l" rtl="0">
              <a:lnSpc>
                <a:spcPct val="80000"/>
              </a:lnSpc>
              <a:spcBef>
                <a:spcPts val="0"/>
              </a:spcBef>
              <a:spcAft>
                <a:spcPts val="0"/>
              </a:spcAft>
              <a:buClr>
                <a:schemeClr val="accent4"/>
              </a:buClr>
              <a:buSzPts val="3000"/>
              <a:buFont typeface="Amatic SC"/>
              <a:buNone/>
              <a:defRPr sz="3000" b="1" i="0" u="none" strike="noStrike" cap="none">
                <a:solidFill>
                  <a:schemeClr val="accent4"/>
                </a:solidFill>
                <a:latin typeface="Amatic SC"/>
                <a:ea typeface="Amatic SC"/>
                <a:cs typeface="Amatic SC"/>
                <a:sym typeface="Amatic SC"/>
              </a:defRPr>
            </a:lvl8pPr>
            <a:lvl9pPr marR="0" lvl="8" algn="l" rtl="0">
              <a:lnSpc>
                <a:spcPct val="80000"/>
              </a:lnSpc>
              <a:spcBef>
                <a:spcPts val="0"/>
              </a:spcBef>
              <a:spcAft>
                <a:spcPts val="0"/>
              </a:spcAft>
              <a:buClr>
                <a:schemeClr val="accent4"/>
              </a:buClr>
              <a:buSzPts val="3000"/>
              <a:buFont typeface="Amatic SC"/>
              <a:buNone/>
              <a:defRPr sz="3000" b="1" i="0" u="none" strike="noStrike" cap="none">
                <a:solidFill>
                  <a:schemeClr val="accent4"/>
                </a:solidFill>
                <a:latin typeface="Amatic SC"/>
                <a:ea typeface="Amatic SC"/>
                <a:cs typeface="Amatic SC"/>
                <a:sym typeface="Amatic SC"/>
              </a:defRPr>
            </a:lvl9pPr>
          </a:lstStyle>
          <a:p>
            <a:r>
              <a:rPr lang="es-MX" sz="5400" dirty="0"/>
              <a:t>Gracias</a:t>
            </a:r>
            <a:endParaRPr lang="es-MX" sz="6000" dirty="0"/>
          </a:p>
        </p:txBody>
      </p:sp>
      <p:grpSp>
        <p:nvGrpSpPr>
          <p:cNvPr id="59" name="Google Shape;6278;p62">
            <a:extLst>
              <a:ext uri="{FF2B5EF4-FFF2-40B4-BE49-F238E27FC236}">
                <a16:creationId xmlns:a16="http://schemas.microsoft.com/office/drawing/2014/main" id="{A6CD953D-7290-4AB0-A010-B78D4794EAEE}"/>
              </a:ext>
            </a:extLst>
          </p:cNvPr>
          <p:cNvGrpSpPr/>
          <p:nvPr/>
        </p:nvGrpSpPr>
        <p:grpSpPr>
          <a:xfrm>
            <a:off x="5700940" y="3141117"/>
            <a:ext cx="1370467" cy="1510002"/>
            <a:chOff x="1041258" y="1263206"/>
            <a:chExt cx="1240838" cy="1631685"/>
          </a:xfrm>
        </p:grpSpPr>
        <p:sp>
          <p:nvSpPr>
            <p:cNvPr id="60" name="Google Shape;6279;p62">
              <a:extLst>
                <a:ext uri="{FF2B5EF4-FFF2-40B4-BE49-F238E27FC236}">
                  <a16:creationId xmlns:a16="http://schemas.microsoft.com/office/drawing/2014/main" id="{E2B6B349-9BBD-4571-8903-B796A2F4D05E}"/>
                </a:ext>
              </a:extLst>
            </p:cNvPr>
            <p:cNvSpPr/>
            <p:nvPr/>
          </p:nvSpPr>
          <p:spPr>
            <a:xfrm>
              <a:off x="1803814" y="1493377"/>
              <a:ext cx="383607" cy="833489"/>
            </a:xfrm>
            <a:custGeom>
              <a:avLst/>
              <a:gdLst/>
              <a:ahLst/>
              <a:cxnLst/>
              <a:rect l="l" t="t" r="r" b="b"/>
              <a:pathLst>
                <a:path w="21086" h="45815" extrusionOk="0">
                  <a:moveTo>
                    <a:pt x="2437" y="1"/>
                  </a:moveTo>
                  <a:cubicBezTo>
                    <a:pt x="1010" y="1"/>
                    <a:pt x="0" y="730"/>
                    <a:pt x="38" y="2050"/>
                  </a:cubicBezTo>
                  <a:cubicBezTo>
                    <a:pt x="138" y="3952"/>
                    <a:pt x="4107" y="5519"/>
                    <a:pt x="5408" y="6420"/>
                  </a:cubicBezTo>
                  <a:cubicBezTo>
                    <a:pt x="9711" y="9489"/>
                    <a:pt x="12847" y="15026"/>
                    <a:pt x="14548" y="19930"/>
                  </a:cubicBezTo>
                  <a:cubicBezTo>
                    <a:pt x="15215" y="21898"/>
                    <a:pt x="16016" y="24433"/>
                    <a:pt x="16583" y="26434"/>
                  </a:cubicBezTo>
                  <a:cubicBezTo>
                    <a:pt x="17183" y="28402"/>
                    <a:pt x="17850" y="31638"/>
                    <a:pt x="18351" y="33639"/>
                  </a:cubicBezTo>
                  <a:cubicBezTo>
                    <a:pt x="19451" y="37642"/>
                    <a:pt x="19918" y="41745"/>
                    <a:pt x="20786" y="45815"/>
                  </a:cubicBezTo>
                  <a:lnTo>
                    <a:pt x="21086" y="45782"/>
                  </a:lnTo>
                  <a:cubicBezTo>
                    <a:pt x="20886" y="43680"/>
                    <a:pt x="20619" y="41612"/>
                    <a:pt x="20319" y="39544"/>
                  </a:cubicBezTo>
                  <a:cubicBezTo>
                    <a:pt x="19985" y="37509"/>
                    <a:pt x="19652" y="35407"/>
                    <a:pt x="19285" y="33339"/>
                  </a:cubicBezTo>
                  <a:cubicBezTo>
                    <a:pt x="18918" y="31271"/>
                    <a:pt x="18517" y="29236"/>
                    <a:pt x="18050" y="27202"/>
                  </a:cubicBezTo>
                  <a:cubicBezTo>
                    <a:pt x="17583" y="25133"/>
                    <a:pt x="17083" y="23099"/>
                    <a:pt x="16516" y="21064"/>
                  </a:cubicBezTo>
                  <a:cubicBezTo>
                    <a:pt x="15949" y="19062"/>
                    <a:pt x="15382" y="16994"/>
                    <a:pt x="14715" y="14993"/>
                  </a:cubicBezTo>
                  <a:cubicBezTo>
                    <a:pt x="13147" y="10256"/>
                    <a:pt x="10412" y="4519"/>
                    <a:pt x="6309" y="1450"/>
                  </a:cubicBezTo>
                  <a:cubicBezTo>
                    <a:pt x="4965" y="461"/>
                    <a:pt x="3569" y="1"/>
                    <a:pt x="2437"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61" name="Google Shape;6280;p62">
              <a:extLst>
                <a:ext uri="{FF2B5EF4-FFF2-40B4-BE49-F238E27FC236}">
                  <a16:creationId xmlns:a16="http://schemas.microsoft.com/office/drawing/2014/main" id="{DE828793-BE84-4813-BDA8-7B825FCC51E5}"/>
                </a:ext>
              </a:extLst>
            </p:cNvPr>
            <p:cNvSpPr/>
            <p:nvPr/>
          </p:nvSpPr>
          <p:spPr>
            <a:xfrm>
              <a:off x="2181345" y="2349316"/>
              <a:ext cx="15791" cy="26707"/>
            </a:xfrm>
            <a:custGeom>
              <a:avLst/>
              <a:gdLst/>
              <a:ahLst/>
              <a:cxnLst/>
              <a:rect l="l" t="t" r="r" b="b"/>
              <a:pathLst>
                <a:path w="868" h="1468" extrusionOk="0">
                  <a:moveTo>
                    <a:pt x="434" y="0"/>
                  </a:moveTo>
                  <a:cubicBezTo>
                    <a:pt x="167" y="0"/>
                    <a:pt x="0" y="334"/>
                    <a:pt x="0" y="734"/>
                  </a:cubicBezTo>
                  <a:cubicBezTo>
                    <a:pt x="0" y="1134"/>
                    <a:pt x="201" y="1468"/>
                    <a:pt x="434" y="1468"/>
                  </a:cubicBezTo>
                  <a:cubicBezTo>
                    <a:pt x="668" y="1468"/>
                    <a:pt x="868" y="1134"/>
                    <a:pt x="868" y="734"/>
                  </a:cubicBezTo>
                  <a:cubicBezTo>
                    <a:pt x="868" y="300"/>
                    <a:pt x="668" y="0"/>
                    <a:pt x="434"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62" name="Google Shape;6281;p62">
              <a:extLst>
                <a:ext uri="{FF2B5EF4-FFF2-40B4-BE49-F238E27FC236}">
                  <a16:creationId xmlns:a16="http://schemas.microsoft.com/office/drawing/2014/main" id="{7BE4AB51-516F-4FEB-9D0F-721ED4E0023E}"/>
                </a:ext>
              </a:extLst>
            </p:cNvPr>
            <p:cNvSpPr/>
            <p:nvPr/>
          </p:nvSpPr>
          <p:spPr>
            <a:xfrm>
              <a:off x="2186203" y="2413627"/>
              <a:ext cx="10934" cy="24305"/>
            </a:xfrm>
            <a:custGeom>
              <a:avLst/>
              <a:gdLst/>
              <a:ahLst/>
              <a:cxnLst/>
              <a:rect l="l" t="t" r="r" b="b"/>
              <a:pathLst>
                <a:path w="601" h="1336" extrusionOk="0">
                  <a:moveTo>
                    <a:pt x="300" y="1"/>
                  </a:moveTo>
                  <a:cubicBezTo>
                    <a:pt x="134" y="1"/>
                    <a:pt x="0" y="301"/>
                    <a:pt x="0" y="668"/>
                  </a:cubicBezTo>
                  <a:cubicBezTo>
                    <a:pt x="0" y="1035"/>
                    <a:pt x="134" y="1335"/>
                    <a:pt x="300" y="1335"/>
                  </a:cubicBezTo>
                  <a:cubicBezTo>
                    <a:pt x="467" y="1335"/>
                    <a:pt x="601" y="1035"/>
                    <a:pt x="601" y="668"/>
                  </a:cubicBezTo>
                  <a:cubicBezTo>
                    <a:pt x="601" y="301"/>
                    <a:pt x="467" y="1"/>
                    <a:pt x="300"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63" name="Google Shape;6282;p62">
              <a:extLst>
                <a:ext uri="{FF2B5EF4-FFF2-40B4-BE49-F238E27FC236}">
                  <a16:creationId xmlns:a16="http://schemas.microsoft.com/office/drawing/2014/main" id="{76960429-EC3D-441E-855E-07C431EB9502}"/>
                </a:ext>
              </a:extLst>
            </p:cNvPr>
            <p:cNvSpPr/>
            <p:nvPr/>
          </p:nvSpPr>
          <p:spPr>
            <a:xfrm>
              <a:off x="2189241" y="2491309"/>
              <a:ext cx="10934" cy="29763"/>
            </a:xfrm>
            <a:custGeom>
              <a:avLst/>
              <a:gdLst/>
              <a:ahLst/>
              <a:cxnLst/>
              <a:rect l="l" t="t" r="r" b="b"/>
              <a:pathLst>
                <a:path w="601" h="1636" extrusionOk="0">
                  <a:moveTo>
                    <a:pt x="300" y="1"/>
                  </a:moveTo>
                  <a:cubicBezTo>
                    <a:pt x="133" y="1"/>
                    <a:pt x="0" y="368"/>
                    <a:pt x="0" y="801"/>
                  </a:cubicBezTo>
                  <a:cubicBezTo>
                    <a:pt x="0" y="1268"/>
                    <a:pt x="133" y="1635"/>
                    <a:pt x="300" y="1635"/>
                  </a:cubicBezTo>
                  <a:cubicBezTo>
                    <a:pt x="467" y="1635"/>
                    <a:pt x="600" y="1268"/>
                    <a:pt x="600" y="801"/>
                  </a:cubicBezTo>
                  <a:cubicBezTo>
                    <a:pt x="600" y="368"/>
                    <a:pt x="467" y="1"/>
                    <a:pt x="300"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64" name="Google Shape;6283;p62">
              <a:extLst>
                <a:ext uri="{FF2B5EF4-FFF2-40B4-BE49-F238E27FC236}">
                  <a16:creationId xmlns:a16="http://schemas.microsoft.com/office/drawing/2014/main" id="{83BD611E-D790-40A3-AD0E-AE815B53B6A1}"/>
                </a:ext>
              </a:extLst>
            </p:cNvPr>
            <p:cNvSpPr/>
            <p:nvPr/>
          </p:nvSpPr>
          <p:spPr>
            <a:xfrm>
              <a:off x="1583594" y="1750346"/>
              <a:ext cx="82558" cy="24906"/>
            </a:xfrm>
            <a:custGeom>
              <a:avLst/>
              <a:gdLst/>
              <a:ahLst/>
              <a:cxnLst/>
              <a:rect l="l" t="t" r="r" b="b"/>
              <a:pathLst>
                <a:path w="4538" h="1369" extrusionOk="0">
                  <a:moveTo>
                    <a:pt x="1568" y="1"/>
                  </a:moveTo>
                  <a:cubicBezTo>
                    <a:pt x="1368" y="1"/>
                    <a:pt x="1168" y="34"/>
                    <a:pt x="1001" y="134"/>
                  </a:cubicBezTo>
                  <a:cubicBezTo>
                    <a:pt x="801" y="201"/>
                    <a:pt x="634" y="301"/>
                    <a:pt x="468" y="434"/>
                  </a:cubicBezTo>
                  <a:cubicBezTo>
                    <a:pt x="301" y="568"/>
                    <a:pt x="134" y="768"/>
                    <a:pt x="1" y="968"/>
                  </a:cubicBezTo>
                  <a:lnTo>
                    <a:pt x="34" y="1068"/>
                  </a:lnTo>
                  <a:cubicBezTo>
                    <a:pt x="234" y="1201"/>
                    <a:pt x="468" y="1268"/>
                    <a:pt x="701" y="1335"/>
                  </a:cubicBezTo>
                  <a:cubicBezTo>
                    <a:pt x="868" y="1368"/>
                    <a:pt x="1068" y="1368"/>
                    <a:pt x="1268" y="1368"/>
                  </a:cubicBezTo>
                  <a:cubicBezTo>
                    <a:pt x="1468" y="1368"/>
                    <a:pt x="1635" y="1335"/>
                    <a:pt x="1835" y="1268"/>
                  </a:cubicBezTo>
                  <a:cubicBezTo>
                    <a:pt x="2002" y="1168"/>
                    <a:pt x="2169" y="1101"/>
                    <a:pt x="2336" y="1035"/>
                  </a:cubicBezTo>
                  <a:cubicBezTo>
                    <a:pt x="2502" y="968"/>
                    <a:pt x="2669" y="935"/>
                    <a:pt x="2869" y="868"/>
                  </a:cubicBezTo>
                  <a:cubicBezTo>
                    <a:pt x="3036" y="834"/>
                    <a:pt x="3236" y="768"/>
                    <a:pt x="3403" y="734"/>
                  </a:cubicBezTo>
                  <a:cubicBezTo>
                    <a:pt x="3770" y="634"/>
                    <a:pt x="4137" y="568"/>
                    <a:pt x="4504" y="501"/>
                  </a:cubicBezTo>
                  <a:lnTo>
                    <a:pt x="4537" y="367"/>
                  </a:lnTo>
                  <a:cubicBezTo>
                    <a:pt x="4170" y="201"/>
                    <a:pt x="3770" y="101"/>
                    <a:pt x="3370" y="67"/>
                  </a:cubicBezTo>
                  <a:cubicBezTo>
                    <a:pt x="3203" y="34"/>
                    <a:pt x="2969" y="1"/>
                    <a:pt x="2769"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65" name="Google Shape;6284;p62">
              <a:extLst>
                <a:ext uri="{FF2B5EF4-FFF2-40B4-BE49-F238E27FC236}">
                  <a16:creationId xmlns:a16="http://schemas.microsoft.com/office/drawing/2014/main" id="{499A0EE1-5F78-425C-90AA-4D99CA765C4C}"/>
                </a:ext>
              </a:extLst>
            </p:cNvPr>
            <p:cNvSpPr/>
            <p:nvPr/>
          </p:nvSpPr>
          <p:spPr>
            <a:xfrm>
              <a:off x="1681906" y="1753585"/>
              <a:ext cx="85578" cy="40478"/>
            </a:xfrm>
            <a:custGeom>
              <a:avLst/>
              <a:gdLst/>
              <a:ahLst/>
              <a:cxnLst/>
              <a:rect l="l" t="t" r="r" b="b"/>
              <a:pathLst>
                <a:path w="4704" h="2225" extrusionOk="0">
                  <a:moveTo>
                    <a:pt x="1080" y="1"/>
                  </a:moveTo>
                  <a:cubicBezTo>
                    <a:pt x="947" y="1"/>
                    <a:pt x="818" y="17"/>
                    <a:pt x="701" y="56"/>
                  </a:cubicBezTo>
                  <a:cubicBezTo>
                    <a:pt x="434" y="89"/>
                    <a:pt x="201" y="189"/>
                    <a:pt x="0" y="356"/>
                  </a:cubicBezTo>
                  <a:lnTo>
                    <a:pt x="0" y="456"/>
                  </a:lnTo>
                  <a:cubicBezTo>
                    <a:pt x="167" y="656"/>
                    <a:pt x="334" y="823"/>
                    <a:pt x="534" y="957"/>
                  </a:cubicBezTo>
                  <a:cubicBezTo>
                    <a:pt x="701" y="1057"/>
                    <a:pt x="901" y="1157"/>
                    <a:pt x="1101" y="1257"/>
                  </a:cubicBezTo>
                  <a:cubicBezTo>
                    <a:pt x="1168" y="1290"/>
                    <a:pt x="1268" y="1324"/>
                    <a:pt x="1368" y="1357"/>
                  </a:cubicBezTo>
                  <a:cubicBezTo>
                    <a:pt x="1468" y="1390"/>
                    <a:pt x="1568" y="1390"/>
                    <a:pt x="1668" y="1390"/>
                  </a:cubicBezTo>
                  <a:cubicBezTo>
                    <a:pt x="1868" y="1424"/>
                    <a:pt x="2069" y="1424"/>
                    <a:pt x="2269" y="1490"/>
                  </a:cubicBezTo>
                  <a:cubicBezTo>
                    <a:pt x="2469" y="1524"/>
                    <a:pt x="2636" y="1557"/>
                    <a:pt x="2836" y="1624"/>
                  </a:cubicBezTo>
                  <a:cubicBezTo>
                    <a:pt x="3036" y="1691"/>
                    <a:pt x="3236" y="1724"/>
                    <a:pt x="3436" y="1791"/>
                  </a:cubicBezTo>
                  <a:cubicBezTo>
                    <a:pt x="3870" y="1924"/>
                    <a:pt x="4237" y="2057"/>
                    <a:pt x="4637" y="2224"/>
                  </a:cubicBezTo>
                  <a:lnTo>
                    <a:pt x="4704" y="2091"/>
                  </a:lnTo>
                  <a:cubicBezTo>
                    <a:pt x="4404" y="1791"/>
                    <a:pt x="4070" y="1490"/>
                    <a:pt x="3736" y="1224"/>
                  </a:cubicBezTo>
                  <a:cubicBezTo>
                    <a:pt x="3536" y="1090"/>
                    <a:pt x="3370" y="957"/>
                    <a:pt x="3169" y="857"/>
                  </a:cubicBezTo>
                  <a:cubicBezTo>
                    <a:pt x="3003" y="723"/>
                    <a:pt x="2802" y="623"/>
                    <a:pt x="2602" y="523"/>
                  </a:cubicBezTo>
                  <a:cubicBezTo>
                    <a:pt x="2402" y="423"/>
                    <a:pt x="2202" y="290"/>
                    <a:pt x="2002" y="189"/>
                  </a:cubicBezTo>
                  <a:cubicBezTo>
                    <a:pt x="1802" y="89"/>
                    <a:pt x="1602" y="23"/>
                    <a:pt x="1368" y="23"/>
                  </a:cubicBezTo>
                  <a:cubicBezTo>
                    <a:pt x="1271" y="9"/>
                    <a:pt x="1175" y="1"/>
                    <a:pt x="1080"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66" name="Google Shape;6285;p62">
              <a:extLst>
                <a:ext uri="{FF2B5EF4-FFF2-40B4-BE49-F238E27FC236}">
                  <a16:creationId xmlns:a16="http://schemas.microsoft.com/office/drawing/2014/main" id="{A6D0465C-56FD-4532-BFB6-DA9FB4B605C6}"/>
                </a:ext>
              </a:extLst>
            </p:cNvPr>
            <p:cNvSpPr/>
            <p:nvPr/>
          </p:nvSpPr>
          <p:spPr>
            <a:xfrm>
              <a:off x="1765646" y="1791516"/>
              <a:ext cx="63128" cy="68695"/>
            </a:xfrm>
            <a:custGeom>
              <a:avLst/>
              <a:gdLst/>
              <a:ahLst/>
              <a:cxnLst/>
              <a:rect l="l" t="t" r="r" b="b"/>
              <a:pathLst>
                <a:path w="3470" h="3776" extrusionOk="0">
                  <a:moveTo>
                    <a:pt x="244" y="1"/>
                  </a:moveTo>
                  <a:cubicBezTo>
                    <a:pt x="196" y="1"/>
                    <a:pt x="148" y="2"/>
                    <a:pt x="101" y="6"/>
                  </a:cubicBezTo>
                  <a:lnTo>
                    <a:pt x="1" y="139"/>
                  </a:lnTo>
                  <a:cubicBezTo>
                    <a:pt x="67" y="373"/>
                    <a:pt x="168" y="573"/>
                    <a:pt x="268" y="806"/>
                  </a:cubicBezTo>
                  <a:cubicBezTo>
                    <a:pt x="368" y="973"/>
                    <a:pt x="501" y="1140"/>
                    <a:pt x="635" y="1307"/>
                  </a:cubicBezTo>
                  <a:cubicBezTo>
                    <a:pt x="735" y="1474"/>
                    <a:pt x="901" y="1607"/>
                    <a:pt x="1068" y="1707"/>
                  </a:cubicBezTo>
                  <a:cubicBezTo>
                    <a:pt x="1235" y="1807"/>
                    <a:pt x="1402" y="1941"/>
                    <a:pt x="1569" y="2041"/>
                  </a:cubicBezTo>
                  <a:cubicBezTo>
                    <a:pt x="1735" y="2174"/>
                    <a:pt x="1869" y="2307"/>
                    <a:pt x="2036" y="2474"/>
                  </a:cubicBezTo>
                  <a:cubicBezTo>
                    <a:pt x="2169" y="2641"/>
                    <a:pt x="2336" y="2741"/>
                    <a:pt x="2469" y="2875"/>
                  </a:cubicBezTo>
                  <a:cubicBezTo>
                    <a:pt x="2769" y="3175"/>
                    <a:pt x="3070" y="3475"/>
                    <a:pt x="3370" y="3775"/>
                  </a:cubicBezTo>
                  <a:lnTo>
                    <a:pt x="3470" y="3708"/>
                  </a:lnTo>
                  <a:cubicBezTo>
                    <a:pt x="3336" y="3275"/>
                    <a:pt x="3203" y="2875"/>
                    <a:pt x="3003" y="2474"/>
                  </a:cubicBezTo>
                  <a:cubicBezTo>
                    <a:pt x="2903" y="2274"/>
                    <a:pt x="2803" y="2107"/>
                    <a:pt x="2669" y="1907"/>
                  </a:cubicBezTo>
                  <a:cubicBezTo>
                    <a:pt x="2569" y="1707"/>
                    <a:pt x="2436" y="1540"/>
                    <a:pt x="2302" y="1373"/>
                  </a:cubicBezTo>
                  <a:cubicBezTo>
                    <a:pt x="2202" y="1173"/>
                    <a:pt x="2069" y="973"/>
                    <a:pt x="1935" y="806"/>
                  </a:cubicBezTo>
                  <a:cubicBezTo>
                    <a:pt x="1802" y="606"/>
                    <a:pt x="1635" y="473"/>
                    <a:pt x="1468" y="339"/>
                  </a:cubicBezTo>
                  <a:cubicBezTo>
                    <a:pt x="1079" y="130"/>
                    <a:pt x="663" y="1"/>
                    <a:pt x="244"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67" name="Google Shape;6286;p62">
              <a:extLst>
                <a:ext uri="{FF2B5EF4-FFF2-40B4-BE49-F238E27FC236}">
                  <a16:creationId xmlns:a16="http://schemas.microsoft.com/office/drawing/2014/main" id="{890071DD-7D03-4432-B1E3-E1D6472394B2}"/>
                </a:ext>
              </a:extLst>
            </p:cNvPr>
            <p:cNvSpPr/>
            <p:nvPr/>
          </p:nvSpPr>
          <p:spPr>
            <a:xfrm>
              <a:off x="1573879" y="1846839"/>
              <a:ext cx="57070" cy="37495"/>
            </a:xfrm>
            <a:custGeom>
              <a:avLst/>
              <a:gdLst/>
              <a:ahLst/>
              <a:cxnLst/>
              <a:rect l="l" t="t" r="r" b="b"/>
              <a:pathLst>
                <a:path w="3137" h="2061" extrusionOk="0">
                  <a:moveTo>
                    <a:pt x="3103" y="0"/>
                  </a:moveTo>
                  <a:cubicBezTo>
                    <a:pt x="2770" y="34"/>
                    <a:pt x="2469" y="100"/>
                    <a:pt x="2136" y="167"/>
                  </a:cubicBezTo>
                  <a:cubicBezTo>
                    <a:pt x="2002" y="200"/>
                    <a:pt x="1836" y="267"/>
                    <a:pt x="1702" y="301"/>
                  </a:cubicBezTo>
                  <a:lnTo>
                    <a:pt x="1235" y="501"/>
                  </a:lnTo>
                  <a:cubicBezTo>
                    <a:pt x="1102" y="567"/>
                    <a:pt x="935" y="601"/>
                    <a:pt x="801" y="634"/>
                  </a:cubicBezTo>
                  <a:cubicBezTo>
                    <a:pt x="635" y="701"/>
                    <a:pt x="501" y="801"/>
                    <a:pt x="401" y="901"/>
                  </a:cubicBezTo>
                  <a:cubicBezTo>
                    <a:pt x="301" y="1034"/>
                    <a:pt x="201" y="1168"/>
                    <a:pt x="134" y="1335"/>
                  </a:cubicBezTo>
                  <a:cubicBezTo>
                    <a:pt x="68" y="1501"/>
                    <a:pt x="34" y="1702"/>
                    <a:pt x="1" y="1935"/>
                  </a:cubicBezTo>
                  <a:lnTo>
                    <a:pt x="101" y="2035"/>
                  </a:lnTo>
                  <a:cubicBezTo>
                    <a:pt x="201" y="2052"/>
                    <a:pt x="301" y="2060"/>
                    <a:pt x="401" y="2060"/>
                  </a:cubicBezTo>
                  <a:cubicBezTo>
                    <a:pt x="501" y="2060"/>
                    <a:pt x="601" y="2052"/>
                    <a:pt x="701" y="2035"/>
                  </a:cubicBezTo>
                  <a:cubicBezTo>
                    <a:pt x="835" y="2035"/>
                    <a:pt x="1002" y="2002"/>
                    <a:pt x="1168" y="1935"/>
                  </a:cubicBezTo>
                  <a:cubicBezTo>
                    <a:pt x="1302" y="1902"/>
                    <a:pt x="1402" y="1802"/>
                    <a:pt x="1502" y="1702"/>
                  </a:cubicBezTo>
                  <a:cubicBezTo>
                    <a:pt x="1602" y="1568"/>
                    <a:pt x="1702" y="1468"/>
                    <a:pt x="1802" y="1368"/>
                  </a:cubicBezTo>
                  <a:cubicBezTo>
                    <a:pt x="1902" y="1268"/>
                    <a:pt x="2002" y="1168"/>
                    <a:pt x="2136" y="1068"/>
                  </a:cubicBezTo>
                  <a:cubicBezTo>
                    <a:pt x="2236" y="968"/>
                    <a:pt x="2336" y="834"/>
                    <a:pt x="2436" y="734"/>
                  </a:cubicBezTo>
                  <a:cubicBezTo>
                    <a:pt x="2669" y="534"/>
                    <a:pt x="2903" y="334"/>
                    <a:pt x="3136" y="134"/>
                  </a:cubicBezTo>
                  <a:lnTo>
                    <a:pt x="3103"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68" name="Google Shape;6287;p62">
              <a:extLst>
                <a:ext uri="{FF2B5EF4-FFF2-40B4-BE49-F238E27FC236}">
                  <a16:creationId xmlns:a16="http://schemas.microsoft.com/office/drawing/2014/main" id="{C5D727DB-0E27-4DE0-BD6B-F91242EEFC6E}"/>
                </a:ext>
              </a:extLst>
            </p:cNvPr>
            <p:cNvSpPr/>
            <p:nvPr/>
          </p:nvSpPr>
          <p:spPr>
            <a:xfrm>
              <a:off x="1630331" y="1826809"/>
              <a:ext cx="92855" cy="25360"/>
            </a:xfrm>
            <a:custGeom>
              <a:avLst/>
              <a:gdLst/>
              <a:ahLst/>
              <a:cxnLst/>
              <a:rect l="l" t="t" r="r" b="b"/>
              <a:pathLst>
                <a:path w="5104" h="1394" extrusionOk="0">
                  <a:moveTo>
                    <a:pt x="1768" y="1"/>
                  </a:moveTo>
                  <a:cubicBezTo>
                    <a:pt x="1535" y="1"/>
                    <a:pt x="1301" y="67"/>
                    <a:pt x="1101" y="134"/>
                  </a:cubicBezTo>
                  <a:cubicBezTo>
                    <a:pt x="867" y="234"/>
                    <a:pt x="667" y="367"/>
                    <a:pt x="467" y="534"/>
                  </a:cubicBezTo>
                  <a:cubicBezTo>
                    <a:pt x="267" y="668"/>
                    <a:pt x="100" y="901"/>
                    <a:pt x="0" y="1135"/>
                  </a:cubicBezTo>
                  <a:lnTo>
                    <a:pt x="33" y="1235"/>
                  </a:lnTo>
                  <a:cubicBezTo>
                    <a:pt x="167" y="1268"/>
                    <a:pt x="300" y="1301"/>
                    <a:pt x="434" y="1335"/>
                  </a:cubicBezTo>
                  <a:cubicBezTo>
                    <a:pt x="534" y="1368"/>
                    <a:pt x="634" y="1368"/>
                    <a:pt x="767" y="1368"/>
                  </a:cubicBezTo>
                  <a:cubicBezTo>
                    <a:pt x="867" y="1385"/>
                    <a:pt x="976" y="1393"/>
                    <a:pt x="1084" y="1393"/>
                  </a:cubicBezTo>
                  <a:cubicBezTo>
                    <a:pt x="1193" y="1393"/>
                    <a:pt x="1301" y="1385"/>
                    <a:pt x="1401" y="1368"/>
                  </a:cubicBezTo>
                  <a:cubicBezTo>
                    <a:pt x="1601" y="1368"/>
                    <a:pt x="1801" y="1335"/>
                    <a:pt x="2002" y="1235"/>
                  </a:cubicBezTo>
                  <a:cubicBezTo>
                    <a:pt x="2168" y="1168"/>
                    <a:pt x="2368" y="1101"/>
                    <a:pt x="2569" y="1035"/>
                  </a:cubicBezTo>
                  <a:lnTo>
                    <a:pt x="3202" y="901"/>
                  </a:lnTo>
                  <a:lnTo>
                    <a:pt x="3836" y="734"/>
                  </a:lnTo>
                  <a:cubicBezTo>
                    <a:pt x="4236" y="634"/>
                    <a:pt x="4670" y="534"/>
                    <a:pt x="5104" y="434"/>
                  </a:cubicBezTo>
                  <a:lnTo>
                    <a:pt x="5104" y="301"/>
                  </a:lnTo>
                  <a:cubicBezTo>
                    <a:pt x="4670" y="234"/>
                    <a:pt x="4236" y="167"/>
                    <a:pt x="3803" y="134"/>
                  </a:cubicBezTo>
                  <a:lnTo>
                    <a:pt x="3136" y="67"/>
                  </a:lnTo>
                  <a:cubicBezTo>
                    <a:pt x="2902" y="67"/>
                    <a:pt x="2702" y="34"/>
                    <a:pt x="2469" y="34"/>
                  </a:cubicBezTo>
                  <a:cubicBezTo>
                    <a:pt x="2235" y="34"/>
                    <a:pt x="2002" y="34"/>
                    <a:pt x="1768"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69" name="Google Shape;6288;p62">
              <a:extLst>
                <a:ext uri="{FF2B5EF4-FFF2-40B4-BE49-F238E27FC236}">
                  <a16:creationId xmlns:a16="http://schemas.microsoft.com/office/drawing/2014/main" id="{2B9E414A-9457-4453-B086-EA80D57A95ED}"/>
                </a:ext>
              </a:extLst>
            </p:cNvPr>
            <p:cNvSpPr/>
            <p:nvPr/>
          </p:nvSpPr>
          <p:spPr>
            <a:xfrm>
              <a:off x="1738958" y="1827646"/>
              <a:ext cx="85578" cy="42261"/>
            </a:xfrm>
            <a:custGeom>
              <a:avLst/>
              <a:gdLst/>
              <a:ahLst/>
              <a:cxnLst/>
              <a:rect l="l" t="t" r="r" b="b"/>
              <a:pathLst>
                <a:path w="4704" h="2323" extrusionOk="0">
                  <a:moveTo>
                    <a:pt x="1112" y="1"/>
                  </a:moveTo>
                  <a:cubicBezTo>
                    <a:pt x="732" y="1"/>
                    <a:pt x="345" y="102"/>
                    <a:pt x="0" y="288"/>
                  </a:cubicBezTo>
                  <a:lnTo>
                    <a:pt x="0" y="422"/>
                  </a:lnTo>
                  <a:cubicBezTo>
                    <a:pt x="167" y="588"/>
                    <a:pt x="367" y="788"/>
                    <a:pt x="534" y="922"/>
                  </a:cubicBezTo>
                  <a:cubicBezTo>
                    <a:pt x="734" y="1055"/>
                    <a:pt x="901" y="1155"/>
                    <a:pt x="1101" y="1255"/>
                  </a:cubicBezTo>
                  <a:cubicBezTo>
                    <a:pt x="1268" y="1322"/>
                    <a:pt x="1468" y="1389"/>
                    <a:pt x="1668" y="1422"/>
                  </a:cubicBezTo>
                  <a:cubicBezTo>
                    <a:pt x="1868" y="1422"/>
                    <a:pt x="2068" y="1456"/>
                    <a:pt x="2268" y="1522"/>
                  </a:cubicBezTo>
                  <a:cubicBezTo>
                    <a:pt x="2468" y="1556"/>
                    <a:pt x="2669" y="1622"/>
                    <a:pt x="2869" y="1689"/>
                  </a:cubicBezTo>
                  <a:cubicBezTo>
                    <a:pt x="3069" y="1722"/>
                    <a:pt x="3269" y="1789"/>
                    <a:pt x="3436" y="1856"/>
                  </a:cubicBezTo>
                  <a:cubicBezTo>
                    <a:pt x="3869" y="1989"/>
                    <a:pt x="4236" y="2123"/>
                    <a:pt x="4637" y="2323"/>
                  </a:cubicBezTo>
                  <a:lnTo>
                    <a:pt x="4703" y="2189"/>
                  </a:lnTo>
                  <a:cubicBezTo>
                    <a:pt x="4403" y="1856"/>
                    <a:pt x="4070" y="1556"/>
                    <a:pt x="3736" y="1289"/>
                  </a:cubicBezTo>
                  <a:cubicBezTo>
                    <a:pt x="3569" y="1155"/>
                    <a:pt x="3369" y="1022"/>
                    <a:pt x="3202" y="922"/>
                  </a:cubicBezTo>
                  <a:cubicBezTo>
                    <a:pt x="3002" y="788"/>
                    <a:pt x="2835" y="688"/>
                    <a:pt x="2635" y="555"/>
                  </a:cubicBezTo>
                  <a:cubicBezTo>
                    <a:pt x="2435" y="455"/>
                    <a:pt x="2235" y="321"/>
                    <a:pt x="2035" y="221"/>
                  </a:cubicBezTo>
                  <a:cubicBezTo>
                    <a:pt x="1868" y="88"/>
                    <a:pt x="1635" y="21"/>
                    <a:pt x="1401" y="21"/>
                  </a:cubicBezTo>
                  <a:cubicBezTo>
                    <a:pt x="1306" y="8"/>
                    <a:pt x="1209" y="1"/>
                    <a:pt x="1112"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70" name="Google Shape;6289;p62">
              <a:extLst>
                <a:ext uri="{FF2B5EF4-FFF2-40B4-BE49-F238E27FC236}">
                  <a16:creationId xmlns:a16="http://schemas.microsoft.com/office/drawing/2014/main" id="{6008C29B-D974-4D59-A716-48CF79D66A6A}"/>
                </a:ext>
              </a:extLst>
            </p:cNvPr>
            <p:cNvSpPr/>
            <p:nvPr/>
          </p:nvSpPr>
          <p:spPr>
            <a:xfrm>
              <a:off x="1598767" y="1960324"/>
              <a:ext cx="27925" cy="37022"/>
            </a:xfrm>
            <a:custGeom>
              <a:avLst/>
              <a:gdLst/>
              <a:ahLst/>
              <a:cxnLst/>
              <a:rect l="l" t="t" r="r" b="b"/>
              <a:pathLst>
                <a:path w="1535" h="2035" extrusionOk="0">
                  <a:moveTo>
                    <a:pt x="1435" y="0"/>
                  </a:moveTo>
                  <a:cubicBezTo>
                    <a:pt x="1235" y="100"/>
                    <a:pt x="1068" y="200"/>
                    <a:pt x="901" y="334"/>
                  </a:cubicBezTo>
                  <a:lnTo>
                    <a:pt x="634" y="534"/>
                  </a:lnTo>
                  <a:cubicBezTo>
                    <a:pt x="568" y="601"/>
                    <a:pt x="501" y="667"/>
                    <a:pt x="434" y="734"/>
                  </a:cubicBezTo>
                  <a:cubicBezTo>
                    <a:pt x="334" y="801"/>
                    <a:pt x="267" y="867"/>
                    <a:pt x="167" y="934"/>
                  </a:cubicBezTo>
                  <a:cubicBezTo>
                    <a:pt x="67" y="1001"/>
                    <a:pt x="34" y="1101"/>
                    <a:pt x="1" y="1201"/>
                  </a:cubicBezTo>
                  <a:cubicBezTo>
                    <a:pt x="1" y="1301"/>
                    <a:pt x="1" y="1434"/>
                    <a:pt x="34" y="1535"/>
                  </a:cubicBezTo>
                  <a:cubicBezTo>
                    <a:pt x="67" y="1601"/>
                    <a:pt x="101" y="1701"/>
                    <a:pt x="134" y="1768"/>
                  </a:cubicBezTo>
                  <a:lnTo>
                    <a:pt x="167" y="1868"/>
                  </a:lnTo>
                  <a:lnTo>
                    <a:pt x="201" y="1935"/>
                  </a:lnTo>
                  <a:lnTo>
                    <a:pt x="267" y="1968"/>
                  </a:lnTo>
                  <a:lnTo>
                    <a:pt x="367" y="2035"/>
                  </a:lnTo>
                  <a:lnTo>
                    <a:pt x="634" y="2035"/>
                  </a:lnTo>
                  <a:cubicBezTo>
                    <a:pt x="701" y="2035"/>
                    <a:pt x="768" y="2002"/>
                    <a:pt x="834" y="2002"/>
                  </a:cubicBezTo>
                  <a:cubicBezTo>
                    <a:pt x="968" y="1968"/>
                    <a:pt x="1068" y="1901"/>
                    <a:pt x="1135" y="1835"/>
                  </a:cubicBezTo>
                  <a:cubicBezTo>
                    <a:pt x="1201" y="1768"/>
                    <a:pt x="1268" y="1668"/>
                    <a:pt x="1268" y="1601"/>
                  </a:cubicBezTo>
                  <a:cubicBezTo>
                    <a:pt x="1268" y="1501"/>
                    <a:pt x="1268" y="1401"/>
                    <a:pt x="1301" y="1301"/>
                  </a:cubicBezTo>
                  <a:lnTo>
                    <a:pt x="1368" y="1001"/>
                  </a:lnTo>
                  <a:lnTo>
                    <a:pt x="1435" y="701"/>
                  </a:lnTo>
                  <a:cubicBezTo>
                    <a:pt x="1468" y="534"/>
                    <a:pt x="1502" y="334"/>
                    <a:pt x="1535" y="100"/>
                  </a:cubicBezTo>
                  <a:lnTo>
                    <a:pt x="1435"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71" name="Google Shape;6290;p62">
              <a:extLst>
                <a:ext uri="{FF2B5EF4-FFF2-40B4-BE49-F238E27FC236}">
                  <a16:creationId xmlns:a16="http://schemas.microsoft.com/office/drawing/2014/main" id="{DA64D648-1C8C-49BB-82ED-373D570E5189}"/>
                </a:ext>
              </a:extLst>
            </p:cNvPr>
            <p:cNvSpPr/>
            <p:nvPr/>
          </p:nvSpPr>
          <p:spPr>
            <a:xfrm>
              <a:off x="1622435" y="1924521"/>
              <a:ext cx="35821" cy="37022"/>
            </a:xfrm>
            <a:custGeom>
              <a:avLst/>
              <a:gdLst/>
              <a:ahLst/>
              <a:cxnLst/>
              <a:rect l="l" t="t" r="r" b="b"/>
              <a:pathLst>
                <a:path w="1969" h="2035" extrusionOk="0">
                  <a:moveTo>
                    <a:pt x="1902" y="0"/>
                  </a:moveTo>
                  <a:cubicBezTo>
                    <a:pt x="1668" y="67"/>
                    <a:pt x="1435" y="133"/>
                    <a:pt x="1235" y="267"/>
                  </a:cubicBezTo>
                  <a:cubicBezTo>
                    <a:pt x="1101" y="300"/>
                    <a:pt x="1001" y="367"/>
                    <a:pt x="901" y="434"/>
                  </a:cubicBezTo>
                  <a:cubicBezTo>
                    <a:pt x="801" y="500"/>
                    <a:pt x="701" y="567"/>
                    <a:pt x="601" y="634"/>
                  </a:cubicBezTo>
                  <a:cubicBezTo>
                    <a:pt x="534" y="701"/>
                    <a:pt x="401" y="767"/>
                    <a:pt x="301" y="801"/>
                  </a:cubicBezTo>
                  <a:cubicBezTo>
                    <a:pt x="201" y="867"/>
                    <a:pt x="101" y="967"/>
                    <a:pt x="67" y="1067"/>
                  </a:cubicBezTo>
                  <a:cubicBezTo>
                    <a:pt x="34" y="1201"/>
                    <a:pt x="0" y="1334"/>
                    <a:pt x="0" y="1468"/>
                  </a:cubicBezTo>
                  <a:cubicBezTo>
                    <a:pt x="0" y="1534"/>
                    <a:pt x="34" y="1635"/>
                    <a:pt x="34" y="1701"/>
                  </a:cubicBezTo>
                  <a:lnTo>
                    <a:pt x="67" y="1835"/>
                  </a:lnTo>
                  <a:lnTo>
                    <a:pt x="67" y="1901"/>
                  </a:lnTo>
                  <a:lnTo>
                    <a:pt x="101" y="1968"/>
                  </a:lnTo>
                  <a:lnTo>
                    <a:pt x="201" y="2035"/>
                  </a:lnTo>
                  <a:lnTo>
                    <a:pt x="501" y="2035"/>
                  </a:lnTo>
                  <a:cubicBezTo>
                    <a:pt x="568" y="2035"/>
                    <a:pt x="668" y="2035"/>
                    <a:pt x="734" y="2001"/>
                  </a:cubicBezTo>
                  <a:cubicBezTo>
                    <a:pt x="834" y="2001"/>
                    <a:pt x="968" y="1935"/>
                    <a:pt x="1068" y="1868"/>
                  </a:cubicBezTo>
                  <a:cubicBezTo>
                    <a:pt x="1168" y="1835"/>
                    <a:pt x="1235" y="1735"/>
                    <a:pt x="1268" y="1635"/>
                  </a:cubicBezTo>
                  <a:cubicBezTo>
                    <a:pt x="1301" y="1534"/>
                    <a:pt x="1335" y="1401"/>
                    <a:pt x="1368" y="1301"/>
                  </a:cubicBezTo>
                  <a:lnTo>
                    <a:pt x="1535" y="1034"/>
                  </a:lnTo>
                  <a:cubicBezTo>
                    <a:pt x="1568" y="901"/>
                    <a:pt x="1602" y="801"/>
                    <a:pt x="1668" y="701"/>
                  </a:cubicBezTo>
                  <a:cubicBezTo>
                    <a:pt x="1768" y="500"/>
                    <a:pt x="1868" y="300"/>
                    <a:pt x="1969" y="67"/>
                  </a:cubicBezTo>
                  <a:lnTo>
                    <a:pt x="1902"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72" name="Google Shape;6291;p62">
              <a:extLst>
                <a:ext uri="{FF2B5EF4-FFF2-40B4-BE49-F238E27FC236}">
                  <a16:creationId xmlns:a16="http://schemas.microsoft.com/office/drawing/2014/main" id="{B4BDBF2F-B7C7-4F62-BAE4-464E3409B3B1}"/>
                </a:ext>
              </a:extLst>
            </p:cNvPr>
            <p:cNvSpPr/>
            <p:nvPr/>
          </p:nvSpPr>
          <p:spPr>
            <a:xfrm>
              <a:off x="1657019" y="1883861"/>
              <a:ext cx="69805" cy="42134"/>
            </a:xfrm>
            <a:custGeom>
              <a:avLst/>
              <a:gdLst/>
              <a:ahLst/>
              <a:cxnLst/>
              <a:rect l="l" t="t" r="r" b="b"/>
              <a:pathLst>
                <a:path w="3837" h="2316" extrusionOk="0">
                  <a:moveTo>
                    <a:pt x="3804" y="0"/>
                  </a:moveTo>
                  <a:cubicBezTo>
                    <a:pt x="3437" y="33"/>
                    <a:pt x="3036" y="100"/>
                    <a:pt x="2669" y="167"/>
                  </a:cubicBezTo>
                  <a:cubicBezTo>
                    <a:pt x="2469" y="200"/>
                    <a:pt x="2302" y="267"/>
                    <a:pt x="2102" y="334"/>
                  </a:cubicBezTo>
                  <a:cubicBezTo>
                    <a:pt x="1902" y="367"/>
                    <a:pt x="1735" y="434"/>
                    <a:pt x="1569" y="534"/>
                  </a:cubicBezTo>
                  <a:cubicBezTo>
                    <a:pt x="1368" y="601"/>
                    <a:pt x="1168" y="634"/>
                    <a:pt x="1002" y="734"/>
                  </a:cubicBezTo>
                  <a:cubicBezTo>
                    <a:pt x="801" y="801"/>
                    <a:pt x="635" y="901"/>
                    <a:pt x="501" y="1034"/>
                  </a:cubicBezTo>
                  <a:cubicBezTo>
                    <a:pt x="368" y="1201"/>
                    <a:pt x="234" y="1368"/>
                    <a:pt x="168" y="1535"/>
                  </a:cubicBezTo>
                  <a:cubicBezTo>
                    <a:pt x="68" y="1768"/>
                    <a:pt x="1" y="2002"/>
                    <a:pt x="1" y="2202"/>
                  </a:cubicBezTo>
                  <a:lnTo>
                    <a:pt x="68" y="2302"/>
                  </a:lnTo>
                  <a:cubicBezTo>
                    <a:pt x="136" y="2312"/>
                    <a:pt x="201" y="2316"/>
                    <a:pt x="266" y="2316"/>
                  </a:cubicBezTo>
                  <a:cubicBezTo>
                    <a:pt x="421" y="2316"/>
                    <a:pt x="570" y="2292"/>
                    <a:pt x="735" y="2268"/>
                  </a:cubicBezTo>
                  <a:cubicBezTo>
                    <a:pt x="901" y="2202"/>
                    <a:pt x="1102" y="2168"/>
                    <a:pt x="1268" y="2068"/>
                  </a:cubicBezTo>
                  <a:cubicBezTo>
                    <a:pt x="1435" y="2002"/>
                    <a:pt x="1569" y="1901"/>
                    <a:pt x="1669" y="1768"/>
                  </a:cubicBezTo>
                  <a:cubicBezTo>
                    <a:pt x="1802" y="1635"/>
                    <a:pt x="1936" y="1535"/>
                    <a:pt x="2069" y="1401"/>
                  </a:cubicBezTo>
                  <a:cubicBezTo>
                    <a:pt x="2202" y="1301"/>
                    <a:pt x="2336" y="1168"/>
                    <a:pt x="2469" y="1068"/>
                  </a:cubicBezTo>
                  <a:cubicBezTo>
                    <a:pt x="2636" y="967"/>
                    <a:pt x="2769" y="867"/>
                    <a:pt x="2903" y="767"/>
                  </a:cubicBezTo>
                  <a:cubicBezTo>
                    <a:pt x="3203" y="534"/>
                    <a:pt x="3503" y="334"/>
                    <a:pt x="3837" y="134"/>
                  </a:cubicBezTo>
                  <a:lnTo>
                    <a:pt x="3804"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73" name="Google Shape;6292;p62">
              <a:extLst>
                <a:ext uri="{FF2B5EF4-FFF2-40B4-BE49-F238E27FC236}">
                  <a16:creationId xmlns:a16="http://schemas.microsoft.com/office/drawing/2014/main" id="{50E71F2D-5093-4F96-9E34-B7F00FF55136}"/>
                </a:ext>
              </a:extLst>
            </p:cNvPr>
            <p:cNvSpPr/>
            <p:nvPr/>
          </p:nvSpPr>
          <p:spPr>
            <a:xfrm>
              <a:off x="1726205" y="1868452"/>
              <a:ext cx="55851" cy="24523"/>
            </a:xfrm>
            <a:custGeom>
              <a:avLst/>
              <a:gdLst/>
              <a:ahLst/>
              <a:cxnLst/>
              <a:rect l="l" t="t" r="r" b="b"/>
              <a:pathLst>
                <a:path w="3070" h="1348" extrusionOk="0">
                  <a:moveTo>
                    <a:pt x="894" y="0"/>
                  </a:moveTo>
                  <a:cubicBezTo>
                    <a:pt x="796" y="0"/>
                    <a:pt x="699" y="31"/>
                    <a:pt x="601" y="80"/>
                  </a:cubicBezTo>
                  <a:cubicBezTo>
                    <a:pt x="301" y="247"/>
                    <a:pt x="67" y="514"/>
                    <a:pt x="1" y="847"/>
                  </a:cubicBezTo>
                  <a:lnTo>
                    <a:pt x="34" y="981"/>
                  </a:lnTo>
                  <a:cubicBezTo>
                    <a:pt x="167" y="1081"/>
                    <a:pt x="334" y="1181"/>
                    <a:pt x="501" y="1247"/>
                  </a:cubicBezTo>
                  <a:cubicBezTo>
                    <a:pt x="634" y="1281"/>
                    <a:pt x="768" y="1314"/>
                    <a:pt x="901" y="1347"/>
                  </a:cubicBezTo>
                  <a:cubicBezTo>
                    <a:pt x="1035" y="1347"/>
                    <a:pt x="1168" y="1314"/>
                    <a:pt x="1268" y="1247"/>
                  </a:cubicBezTo>
                  <a:cubicBezTo>
                    <a:pt x="1368" y="1181"/>
                    <a:pt x="1502" y="1114"/>
                    <a:pt x="1602" y="1047"/>
                  </a:cubicBezTo>
                  <a:lnTo>
                    <a:pt x="1969" y="914"/>
                  </a:lnTo>
                  <a:lnTo>
                    <a:pt x="2336" y="780"/>
                  </a:lnTo>
                  <a:lnTo>
                    <a:pt x="3069" y="447"/>
                  </a:lnTo>
                  <a:lnTo>
                    <a:pt x="3069" y="347"/>
                  </a:lnTo>
                  <a:cubicBezTo>
                    <a:pt x="2803" y="247"/>
                    <a:pt x="2536" y="180"/>
                    <a:pt x="2269" y="147"/>
                  </a:cubicBezTo>
                  <a:cubicBezTo>
                    <a:pt x="2135" y="113"/>
                    <a:pt x="2002" y="80"/>
                    <a:pt x="1835" y="80"/>
                  </a:cubicBezTo>
                  <a:lnTo>
                    <a:pt x="1435" y="47"/>
                  </a:lnTo>
                  <a:cubicBezTo>
                    <a:pt x="1301" y="47"/>
                    <a:pt x="1168" y="13"/>
                    <a:pt x="1001" y="13"/>
                  </a:cubicBezTo>
                  <a:cubicBezTo>
                    <a:pt x="965" y="4"/>
                    <a:pt x="930" y="0"/>
                    <a:pt x="894"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74" name="Google Shape;6293;p62">
              <a:extLst>
                <a:ext uri="{FF2B5EF4-FFF2-40B4-BE49-F238E27FC236}">
                  <a16:creationId xmlns:a16="http://schemas.microsoft.com/office/drawing/2014/main" id="{EF7E8C04-F05A-4393-8203-988E3D16605A}"/>
                </a:ext>
              </a:extLst>
            </p:cNvPr>
            <p:cNvSpPr/>
            <p:nvPr/>
          </p:nvSpPr>
          <p:spPr>
            <a:xfrm>
              <a:off x="1782038" y="1863977"/>
              <a:ext cx="41897" cy="23996"/>
            </a:xfrm>
            <a:custGeom>
              <a:avLst/>
              <a:gdLst/>
              <a:ahLst/>
              <a:cxnLst/>
              <a:rect l="l" t="t" r="r" b="b"/>
              <a:pathLst>
                <a:path w="2303" h="1319" extrusionOk="0">
                  <a:moveTo>
                    <a:pt x="751" y="1"/>
                  </a:moveTo>
                  <a:cubicBezTo>
                    <a:pt x="701" y="1"/>
                    <a:pt x="651" y="9"/>
                    <a:pt x="601" y="26"/>
                  </a:cubicBezTo>
                  <a:cubicBezTo>
                    <a:pt x="467" y="59"/>
                    <a:pt x="367" y="126"/>
                    <a:pt x="301" y="226"/>
                  </a:cubicBezTo>
                  <a:cubicBezTo>
                    <a:pt x="234" y="259"/>
                    <a:pt x="201" y="326"/>
                    <a:pt x="134" y="359"/>
                  </a:cubicBezTo>
                  <a:lnTo>
                    <a:pt x="67" y="493"/>
                  </a:lnTo>
                  <a:lnTo>
                    <a:pt x="34" y="526"/>
                  </a:lnTo>
                  <a:lnTo>
                    <a:pt x="0" y="593"/>
                  </a:lnTo>
                  <a:lnTo>
                    <a:pt x="0" y="726"/>
                  </a:lnTo>
                  <a:lnTo>
                    <a:pt x="34" y="793"/>
                  </a:lnTo>
                  <a:lnTo>
                    <a:pt x="67" y="860"/>
                  </a:lnTo>
                  <a:lnTo>
                    <a:pt x="134" y="960"/>
                  </a:lnTo>
                  <a:cubicBezTo>
                    <a:pt x="201" y="993"/>
                    <a:pt x="234" y="1060"/>
                    <a:pt x="301" y="1093"/>
                  </a:cubicBezTo>
                  <a:cubicBezTo>
                    <a:pt x="367" y="1193"/>
                    <a:pt x="467" y="1260"/>
                    <a:pt x="567" y="1293"/>
                  </a:cubicBezTo>
                  <a:cubicBezTo>
                    <a:pt x="601" y="1310"/>
                    <a:pt x="643" y="1318"/>
                    <a:pt x="688" y="1318"/>
                  </a:cubicBezTo>
                  <a:cubicBezTo>
                    <a:pt x="734" y="1318"/>
                    <a:pt x="784" y="1310"/>
                    <a:pt x="834" y="1293"/>
                  </a:cubicBezTo>
                  <a:cubicBezTo>
                    <a:pt x="934" y="1260"/>
                    <a:pt x="1034" y="1227"/>
                    <a:pt x="1101" y="1193"/>
                  </a:cubicBezTo>
                  <a:lnTo>
                    <a:pt x="1401" y="1126"/>
                  </a:lnTo>
                  <a:lnTo>
                    <a:pt x="1668" y="1060"/>
                  </a:lnTo>
                  <a:lnTo>
                    <a:pt x="2269" y="893"/>
                  </a:lnTo>
                  <a:lnTo>
                    <a:pt x="2302" y="760"/>
                  </a:lnTo>
                  <a:cubicBezTo>
                    <a:pt x="2135" y="626"/>
                    <a:pt x="1968" y="493"/>
                    <a:pt x="1768" y="426"/>
                  </a:cubicBezTo>
                  <a:lnTo>
                    <a:pt x="1468" y="259"/>
                  </a:lnTo>
                  <a:cubicBezTo>
                    <a:pt x="1401" y="226"/>
                    <a:pt x="1301" y="192"/>
                    <a:pt x="1201" y="159"/>
                  </a:cubicBezTo>
                  <a:cubicBezTo>
                    <a:pt x="1101" y="126"/>
                    <a:pt x="1001" y="59"/>
                    <a:pt x="901" y="26"/>
                  </a:cubicBezTo>
                  <a:cubicBezTo>
                    <a:pt x="851" y="9"/>
                    <a:pt x="801" y="1"/>
                    <a:pt x="751"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75" name="Google Shape;6294;p62">
              <a:extLst>
                <a:ext uri="{FF2B5EF4-FFF2-40B4-BE49-F238E27FC236}">
                  <a16:creationId xmlns:a16="http://schemas.microsoft.com/office/drawing/2014/main" id="{863CE1F1-5CBB-46ED-BFE5-0E7D4B54FB3E}"/>
                </a:ext>
              </a:extLst>
            </p:cNvPr>
            <p:cNvSpPr/>
            <p:nvPr/>
          </p:nvSpPr>
          <p:spPr>
            <a:xfrm>
              <a:off x="1668553" y="2007042"/>
              <a:ext cx="27944" cy="80738"/>
            </a:xfrm>
            <a:custGeom>
              <a:avLst/>
              <a:gdLst/>
              <a:ahLst/>
              <a:cxnLst/>
              <a:rect l="l" t="t" r="r" b="b"/>
              <a:pathLst>
                <a:path w="1536" h="4438" extrusionOk="0">
                  <a:moveTo>
                    <a:pt x="1435" y="1"/>
                  </a:moveTo>
                  <a:cubicBezTo>
                    <a:pt x="1168" y="301"/>
                    <a:pt x="935" y="634"/>
                    <a:pt x="768" y="968"/>
                  </a:cubicBezTo>
                  <a:cubicBezTo>
                    <a:pt x="668" y="1135"/>
                    <a:pt x="568" y="1335"/>
                    <a:pt x="501" y="1502"/>
                  </a:cubicBezTo>
                  <a:cubicBezTo>
                    <a:pt x="401" y="1702"/>
                    <a:pt x="334" y="1902"/>
                    <a:pt x="301" y="2102"/>
                  </a:cubicBezTo>
                  <a:cubicBezTo>
                    <a:pt x="234" y="2269"/>
                    <a:pt x="134" y="2469"/>
                    <a:pt x="67" y="2669"/>
                  </a:cubicBezTo>
                  <a:cubicBezTo>
                    <a:pt x="1" y="2836"/>
                    <a:pt x="1" y="3069"/>
                    <a:pt x="1" y="3270"/>
                  </a:cubicBezTo>
                  <a:cubicBezTo>
                    <a:pt x="34" y="3470"/>
                    <a:pt x="101" y="3670"/>
                    <a:pt x="167" y="3837"/>
                  </a:cubicBezTo>
                  <a:cubicBezTo>
                    <a:pt x="267" y="4070"/>
                    <a:pt x="368" y="4270"/>
                    <a:pt x="534" y="4437"/>
                  </a:cubicBezTo>
                  <a:lnTo>
                    <a:pt x="668" y="4437"/>
                  </a:lnTo>
                  <a:cubicBezTo>
                    <a:pt x="835" y="4270"/>
                    <a:pt x="968" y="4104"/>
                    <a:pt x="1068" y="3903"/>
                  </a:cubicBezTo>
                  <a:cubicBezTo>
                    <a:pt x="1168" y="3703"/>
                    <a:pt x="1235" y="3536"/>
                    <a:pt x="1302" y="3336"/>
                  </a:cubicBezTo>
                  <a:cubicBezTo>
                    <a:pt x="1368" y="3170"/>
                    <a:pt x="1368" y="3003"/>
                    <a:pt x="1335" y="2803"/>
                  </a:cubicBezTo>
                  <a:cubicBezTo>
                    <a:pt x="1335" y="2636"/>
                    <a:pt x="1302" y="2436"/>
                    <a:pt x="1302" y="2269"/>
                  </a:cubicBezTo>
                  <a:cubicBezTo>
                    <a:pt x="1302" y="2069"/>
                    <a:pt x="1302" y="1902"/>
                    <a:pt x="1335" y="1702"/>
                  </a:cubicBezTo>
                  <a:cubicBezTo>
                    <a:pt x="1368" y="1535"/>
                    <a:pt x="1368" y="1368"/>
                    <a:pt x="1368" y="1168"/>
                  </a:cubicBezTo>
                  <a:cubicBezTo>
                    <a:pt x="1402" y="801"/>
                    <a:pt x="1468" y="434"/>
                    <a:pt x="1535" y="34"/>
                  </a:cubicBezTo>
                  <a:lnTo>
                    <a:pt x="1435"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76" name="Google Shape;6295;p62">
              <a:extLst>
                <a:ext uri="{FF2B5EF4-FFF2-40B4-BE49-F238E27FC236}">
                  <a16:creationId xmlns:a16="http://schemas.microsoft.com/office/drawing/2014/main" id="{8D2983E8-0CD5-45EB-B43A-16359EE16CE4}"/>
                </a:ext>
              </a:extLst>
            </p:cNvPr>
            <p:cNvSpPr/>
            <p:nvPr/>
          </p:nvSpPr>
          <p:spPr>
            <a:xfrm>
              <a:off x="1855463" y="1658711"/>
              <a:ext cx="27325" cy="81339"/>
            </a:xfrm>
            <a:custGeom>
              <a:avLst/>
              <a:gdLst/>
              <a:ahLst/>
              <a:cxnLst/>
              <a:rect l="l" t="t" r="r" b="b"/>
              <a:pathLst>
                <a:path w="1502" h="4471" extrusionOk="0">
                  <a:moveTo>
                    <a:pt x="1201" y="1"/>
                  </a:moveTo>
                  <a:cubicBezTo>
                    <a:pt x="1001" y="134"/>
                    <a:pt x="801" y="267"/>
                    <a:pt x="634" y="434"/>
                  </a:cubicBezTo>
                  <a:cubicBezTo>
                    <a:pt x="501" y="568"/>
                    <a:pt x="368" y="734"/>
                    <a:pt x="267" y="935"/>
                  </a:cubicBezTo>
                  <a:cubicBezTo>
                    <a:pt x="167" y="1101"/>
                    <a:pt x="101" y="1302"/>
                    <a:pt x="101" y="1502"/>
                  </a:cubicBezTo>
                  <a:cubicBezTo>
                    <a:pt x="101" y="1702"/>
                    <a:pt x="101" y="1902"/>
                    <a:pt x="34" y="2102"/>
                  </a:cubicBezTo>
                  <a:cubicBezTo>
                    <a:pt x="1" y="2302"/>
                    <a:pt x="34" y="2536"/>
                    <a:pt x="1" y="2703"/>
                  </a:cubicBezTo>
                  <a:cubicBezTo>
                    <a:pt x="1" y="2903"/>
                    <a:pt x="1" y="3136"/>
                    <a:pt x="34" y="3303"/>
                  </a:cubicBezTo>
                  <a:cubicBezTo>
                    <a:pt x="101" y="3703"/>
                    <a:pt x="167" y="4104"/>
                    <a:pt x="267" y="4470"/>
                  </a:cubicBezTo>
                  <a:lnTo>
                    <a:pt x="401" y="4470"/>
                  </a:lnTo>
                  <a:cubicBezTo>
                    <a:pt x="501" y="4070"/>
                    <a:pt x="601" y="3703"/>
                    <a:pt x="701" y="3370"/>
                  </a:cubicBezTo>
                  <a:cubicBezTo>
                    <a:pt x="734" y="3170"/>
                    <a:pt x="801" y="3003"/>
                    <a:pt x="868" y="2836"/>
                  </a:cubicBezTo>
                  <a:cubicBezTo>
                    <a:pt x="935" y="2669"/>
                    <a:pt x="1001" y="2502"/>
                    <a:pt x="1068" y="2336"/>
                  </a:cubicBezTo>
                  <a:cubicBezTo>
                    <a:pt x="1135" y="2135"/>
                    <a:pt x="1235" y="2002"/>
                    <a:pt x="1302" y="1835"/>
                  </a:cubicBezTo>
                  <a:cubicBezTo>
                    <a:pt x="1402" y="1668"/>
                    <a:pt x="1468" y="1502"/>
                    <a:pt x="1468" y="1302"/>
                  </a:cubicBezTo>
                  <a:cubicBezTo>
                    <a:pt x="1502" y="1135"/>
                    <a:pt x="1502" y="935"/>
                    <a:pt x="1468" y="734"/>
                  </a:cubicBezTo>
                  <a:cubicBezTo>
                    <a:pt x="1468" y="501"/>
                    <a:pt x="1402" y="267"/>
                    <a:pt x="1335" y="67"/>
                  </a:cubicBezTo>
                  <a:lnTo>
                    <a:pt x="1201"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77" name="Google Shape;6296;p62">
              <a:extLst>
                <a:ext uri="{FF2B5EF4-FFF2-40B4-BE49-F238E27FC236}">
                  <a16:creationId xmlns:a16="http://schemas.microsoft.com/office/drawing/2014/main" id="{BCA5F251-EFE7-4CAF-8244-7B9C6C3874D7}"/>
                </a:ext>
              </a:extLst>
            </p:cNvPr>
            <p:cNvSpPr/>
            <p:nvPr/>
          </p:nvSpPr>
          <p:spPr>
            <a:xfrm>
              <a:off x="1694641" y="1949390"/>
              <a:ext cx="35221" cy="46136"/>
            </a:xfrm>
            <a:custGeom>
              <a:avLst/>
              <a:gdLst/>
              <a:ahLst/>
              <a:cxnLst/>
              <a:rect l="l" t="t" r="r" b="b"/>
              <a:pathLst>
                <a:path w="1936" h="2536" extrusionOk="0">
                  <a:moveTo>
                    <a:pt x="1802" y="1"/>
                  </a:moveTo>
                  <a:cubicBezTo>
                    <a:pt x="1569" y="101"/>
                    <a:pt x="1335" y="234"/>
                    <a:pt x="1135" y="401"/>
                  </a:cubicBezTo>
                  <a:lnTo>
                    <a:pt x="802" y="668"/>
                  </a:lnTo>
                  <a:cubicBezTo>
                    <a:pt x="735" y="735"/>
                    <a:pt x="635" y="835"/>
                    <a:pt x="535" y="935"/>
                  </a:cubicBezTo>
                  <a:cubicBezTo>
                    <a:pt x="435" y="1035"/>
                    <a:pt x="335" y="1135"/>
                    <a:pt x="201" y="1202"/>
                  </a:cubicBezTo>
                  <a:cubicBezTo>
                    <a:pt x="101" y="1302"/>
                    <a:pt x="34" y="1435"/>
                    <a:pt x="1" y="1568"/>
                  </a:cubicBezTo>
                  <a:cubicBezTo>
                    <a:pt x="1" y="1702"/>
                    <a:pt x="1" y="1835"/>
                    <a:pt x="1" y="1969"/>
                  </a:cubicBezTo>
                  <a:cubicBezTo>
                    <a:pt x="34" y="2169"/>
                    <a:pt x="101" y="2336"/>
                    <a:pt x="201" y="2502"/>
                  </a:cubicBezTo>
                  <a:lnTo>
                    <a:pt x="335" y="2536"/>
                  </a:lnTo>
                  <a:cubicBezTo>
                    <a:pt x="501" y="2502"/>
                    <a:pt x="668" y="2469"/>
                    <a:pt x="835" y="2369"/>
                  </a:cubicBezTo>
                  <a:cubicBezTo>
                    <a:pt x="935" y="2302"/>
                    <a:pt x="1068" y="2236"/>
                    <a:pt x="1168" y="2136"/>
                  </a:cubicBezTo>
                  <a:cubicBezTo>
                    <a:pt x="1235" y="2069"/>
                    <a:pt x="1302" y="1969"/>
                    <a:pt x="1335" y="1835"/>
                  </a:cubicBezTo>
                  <a:cubicBezTo>
                    <a:pt x="1335" y="1702"/>
                    <a:pt x="1369" y="1602"/>
                    <a:pt x="1402" y="1468"/>
                  </a:cubicBezTo>
                  <a:lnTo>
                    <a:pt x="1936" y="34"/>
                  </a:lnTo>
                  <a:lnTo>
                    <a:pt x="1802"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78" name="Google Shape;6297;p62">
              <a:extLst>
                <a:ext uri="{FF2B5EF4-FFF2-40B4-BE49-F238E27FC236}">
                  <a16:creationId xmlns:a16="http://schemas.microsoft.com/office/drawing/2014/main" id="{6389C105-A764-4E86-8940-DCCC90F96D14}"/>
                </a:ext>
              </a:extLst>
            </p:cNvPr>
            <p:cNvSpPr/>
            <p:nvPr/>
          </p:nvSpPr>
          <p:spPr>
            <a:xfrm>
              <a:off x="1727424" y="1886881"/>
              <a:ext cx="101350" cy="63747"/>
            </a:xfrm>
            <a:custGeom>
              <a:avLst/>
              <a:gdLst/>
              <a:ahLst/>
              <a:cxnLst/>
              <a:rect l="l" t="t" r="r" b="b"/>
              <a:pathLst>
                <a:path w="5571" h="3504" extrusionOk="0">
                  <a:moveTo>
                    <a:pt x="5538" y="1"/>
                  </a:moveTo>
                  <a:cubicBezTo>
                    <a:pt x="4970" y="34"/>
                    <a:pt x="4403" y="134"/>
                    <a:pt x="3870" y="301"/>
                  </a:cubicBezTo>
                  <a:cubicBezTo>
                    <a:pt x="3603" y="368"/>
                    <a:pt x="3336" y="468"/>
                    <a:pt x="3069" y="568"/>
                  </a:cubicBezTo>
                  <a:cubicBezTo>
                    <a:pt x="2802" y="668"/>
                    <a:pt x="2535" y="801"/>
                    <a:pt x="2269" y="902"/>
                  </a:cubicBezTo>
                  <a:cubicBezTo>
                    <a:pt x="2135" y="968"/>
                    <a:pt x="2035" y="1035"/>
                    <a:pt x="1902" y="1102"/>
                  </a:cubicBezTo>
                  <a:cubicBezTo>
                    <a:pt x="1768" y="1168"/>
                    <a:pt x="1635" y="1235"/>
                    <a:pt x="1501" y="1302"/>
                  </a:cubicBezTo>
                  <a:cubicBezTo>
                    <a:pt x="1234" y="1435"/>
                    <a:pt x="1001" y="1602"/>
                    <a:pt x="801" y="1836"/>
                  </a:cubicBezTo>
                  <a:cubicBezTo>
                    <a:pt x="401" y="2269"/>
                    <a:pt x="100" y="2836"/>
                    <a:pt x="0" y="3437"/>
                  </a:cubicBezTo>
                  <a:lnTo>
                    <a:pt x="100" y="3503"/>
                  </a:lnTo>
                  <a:cubicBezTo>
                    <a:pt x="401" y="3437"/>
                    <a:pt x="667" y="3337"/>
                    <a:pt x="934" y="3203"/>
                  </a:cubicBezTo>
                  <a:cubicBezTo>
                    <a:pt x="1168" y="3070"/>
                    <a:pt x="1401" y="2936"/>
                    <a:pt x="1635" y="2803"/>
                  </a:cubicBezTo>
                  <a:cubicBezTo>
                    <a:pt x="1868" y="2669"/>
                    <a:pt x="2068" y="2503"/>
                    <a:pt x="2235" y="2336"/>
                  </a:cubicBezTo>
                  <a:cubicBezTo>
                    <a:pt x="2335" y="2236"/>
                    <a:pt x="2435" y="2136"/>
                    <a:pt x="2535" y="2036"/>
                  </a:cubicBezTo>
                  <a:lnTo>
                    <a:pt x="2669" y="1902"/>
                  </a:lnTo>
                  <a:lnTo>
                    <a:pt x="2836" y="1802"/>
                  </a:lnTo>
                  <a:cubicBezTo>
                    <a:pt x="3036" y="1635"/>
                    <a:pt x="3236" y="1469"/>
                    <a:pt x="3469" y="1335"/>
                  </a:cubicBezTo>
                  <a:cubicBezTo>
                    <a:pt x="3703" y="1168"/>
                    <a:pt x="3903" y="1035"/>
                    <a:pt x="4137" y="902"/>
                  </a:cubicBezTo>
                  <a:cubicBezTo>
                    <a:pt x="4604" y="601"/>
                    <a:pt x="5071" y="368"/>
                    <a:pt x="5571" y="134"/>
                  </a:cubicBezTo>
                  <a:lnTo>
                    <a:pt x="5538"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79" name="Google Shape;6298;p62">
              <a:extLst>
                <a:ext uri="{FF2B5EF4-FFF2-40B4-BE49-F238E27FC236}">
                  <a16:creationId xmlns:a16="http://schemas.microsoft.com/office/drawing/2014/main" id="{455C303E-0E58-4445-9CA9-6843E4BACF96}"/>
                </a:ext>
              </a:extLst>
            </p:cNvPr>
            <p:cNvSpPr/>
            <p:nvPr/>
          </p:nvSpPr>
          <p:spPr>
            <a:xfrm>
              <a:off x="1759588" y="2036169"/>
              <a:ext cx="29144" cy="102588"/>
            </a:xfrm>
            <a:custGeom>
              <a:avLst/>
              <a:gdLst/>
              <a:ahLst/>
              <a:cxnLst/>
              <a:rect l="l" t="t" r="r" b="b"/>
              <a:pathLst>
                <a:path w="1602" h="5639" extrusionOk="0">
                  <a:moveTo>
                    <a:pt x="234" y="1"/>
                  </a:moveTo>
                  <a:cubicBezTo>
                    <a:pt x="100" y="468"/>
                    <a:pt x="34" y="968"/>
                    <a:pt x="0" y="1468"/>
                  </a:cubicBezTo>
                  <a:lnTo>
                    <a:pt x="0" y="2236"/>
                  </a:lnTo>
                  <a:cubicBezTo>
                    <a:pt x="0" y="2469"/>
                    <a:pt x="34" y="2736"/>
                    <a:pt x="67" y="2970"/>
                  </a:cubicBezTo>
                  <a:lnTo>
                    <a:pt x="134" y="3737"/>
                  </a:lnTo>
                  <a:cubicBezTo>
                    <a:pt x="134" y="4004"/>
                    <a:pt x="234" y="4237"/>
                    <a:pt x="334" y="4471"/>
                  </a:cubicBezTo>
                  <a:cubicBezTo>
                    <a:pt x="434" y="4704"/>
                    <a:pt x="601" y="4904"/>
                    <a:pt x="767" y="5104"/>
                  </a:cubicBezTo>
                  <a:cubicBezTo>
                    <a:pt x="934" y="5338"/>
                    <a:pt x="1168" y="5505"/>
                    <a:pt x="1401" y="5638"/>
                  </a:cubicBezTo>
                  <a:lnTo>
                    <a:pt x="1501" y="5605"/>
                  </a:lnTo>
                  <a:cubicBezTo>
                    <a:pt x="1568" y="5338"/>
                    <a:pt x="1601" y="5071"/>
                    <a:pt x="1601" y="4804"/>
                  </a:cubicBezTo>
                  <a:cubicBezTo>
                    <a:pt x="1601" y="4537"/>
                    <a:pt x="1568" y="4304"/>
                    <a:pt x="1535" y="4070"/>
                  </a:cubicBezTo>
                  <a:cubicBezTo>
                    <a:pt x="1501" y="3837"/>
                    <a:pt x="1435" y="3603"/>
                    <a:pt x="1334" y="3403"/>
                  </a:cubicBezTo>
                  <a:cubicBezTo>
                    <a:pt x="1234" y="3203"/>
                    <a:pt x="1134" y="2970"/>
                    <a:pt x="1068" y="2769"/>
                  </a:cubicBezTo>
                  <a:cubicBezTo>
                    <a:pt x="968" y="2536"/>
                    <a:pt x="901" y="2336"/>
                    <a:pt x="834" y="2102"/>
                  </a:cubicBezTo>
                  <a:cubicBezTo>
                    <a:pt x="801" y="1869"/>
                    <a:pt x="701" y="1635"/>
                    <a:pt x="667" y="1402"/>
                  </a:cubicBezTo>
                  <a:cubicBezTo>
                    <a:pt x="534" y="968"/>
                    <a:pt x="434" y="468"/>
                    <a:pt x="367"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80" name="Google Shape;6299;p62">
              <a:extLst>
                <a:ext uri="{FF2B5EF4-FFF2-40B4-BE49-F238E27FC236}">
                  <a16:creationId xmlns:a16="http://schemas.microsoft.com/office/drawing/2014/main" id="{658124B1-F6E6-451A-82F1-992A4A6758A9}"/>
                </a:ext>
              </a:extLst>
            </p:cNvPr>
            <p:cNvSpPr/>
            <p:nvPr/>
          </p:nvSpPr>
          <p:spPr>
            <a:xfrm>
              <a:off x="1755950" y="1943332"/>
              <a:ext cx="38241" cy="92855"/>
            </a:xfrm>
            <a:custGeom>
              <a:avLst/>
              <a:gdLst/>
              <a:ahLst/>
              <a:cxnLst/>
              <a:rect l="l" t="t" r="r" b="b"/>
              <a:pathLst>
                <a:path w="2102" h="5104" extrusionOk="0">
                  <a:moveTo>
                    <a:pt x="2001" y="0"/>
                  </a:moveTo>
                  <a:cubicBezTo>
                    <a:pt x="1701" y="334"/>
                    <a:pt x="1401" y="701"/>
                    <a:pt x="1134" y="1068"/>
                  </a:cubicBezTo>
                  <a:cubicBezTo>
                    <a:pt x="1001" y="1268"/>
                    <a:pt x="901" y="1468"/>
                    <a:pt x="767" y="1668"/>
                  </a:cubicBezTo>
                  <a:cubicBezTo>
                    <a:pt x="667" y="1868"/>
                    <a:pt x="567" y="2102"/>
                    <a:pt x="467" y="2302"/>
                  </a:cubicBezTo>
                  <a:cubicBezTo>
                    <a:pt x="367" y="2535"/>
                    <a:pt x="267" y="2735"/>
                    <a:pt x="167" y="2969"/>
                  </a:cubicBezTo>
                  <a:cubicBezTo>
                    <a:pt x="67" y="3169"/>
                    <a:pt x="0" y="3403"/>
                    <a:pt x="0" y="3669"/>
                  </a:cubicBezTo>
                  <a:cubicBezTo>
                    <a:pt x="0" y="3903"/>
                    <a:pt x="33" y="4136"/>
                    <a:pt x="100" y="4370"/>
                  </a:cubicBezTo>
                  <a:cubicBezTo>
                    <a:pt x="167" y="4637"/>
                    <a:pt x="267" y="4870"/>
                    <a:pt x="434" y="5104"/>
                  </a:cubicBezTo>
                  <a:lnTo>
                    <a:pt x="567" y="5104"/>
                  </a:lnTo>
                  <a:cubicBezTo>
                    <a:pt x="734" y="4904"/>
                    <a:pt x="867" y="4703"/>
                    <a:pt x="967" y="4470"/>
                  </a:cubicBezTo>
                  <a:cubicBezTo>
                    <a:pt x="1067" y="4270"/>
                    <a:pt x="1168" y="4070"/>
                    <a:pt x="1268" y="3870"/>
                  </a:cubicBezTo>
                  <a:cubicBezTo>
                    <a:pt x="1301" y="3769"/>
                    <a:pt x="1301" y="3669"/>
                    <a:pt x="1334" y="3569"/>
                  </a:cubicBezTo>
                  <a:cubicBezTo>
                    <a:pt x="1368" y="3469"/>
                    <a:pt x="1368" y="3369"/>
                    <a:pt x="1368" y="3269"/>
                  </a:cubicBezTo>
                  <a:cubicBezTo>
                    <a:pt x="1368" y="3036"/>
                    <a:pt x="1401" y="2835"/>
                    <a:pt x="1434" y="2602"/>
                  </a:cubicBezTo>
                  <a:cubicBezTo>
                    <a:pt x="1468" y="2402"/>
                    <a:pt x="1501" y="2202"/>
                    <a:pt x="1568" y="1968"/>
                  </a:cubicBezTo>
                  <a:cubicBezTo>
                    <a:pt x="1601" y="1768"/>
                    <a:pt x="1635" y="1568"/>
                    <a:pt x="1701" y="1334"/>
                  </a:cubicBezTo>
                  <a:cubicBezTo>
                    <a:pt x="1801" y="934"/>
                    <a:pt x="1968" y="500"/>
                    <a:pt x="2102" y="67"/>
                  </a:cubicBezTo>
                  <a:lnTo>
                    <a:pt x="2001"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81" name="Google Shape;6300;p62">
              <a:extLst>
                <a:ext uri="{FF2B5EF4-FFF2-40B4-BE49-F238E27FC236}">
                  <a16:creationId xmlns:a16="http://schemas.microsoft.com/office/drawing/2014/main" id="{CA5069C7-5DAD-4C20-9F0C-9B9F3DBC40E9}"/>
                </a:ext>
              </a:extLst>
            </p:cNvPr>
            <p:cNvSpPr/>
            <p:nvPr/>
          </p:nvSpPr>
          <p:spPr>
            <a:xfrm>
              <a:off x="1789933" y="1893558"/>
              <a:ext cx="47337" cy="50994"/>
            </a:xfrm>
            <a:custGeom>
              <a:avLst/>
              <a:gdLst/>
              <a:ahLst/>
              <a:cxnLst/>
              <a:rect l="l" t="t" r="r" b="b"/>
              <a:pathLst>
                <a:path w="2602" h="2803" extrusionOk="0">
                  <a:moveTo>
                    <a:pt x="2502" y="1"/>
                  </a:moveTo>
                  <a:cubicBezTo>
                    <a:pt x="2235" y="101"/>
                    <a:pt x="1935" y="234"/>
                    <a:pt x="1668" y="401"/>
                  </a:cubicBezTo>
                  <a:cubicBezTo>
                    <a:pt x="1501" y="501"/>
                    <a:pt x="1368" y="568"/>
                    <a:pt x="1234" y="668"/>
                  </a:cubicBezTo>
                  <a:cubicBezTo>
                    <a:pt x="1101" y="768"/>
                    <a:pt x="967" y="868"/>
                    <a:pt x="867" y="968"/>
                  </a:cubicBezTo>
                  <a:cubicBezTo>
                    <a:pt x="734" y="1068"/>
                    <a:pt x="600" y="1168"/>
                    <a:pt x="467" y="1268"/>
                  </a:cubicBezTo>
                  <a:cubicBezTo>
                    <a:pt x="334" y="1368"/>
                    <a:pt x="234" y="1469"/>
                    <a:pt x="167" y="1635"/>
                  </a:cubicBezTo>
                  <a:cubicBezTo>
                    <a:pt x="33" y="1969"/>
                    <a:pt x="0" y="2369"/>
                    <a:pt x="133" y="2736"/>
                  </a:cubicBezTo>
                  <a:lnTo>
                    <a:pt x="234" y="2803"/>
                  </a:lnTo>
                  <a:cubicBezTo>
                    <a:pt x="434" y="2769"/>
                    <a:pt x="634" y="2703"/>
                    <a:pt x="801" y="2636"/>
                  </a:cubicBezTo>
                  <a:cubicBezTo>
                    <a:pt x="934" y="2569"/>
                    <a:pt x="1101" y="2503"/>
                    <a:pt x="1234" y="2403"/>
                  </a:cubicBezTo>
                  <a:cubicBezTo>
                    <a:pt x="1334" y="2302"/>
                    <a:pt x="1401" y="2169"/>
                    <a:pt x="1468" y="2036"/>
                  </a:cubicBezTo>
                  <a:cubicBezTo>
                    <a:pt x="1534" y="1902"/>
                    <a:pt x="1568" y="1769"/>
                    <a:pt x="1635" y="1635"/>
                  </a:cubicBezTo>
                  <a:lnTo>
                    <a:pt x="1868" y="1235"/>
                  </a:lnTo>
                  <a:cubicBezTo>
                    <a:pt x="1935" y="1135"/>
                    <a:pt x="2035" y="1002"/>
                    <a:pt x="2102" y="868"/>
                  </a:cubicBezTo>
                  <a:cubicBezTo>
                    <a:pt x="2268" y="601"/>
                    <a:pt x="2435" y="334"/>
                    <a:pt x="2602" y="68"/>
                  </a:cubicBezTo>
                  <a:lnTo>
                    <a:pt x="2502"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82" name="Google Shape;6301;p62">
              <a:extLst>
                <a:ext uri="{FF2B5EF4-FFF2-40B4-BE49-F238E27FC236}">
                  <a16:creationId xmlns:a16="http://schemas.microsoft.com/office/drawing/2014/main" id="{63BC73EE-A6BC-4BFE-8FB9-E4C80D664139}"/>
                </a:ext>
              </a:extLst>
            </p:cNvPr>
            <p:cNvSpPr/>
            <p:nvPr/>
          </p:nvSpPr>
          <p:spPr>
            <a:xfrm>
              <a:off x="1840290" y="2026472"/>
              <a:ext cx="32183" cy="111666"/>
            </a:xfrm>
            <a:custGeom>
              <a:avLst/>
              <a:gdLst/>
              <a:ahLst/>
              <a:cxnLst/>
              <a:rect l="l" t="t" r="r" b="b"/>
              <a:pathLst>
                <a:path w="1769" h="6138" extrusionOk="0">
                  <a:moveTo>
                    <a:pt x="34" y="0"/>
                  </a:moveTo>
                  <a:cubicBezTo>
                    <a:pt x="1" y="534"/>
                    <a:pt x="1" y="1067"/>
                    <a:pt x="34" y="1601"/>
                  </a:cubicBezTo>
                  <a:cubicBezTo>
                    <a:pt x="34" y="1868"/>
                    <a:pt x="67" y="2135"/>
                    <a:pt x="67" y="2402"/>
                  </a:cubicBezTo>
                  <a:cubicBezTo>
                    <a:pt x="101" y="2669"/>
                    <a:pt x="134" y="2935"/>
                    <a:pt x="167" y="3202"/>
                  </a:cubicBezTo>
                  <a:cubicBezTo>
                    <a:pt x="234" y="3469"/>
                    <a:pt x="234" y="3736"/>
                    <a:pt x="268" y="4036"/>
                  </a:cubicBezTo>
                  <a:cubicBezTo>
                    <a:pt x="301" y="4303"/>
                    <a:pt x="368" y="4570"/>
                    <a:pt x="501" y="4803"/>
                  </a:cubicBezTo>
                  <a:cubicBezTo>
                    <a:pt x="601" y="5070"/>
                    <a:pt x="735" y="5304"/>
                    <a:pt x="901" y="5537"/>
                  </a:cubicBezTo>
                  <a:cubicBezTo>
                    <a:pt x="1068" y="5771"/>
                    <a:pt x="1302" y="5971"/>
                    <a:pt x="1535" y="6138"/>
                  </a:cubicBezTo>
                  <a:lnTo>
                    <a:pt x="1669" y="6104"/>
                  </a:lnTo>
                  <a:cubicBezTo>
                    <a:pt x="1735" y="5838"/>
                    <a:pt x="1769" y="5537"/>
                    <a:pt x="1769" y="5237"/>
                  </a:cubicBezTo>
                  <a:cubicBezTo>
                    <a:pt x="1769" y="4970"/>
                    <a:pt x="1769" y="4703"/>
                    <a:pt x="1702" y="4437"/>
                  </a:cubicBezTo>
                  <a:cubicBezTo>
                    <a:pt x="1669" y="4203"/>
                    <a:pt x="1602" y="3936"/>
                    <a:pt x="1502" y="3703"/>
                  </a:cubicBezTo>
                  <a:cubicBezTo>
                    <a:pt x="1368" y="3469"/>
                    <a:pt x="1268" y="3236"/>
                    <a:pt x="1168" y="2969"/>
                  </a:cubicBezTo>
                  <a:cubicBezTo>
                    <a:pt x="1068" y="2735"/>
                    <a:pt x="1001" y="2502"/>
                    <a:pt x="901" y="2235"/>
                  </a:cubicBezTo>
                  <a:cubicBezTo>
                    <a:pt x="835" y="2001"/>
                    <a:pt x="735" y="1735"/>
                    <a:pt x="634" y="1501"/>
                  </a:cubicBezTo>
                  <a:cubicBezTo>
                    <a:pt x="468" y="1001"/>
                    <a:pt x="301" y="500"/>
                    <a:pt x="134"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83" name="Google Shape;6302;p62">
              <a:extLst>
                <a:ext uri="{FF2B5EF4-FFF2-40B4-BE49-F238E27FC236}">
                  <a16:creationId xmlns:a16="http://schemas.microsoft.com/office/drawing/2014/main" id="{7DF00BEB-BE9E-4F45-BE34-BB65465032E4}"/>
                </a:ext>
              </a:extLst>
            </p:cNvPr>
            <p:cNvSpPr/>
            <p:nvPr/>
          </p:nvSpPr>
          <p:spPr>
            <a:xfrm>
              <a:off x="1825736" y="1896596"/>
              <a:ext cx="24887" cy="129894"/>
            </a:xfrm>
            <a:custGeom>
              <a:avLst/>
              <a:gdLst/>
              <a:ahLst/>
              <a:cxnLst/>
              <a:rect l="l" t="t" r="r" b="b"/>
              <a:pathLst>
                <a:path w="1368" h="7140" extrusionOk="0">
                  <a:moveTo>
                    <a:pt x="1068" y="1"/>
                  </a:moveTo>
                  <a:cubicBezTo>
                    <a:pt x="801" y="534"/>
                    <a:pt x="601" y="1135"/>
                    <a:pt x="467" y="1735"/>
                  </a:cubicBezTo>
                  <a:cubicBezTo>
                    <a:pt x="400" y="2035"/>
                    <a:pt x="334" y="2336"/>
                    <a:pt x="267" y="2636"/>
                  </a:cubicBezTo>
                  <a:cubicBezTo>
                    <a:pt x="234" y="2936"/>
                    <a:pt x="200" y="3236"/>
                    <a:pt x="134" y="3536"/>
                  </a:cubicBezTo>
                  <a:cubicBezTo>
                    <a:pt x="33" y="4137"/>
                    <a:pt x="0" y="4771"/>
                    <a:pt x="67" y="5371"/>
                  </a:cubicBezTo>
                  <a:cubicBezTo>
                    <a:pt x="167" y="6005"/>
                    <a:pt x="434" y="6605"/>
                    <a:pt x="801" y="7139"/>
                  </a:cubicBezTo>
                  <a:lnTo>
                    <a:pt x="934" y="7139"/>
                  </a:lnTo>
                  <a:cubicBezTo>
                    <a:pt x="1068" y="6839"/>
                    <a:pt x="1168" y="6539"/>
                    <a:pt x="1234" y="6205"/>
                  </a:cubicBezTo>
                  <a:cubicBezTo>
                    <a:pt x="1268" y="5905"/>
                    <a:pt x="1334" y="5605"/>
                    <a:pt x="1334" y="5304"/>
                  </a:cubicBezTo>
                  <a:cubicBezTo>
                    <a:pt x="1368" y="5038"/>
                    <a:pt x="1334" y="4737"/>
                    <a:pt x="1301" y="4437"/>
                  </a:cubicBezTo>
                  <a:cubicBezTo>
                    <a:pt x="1234" y="4170"/>
                    <a:pt x="1201" y="3870"/>
                    <a:pt x="1168" y="3570"/>
                  </a:cubicBezTo>
                  <a:cubicBezTo>
                    <a:pt x="1168" y="3303"/>
                    <a:pt x="1134" y="3003"/>
                    <a:pt x="1134" y="2703"/>
                  </a:cubicBezTo>
                  <a:cubicBezTo>
                    <a:pt x="1134" y="2402"/>
                    <a:pt x="1101" y="2102"/>
                    <a:pt x="1101" y="1835"/>
                  </a:cubicBezTo>
                  <a:cubicBezTo>
                    <a:pt x="1101" y="1235"/>
                    <a:pt x="1134" y="634"/>
                    <a:pt x="1201" y="67"/>
                  </a:cubicBezTo>
                  <a:lnTo>
                    <a:pt x="1068"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84" name="Google Shape;6303;p62">
              <a:extLst>
                <a:ext uri="{FF2B5EF4-FFF2-40B4-BE49-F238E27FC236}">
                  <a16:creationId xmlns:a16="http://schemas.microsoft.com/office/drawing/2014/main" id="{C0262CD4-AD82-4AF7-AA49-81D20CF205F9}"/>
                </a:ext>
              </a:extLst>
            </p:cNvPr>
            <p:cNvSpPr/>
            <p:nvPr/>
          </p:nvSpPr>
          <p:spPr>
            <a:xfrm>
              <a:off x="1963490" y="2036787"/>
              <a:ext cx="24887" cy="76481"/>
            </a:xfrm>
            <a:custGeom>
              <a:avLst/>
              <a:gdLst/>
              <a:ahLst/>
              <a:cxnLst/>
              <a:rect l="l" t="t" r="r" b="b"/>
              <a:pathLst>
                <a:path w="1368" h="4204" extrusionOk="0">
                  <a:moveTo>
                    <a:pt x="400" y="0"/>
                  </a:moveTo>
                  <a:lnTo>
                    <a:pt x="267" y="33"/>
                  </a:lnTo>
                  <a:lnTo>
                    <a:pt x="134" y="2135"/>
                  </a:lnTo>
                  <a:cubicBezTo>
                    <a:pt x="100" y="2335"/>
                    <a:pt x="67" y="2502"/>
                    <a:pt x="34" y="2669"/>
                  </a:cubicBezTo>
                  <a:cubicBezTo>
                    <a:pt x="0" y="2835"/>
                    <a:pt x="0" y="3002"/>
                    <a:pt x="34" y="3202"/>
                  </a:cubicBezTo>
                  <a:cubicBezTo>
                    <a:pt x="67" y="3369"/>
                    <a:pt x="167" y="3536"/>
                    <a:pt x="234" y="3703"/>
                  </a:cubicBezTo>
                  <a:cubicBezTo>
                    <a:pt x="367" y="3903"/>
                    <a:pt x="501" y="4070"/>
                    <a:pt x="667" y="4203"/>
                  </a:cubicBezTo>
                  <a:lnTo>
                    <a:pt x="801" y="4203"/>
                  </a:lnTo>
                  <a:cubicBezTo>
                    <a:pt x="934" y="4070"/>
                    <a:pt x="1068" y="3870"/>
                    <a:pt x="1168" y="3669"/>
                  </a:cubicBezTo>
                  <a:cubicBezTo>
                    <a:pt x="1268" y="3503"/>
                    <a:pt x="1301" y="3336"/>
                    <a:pt x="1334" y="3136"/>
                  </a:cubicBezTo>
                  <a:cubicBezTo>
                    <a:pt x="1368" y="2936"/>
                    <a:pt x="1368" y="2769"/>
                    <a:pt x="1301" y="2602"/>
                  </a:cubicBezTo>
                  <a:cubicBezTo>
                    <a:pt x="1268" y="2402"/>
                    <a:pt x="1201" y="2235"/>
                    <a:pt x="1134" y="2068"/>
                  </a:cubicBezTo>
                  <a:cubicBezTo>
                    <a:pt x="1101" y="1868"/>
                    <a:pt x="1068" y="1701"/>
                    <a:pt x="1001" y="1535"/>
                  </a:cubicBezTo>
                  <a:cubicBezTo>
                    <a:pt x="968" y="1334"/>
                    <a:pt x="901" y="1168"/>
                    <a:pt x="834" y="1001"/>
                  </a:cubicBezTo>
                  <a:cubicBezTo>
                    <a:pt x="701" y="667"/>
                    <a:pt x="567" y="334"/>
                    <a:pt x="400"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85" name="Google Shape;6304;p62">
              <a:extLst>
                <a:ext uri="{FF2B5EF4-FFF2-40B4-BE49-F238E27FC236}">
                  <a16:creationId xmlns:a16="http://schemas.microsoft.com/office/drawing/2014/main" id="{CADB9C0E-EE1C-4990-BD80-FF2B89484626}"/>
                </a:ext>
              </a:extLst>
            </p:cNvPr>
            <p:cNvSpPr/>
            <p:nvPr/>
          </p:nvSpPr>
          <p:spPr>
            <a:xfrm>
              <a:off x="1925868" y="1945752"/>
              <a:ext cx="49156" cy="91654"/>
            </a:xfrm>
            <a:custGeom>
              <a:avLst/>
              <a:gdLst/>
              <a:ahLst/>
              <a:cxnLst/>
              <a:rect l="l" t="t" r="r" b="b"/>
              <a:pathLst>
                <a:path w="2702" h="5038" extrusionOk="0">
                  <a:moveTo>
                    <a:pt x="100" y="1"/>
                  </a:moveTo>
                  <a:lnTo>
                    <a:pt x="0" y="67"/>
                  </a:lnTo>
                  <a:cubicBezTo>
                    <a:pt x="234" y="501"/>
                    <a:pt x="434" y="901"/>
                    <a:pt x="634" y="1335"/>
                  </a:cubicBezTo>
                  <a:cubicBezTo>
                    <a:pt x="701" y="1535"/>
                    <a:pt x="801" y="1735"/>
                    <a:pt x="867" y="1935"/>
                  </a:cubicBezTo>
                  <a:cubicBezTo>
                    <a:pt x="967" y="2169"/>
                    <a:pt x="1034" y="2369"/>
                    <a:pt x="1101" y="2602"/>
                  </a:cubicBezTo>
                  <a:cubicBezTo>
                    <a:pt x="1168" y="2803"/>
                    <a:pt x="1201" y="3003"/>
                    <a:pt x="1234" y="3236"/>
                  </a:cubicBezTo>
                  <a:cubicBezTo>
                    <a:pt x="1268" y="3470"/>
                    <a:pt x="1334" y="3670"/>
                    <a:pt x="1434" y="3870"/>
                  </a:cubicBezTo>
                  <a:cubicBezTo>
                    <a:pt x="1534" y="4070"/>
                    <a:pt x="1668" y="4270"/>
                    <a:pt x="1801" y="4470"/>
                  </a:cubicBezTo>
                  <a:cubicBezTo>
                    <a:pt x="1968" y="4671"/>
                    <a:pt x="2135" y="4871"/>
                    <a:pt x="2335" y="5037"/>
                  </a:cubicBezTo>
                  <a:lnTo>
                    <a:pt x="2468" y="5004"/>
                  </a:lnTo>
                  <a:cubicBezTo>
                    <a:pt x="2569" y="4771"/>
                    <a:pt x="2669" y="4504"/>
                    <a:pt x="2702" y="4237"/>
                  </a:cubicBezTo>
                  <a:cubicBezTo>
                    <a:pt x="2702" y="3970"/>
                    <a:pt x="2702" y="3737"/>
                    <a:pt x="2702" y="3470"/>
                  </a:cubicBezTo>
                  <a:cubicBezTo>
                    <a:pt x="2635" y="3236"/>
                    <a:pt x="2569" y="3003"/>
                    <a:pt x="2435" y="2803"/>
                  </a:cubicBezTo>
                  <a:lnTo>
                    <a:pt x="2035" y="2169"/>
                  </a:lnTo>
                  <a:cubicBezTo>
                    <a:pt x="1901" y="1935"/>
                    <a:pt x="1768" y="1735"/>
                    <a:pt x="1635" y="1535"/>
                  </a:cubicBezTo>
                  <a:cubicBezTo>
                    <a:pt x="1468" y="1335"/>
                    <a:pt x="1334" y="1168"/>
                    <a:pt x="1168" y="968"/>
                  </a:cubicBezTo>
                  <a:cubicBezTo>
                    <a:pt x="834" y="601"/>
                    <a:pt x="500" y="267"/>
                    <a:pt x="100"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86" name="Google Shape;6305;p62">
              <a:extLst>
                <a:ext uri="{FF2B5EF4-FFF2-40B4-BE49-F238E27FC236}">
                  <a16:creationId xmlns:a16="http://schemas.microsoft.com/office/drawing/2014/main" id="{8CA77ABC-5E83-480F-B0B6-169508B22C0A}"/>
                </a:ext>
              </a:extLst>
            </p:cNvPr>
            <p:cNvSpPr/>
            <p:nvPr/>
          </p:nvSpPr>
          <p:spPr>
            <a:xfrm>
              <a:off x="1862140" y="1891738"/>
              <a:ext cx="58271" cy="46136"/>
            </a:xfrm>
            <a:custGeom>
              <a:avLst/>
              <a:gdLst/>
              <a:ahLst/>
              <a:cxnLst/>
              <a:rect l="l" t="t" r="r" b="b"/>
              <a:pathLst>
                <a:path w="3203" h="2536" extrusionOk="0">
                  <a:moveTo>
                    <a:pt x="34" y="1"/>
                  </a:moveTo>
                  <a:lnTo>
                    <a:pt x="1" y="101"/>
                  </a:lnTo>
                  <a:cubicBezTo>
                    <a:pt x="267" y="301"/>
                    <a:pt x="501" y="534"/>
                    <a:pt x="701" y="801"/>
                  </a:cubicBezTo>
                  <a:cubicBezTo>
                    <a:pt x="834" y="901"/>
                    <a:pt x="935" y="1035"/>
                    <a:pt x="1035" y="1135"/>
                  </a:cubicBezTo>
                  <a:cubicBezTo>
                    <a:pt x="1135" y="1268"/>
                    <a:pt x="1268" y="1368"/>
                    <a:pt x="1368" y="1502"/>
                  </a:cubicBezTo>
                  <a:cubicBezTo>
                    <a:pt x="1468" y="1635"/>
                    <a:pt x="1568" y="1769"/>
                    <a:pt x="1635" y="1902"/>
                  </a:cubicBezTo>
                  <a:cubicBezTo>
                    <a:pt x="1735" y="2036"/>
                    <a:pt x="1835" y="2169"/>
                    <a:pt x="1969" y="2236"/>
                  </a:cubicBezTo>
                  <a:cubicBezTo>
                    <a:pt x="2135" y="2336"/>
                    <a:pt x="2269" y="2402"/>
                    <a:pt x="2436" y="2436"/>
                  </a:cubicBezTo>
                  <a:cubicBezTo>
                    <a:pt x="2636" y="2503"/>
                    <a:pt x="2836" y="2536"/>
                    <a:pt x="3069" y="2536"/>
                  </a:cubicBezTo>
                  <a:lnTo>
                    <a:pt x="3136" y="2469"/>
                  </a:lnTo>
                  <a:cubicBezTo>
                    <a:pt x="3203" y="2069"/>
                    <a:pt x="3103" y="1635"/>
                    <a:pt x="2869" y="1335"/>
                  </a:cubicBezTo>
                  <a:cubicBezTo>
                    <a:pt x="2769" y="1168"/>
                    <a:pt x="2636" y="1035"/>
                    <a:pt x="2469" y="968"/>
                  </a:cubicBezTo>
                  <a:cubicBezTo>
                    <a:pt x="2336" y="868"/>
                    <a:pt x="2169" y="801"/>
                    <a:pt x="2002" y="735"/>
                  </a:cubicBezTo>
                  <a:cubicBezTo>
                    <a:pt x="1869" y="635"/>
                    <a:pt x="1702" y="534"/>
                    <a:pt x="1535" y="468"/>
                  </a:cubicBezTo>
                  <a:cubicBezTo>
                    <a:pt x="1402" y="401"/>
                    <a:pt x="1235" y="334"/>
                    <a:pt x="1068" y="268"/>
                  </a:cubicBezTo>
                  <a:cubicBezTo>
                    <a:pt x="734" y="134"/>
                    <a:pt x="401" y="34"/>
                    <a:pt x="34"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87" name="Google Shape;6306;p62">
              <a:extLst>
                <a:ext uri="{FF2B5EF4-FFF2-40B4-BE49-F238E27FC236}">
                  <a16:creationId xmlns:a16="http://schemas.microsoft.com/office/drawing/2014/main" id="{FEF3BF20-9AF0-49C8-AED5-CA34739AF643}"/>
                </a:ext>
              </a:extLst>
            </p:cNvPr>
            <p:cNvSpPr/>
            <p:nvPr/>
          </p:nvSpPr>
          <p:spPr>
            <a:xfrm>
              <a:off x="1854863" y="1676303"/>
              <a:ext cx="177813" cy="177832"/>
            </a:xfrm>
            <a:custGeom>
              <a:avLst/>
              <a:gdLst/>
              <a:ahLst/>
              <a:cxnLst/>
              <a:rect l="l" t="t" r="r" b="b"/>
              <a:pathLst>
                <a:path w="9774" h="9775" extrusionOk="0">
                  <a:moveTo>
                    <a:pt x="8807" y="1"/>
                  </a:moveTo>
                  <a:cubicBezTo>
                    <a:pt x="8473" y="1"/>
                    <a:pt x="8173" y="34"/>
                    <a:pt x="7839" y="101"/>
                  </a:cubicBezTo>
                  <a:cubicBezTo>
                    <a:pt x="7539" y="134"/>
                    <a:pt x="7205" y="201"/>
                    <a:pt x="6905" y="301"/>
                  </a:cubicBezTo>
                  <a:cubicBezTo>
                    <a:pt x="6738" y="335"/>
                    <a:pt x="6572" y="368"/>
                    <a:pt x="6438" y="435"/>
                  </a:cubicBezTo>
                  <a:lnTo>
                    <a:pt x="5971" y="601"/>
                  </a:lnTo>
                  <a:lnTo>
                    <a:pt x="5738" y="668"/>
                  </a:lnTo>
                  <a:lnTo>
                    <a:pt x="5538" y="768"/>
                  </a:lnTo>
                  <a:cubicBezTo>
                    <a:pt x="5371" y="868"/>
                    <a:pt x="5237" y="935"/>
                    <a:pt x="5104" y="1002"/>
                  </a:cubicBezTo>
                  <a:cubicBezTo>
                    <a:pt x="4837" y="1168"/>
                    <a:pt x="4570" y="1335"/>
                    <a:pt x="4303" y="1535"/>
                  </a:cubicBezTo>
                  <a:cubicBezTo>
                    <a:pt x="4036" y="1736"/>
                    <a:pt x="3803" y="1969"/>
                    <a:pt x="3569" y="2169"/>
                  </a:cubicBezTo>
                  <a:cubicBezTo>
                    <a:pt x="3303" y="2403"/>
                    <a:pt x="3069" y="2636"/>
                    <a:pt x="2869" y="2870"/>
                  </a:cubicBezTo>
                  <a:cubicBezTo>
                    <a:pt x="2002" y="3804"/>
                    <a:pt x="1301" y="4904"/>
                    <a:pt x="801" y="6105"/>
                  </a:cubicBezTo>
                  <a:cubicBezTo>
                    <a:pt x="567" y="6672"/>
                    <a:pt x="367" y="7273"/>
                    <a:pt x="234" y="7907"/>
                  </a:cubicBezTo>
                  <a:cubicBezTo>
                    <a:pt x="100" y="8507"/>
                    <a:pt x="34" y="9141"/>
                    <a:pt x="0" y="9741"/>
                  </a:cubicBezTo>
                  <a:lnTo>
                    <a:pt x="100" y="9775"/>
                  </a:lnTo>
                  <a:cubicBezTo>
                    <a:pt x="334" y="8574"/>
                    <a:pt x="767" y="7406"/>
                    <a:pt x="1368" y="6372"/>
                  </a:cubicBezTo>
                  <a:cubicBezTo>
                    <a:pt x="1635" y="5838"/>
                    <a:pt x="1968" y="5338"/>
                    <a:pt x="2335" y="4871"/>
                  </a:cubicBezTo>
                  <a:cubicBezTo>
                    <a:pt x="2702" y="4437"/>
                    <a:pt x="3136" y="4004"/>
                    <a:pt x="3569" y="3604"/>
                  </a:cubicBezTo>
                  <a:cubicBezTo>
                    <a:pt x="4003" y="3203"/>
                    <a:pt x="4470" y="2870"/>
                    <a:pt x="5004" y="2603"/>
                  </a:cubicBezTo>
                  <a:cubicBezTo>
                    <a:pt x="5237" y="2436"/>
                    <a:pt x="5504" y="2303"/>
                    <a:pt x="5738" y="2169"/>
                  </a:cubicBezTo>
                  <a:lnTo>
                    <a:pt x="6138" y="1969"/>
                  </a:lnTo>
                  <a:cubicBezTo>
                    <a:pt x="6238" y="1902"/>
                    <a:pt x="6371" y="1836"/>
                    <a:pt x="6505" y="1769"/>
                  </a:cubicBezTo>
                  <a:lnTo>
                    <a:pt x="6905" y="1569"/>
                  </a:lnTo>
                  <a:cubicBezTo>
                    <a:pt x="7005" y="1502"/>
                    <a:pt x="7172" y="1435"/>
                    <a:pt x="7272" y="1369"/>
                  </a:cubicBezTo>
                  <a:cubicBezTo>
                    <a:pt x="7539" y="1235"/>
                    <a:pt x="7806" y="1102"/>
                    <a:pt x="8106" y="968"/>
                  </a:cubicBezTo>
                  <a:cubicBezTo>
                    <a:pt x="8239" y="902"/>
                    <a:pt x="8373" y="835"/>
                    <a:pt x="8506" y="768"/>
                  </a:cubicBezTo>
                  <a:lnTo>
                    <a:pt x="8940" y="601"/>
                  </a:lnTo>
                  <a:cubicBezTo>
                    <a:pt x="9207" y="468"/>
                    <a:pt x="9507" y="335"/>
                    <a:pt x="9774" y="168"/>
                  </a:cubicBezTo>
                  <a:lnTo>
                    <a:pt x="9774" y="34"/>
                  </a:lnTo>
                  <a:cubicBezTo>
                    <a:pt x="9440" y="1"/>
                    <a:pt x="9107" y="1"/>
                    <a:pt x="8807"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88" name="Google Shape;6307;p62">
              <a:extLst>
                <a:ext uri="{FF2B5EF4-FFF2-40B4-BE49-F238E27FC236}">
                  <a16:creationId xmlns:a16="http://schemas.microsoft.com/office/drawing/2014/main" id="{634B521B-75F1-48A8-91E5-6A1CB436064D}"/>
                </a:ext>
              </a:extLst>
            </p:cNvPr>
            <p:cNvSpPr/>
            <p:nvPr/>
          </p:nvSpPr>
          <p:spPr>
            <a:xfrm>
              <a:off x="1702537" y="1638426"/>
              <a:ext cx="66766" cy="42752"/>
            </a:xfrm>
            <a:custGeom>
              <a:avLst/>
              <a:gdLst/>
              <a:ahLst/>
              <a:cxnLst/>
              <a:rect l="l" t="t" r="r" b="b"/>
              <a:pathLst>
                <a:path w="3670" h="2350" extrusionOk="0">
                  <a:moveTo>
                    <a:pt x="843" y="1"/>
                  </a:moveTo>
                  <a:cubicBezTo>
                    <a:pt x="785" y="1"/>
                    <a:pt x="726" y="5"/>
                    <a:pt x="668" y="15"/>
                  </a:cubicBezTo>
                  <a:cubicBezTo>
                    <a:pt x="434" y="15"/>
                    <a:pt x="234" y="82"/>
                    <a:pt x="34" y="182"/>
                  </a:cubicBezTo>
                  <a:lnTo>
                    <a:pt x="1" y="282"/>
                  </a:lnTo>
                  <a:cubicBezTo>
                    <a:pt x="67" y="482"/>
                    <a:pt x="167" y="682"/>
                    <a:pt x="301" y="849"/>
                  </a:cubicBezTo>
                  <a:cubicBezTo>
                    <a:pt x="434" y="982"/>
                    <a:pt x="568" y="1116"/>
                    <a:pt x="701" y="1216"/>
                  </a:cubicBezTo>
                  <a:cubicBezTo>
                    <a:pt x="835" y="1316"/>
                    <a:pt x="968" y="1416"/>
                    <a:pt x="1135" y="1449"/>
                  </a:cubicBezTo>
                  <a:cubicBezTo>
                    <a:pt x="1302" y="1483"/>
                    <a:pt x="1468" y="1516"/>
                    <a:pt x="1635" y="1583"/>
                  </a:cubicBezTo>
                  <a:lnTo>
                    <a:pt x="2135" y="1749"/>
                  </a:lnTo>
                  <a:cubicBezTo>
                    <a:pt x="2269" y="1816"/>
                    <a:pt x="2436" y="1883"/>
                    <a:pt x="2602" y="1950"/>
                  </a:cubicBezTo>
                  <a:cubicBezTo>
                    <a:pt x="2936" y="2050"/>
                    <a:pt x="3270" y="2216"/>
                    <a:pt x="3570" y="2350"/>
                  </a:cubicBezTo>
                  <a:lnTo>
                    <a:pt x="3670" y="2250"/>
                  </a:lnTo>
                  <a:cubicBezTo>
                    <a:pt x="3436" y="1950"/>
                    <a:pt x="3203" y="1649"/>
                    <a:pt x="2969" y="1416"/>
                  </a:cubicBezTo>
                  <a:cubicBezTo>
                    <a:pt x="2836" y="1282"/>
                    <a:pt x="2703" y="1149"/>
                    <a:pt x="2569" y="1016"/>
                  </a:cubicBezTo>
                  <a:cubicBezTo>
                    <a:pt x="2436" y="915"/>
                    <a:pt x="2269" y="782"/>
                    <a:pt x="2135" y="682"/>
                  </a:cubicBezTo>
                  <a:cubicBezTo>
                    <a:pt x="2002" y="549"/>
                    <a:pt x="1869" y="415"/>
                    <a:pt x="1735" y="315"/>
                  </a:cubicBezTo>
                  <a:cubicBezTo>
                    <a:pt x="1602" y="182"/>
                    <a:pt x="1435" y="115"/>
                    <a:pt x="1235" y="48"/>
                  </a:cubicBezTo>
                  <a:cubicBezTo>
                    <a:pt x="1117" y="25"/>
                    <a:pt x="982" y="1"/>
                    <a:pt x="843"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89" name="Google Shape;6308;p62">
              <a:extLst>
                <a:ext uri="{FF2B5EF4-FFF2-40B4-BE49-F238E27FC236}">
                  <a16:creationId xmlns:a16="http://schemas.microsoft.com/office/drawing/2014/main" id="{B409BEFB-E66F-44A8-BD4C-69711862AAC9}"/>
                </a:ext>
              </a:extLst>
            </p:cNvPr>
            <p:cNvSpPr/>
            <p:nvPr/>
          </p:nvSpPr>
          <p:spPr>
            <a:xfrm>
              <a:off x="1767466" y="1679341"/>
              <a:ext cx="58889" cy="77700"/>
            </a:xfrm>
            <a:custGeom>
              <a:avLst/>
              <a:gdLst/>
              <a:ahLst/>
              <a:cxnLst/>
              <a:rect l="l" t="t" r="r" b="b"/>
              <a:pathLst>
                <a:path w="3237" h="4271" extrusionOk="0">
                  <a:moveTo>
                    <a:pt x="101" y="1"/>
                  </a:moveTo>
                  <a:lnTo>
                    <a:pt x="1" y="101"/>
                  </a:lnTo>
                  <a:cubicBezTo>
                    <a:pt x="68" y="368"/>
                    <a:pt x="134" y="601"/>
                    <a:pt x="234" y="835"/>
                  </a:cubicBezTo>
                  <a:cubicBezTo>
                    <a:pt x="334" y="1035"/>
                    <a:pt x="434" y="1202"/>
                    <a:pt x="568" y="1402"/>
                  </a:cubicBezTo>
                  <a:cubicBezTo>
                    <a:pt x="601" y="1502"/>
                    <a:pt x="668" y="1569"/>
                    <a:pt x="768" y="1635"/>
                  </a:cubicBezTo>
                  <a:cubicBezTo>
                    <a:pt x="835" y="1735"/>
                    <a:pt x="901" y="1802"/>
                    <a:pt x="968" y="1869"/>
                  </a:cubicBezTo>
                  <a:cubicBezTo>
                    <a:pt x="1168" y="1969"/>
                    <a:pt x="1302" y="2136"/>
                    <a:pt x="1469" y="2269"/>
                  </a:cubicBezTo>
                  <a:cubicBezTo>
                    <a:pt x="1635" y="2436"/>
                    <a:pt x="1769" y="2569"/>
                    <a:pt x="1902" y="2736"/>
                  </a:cubicBezTo>
                  <a:cubicBezTo>
                    <a:pt x="2002" y="2903"/>
                    <a:pt x="2169" y="3070"/>
                    <a:pt x="2302" y="3236"/>
                  </a:cubicBezTo>
                  <a:cubicBezTo>
                    <a:pt x="2569" y="3570"/>
                    <a:pt x="2836" y="3937"/>
                    <a:pt x="3103" y="4270"/>
                  </a:cubicBezTo>
                  <a:lnTo>
                    <a:pt x="3236" y="4237"/>
                  </a:lnTo>
                  <a:cubicBezTo>
                    <a:pt x="3170" y="3770"/>
                    <a:pt x="3036" y="3336"/>
                    <a:pt x="2870" y="2903"/>
                  </a:cubicBezTo>
                  <a:cubicBezTo>
                    <a:pt x="2803" y="2703"/>
                    <a:pt x="2703" y="2503"/>
                    <a:pt x="2603" y="2269"/>
                  </a:cubicBezTo>
                  <a:cubicBezTo>
                    <a:pt x="2536" y="2036"/>
                    <a:pt x="2403" y="1835"/>
                    <a:pt x="2302" y="1635"/>
                  </a:cubicBezTo>
                  <a:cubicBezTo>
                    <a:pt x="2169" y="1435"/>
                    <a:pt x="2069" y="1235"/>
                    <a:pt x="1936" y="1035"/>
                  </a:cubicBezTo>
                  <a:cubicBezTo>
                    <a:pt x="1835" y="835"/>
                    <a:pt x="1669" y="635"/>
                    <a:pt x="1469" y="501"/>
                  </a:cubicBezTo>
                  <a:cubicBezTo>
                    <a:pt x="1302" y="368"/>
                    <a:pt x="1068" y="234"/>
                    <a:pt x="868" y="168"/>
                  </a:cubicBezTo>
                  <a:cubicBezTo>
                    <a:pt x="601" y="67"/>
                    <a:pt x="334" y="1"/>
                    <a:pt x="101"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90" name="Google Shape;6309;p62">
              <a:extLst>
                <a:ext uri="{FF2B5EF4-FFF2-40B4-BE49-F238E27FC236}">
                  <a16:creationId xmlns:a16="http://schemas.microsoft.com/office/drawing/2014/main" id="{6FB7E174-B552-4675-9532-EA6A213659E6}"/>
                </a:ext>
              </a:extLst>
            </p:cNvPr>
            <p:cNvSpPr/>
            <p:nvPr/>
          </p:nvSpPr>
          <p:spPr>
            <a:xfrm>
              <a:off x="1821479" y="1755804"/>
              <a:ext cx="25506" cy="95292"/>
            </a:xfrm>
            <a:custGeom>
              <a:avLst/>
              <a:gdLst/>
              <a:ahLst/>
              <a:cxnLst/>
              <a:rect l="l" t="t" r="r" b="b"/>
              <a:pathLst>
                <a:path w="1402" h="5238" extrusionOk="0">
                  <a:moveTo>
                    <a:pt x="267" y="1"/>
                  </a:moveTo>
                  <a:lnTo>
                    <a:pt x="167" y="67"/>
                  </a:lnTo>
                  <a:cubicBezTo>
                    <a:pt x="67" y="301"/>
                    <a:pt x="34" y="534"/>
                    <a:pt x="1" y="801"/>
                  </a:cubicBezTo>
                  <a:cubicBezTo>
                    <a:pt x="1" y="1035"/>
                    <a:pt x="1" y="1235"/>
                    <a:pt x="1" y="1468"/>
                  </a:cubicBezTo>
                  <a:cubicBezTo>
                    <a:pt x="34" y="1669"/>
                    <a:pt x="67" y="1869"/>
                    <a:pt x="167" y="2069"/>
                  </a:cubicBezTo>
                  <a:cubicBezTo>
                    <a:pt x="267" y="2269"/>
                    <a:pt x="334" y="2469"/>
                    <a:pt x="401" y="2669"/>
                  </a:cubicBezTo>
                  <a:cubicBezTo>
                    <a:pt x="468" y="2869"/>
                    <a:pt x="501" y="3070"/>
                    <a:pt x="568" y="3270"/>
                  </a:cubicBezTo>
                  <a:cubicBezTo>
                    <a:pt x="601" y="3470"/>
                    <a:pt x="668" y="3703"/>
                    <a:pt x="701" y="3904"/>
                  </a:cubicBezTo>
                  <a:cubicBezTo>
                    <a:pt x="801" y="4337"/>
                    <a:pt x="868" y="4771"/>
                    <a:pt x="901" y="5204"/>
                  </a:cubicBezTo>
                  <a:lnTo>
                    <a:pt x="1035" y="5238"/>
                  </a:lnTo>
                  <a:cubicBezTo>
                    <a:pt x="1168" y="4804"/>
                    <a:pt x="1268" y="4337"/>
                    <a:pt x="1335" y="3904"/>
                  </a:cubicBezTo>
                  <a:cubicBezTo>
                    <a:pt x="1368" y="3670"/>
                    <a:pt x="1402" y="3437"/>
                    <a:pt x="1402" y="3203"/>
                  </a:cubicBezTo>
                  <a:lnTo>
                    <a:pt x="1402" y="2503"/>
                  </a:lnTo>
                  <a:lnTo>
                    <a:pt x="1402" y="1802"/>
                  </a:lnTo>
                  <a:cubicBezTo>
                    <a:pt x="1402" y="1569"/>
                    <a:pt x="1335" y="1335"/>
                    <a:pt x="1235" y="1135"/>
                  </a:cubicBezTo>
                  <a:cubicBezTo>
                    <a:pt x="1035" y="668"/>
                    <a:pt x="701" y="268"/>
                    <a:pt x="267"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91" name="Google Shape;6310;p62">
              <a:extLst>
                <a:ext uri="{FF2B5EF4-FFF2-40B4-BE49-F238E27FC236}">
                  <a16:creationId xmlns:a16="http://schemas.microsoft.com/office/drawing/2014/main" id="{13A6CADA-B52D-4499-A33E-753FB43F6E9C}"/>
                </a:ext>
              </a:extLst>
            </p:cNvPr>
            <p:cNvSpPr/>
            <p:nvPr/>
          </p:nvSpPr>
          <p:spPr>
            <a:xfrm>
              <a:off x="2038134" y="1962143"/>
              <a:ext cx="46737" cy="94073"/>
            </a:xfrm>
            <a:custGeom>
              <a:avLst/>
              <a:gdLst/>
              <a:ahLst/>
              <a:cxnLst/>
              <a:rect l="l" t="t" r="r" b="b"/>
              <a:pathLst>
                <a:path w="2569" h="5171" extrusionOk="0">
                  <a:moveTo>
                    <a:pt x="100" y="0"/>
                  </a:moveTo>
                  <a:lnTo>
                    <a:pt x="0" y="100"/>
                  </a:lnTo>
                  <a:cubicBezTo>
                    <a:pt x="167" y="534"/>
                    <a:pt x="334" y="968"/>
                    <a:pt x="500" y="1401"/>
                  </a:cubicBezTo>
                  <a:cubicBezTo>
                    <a:pt x="567" y="1601"/>
                    <a:pt x="634" y="1835"/>
                    <a:pt x="701" y="2068"/>
                  </a:cubicBezTo>
                  <a:cubicBezTo>
                    <a:pt x="767" y="2268"/>
                    <a:pt x="867" y="2469"/>
                    <a:pt x="934" y="2702"/>
                  </a:cubicBezTo>
                  <a:cubicBezTo>
                    <a:pt x="967" y="2936"/>
                    <a:pt x="1034" y="3169"/>
                    <a:pt x="1068" y="3369"/>
                  </a:cubicBezTo>
                  <a:cubicBezTo>
                    <a:pt x="1101" y="3603"/>
                    <a:pt x="1168" y="3836"/>
                    <a:pt x="1301" y="4036"/>
                  </a:cubicBezTo>
                  <a:cubicBezTo>
                    <a:pt x="1401" y="4237"/>
                    <a:pt x="1535" y="4437"/>
                    <a:pt x="1668" y="4603"/>
                  </a:cubicBezTo>
                  <a:cubicBezTo>
                    <a:pt x="1835" y="4837"/>
                    <a:pt x="2035" y="5004"/>
                    <a:pt x="2235" y="5171"/>
                  </a:cubicBezTo>
                  <a:lnTo>
                    <a:pt x="2368" y="5137"/>
                  </a:lnTo>
                  <a:cubicBezTo>
                    <a:pt x="2469" y="4870"/>
                    <a:pt x="2535" y="4637"/>
                    <a:pt x="2535" y="4337"/>
                  </a:cubicBezTo>
                  <a:cubicBezTo>
                    <a:pt x="2569" y="4103"/>
                    <a:pt x="2535" y="3836"/>
                    <a:pt x="2502" y="3603"/>
                  </a:cubicBezTo>
                  <a:cubicBezTo>
                    <a:pt x="2469" y="3369"/>
                    <a:pt x="2368" y="3136"/>
                    <a:pt x="2235" y="2936"/>
                  </a:cubicBezTo>
                  <a:cubicBezTo>
                    <a:pt x="2135" y="2702"/>
                    <a:pt x="1968" y="2502"/>
                    <a:pt x="1868" y="2302"/>
                  </a:cubicBezTo>
                  <a:cubicBezTo>
                    <a:pt x="1735" y="2102"/>
                    <a:pt x="1601" y="1868"/>
                    <a:pt x="1468" y="1668"/>
                  </a:cubicBezTo>
                  <a:cubicBezTo>
                    <a:pt x="1368" y="1468"/>
                    <a:pt x="1201" y="1268"/>
                    <a:pt x="1068" y="1101"/>
                  </a:cubicBezTo>
                  <a:cubicBezTo>
                    <a:pt x="767" y="701"/>
                    <a:pt x="434" y="334"/>
                    <a:pt x="100"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92" name="Google Shape;6311;p62">
              <a:extLst>
                <a:ext uri="{FF2B5EF4-FFF2-40B4-BE49-F238E27FC236}">
                  <a16:creationId xmlns:a16="http://schemas.microsoft.com/office/drawing/2014/main" id="{7B1AD07F-83BB-459B-9496-57F6D8647739}"/>
                </a:ext>
              </a:extLst>
            </p:cNvPr>
            <p:cNvSpPr/>
            <p:nvPr/>
          </p:nvSpPr>
          <p:spPr>
            <a:xfrm>
              <a:off x="1984721" y="1907529"/>
              <a:ext cx="55851" cy="55833"/>
            </a:xfrm>
            <a:custGeom>
              <a:avLst/>
              <a:gdLst/>
              <a:ahLst/>
              <a:cxnLst/>
              <a:rect l="l" t="t" r="r" b="b"/>
              <a:pathLst>
                <a:path w="3070" h="3069" extrusionOk="0">
                  <a:moveTo>
                    <a:pt x="67" y="0"/>
                  </a:moveTo>
                  <a:lnTo>
                    <a:pt x="1" y="100"/>
                  </a:lnTo>
                  <a:cubicBezTo>
                    <a:pt x="234" y="400"/>
                    <a:pt x="468" y="667"/>
                    <a:pt x="668" y="934"/>
                  </a:cubicBezTo>
                  <a:cubicBezTo>
                    <a:pt x="768" y="1067"/>
                    <a:pt x="868" y="1201"/>
                    <a:pt x="968" y="1368"/>
                  </a:cubicBezTo>
                  <a:cubicBezTo>
                    <a:pt x="1068" y="1501"/>
                    <a:pt x="1168" y="1635"/>
                    <a:pt x="1268" y="1768"/>
                  </a:cubicBezTo>
                  <a:cubicBezTo>
                    <a:pt x="1368" y="1901"/>
                    <a:pt x="1468" y="2068"/>
                    <a:pt x="1535" y="2235"/>
                  </a:cubicBezTo>
                  <a:cubicBezTo>
                    <a:pt x="1602" y="2368"/>
                    <a:pt x="1702" y="2502"/>
                    <a:pt x="1835" y="2602"/>
                  </a:cubicBezTo>
                  <a:cubicBezTo>
                    <a:pt x="2002" y="2702"/>
                    <a:pt x="2136" y="2802"/>
                    <a:pt x="2302" y="2902"/>
                  </a:cubicBezTo>
                  <a:cubicBezTo>
                    <a:pt x="2502" y="2969"/>
                    <a:pt x="2703" y="3036"/>
                    <a:pt x="2936" y="3069"/>
                  </a:cubicBezTo>
                  <a:lnTo>
                    <a:pt x="3036" y="3002"/>
                  </a:lnTo>
                  <a:cubicBezTo>
                    <a:pt x="3070" y="2802"/>
                    <a:pt x="3070" y="2569"/>
                    <a:pt x="3036" y="2335"/>
                  </a:cubicBezTo>
                  <a:cubicBezTo>
                    <a:pt x="3003" y="2135"/>
                    <a:pt x="2936" y="1968"/>
                    <a:pt x="2836" y="1801"/>
                  </a:cubicBezTo>
                  <a:cubicBezTo>
                    <a:pt x="2769" y="1635"/>
                    <a:pt x="2636" y="1468"/>
                    <a:pt x="2469" y="1368"/>
                  </a:cubicBezTo>
                  <a:cubicBezTo>
                    <a:pt x="2336" y="1268"/>
                    <a:pt x="2169" y="1168"/>
                    <a:pt x="2002" y="1067"/>
                  </a:cubicBezTo>
                  <a:cubicBezTo>
                    <a:pt x="1869" y="934"/>
                    <a:pt x="1702" y="834"/>
                    <a:pt x="1568" y="734"/>
                  </a:cubicBezTo>
                  <a:cubicBezTo>
                    <a:pt x="1402" y="634"/>
                    <a:pt x="1235" y="534"/>
                    <a:pt x="1068" y="434"/>
                  </a:cubicBezTo>
                  <a:cubicBezTo>
                    <a:pt x="768" y="267"/>
                    <a:pt x="434" y="100"/>
                    <a:pt x="67"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93" name="Google Shape;6312;p62">
              <a:extLst>
                <a:ext uri="{FF2B5EF4-FFF2-40B4-BE49-F238E27FC236}">
                  <a16:creationId xmlns:a16="http://schemas.microsoft.com/office/drawing/2014/main" id="{6960272C-4616-45A0-99B9-7FE301AFC59E}"/>
                </a:ext>
              </a:extLst>
            </p:cNvPr>
            <p:cNvSpPr/>
            <p:nvPr/>
          </p:nvSpPr>
          <p:spPr>
            <a:xfrm>
              <a:off x="1871236" y="1869143"/>
              <a:ext cx="114722" cy="40224"/>
            </a:xfrm>
            <a:custGeom>
              <a:avLst/>
              <a:gdLst/>
              <a:ahLst/>
              <a:cxnLst/>
              <a:rect l="l" t="t" r="r" b="b"/>
              <a:pathLst>
                <a:path w="6306" h="2211" extrusionOk="0">
                  <a:moveTo>
                    <a:pt x="1477" y="0"/>
                  </a:moveTo>
                  <a:cubicBezTo>
                    <a:pt x="1007" y="0"/>
                    <a:pt x="537" y="65"/>
                    <a:pt x="68" y="175"/>
                  </a:cubicBezTo>
                  <a:lnTo>
                    <a:pt x="1" y="275"/>
                  </a:lnTo>
                  <a:cubicBezTo>
                    <a:pt x="535" y="375"/>
                    <a:pt x="1102" y="476"/>
                    <a:pt x="1602" y="642"/>
                  </a:cubicBezTo>
                  <a:cubicBezTo>
                    <a:pt x="1869" y="709"/>
                    <a:pt x="2136" y="809"/>
                    <a:pt x="2403" y="909"/>
                  </a:cubicBezTo>
                  <a:lnTo>
                    <a:pt x="2770" y="1043"/>
                  </a:lnTo>
                  <a:lnTo>
                    <a:pt x="3136" y="1176"/>
                  </a:lnTo>
                  <a:cubicBezTo>
                    <a:pt x="3270" y="1243"/>
                    <a:pt x="3370" y="1309"/>
                    <a:pt x="3503" y="1376"/>
                  </a:cubicBezTo>
                  <a:cubicBezTo>
                    <a:pt x="3603" y="1443"/>
                    <a:pt x="3737" y="1510"/>
                    <a:pt x="3837" y="1576"/>
                  </a:cubicBezTo>
                  <a:cubicBezTo>
                    <a:pt x="4070" y="1710"/>
                    <a:pt x="4304" y="1810"/>
                    <a:pt x="4571" y="1910"/>
                  </a:cubicBezTo>
                  <a:cubicBezTo>
                    <a:pt x="4804" y="1977"/>
                    <a:pt x="5071" y="2043"/>
                    <a:pt x="5338" y="2110"/>
                  </a:cubicBezTo>
                  <a:cubicBezTo>
                    <a:pt x="5638" y="2177"/>
                    <a:pt x="5938" y="2210"/>
                    <a:pt x="6239" y="2210"/>
                  </a:cubicBezTo>
                  <a:lnTo>
                    <a:pt x="6305" y="2110"/>
                  </a:lnTo>
                  <a:cubicBezTo>
                    <a:pt x="6072" y="1543"/>
                    <a:pt x="5638" y="1076"/>
                    <a:pt x="5138" y="742"/>
                  </a:cubicBezTo>
                  <a:cubicBezTo>
                    <a:pt x="5004" y="642"/>
                    <a:pt x="4871" y="576"/>
                    <a:pt x="4738" y="542"/>
                  </a:cubicBezTo>
                  <a:cubicBezTo>
                    <a:pt x="4604" y="476"/>
                    <a:pt x="4471" y="409"/>
                    <a:pt x="4304" y="375"/>
                  </a:cubicBezTo>
                  <a:cubicBezTo>
                    <a:pt x="4171" y="342"/>
                    <a:pt x="4037" y="342"/>
                    <a:pt x="3904" y="309"/>
                  </a:cubicBezTo>
                  <a:cubicBezTo>
                    <a:pt x="3770" y="275"/>
                    <a:pt x="3603" y="242"/>
                    <a:pt x="3470" y="209"/>
                  </a:cubicBezTo>
                  <a:lnTo>
                    <a:pt x="3070" y="142"/>
                  </a:lnTo>
                  <a:lnTo>
                    <a:pt x="2636" y="75"/>
                  </a:lnTo>
                  <a:cubicBezTo>
                    <a:pt x="2369" y="42"/>
                    <a:pt x="2069" y="9"/>
                    <a:pt x="1769" y="9"/>
                  </a:cubicBezTo>
                  <a:cubicBezTo>
                    <a:pt x="1672" y="3"/>
                    <a:pt x="1574" y="0"/>
                    <a:pt x="1477"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94" name="Google Shape;6313;p62">
              <a:extLst>
                <a:ext uri="{FF2B5EF4-FFF2-40B4-BE49-F238E27FC236}">
                  <a16:creationId xmlns:a16="http://schemas.microsoft.com/office/drawing/2014/main" id="{5D2B8EA0-D00A-43D4-96F7-2FF88F1F3C64}"/>
                </a:ext>
              </a:extLst>
            </p:cNvPr>
            <p:cNvSpPr/>
            <p:nvPr/>
          </p:nvSpPr>
          <p:spPr>
            <a:xfrm>
              <a:off x="2104882" y="1862012"/>
              <a:ext cx="43098" cy="40315"/>
            </a:xfrm>
            <a:custGeom>
              <a:avLst/>
              <a:gdLst/>
              <a:ahLst/>
              <a:cxnLst/>
              <a:rect l="l" t="t" r="r" b="b"/>
              <a:pathLst>
                <a:path w="2369" h="2216" extrusionOk="0">
                  <a:moveTo>
                    <a:pt x="67" y="0"/>
                  </a:moveTo>
                  <a:lnTo>
                    <a:pt x="0" y="100"/>
                  </a:lnTo>
                  <a:cubicBezTo>
                    <a:pt x="100" y="334"/>
                    <a:pt x="267" y="567"/>
                    <a:pt x="401" y="767"/>
                  </a:cubicBezTo>
                  <a:lnTo>
                    <a:pt x="601" y="1101"/>
                  </a:lnTo>
                  <a:lnTo>
                    <a:pt x="834" y="1435"/>
                  </a:lnTo>
                  <a:cubicBezTo>
                    <a:pt x="901" y="1535"/>
                    <a:pt x="934" y="1635"/>
                    <a:pt x="1001" y="1768"/>
                  </a:cubicBezTo>
                  <a:cubicBezTo>
                    <a:pt x="1034" y="1868"/>
                    <a:pt x="1135" y="1968"/>
                    <a:pt x="1235" y="2035"/>
                  </a:cubicBezTo>
                  <a:cubicBezTo>
                    <a:pt x="1335" y="2068"/>
                    <a:pt x="1468" y="2135"/>
                    <a:pt x="1602" y="2168"/>
                  </a:cubicBezTo>
                  <a:cubicBezTo>
                    <a:pt x="1719" y="2192"/>
                    <a:pt x="1837" y="2216"/>
                    <a:pt x="1967" y="2216"/>
                  </a:cubicBezTo>
                  <a:cubicBezTo>
                    <a:pt x="2021" y="2216"/>
                    <a:pt x="2077" y="2212"/>
                    <a:pt x="2135" y="2202"/>
                  </a:cubicBezTo>
                  <a:lnTo>
                    <a:pt x="2235" y="2135"/>
                  </a:lnTo>
                  <a:cubicBezTo>
                    <a:pt x="2369" y="1835"/>
                    <a:pt x="2335" y="1468"/>
                    <a:pt x="2169" y="1168"/>
                  </a:cubicBezTo>
                  <a:cubicBezTo>
                    <a:pt x="2135" y="1034"/>
                    <a:pt x="2035" y="934"/>
                    <a:pt x="1902" y="868"/>
                  </a:cubicBezTo>
                  <a:cubicBezTo>
                    <a:pt x="1768" y="801"/>
                    <a:pt x="1635" y="734"/>
                    <a:pt x="1535" y="667"/>
                  </a:cubicBezTo>
                  <a:cubicBezTo>
                    <a:pt x="1401" y="601"/>
                    <a:pt x="1301" y="534"/>
                    <a:pt x="1168" y="467"/>
                  </a:cubicBezTo>
                  <a:lnTo>
                    <a:pt x="834" y="300"/>
                  </a:lnTo>
                  <a:cubicBezTo>
                    <a:pt x="567" y="200"/>
                    <a:pt x="334" y="67"/>
                    <a:pt x="67"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95" name="Google Shape;6314;p62">
              <a:extLst>
                <a:ext uri="{FF2B5EF4-FFF2-40B4-BE49-F238E27FC236}">
                  <a16:creationId xmlns:a16="http://schemas.microsoft.com/office/drawing/2014/main" id="{561D2318-70EE-448A-9A08-F3D01BF6145B}"/>
                </a:ext>
              </a:extLst>
            </p:cNvPr>
            <p:cNvSpPr/>
            <p:nvPr/>
          </p:nvSpPr>
          <p:spPr>
            <a:xfrm>
              <a:off x="2006570" y="1827173"/>
              <a:ext cx="90435" cy="37276"/>
            </a:xfrm>
            <a:custGeom>
              <a:avLst/>
              <a:gdLst/>
              <a:ahLst/>
              <a:cxnLst/>
              <a:rect l="l" t="t" r="r" b="b"/>
              <a:pathLst>
                <a:path w="4971" h="2049" extrusionOk="0">
                  <a:moveTo>
                    <a:pt x="991" y="0"/>
                  </a:moveTo>
                  <a:cubicBezTo>
                    <a:pt x="661" y="0"/>
                    <a:pt x="331" y="24"/>
                    <a:pt x="1" y="47"/>
                  </a:cubicBezTo>
                  <a:lnTo>
                    <a:pt x="34" y="181"/>
                  </a:lnTo>
                  <a:cubicBezTo>
                    <a:pt x="434" y="347"/>
                    <a:pt x="868" y="481"/>
                    <a:pt x="1268" y="648"/>
                  </a:cubicBezTo>
                  <a:cubicBezTo>
                    <a:pt x="1468" y="714"/>
                    <a:pt x="1702" y="814"/>
                    <a:pt x="1869" y="881"/>
                  </a:cubicBezTo>
                  <a:cubicBezTo>
                    <a:pt x="2069" y="981"/>
                    <a:pt x="2269" y="1048"/>
                    <a:pt x="2436" y="1148"/>
                  </a:cubicBezTo>
                  <a:cubicBezTo>
                    <a:pt x="2636" y="1248"/>
                    <a:pt x="2803" y="1382"/>
                    <a:pt x="2969" y="1515"/>
                  </a:cubicBezTo>
                  <a:cubicBezTo>
                    <a:pt x="3069" y="1548"/>
                    <a:pt x="3136" y="1615"/>
                    <a:pt x="3236" y="1682"/>
                  </a:cubicBezTo>
                  <a:cubicBezTo>
                    <a:pt x="3336" y="1715"/>
                    <a:pt x="3403" y="1748"/>
                    <a:pt x="3503" y="1782"/>
                  </a:cubicBezTo>
                  <a:lnTo>
                    <a:pt x="3803" y="1882"/>
                  </a:lnTo>
                  <a:lnTo>
                    <a:pt x="4137" y="1982"/>
                  </a:lnTo>
                  <a:cubicBezTo>
                    <a:pt x="4370" y="2015"/>
                    <a:pt x="4637" y="2049"/>
                    <a:pt x="4871" y="2049"/>
                  </a:cubicBezTo>
                  <a:lnTo>
                    <a:pt x="4971" y="1949"/>
                  </a:lnTo>
                  <a:cubicBezTo>
                    <a:pt x="4904" y="1715"/>
                    <a:pt x="4804" y="1448"/>
                    <a:pt x="4671" y="1215"/>
                  </a:cubicBezTo>
                  <a:cubicBezTo>
                    <a:pt x="4604" y="1115"/>
                    <a:pt x="4504" y="1015"/>
                    <a:pt x="4437" y="948"/>
                  </a:cubicBezTo>
                  <a:lnTo>
                    <a:pt x="4304" y="814"/>
                  </a:lnTo>
                  <a:lnTo>
                    <a:pt x="4170" y="681"/>
                  </a:lnTo>
                  <a:cubicBezTo>
                    <a:pt x="4070" y="614"/>
                    <a:pt x="3970" y="548"/>
                    <a:pt x="3837" y="481"/>
                  </a:cubicBezTo>
                  <a:cubicBezTo>
                    <a:pt x="3737" y="414"/>
                    <a:pt x="3636" y="381"/>
                    <a:pt x="3503" y="347"/>
                  </a:cubicBezTo>
                  <a:cubicBezTo>
                    <a:pt x="3270" y="281"/>
                    <a:pt x="3036" y="247"/>
                    <a:pt x="2803" y="181"/>
                  </a:cubicBezTo>
                  <a:cubicBezTo>
                    <a:pt x="2569" y="147"/>
                    <a:pt x="2336" y="81"/>
                    <a:pt x="2102" y="81"/>
                  </a:cubicBezTo>
                  <a:cubicBezTo>
                    <a:pt x="1869" y="47"/>
                    <a:pt x="1635" y="14"/>
                    <a:pt x="1402" y="14"/>
                  </a:cubicBezTo>
                  <a:cubicBezTo>
                    <a:pt x="1265" y="4"/>
                    <a:pt x="1128" y="0"/>
                    <a:pt x="991"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96" name="Google Shape;6315;p62">
              <a:extLst>
                <a:ext uri="{FF2B5EF4-FFF2-40B4-BE49-F238E27FC236}">
                  <a16:creationId xmlns:a16="http://schemas.microsoft.com/office/drawing/2014/main" id="{33BDCD50-6D0D-4ED6-B60B-715CECA70E30}"/>
                </a:ext>
              </a:extLst>
            </p:cNvPr>
            <p:cNvSpPr/>
            <p:nvPr/>
          </p:nvSpPr>
          <p:spPr>
            <a:xfrm>
              <a:off x="1872455" y="1817095"/>
              <a:ext cx="117742" cy="43116"/>
            </a:xfrm>
            <a:custGeom>
              <a:avLst/>
              <a:gdLst/>
              <a:ahLst/>
              <a:cxnLst/>
              <a:rect l="l" t="t" r="r" b="b"/>
              <a:pathLst>
                <a:path w="6472" h="2370" extrusionOk="0">
                  <a:moveTo>
                    <a:pt x="4270" y="1"/>
                  </a:moveTo>
                  <a:cubicBezTo>
                    <a:pt x="4104" y="34"/>
                    <a:pt x="3970" y="68"/>
                    <a:pt x="3837" y="101"/>
                  </a:cubicBezTo>
                  <a:cubicBezTo>
                    <a:pt x="3536" y="201"/>
                    <a:pt x="3270" y="301"/>
                    <a:pt x="3003" y="434"/>
                  </a:cubicBezTo>
                  <a:cubicBezTo>
                    <a:pt x="2736" y="535"/>
                    <a:pt x="2436" y="635"/>
                    <a:pt x="2169" y="768"/>
                  </a:cubicBezTo>
                  <a:lnTo>
                    <a:pt x="1769" y="968"/>
                  </a:lnTo>
                  <a:lnTo>
                    <a:pt x="1402" y="1202"/>
                  </a:lnTo>
                  <a:cubicBezTo>
                    <a:pt x="901" y="1502"/>
                    <a:pt x="434" y="1869"/>
                    <a:pt x="1" y="2269"/>
                  </a:cubicBezTo>
                  <a:lnTo>
                    <a:pt x="67" y="2369"/>
                  </a:lnTo>
                  <a:cubicBezTo>
                    <a:pt x="568" y="2136"/>
                    <a:pt x="1101" y="1936"/>
                    <a:pt x="1635" y="1769"/>
                  </a:cubicBezTo>
                  <a:lnTo>
                    <a:pt x="2035" y="1669"/>
                  </a:lnTo>
                  <a:lnTo>
                    <a:pt x="2469" y="1569"/>
                  </a:lnTo>
                  <a:cubicBezTo>
                    <a:pt x="2736" y="1502"/>
                    <a:pt x="3003" y="1469"/>
                    <a:pt x="3270" y="1402"/>
                  </a:cubicBezTo>
                  <a:cubicBezTo>
                    <a:pt x="3803" y="1335"/>
                    <a:pt x="4337" y="1402"/>
                    <a:pt x="4837" y="1268"/>
                  </a:cubicBezTo>
                  <a:cubicBezTo>
                    <a:pt x="5404" y="1135"/>
                    <a:pt x="5938" y="968"/>
                    <a:pt x="6472" y="735"/>
                  </a:cubicBezTo>
                  <a:lnTo>
                    <a:pt x="6472" y="601"/>
                  </a:lnTo>
                  <a:cubicBezTo>
                    <a:pt x="6338" y="501"/>
                    <a:pt x="6205" y="401"/>
                    <a:pt x="6038" y="334"/>
                  </a:cubicBezTo>
                  <a:lnTo>
                    <a:pt x="5838" y="234"/>
                  </a:lnTo>
                  <a:lnTo>
                    <a:pt x="5605" y="168"/>
                  </a:lnTo>
                  <a:cubicBezTo>
                    <a:pt x="5471" y="101"/>
                    <a:pt x="5304" y="68"/>
                    <a:pt x="5171" y="34"/>
                  </a:cubicBezTo>
                  <a:cubicBezTo>
                    <a:pt x="5004" y="1"/>
                    <a:pt x="4837" y="1"/>
                    <a:pt x="4704"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97" name="Google Shape;6316;p62">
              <a:extLst>
                <a:ext uri="{FF2B5EF4-FFF2-40B4-BE49-F238E27FC236}">
                  <a16:creationId xmlns:a16="http://schemas.microsoft.com/office/drawing/2014/main" id="{8DD51F47-D3AB-4918-862D-DCC5D31FA56D}"/>
                </a:ext>
              </a:extLst>
            </p:cNvPr>
            <p:cNvSpPr/>
            <p:nvPr/>
          </p:nvSpPr>
          <p:spPr>
            <a:xfrm>
              <a:off x="1992616" y="1731299"/>
              <a:ext cx="86196" cy="24523"/>
            </a:xfrm>
            <a:custGeom>
              <a:avLst/>
              <a:gdLst/>
              <a:ahLst/>
              <a:cxnLst/>
              <a:rect l="l" t="t" r="r" b="b"/>
              <a:pathLst>
                <a:path w="4738" h="1348" extrusionOk="0">
                  <a:moveTo>
                    <a:pt x="3169" y="0"/>
                  </a:moveTo>
                  <a:cubicBezTo>
                    <a:pt x="3112" y="0"/>
                    <a:pt x="3056" y="5"/>
                    <a:pt x="3002" y="13"/>
                  </a:cubicBezTo>
                  <a:cubicBezTo>
                    <a:pt x="2802" y="47"/>
                    <a:pt x="2569" y="80"/>
                    <a:pt x="2369" y="114"/>
                  </a:cubicBezTo>
                  <a:cubicBezTo>
                    <a:pt x="2169" y="147"/>
                    <a:pt x="1968" y="180"/>
                    <a:pt x="1768" y="214"/>
                  </a:cubicBezTo>
                  <a:cubicBezTo>
                    <a:pt x="1568" y="247"/>
                    <a:pt x="1335" y="314"/>
                    <a:pt x="1168" y="347"/>
                  </a:cubicBezTo>
                  <a:cubicBezTo>
                    <a:pt x="768" y="480"/>
                    <a:pt x="367" y="614"/>
                    <a:pt x="0" y="814"/>
                  </a:cubicBezTo>
                  <a:lnTo>
                    <a:pt x="34" y="947"/>
                  </a:lnTo>
                  <a:cubicBezTo>
                    <a:pt x="467" y="947"/>
                    <a:pt x="834" y="947"/>
                    <a:pt x="1235" y="1014"/>
                  </a:cubicBezTo>
                  <a:cubicBezTo>
                    <a:pt x="1401" y="1014"/>
                    <a:pt x="1601" y="1048"/>
                    <a:pt x="1802" y="1081"/>
                  </a:cubicBezTo>
                  <a:cubicBezTo>
                    <a:pt x="2002" y="1081"/>
                    <a:pt x="2169" y="1114"/>
                    <a:pt x="2369" y="1148"/>
                  </a:cubicBezTo>
                  <a:cubicBezTo>
                    <a:pt x="2535" y="1181"/>
                    <a:pt x="2736" y="1214"/>
                    <a:pt x="2902" y="1281"/>
                  </a:cubicBezTo>
                  <a:cubicBezTo>
                    <a:pt x="3103" y="1348"/>
                    <a:pt x="3269" y="1348"/>
                    <a:pt x="3469" y="1348"/>
                  </a:cubicBezTo>
                  <a:cubicBezTo>
                    <a:pt x="3670" y="1348"/>
                    <a:pt x="3870" y="1281"/>
                    <a:pt x="4070" y="1248"/>
                  </a:cubicBezTo>
                  <a:cubicBezTo>
                    <a:pt x="4270" y="1181"/>
                    <a:pt x="4504" y="1081"/>
                    <a:pt x="4704" y="981"/>
                  </a:cubicBezTo>
                  <a:lnTo>
                    <a:pt x="4737" y="847"/>
                  </a:lnTo>
                  <a:cubicBezTo>
                    <a:pt x="4570" y="647"/>
                    <a:pt x="4403" y="480"/>
                    <a:pt x="4203" y="347"/>
                  </a:cubicBezTo>
                  <a:cubicBezTo>
                    <a:pt x="4037" y="214"/>
                    <a:pt x="3836" y="147"/>
                    <a:pt x="3636" y="80"/>
                  </a:cubicBezTo>
                  <a:cubicBezTo>
                    <a:pt x="3490" y="31"/>
                    <a:pt x="3325" y="0"/>
                    <a:pt x="3169"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98" name="Google Shape;6317;p62">
              <a:extLst>
                <a:ext uri="{FF2B5EF4-FFF2-40B4-BE49-F238E27FC236}">
                  <a16:creationId xmlns:a16="http://schemas.microsoft.com/office/drawing/2014/main" id="{D301FE0B-3964-439A-A690-9B34B2C1BD0E}"/>
                </a:ext>
              </a:extLst>
            </p:cNvPr>
            <p:cNvSpPr/>
            <p:nvPr/>
          </p:nvSpPr>
          <p:spPr>
            <a:xfrm>
              <a:off x="1928888" y="1740631"/>
              <a:ext cx="64347" cy="35821"/>
            </a:xfrm>
            <a:custGeom>
              <a:avLst/>
              <a:gdLst/>
              <a:ahLst/>
              <a:cxnLst/>
              <a:rect l="l" t="t" r="r" b="b"/>
              <a:pathLst>
                <a:path w="3537" h="1969" extrusionOk="0">
                  <a:moveTo>
                    <a:pt x="2403" y="1"/>
                  </a:moveTo>
                  <a:cubicBezTo>
                    <a:pt x="2236" y="34"/>
                    <a:pt x="2069" y="101"/>
                    <a:pt x="1902" y="201"/>
                  </a:cubicBezTo>
                  <a:cubicBezTo>
                    <a:pt x="1769" y="301"/>
                    <a:pt x="1635" y="401"/>
                    <a:pt x="1502" y="501"/>
                  </a:cubicBezTo>
                  <a:cubicBezTo>
                    <a:pt x="1368" y="601"/>
                    <a:pt x="1202" y="701"/>
                    <a:pt x="1068" y="801"/>
                  </a:cubicBezTo>
                  <a:cubicBezTo>
                    <a:pt x="935" y="901"/>
                    <a:pt x="835" y="1002"/>
                    <a:pt x="701" y="1135"/>
                  </a:cubicBezTo>
                  <a:cubicBezTo>
                    <a:pt x="434" y="1335"/>
                    <a:pt x="201" y="1602"/>
                    <a:pt x="1" y="1869"/>
                  </a:cubicBezTo>
                  <a:lnTo>
                    <a:pt x="101" y="1969"/>
                  </a:lnTo>
                  <a:cubicBezTo>
                    <a:pt x="401" y="1869"/>
                    <a:pt x="701" y="1769"/>
                    <a:pt x="1035" y="1669"/>
                  </a:cubicBezTo>
                  <a:cubicBezTo>
                    <a:pt x="1168" y="1635"/>
                    <a:pt x="1335" y="1602"/>
                    <a:pt x="1469" y="1569"/>
                  </a:cubicBezTo>
                  <a:cubicBezTo>
                    <a:pt x="1635" y="1535"/>
                    <a:pt x="1769" y="1469"/>
                    <a:pt x="1936" y="1435"/>
                  </a:cubicBezTo>
                  <a:cubicBezTo>
                    <a:pt x="2069" y="1402"/>
                    <a:pt x="2236" y="1368"/>
                    <a:pt x="2403" y="1368"/>
                  </a:cubicBezTo>
                  <a:cubicBezTo>
                    <a:pt x="2536" y="1368"/>
                    <a:pt x="2669" y="1302"/>
                    <a:pt x="2803" y="1235"/>
                  </a:cubicBezTo>
                  <a:cubicBezTo>
                    <a:pt x="2936" y="1135"/>
                    <a:pt x="3070" y="1035"/>
                    <a:pt x="3170" y="901"/>
                  </a:cubicBezTo>
                  <a:cubicBezTo>
                    <a:pt x="3337" y="768"/>
                    <a:pt x="3437" y="601"/>
                    <a:pt x="3537" y="434"/>
                  </a:cubicBezTo>
                  <a:lnTo>
                    <a:pt x="3503" y="301"/>
                  </a:lnTo>
                  <a:cubicBezTo>
                    <a:pt x="3337" y="168"/>
                    <a:pt x="3136" y="101"/>
                    <a:pt x="2936" y="34"/>
                  </a:cubicBezTo>
                  <a:cubicBezTo>
                    <a:pt x="2769" y="1"/>
                    <a:pt x="2569" y="1"/>
                    <a:pt x="2403"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99" name="Google Shape;6318;p62">
              <a:extLst>
                <a:ext uri="{FF2B5EF4-FFF2-40B4-BE49-F238E27FC236}">
                  <a16:creationId xmlns:a16="http://schemas.microsoft.com/office/drawing/2014/main" id="{8565A67D-716A-4D6E-98D3-82C47C2E39F3}"/>
                </a:ext>
              </a:extLst>
            </p:cNvPr>
            <p:cNvSpPr/>
            <p:nvPr/>
          </p:nvSpPr>
          <p:spPr>
            <a:xfrm>
              <a:off x="1886408" y="1772796"/>
              <a:ext cx="44317" cy="42498"/>
            </a:xfrm>
            <a:custGeom>
              <a:avLst/>
              <a:gdLst/>
              <a:ahLst/>
              <a:cxnLst/>
              <a:rect l="l" t="t" r="r" b="b"/>
              <a:pathLst>
                <a:path w="2436" h="2336" extrusionOk="0">
                  <a:moveTo>
                    <a:pt x="1802" y="1"/>
                  </a:moveTo>
                  <a:cubicBezTo>
                    <a:pt x="1635" y="1"/>
                    <a:pt x="1502" y="67"/>
                    <a:pt x="1335" y="101"/>
                  </a:cubicBezTo>
                  <a:cubicBezTo>
                    <a:pt x="1202" y="168"/>
                    <a:pt x="1102" y="268"/>
                    <a:pt x="1035" y="401"/>
                  </a:cubicBezTo>
                  <a:cubicBezTo>
                    <a:pt x="968" y="501"/>
                    <a:pt x="901" y="635"/>
                    <a:pt x="801" y="768"/>
                  </a:cubicBezTo>
                  <a:lnTo>
                    <a:pt x="568" y="1102"/>
                  </a:lnTo>
                  <a:cubicBezTo>
                    <a:pt x="501" y="1235"/>
                    <a:pt x="434" y="1335"/>
                    <a:pt x="368" y="1468"/>
                  </a:cubicBezTo>
                  <a:cubicBezTo>
                    <a:pt x="234" y="1702"/>
                    <a:pt x="101" y="1969"/>
                    <a:pt x="1" y="2236"/>
                  </a:cubicBezTo>
                  <a:lnTo>
                    <a:pt x="101" y="2336"/>
                  </a:lnTo>
                  <a:cubicBezTo>
                    <a:pt x="368" y="2202"/>
                    <a:pt x="601" y="2036"/>
                    <a:pt x="835" y="1902"/>
                  </a:cubicBezTo>
                  <a:lnTo>
                    <a:pt x="1168" y="1702"/>
                  </a:lnTo>
                  <a:lnTo>
                    <a:pt x="1502" y="1502"/>
                  </a:lnTo>
                  <a:cubicBezTo>
                    <a:pt x="1602" y="1435"/>
                    <a:pt x="1735" y="1402"/>
                    <a:pt x="1869" y="1335"/>
                  </a:cubicBezTo>
                  <a:cubicBezTo>
                    <a:pt x="1969" y="1302"/>
                    <a:pt x="2069" y="1235"/>
                    <a:pt x="2169" y="1102"/>
                  </a:cubicBezTo>
                  <a:cubicBezTo>
                    <a:pt x="2236" y="1001"/>
                    <a:pt x="2302" y="868"/>
                    <a:pt x="2336" y="735"/>
                  </a:cubicBezTo>
                  <a:cubicBezTo>
                    <a:pt x="2403" y="568"/>
                    <a:pt x="2403" y="368"/>
                    <a:pt x="2436" y="201"/>
                  </a:cubicBezTo>
                  <a:lnTo>
                    <a:pt x="2336" y="101"/>
                  </a:lnTo>
                  <a:cubicBezTo>
                    <a:pt x="2169" y="34"/>
                    <a:pt x="1969" y="1"/>
                    <a:pt x="1802"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00" name="Google Shape;6319;p62">
              <a:extLst>
                <a:ext uri="{FF2B5EF4-FFF2-40B4-BE49-F238E27FC236}">
                  <a16:creationId xmlns:a16="http://schemas.microsoft.com/office/drawing/2014/main" id="{2359D78D-9789-4EB6-ABE8-AF3F154571FF}"/>
                </a:ext>
              </a:extLst>
            </p:cNvPr>
            <p:cNvSpPr/>
            <p:nvPr/>
          </p:nvSpPr>
          <p:spPr>
            <a:xfrm>
              <a:off x="1861539" y="1813456"/>
              <a:ext cx="29144" cy="37640"/>
            </a:xfrm>
            <a:custGeom>
              <a:avLst/>
              <a:gdLst/>
              <a:ahLst/>
              <a:cxnLst/>
              <a:rect l="l" t="t" r="r" b="b"/>
              <a:pathLst>
                <a:path w="1602" h="2069" extrusionOk="0">
                  <a:moveTo>
                    <a:pt x="1101" y="1"/>
                  </a:moveTo>
                  <a:cubicBezTo>
                    <a:pt x="1034" y="1"/>
                    <a:pt x="968" y="1"/>
                    <a:pt x="867" y="34"/>
                  </a:cubicBezTo>
                  <a:cubicBezTo>
                    <a:pt x="767" y="34"/>
                    <a:pt x="634" y="101"/>
                    <a:pt x="534" y="167"/>
                  </a:cubicBezTo>
                  <a:cubicBezTo>
                    <a:pt x="434" y="201"/>
                    <a:pt x="367" y="301"/>
                    <a:pt x="334" y="401"/>
                  </a:cubicBezTo>
                  <a:cubicBezTo>
                    <a:pt x="334" y="534"/>
                    <a:pt x="300" y="634"/>
                    <a:pt x="267" y="735"/>
                  </a:cubicBezTo>
                  <a:cubicBezTo>
                    <a:pt x="234" y="835"/>
                    <a:pt x="200" y="935"/>
                    <a:pt x="167" y="1068"/>
                  </a:cubicBezTo>
                  <a:cubicBezTo>
                    <a:pt x="134" y="1168"/>
                    <a:pt x="100" y="1268"/>
                    <a:pt x="67" y="1368"/>
                  </a:cubicBezTo>
                  <a:cubicBezTo>
                    <a:pt x="34" y="1602"/>
                    <a:pt x="0" y="1802"/>
                    <a:pt x="0" y="2035"/>
                  </a:cubicBezTo>
                  <a:lnTo>
                    <a:pt x="100" y="2069"/>
                  </a:lnTo>
                  <a:lnTo>
                    <a:pt x="634" y="1702"/>
                  </a:lnTo>
                  <a:cubicBezTo>
                    <a:pt x="701" y="1635"/>
                    <a:pt x="801" y="1568"/>
                    <a:pt x="867" y="1502"/>
                  </a:cubicBezTo>
                  <a:lnTo>
                    <a:pt x="1101" y="1302"/>
                  </a:lnTo>
                  <a:cubicBezTo>
                    <a:pt x="1201" y="1235"/>
                    <a:pt x="1301" y="1168"/>
                    <a:pt x="1368" y="1135"/>
                  </a:cubicBezTo>
                  <a:cubicBezTo>
                    <a:pt x="1468" y="1101"/>
                    <a:pt x="1535" y="1001"/>
                    <a:pt x="1568" y="901"/>
                  </a:cubicBezTo>
                  <a:cubicBezTo>
                    <a:pt x="1601" y="801"/>
                    <a:pt x="1601" y="668"/>
                    <a:pt x="1601" y="568"/>
                  </a:cubicBezTo>
                  <a:cubicBezTo>
                    <a:pt x="1568" y="501"/>
                    <a:pt x="1568" y="434"/>
                    <a:pt x="1568" y="368"/>
                  </a:cubicBezTo>
                  <a:lnTo>
                    <a:pt x="1535" y="234"/>
                  </a:lnTo>
                  <a:lnTo>
                    <a:pt x="1501" y="167"/>
                  </a:lnTo>
                  <a:lnTo>
                    <a:pt x="1468" y="101"/>
                  </a:lnTo>
                  <a:lnTo>
                    <a:pt x="1368"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01" name="Google Shape;6320;p62">
              <a:extLst>
                <a:ext uri="{FF2B5EF4-FFF2-40B4-BE49-F238E27FC236}">
                  <a16:creationId xmlns:a16="http://schemas.microsoft.com/office/drawing/2014/main" id="{BC59C098-5147-409C-9404-E6736FBE0341}"/>
                </a:ext>
              </a:extLst>
            </p:cNvPr>
            <p:cNvSpPr/>
            <p:nvPr/>
          </p:nvSpPr>
          <p:spPr>
            <a:xfrm>
              <a:off x="1681906" y="1753585"/>
              <a:ext cx="85578" cy="40478"/>
            </a:xfrm>
            <a:custGeom>
              <a:avLst/>
              <a:gdLst/>
              <a:ahLst/>
              <a:cxnLst/>
              <a:rect l="l" t="t" r="r" b="b"/>
              <a:pathLst>
                <a:path w="4704" h="2225" extrusionOk="0">
                  <a:moveTo>
                    <a:pt x="1080" y="1"/>
                  </a:moveTo>
                  <a:cubicBezTo>
                    <a:pt x="947" y="1"/>
                    <a:pt x="818" y="17"/>
                    <a:pt x="701" y="56"/>
                  </a:cubicBezTo>
                  <a:cubicBezTo>
                    <a:pt x="434" y="89"/>
                    <a:pt x="201" y="189"/>
                    <a:pt x="0" y="356"/>
                  </a:cubicBezTo>
                  <a:lnTo>
                    <a:pt x="0" y="456"/>
                  </a:lnTo>
                  <a:cubicBezTo>
                    <a:pt x="167" y="656"/>
                    <a:pt x="334" y="823"/>
                    <a:pt x="534" y="957"/>
                  </a:cubicBezTo>
                  <a:cubicBezTo>
                    <a:pt x="701" y="1057"/>
                    <a:pt x="901" y="1157"/>
                    <a:pt x="1101" y="1257"/>
                  </a:cubicBezTo>
                  <a:cubicBezTo>
                    <a:pt x="1168" y="1290"/>
                    <a:pt x="1268" y="1324"/>
                    <a:pt x="1368" y="1357"/>
                  </a:cubicBezTo>
                  <a:cubicBezTo>
                    <a:pt x="1468" y="1390"/>
                    <a:pt x="1568" y="1390"/>
                    <a:pt x="1668" y="1390"/>
                  </a:cubicBezTo>
                  <a:cubicBezTo>
                    <a:pt x="1868" y="1424"/>
                    <a:pt x="2069" y="1424"/>
                    <a:pt x="2269" y="1490"/>
                  </a:cubicBezTo>
                  <a:cubicBezTo>
                    <a:pt x="2469" y="1524"/>
                    <a:pt x="2636" y="1557"/>
                    <a:pt x="2836" y="1624"/>
                  </a:cubicBezTo>
                  <a:cubicBezTo>
                    <a:pt x="3036" y="1691"/>
                    <a:pt x="3236" y="1724"/>
                    <a:pt x="3436" y="1791"/>
                  </a:cubicBezTo>
                  <a:cubicBezTo>
                    <a:pt x="3870" y="1924"/>
                    <a:pt x="4237" y="2057"/>
                    <a:pt x="4637" y="2224"/>
                  </a:cubicBezTo>
                  <a:lnTo>
                    <a:pt x="4704" y="2091"/>
                  </a:lnTo>
                  <a:cubicBezTo>
                    <a:pt x="4404" y="1791"/>
                    <a:pt x="4070" y="1490"/>
                    <a:pt x="3736" y="1224"/>
                  </a:cubicBezTo>
                  <a:cubicBezTo>
                    <a:pt x="3536" y="1090"/>
                    <a:pt x="3370" y="957"/>
                    <a:pt x="3169" y="857"/>
                  </a:cubicBezTo>
                  <a:cubicBezTo>
                    <a:pt x="3003" y="723"/>
                    <a:pt x="2802" y="623"/>
                    <a:pt x="2602" y="523"/>
                  </a:cubicBezTo>
                  <a:cubicBezTo>
                    <a:pt x="2402" y="423"/>
                    <a:pt x="2202" y="290"/>
                    <a:pt x="2002" y="189"/>
                  </a:cubicBezTo>
                  <a:cubicBezTo>
                    <a:pt x="1802" y="89"/>
                    <a:pt x="1602" y="23"/>
                    <a:pt x="1368" y="23"/>
                  </a:cubicBezTo>
                  <a:cubicBezTo>
                    <a:pt x="1271" y="9"/>
                    <a:pt x="1175" y="1"/>
                    <a:pt x="108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2" name="Google Shape;6321;p62">
              <a:extLst>
                <a:ext uri="{FF2B5EF4-FFF2-40B4-BE49-F238E27FC236}">
                  <a16:creationId xmlns:a16="http://schemas.microsoft.com/office/drawing/2014/main" id="{0BB5D9D5-ED37-4325-A4BA-630278894B5A}"/>
                </a:ext>
              </a:extLst>
            </p:cNvPr>
            <p:cNvSpPr/>
            <p:nvPr/>
          </p:nvSpPr>
          <p:spPr>
            <a:xfrm>
              <a:off x="1738958" y="1827646"/>
              <a:ext cx="85578" cy="42261"/>
            </a:xfrm>
            <a:custGeom>
              <a:avLst/>
              <a:gdLst/>
              <a:ahLst/>
              <a:cxnLst/>
              <a:rect l="l" t="t" r="r" b="b"/>
              <a:pathLst>
                <a:path w="4704" h="2323" extrusionOk="0">
                  <a:moveTo>
                    <a:pt x="1112" y="1"/>
                  </a:moveTo>
                  <a:cubicBezTo>
                    <a:pt x="732" y="1"/>
                    <a:pt x="345" y="102"/>
                    <a:pt x="0" y="288"/>
                  </a:cubicBezTo>
                  <a:lnTo>
                    <a:pt x="0" y="422"/>
                  </a:lnTo>
                  <a:cubicBezTo>
                    <a:pt x="167" y="588"/>
                    <a:pt x="367" y="788"/>
                    <a:pt x="534" y="922"/>
                  </a:cubicBezTo>
                  <a:cubicBezTo>
                    <a:pt x="734" y="1055"/>
                    <a:pt x="901" y="1155"/>
                    <a:pt x="1101" y="1255"/>
                  </a:cubicBezTo>
                  <a:cubicBezTo>
                    <a:pt x="1268" y="1322"/>
                    <a:pt x="1468" y="1389"/>
                    <a:pt x="1668" y="1422"/>
                  </a:cubicBezTo>
                  <a:cubicBezTo>
                    <a:pt x="1868" y="1422"/>
                    <a:pt x="2068" y="1456"/>
                    <a:pt x="2268" y="1522"/>
                  </a:cubicBezTo>
                  <a:cubicBezTo>
                    <a:pt x="2468" y="1556"/>
                    <a:pt x="2669" y="1622"/>
                    <a:pt x="2869" y="1689"/>
                  </a:cubicBezTo>
                  <a:cubicBezTo>
                    <a:pt x="3069" y="1722"/>
                    <a:pt x="3269" y="1789"/>
                    <a:pt x="3436" y="1856"/>
                  </a:cubicBezTo>
                  <a:cubicBezTo>
                    <a:pt x="3869" y="1989"/>
                    <a:pt x="4236" y="2123"/>
                    <a:pt x="4637" y="2323"/>
                  </a:cubicBezTo>
                  <a:lnTo>
                    <a:pt x="4703" y="2189"/>
                  </a:lnTo>
                  <a:cubicBezTo>
                    <a:pt x="4403" y="1856"/>
                    <a:pt x="4070" y="1556"/>
                    <a:pt x="3736" y="1289"/>
                  </a:cubicBezTo>
                  <a:cubicBezTo>
                    <a:pt x="3569" y="1155"/>
                    <a:pt x="3369" y="1022"/>
                    <a:pt x="3202" y="922"/>
                  </a:cubicBezTo>
                  <a:cubicBezTo>
                    <a:pt x="3002" y="788"/>
                    <a:pt x="2835" y="688"/>
                    <a:pt x="2635" y="555"/>
                  </a:cubicBezTo>
                  <a:cubicBezTo>
                    <a:pt x="2435" y="455"/>
                    <a:pt x="2235" y="321"/>
                    <a:pt x="2035" y="221"/>
                  </a:cubicBezTo>
                  <a:cubicBezTo>
                    <a:pt x="1868" y="88"/>
                    <a:pt x="1635" y="21"/>
                    <a:pt x="1401" y="21"/>
                  </a:cubicBezTo>
                  <a:cubicBezTo>
                    <a:pt x="1306" y="8"/>
                    <a:pt x="1209" y="1"/>
                    <a:pt x="111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 name="Google Shape;6322;p62">
              <a:extLst>
                <a:ext uri="{FF2B5EF4-FFF2-40B4-BE49-F238E27FC236}">
                  <a16:creationId xmlns:a16="http://schemas.microsoft.com/office/drawing/2014/main" id="{9E878A00-3358-4FA0-A36E-2D30F5E28989}"/>
                </a:ext>
              </a:extLst>
            </p:cNvPr>
            <p:cNvSpPr/>
            <p:nvPr/>
          </p:nvSpPr>
          <p:spPr>
            <a:xfrm>
              <a:off x="1598767" y="1960324"/>
              <a:ext cx="27925" cy="37022"/>
            </a:xfrm>
            <a:custGeom>
              <a:avLst/>
              <a:gdLst/>
              <a:ahLst/>
              <a:cxnLst/>
              <a:rect l="l" t="t" r="r" b="b"/>
              <a:pathLst>
                <a:path w="1535" h="2035" extrusionOk="0">
                  <a:moveTo>
                    <a:pt x="1435" y="0"/>
                  </a:moveTo>
                  <a:cubicBezTo>
                    <a:pt x="1235" y="100"/>
                    <a:pt x="1068" y="200"/>
                    <a:pt x="901" y="334"/>
                  </a:cubicBezTo>
                  <a:lnTo>
                    <a:pt x="634" y="534"/>
                  </a:lnTo>
                  <a:cubicBezTo>
                    <a:pt x="568" y="601"/>
                    <a:pt x="501" y="667"/>
                    <a:pt x="434" y="734"/>
                  </a:cubicBezTo>
                  <a:cubicBezTo>
                    <a:pt x="334" y="801"/>
                    <a:pt x="267" y="867"/>
                    <a:pt x="167" y="934"/>
                  </a:cubicBezTo>
                  <a:cubicBezTo>
                    <a:pt x="67" y="1001"/>
                    <a:pt x="34" y="1101"/>
                    <a:pt x="1" y="1201"/>
                  </a:cubicBezTo>
                  <a:cubicBezTo>
                    <a:pt x="1" y="1301"/>
                    <a:pt x="1" y="1434"/>
                    <a:pt x="34" y="1535"/>
                  </a:cubicBezTo>
                  <a:cubicBezTo>
                    <a:pt x="67" y="1601"/>
                    <a:pt x="101" y="1701"/>
                    <a:pt x="134" y="1768"/>
                  </a:cubicBezTo>
                  <a:lnTo>
                    <a:pt x="167" y="1868"/>
                  </a:lnTo>
                  <a:lnTo>
                    <a:pt x="201" y="1935"/>
                  </a:lnTo>
                  <a:lnTo>
                    <a:pt x="267" y="1968"/>
                  </a:lnTo>
                  <a:lnTo>
                    <a:pt x="367" y="2035"/>
                  </a:lnTo>
                  <a:lnTo>
                    <a:pt x="634" y="2035"/>
                  </a:lnTo>
                  <a:cubicBezTo>
                    <a:pt x="701" y="2035"/>
                    <a:pt x="768" y="2002"/>
                    <a:pt x="834" y="2002"/>
                  </a:cubicBezTo>
                  <a:cubicBezTo>
                    <a:pt x="968" y="1968"/>
                    <a:pt x="1068" y="1901"/>
                    <a:pt x="1135" y="1835"/>
                  </a:cubicBezTo>
                  <a:cubicBezTo>
                    <a:pt x="1201" y="1768"/>
                    <a:pt x="1268" y="1668"/>
                    <a:pt x="1268" y="1601"/>
                  </a:cubicBezTo>
                  <a:cubicBezTo>
                    <a:pt x="1268" y="1501"/>
                    <a:pt x="1268" y="1401"/>
                    <a:pt x="1301" y="1301"/>
                  </a:cubicBezTo>
                  <a:lnTo>
                    <a:pt x="1368" y="1001"/>
                  </a:lnTo>
                  <a:lnTo>
                    <a:pt x="1435" y="701"/>
                  </a:lnTo>
                  <a:cubicBezTo>
                    <a:pt x="1468" y="534"/>
                    <a:pt x="1502" y="334"/>
                    <a:pt x="1535" y="100"/>
                  </a:cubicBezTo>
                  <a:lnTo>
                    <a:pt x="1435"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 name="Google Shape;6323;p62">
              <a:extLst>
                <a:ext uri="{FF2B5EF4-FFF2-40B4-BE49-F238E27FC236}">
                  <a16:creationId xmlns:a16="http://schemas.microsoft.com/office/drawing/2014/main" id="{AD61D449-994E-4128-9CA1-64C9B67ABC05}"/>
                </a:ext>
              </a:extLst>
            </p:cNvPr>
            <p:cNvSpPr/>
            <p:nvPr/>
          </p:nvSpPr>
          <p:spPr>
            <a:xfrm>
              <a:off x="1657019" y="1883861"/>
              <a:ext cx="69805" cy="42134"/>
            </a:xfrm>
            <a:custGeom>
              <a:avLst/>
              <a:gdLst/>
              <a:ahLst/>
              <a:cxnLst/>
              <a:rect l="l" t="t" r="r" b="b"/>
              <a:pathLst>
                <a:path w="3837" h="2316" extrusionOk="0">
                  <a:moveTo>
                    <a:pt x="3804" y="0"/>
                  </a:moveTo>
                  <a:cubicBezTo>
                    <a:pt x="3437" y="33"/>
                    <a:pt x="3036" y="100"/>
                    <a:pt x="2669" y="167"/>
                  </a:cubicBezTo>
                  <a:cubicBezTo>
                    <a:pt x="2469" y="200"/>
                    <a:pt x="2302" y="267"/>
                    <a:pt x="2102" y="334"/>
                  </a:cubicBezTo>
                  <a:cubicBezTo>
                    <a:pt x="1902" y="367"/>
                    <a:pt x="1735" y="434"/>
                    <a:pt x="1569" y="534"/>
                  </a:cubicBezTo>
                  <a:cubicBezTo>
                    <a:pt x="1368" y="601"/>
                    <a:pt x="1168" y="634"/>
                    <a:pt x="1002" y="734"/>
                  </a:cubicBezTo>
                  <a:cubicBezTo>
                    <a:pt x="801" y="801"/>
                    <a:pt x="635" y="901"/>
                    <a:pt x="501" y="1034"/>
                  </a:cubicBezTo>
                  <a:cubicBezTo>
                    <a:pt x="368" y="1201"/>
                    <a:pt x="234" y="1368"/>
                    <a:pt x="168" y="1535"/>
                  </a:cubicBezTo>
                  <a:cubicBezTo>
                    <a:pt x="68" y="1768"/>
                    <a:pt x="1" y="2002"/>
                    <a:pt x="1" y="2202"/>
                  </a:cubicBezTo>
                  <a:lnTo>
                    <a:pt x="68" y="2302"/>
                  </a:lnTo>
                  <a:cubicBezTo>
                    <a:pt x="136" y="2312"/>
                    <a:pt x="201" y="2316"/>
                    <a:pt x="266" y="2316"/>
                  </a:cubicBezTo>
                  <a:cubicBezTo>
                    <a:pt x="421" y="2316"/>
                    <a:pt x="570" y="2292"/>
                    <a:pt x="735" y="2268"/>
                  </a:cubicBezTo>
                  <a:cubicBezTo>
                    <a:pt x="901" y="2202"/>
                    <a:pt x="1102" y="2168"/>
                    <a:pt x="1268" y="2068"/>
                  </a:cubicBezTo>
                  <a:cubicBezTo>
                    <a:pt x="1435" y="2002"/>
                    <a:pt x="1569" y="1901"/>
                    <a:pt x="1669" y="1768"/>
                  </a:cubicBezTo>
                  <a:cubicBezTo>
                    <a:pt x="1802" y="1635"/>
                    <a:pt x="1936" y="1535"/>
                    <a:pt x="2069" y="1401"/>
                  </a:cubicBezTo>
                  <a:cubicBezTo>
                    <a:pt x="2202" y="1301"/>
                    <a:pt x="2336" y="1168"/>
                    <a:pt x="2469" y="1068"/>
                  </a:cubicBezTo>
                  <a:cubicBezTo>
                    <a:pt x="2636" y="967"/>
                    <a:pt x="2769" y="867"/>
                    <a:pt x="2903" y="767"/>
                  </a:cubicBezTo>
                  <a:cubicBezTo>
                    <a:pt x="3203" y="534"/>
                    <a:pt x="3503" y="334"/>
                    <a:pt x="3837" y="134"/>
                  </a:cubicBezTo>
                  <a:lnTo>
                    <a:pt x="3804"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5" name="Google Shape;6324;p62">
              <a:extLst>
                <a:ext uri="{FF2B5EF4-FFF2-40B4-BE49-F238E27FC236}">
                  <a16:creationId xmlns:a16="http://schemas.microsoft.com/office/drawing/2014/main" id="{1B8D4030-792C-4A27-9087-0AA0E0AF0D05}"/>
                </a:ext>
              </a:extLst>
            </p:cNvPr>
            <p:cNvSpPr/>
            <p:nvPr/>
          </p:nvSpPr>
          <p:spPr>
            <a:xfrm>
              <a:off x="1782038" y="1863977"/>
              <a:ext cx="41897" cy="23996"/>
            </a:xfrm>
            <a:custGeom>
              <a:avLst/>
              <a:gdLst/>
              <a:ahLst/>
              <a:cxnLst/>
              <a:rect l="l" t="t" r="r" b="b"/>
              <a:pathLst>
                <a:path w="2303" h="1319" extrusionOk="0">
                  <a:moveTo>
                    <a:pt x="751" y="1"/>
                  </a:moveTo>
                  <a:cubicBezTo>
                    <a:pt x="701" y="1"/>
                    <a:pt x="651" y="9"/>
                    <a:pt x="601" y="26"/>
                  </a:cubicBezTo>
                  <a:cubicBezTo>
                    <a:pt x="467" y="59"/>
                    <a:pt x="367" y="126"/>
                    <a:pt x="301" y="226"/>
                  </a:cubicBezTo>
                  <a:cubicBezTo>
                    <a:pt x="234" y="259"/>
                    <a:pt x="201" y="326"/>
                    <a:pt x="134" y="359"/>
                  </a:cubicBezTo>
                  <a:lnTo>
                    <a:pt x="67" y="493"/>
                  </a:lnTo>
                  <a:lnTo>
                    <a:pt x="34" y="526"/>
                  </a:lnTo>
                  <a:lnTo>
                    <a:pt x="0" y="593"/>
                  </a:lnTo>
                  <a:lnTo>
                    <a:pt x="0" y="726"/>
                  </a:lnTo>
                  <a:lnTo>
                    <a:pt x="34" y="793"/>
                  </a:lnTo>
                  <a:lnTo>
                    <a:pt x="67" y="860"/>
                  </a:lnTo>
                  <a:lnTo>
                    <a:pt x="134" y="960"/>
                  </a:lnTo>
                  <a:cubicBezTo>
                    <a:pt x="201" y="993"/>
                    <a:pt x="234" y="1060"/>
                    <a:pt x="301" y="1093"/>
                  </a:cubicBezTo>
                  <a:cubicBezTo>
                    <a:pt x="367" y="1193"/>
                    <a:pt x="467" y="1260"/>
                    <a:pt x="567" y="1293"/>
                  </a:cubicBezTo>
                  <a:cubicBezTo>
                    <a:pt x="601" y="1310"/>
                    <a:pt x="643" y="1318"/>
                    <a:pt x="688" y="1318"/>
                  </a:cubicBezTo>
                  <a:cubicBezTo>
                    <a:pt x="734" y="1318"/>
                    <a:pt x="784" y="1310"/>
                    <a:pt x="834" y="1293"/>
                  </a:cubicBezTo>
                  <a:cubicBezTo>
                    <a:pt x="934" y="1260"/>
                    <a:pt x="1034" y="1227"/>
                    <a:pt x="1101" y="1193"/>
                  </a:cubicBezTo>
                  <a:lnTo>
                    <a:pt x="1401" y="1126"/>
                  </a:lnTo>
                  <a:lnTo>
                    <a:pt x="1668" y="1060"/>
                  </a:lnTo>
                  <a:lnTo>
                    <a:pt x="2269" y="893"/>
                  </a:lnTo>
                  <a:lnTo>
                    <a:pt x="2302" y="760"/>
                  </a:lnTo>
                  <a:cubicBezTo>
                    <a:pt x="2135" y="626"/>
                    <a:pt x="1968" y="493"/>
                    <a:pt x="1768" y="426"/>
                  </a:cubicBezTo>
                  <a:lnTo>
                    <a:pt x="1468" y="259"/>
                  </a:lnTo>
                  <a:cubicBezTo>
                    <a:pt x="1401" y="226"/>
                    <a:pt x="1301" y="192"/>
                    <a:pt x="1201" y="159"/>
                  </a:cubicBezTo>
                  <a:cubicBezTo>
                    <a:pt x="1101" y="126"/>
                    <a:pt x="1001" y="59"/>
                    <a:pt x="901" y="26"/>
                  </a:cubicBezTo>
                  <a:cubicBezTo>
                    <a:pt x="851" y="9"/>
                    <a:pt x="801" y="1"/>
                    <a:pt x="75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 name="Google Shape;6325;p62">
              <a:extLst>
                <a:ext uri="{FF2B5EF4-FFF2-40B4-BE49-F238E27FC236}">
                  <a16:creationId xmlns:a16="http://schemas.microsoft.com/office/drawing/2014/main" id="{F0A979C5-31DD-4B30-A89C-500D3B211448}"/>
                </a:ext>
              </a:extLst>
            </p:cNvPr>
            <p:cNvSpPr/>
            <p:nvPr/>
          </p:nvSpPr>
          <p:spPr>
            <a:xfrm>
              <a:off x="1668553" y="2007042"/>
              <a:ext cx="27944" cy="80738"/>
            </a:xfrm>
            <a:custGeom>
              <a:avLst/>
              <a:gdLst/>
              <a:ahLst/>
              <a:cxnLst/>
              <a:rect l="l" t="t" r="r" b="b"/>
              <a:pathLst>
                <a:path w="1536" h="4438" extrusionOk="0">
                  <a:moveTo>
                    <a:pt x="1435" y="1"/>
                  </a:moveTo>
                  <a:cubicBezTo>
                    <a:pt x="1168" y="301"/>
                    <a:pt x="935" y="634"/>
                    <a:pt x="768" y="968"/>
                  </a:cubicBezTo>
                  <a:cubicBezTo>
                    <a:pt x="668" y="1135"/>
                    <a:pt x="568" y="1335"/>
                    <a:pt x="501" y="1502"/>
                  </a:cubicBezTo>
                  <a:cubicBezTo>
                    <a:pt x="401" y="1702"/>
                    <a:pt x="334" y="1902"/>
                    <a:pt x="301" y="2102"/>
                  </a:cubicBezTo>
                  <a:cubicBezTo>
                    <a:pt x="234" y="2269"/>
                    <a:pt x="134" y="2469"/>
                    <a:pt x="67" y="2669"/>
                  </a:cubicBezTo>
                  <a:cubicBezTo>
                    <a:pt x="1" y="2836"/>
                    <a:pt x="1" y="3069"/>
                    <a:pt x="1" y="3270"/>
                  </a:cubicBezTo>
                  <a:cubicBezTo>
                    <a:pt x="34" y="3470"/>
                    <a:pt x="101" y="3670"/>
                    <a:pt x="167" y="3837"/>
                  </a:cubicBezTo>
                  <a:cubicBezTo>
                    <a:pt x="267" y="4070"/>
                    <a:pt x="368" y="4270"/>
                    <a:pt x="534" y="4437"/>
                  </a:cubicBezTo>
                  <a:lnTo>
                    <a:pt x="668" y="4437"/>
                  </a:lnTo>
                  <a:cubicBezTo>
                    <a:pt x="835" y="4270"/>
                    <a:pt x="968" y="4104"/>
                    <a:pt x="1068" y="3903"/>
                  </a:cubicBezTo>
                  <a:cubicBezTo>
                    <a:pt x="1168" y="3703"/>
                    <a:pt x="1235" y="3536"/>
                    <a:pt x="1302" y="3336"/>
                  </a:cubicBezTo>
                  <a:cubicBezTo>
                    <a:pt x="1368" y="3170"/>
                    <a:pt x="1368" y="3003"/>
                    <a:pt x="1335" y="2803"/>
                  </a:cubicBezTo>
                  <a:cubicBezTo>
                    <a:pt x="1335" y="2636"/>
                    <a:pt x="1302" y="2436"/>
                    <a:pt x="1302" y="2269"/>
                  </a:cubicBezTo>
                  <a:cubicBezTo>
                    <a:pt x="1302" y="2069"/>
                    <a:pt x="1302" y="1902"/>
                    <a:pt x="1335" y="1702"/>
                  </a:cubicBezTo>
                  <a:cubicBezTo>
                    <a:pt x="1368" y="1535"/>
                    <a:pt x="1368" y="1368"/>
                    <a:pt x="1368" y="1168"/>
                  </a:cubicBezTo>
                  <a:cubicBezTo>
                    <a:pt x="1402" y="801"/>
                    <a:pt x="1468" y="434"/>
                    <a:pt x="1535" y="34"/>
                  </a:cubicBezTo>
                  <a:lnTo>
                    <a:pt x="1435"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7" name="Google Shape;6326;p62">
              <a:extLst>
                <a:ext uri="{FF2B5EF4-FFF2-40B4-BE49-F238E27FC236}">
                  <a16:creationId xmlns:a16="http://schemas.microsoft.com/office/drawing/2014/main" id="{CC9011F6-49A2-42E2-943F-CF4A7FAD3094}"/>
                </a:ext>
              </a:extLst>
            </p:cNvPr>
            <p:cNvSpPr/>
            <p:nvPr/>
          </p:nvSpPr>
          <p:spPr>
            <a:xfrm>
              <a:off x="1855463" y="1658711"/>
              <a:ext cx="27325" cy="81339"/>
            </a:xfrm>
            <a:custGeom>
              <a:avLst/>
              <a:gdLst/>
              <a:ahLst/>
              <a:cxnLst/>
              <a:rect l="l" t="t" r="r" b="b"/>
              <a:pathLst>
                <a:path w="1502" h="4471" extrusionOk="0">
                  <a:moveTo>
                    <a:pt x="1201" y="1"/>
                  </a:moveTo>
                  <a:cubicBezTo>
                    <a:pt x="1001" y="134"/>
                    <a:pt x="801" y="267"/>
                    <a:pt x="634" y="434"/>
                  </a:cubicBezTo>
                  <a:cubicBezTo>
                    <a:pt x="501" y="568"/>
                    <a:pt x="368" y="734"/>
                    <a:pt x="267" y="935"/>
                  </a:cubicBezTo>
                  <a:cubicBezTo>
                    <a:pt x="167" y="1101"/>
                    <a:pt x="101" y="1302"/>
                    <a:pt x="101" y="1502"/>
                  </a:cubicBezTo>
                  <a:cubicBezTo>
                    <a:pt x="101" y="1702"/>
                    <a:pt x="101" y="1902"/>
                    <a:pt x="34" y="2102"/>
                  </a:cubicBezTo>
                  <a:cubicBezTo>
                    <a:pt x="1" y="2302"/>
                    <a:pt x="34" y="2536"/>
                    <a:pt x="1" y="2703"/>
                  </a:cubicBezTo>
                  <a:cubicBezTo>
                    <a:pt x="1" y="2903"/>
                    <a:pt x="1" y="3136"/>
                    <a:pt x="34" y="3303"/>
                  </a:cubicBezTo>
                  <a:cubicBezTo>
                    <a:pt x="101" y="3703"/>
                    <a:pt x="167" y="4104"/>
                    <a:pt x="267" y="4470"/>
                  </a:cubicBezTo>
                  <a:lnTo>
                    <a:pt x="401" y="4470"/>
                  </a:lnTo>
                  <a:cubicBezTo>
                    <a:pt x="501" y="4070"/>
                    <a:pt x="601" y="3703"/>
                    <a:pt x="701" y="3370"/>
                  </a:cubicBezTo>
                  <a:cubicBezTo>
                    <a:pt x="734" y="3170"/>
                    <a:pt x="801" y="3003"/>
                    <a:pt x="868" y="2836"/>
                  </a:cubicBezTo>
                  <a:cubicBezTo>
                    <a:pt x="935" y="2669"/>
                    <a:pt x="1001" y="2502"/>
                    <a:pt x="1068" y="2336"/>
                  </a:cubicBezTo>
                  <a:cubicBezTo>
                    <a:pt x="1135" y="2135"/>
                    <a:pt x="1235" y="2002"/>
                    <a:pt x="1302" y="1835"/>
                  </a:cubicBezTo>
                  <a:cubicBezTo>
                    <a:pt x="1402" y="1668"/>
                    <a:pt x="1468" y="1502"/>
                    <a:pt x="1468" y="1302"/>
                  </a:cubicBezTo>
                  <a:cubicBezTo>
                    <a:pt x="1502" y="1135"/>
                    <a:pt x="1502" y="935"/>
                    <a:pt x="1468" y="734"/>
                  </a:cubicBezTo>
                  <a:cubicBezTo>
                    <a:pt x="1468" y="501"/>
                    <a:pt x="1402" y="267"/>
                    <a:pt x="1335" y="67"/>
                  </a:cubicBezTo>
                  <a:lnTo>
                    <a:pt x="120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6327;p62">
              <a:extLst>
                <a:ext uri="{FF2B5EF4-FFF2-40B4-BE49-F238E27FC236}">
                  <a16:creationId xmlns:a16="http://schemas.microsoft.com/office/drawing/2014/main" id="{4FEC15FB-A0D1-4A9D-9B06-D0D7E52F6A94}"/>
                </a:ext>
              </a:extLst>
            </p:cNvPr>
            <p:cNvSpPr/>
            <p:nvPr/>
          </p:nvSpPr>
          <p:spPr>
            <a:xfrm>
              <a:off x="1755950" y="1943332"/>
              <a:ext cx="38241" cy="92855"/>
            </a:xfrm>
            <a:custGeom>
              <a:avLst/>
              <a:gdLst/>
              <a:ahLst/>
              <a:cxnLst/>
              <a:rect l="l" t="t" r="r" b="b"/>
              <a:pathLst>
                <a:path w="2102" h="5104" extrusionOk="0">
                  <a:moveTo>
                    <a:pt x="2001" y="0"/>
                  </a:moveTo>
                  <a:cubicBezTo>
                    <a:pt x="1701" y="334"/>
                    <a:pt x="1401" y="701"/>
                    <a:pt x="1134" y="1068"/>
                  </a:cubicBezTo>
                  <a:cubicBezTo>
                    <a:pt x="1001" y="1268"/>
                    <a:pt x="901" y="1468"/>
                    <a:pt x="767" y="1668"/>
                  </a:cubicBezTo>
                  <a:cubicBezTo>
                    <a:pt x="667" y="1868"/>
                    <a:pt x="567" y="2102"/>
                    <a:pt x="467" y="2302"/>
                  </a:cubicBezTo>
                  <a:cubicBezTo>
                    <a:pt x="367" y="2535"/>
                    <a:pt x="267" y="2735"/>
                    <a:pt x="167" y="2969"/>
                  </a:cubicBezTo>
                  <a:cubicBezTo>
                    <a:pt x="67" y="3169"/>
                    <a:pt x="0" y="3403"/>
                    <a:pt x="0" y="3669"/>
                  </a:cubicBezTo>
                  <a:cubicBezTo>
                    <a:pt x="0" y="3903"/>
                    <a:pt x="33" y="4136"/>
                    <a:pt x="100" y="4370"/>
                  </a:cubicBezTo>
                  <a:cubicBezTo>
                    <a:pt x="167" y="4637"/>
                    <a:pt x="267" y="4870"/>
                    <a:pt x="434" y="5104"/>
                  </a:cubicBezTo>
                  <a:lnTo>
                    <a:pt x="567" y="5104"/>
                  </a:lnTo>
                  <a:cubicBezTo>
                    <a:pt x="734" y="4904"/>
                    <a:pt x="867" y="4703"/>
                    <a:pt x="967" y="4470"/>
                  </a:cubicBezTo>
                  <a:cubicBezTo>
                    <a:pt x="1067" y="4270"/>
                    <a:pt x="1168" y="4070"/>
                    <a:pt x="1268" y="3870"/>
                  </a:cubicBezTo>
                  <a:cubicBezTo>
                    <a:pt x="1301" y="3769"/>
                    <a:pt x="1301" y="3669"/>
                    <a:pt x="1334" y="3569"/>
                  </a:cubicBezTo>
                  <a:cubicBezTo>
                    <a:pt x="1368" y="3469"/>
                    <a:pt x="1368" y="3369"/>
                    <a:pt x="1368" y="3269"/>
                  </a:cubicBezTo>
                  <a:cubicBezTo>
                    <a:pt x="1368" y="3036"/>
                    <a:pt x="1401" y="2835"/>
                    <a:pt x="1434" y="2602"/>
                  </a:cubicBezTo>
                  <a:cubicBezTo>
                    <a:pt x="1468" y="2402"/>
                    <a:pt x="1501" y="2202"/>
                    <a:pt x="1568" y="1968"/>
                  </a:cubicBezTo>
                  <a:cubicBezTo>
                    <a:pt x="1601" y="1768"/>
                    <a:pt x="1635" y="1568"/>
                    <a:pt x="1701" y="1334"/>
                  </a:cubicBezTo>
                  <a:cubicBezTo>
                    <a:pt x="1801" y="934"/>
                    <a:pt x="1968" y="500"/>
                    <a:pt x="2102" y="67"/>
                  </a:cubicBezTo>
                  <a:lnTo>
                    <a:pt x="200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9" name="Google Shape;6328;p62">
              <a:extLst>
                <a:ext uri="{FF2B5EF4-FFF2-40B4-BE49-F238E27FC236}">
                  <a16:creationId xmlns:a16="http://schemas.microsoft.com/office/drawing/2014/main" id="{A59F25D0-1620-4897-852A-150F057E9C74}"/>
                </a:ext>
              </a:extLst>
            </p:cNvPr>
            <p:cNvSpPr/>
            <p:nvPr/>
          </p:nvSpPr>
          <p:spPr>
            <a:xfrm>
              <a:off x="1840290" y="2026472"/>
              <a:ext cx="32183" cy="111666"/>
            </a:xfrm>
            <a:custGeom>
              <a:avLst/>
              <a:gdLst/>
              <a:ahLst/>
              <a:cxnLst/>
              <a:rect l="l" t="t" r="r" b="b"/>
              <a:pathLst>
                <a:path w="1769" h="6138" extrusionOk="0">
                  <a:moveTo>
                    <a:pt x="34" y="0"/>
                  </a:moveTo>
                  <a:cubicBezTo>
                    <a:pt x="1" y="534"/>
                    <a:pt x="1" y="1067"/>
                    <a:pt x="34" y="1601"/>
                  </a:cubicBezTo>
                  <a:cubicBezTo>
                    <a:pt x="34" y="1868"/>
                    <a:pt x="67" y="2135"/>
                    <a:pt x="67" y="2402"/>
                  </a:cubicBezTo>
                  <a:cubicBezTo>
                    <a:pt x="101" y="2669"/>
                    <a:pt x="134" y="2935"/>
                    <a:pt x="167" y="3202"/>
                  </a:cubicBezTo>
                  <a:cubicBezTo>
                    <a:pt x="234" y="3469"/>
                    <a:pt x="234" y="3736"/>
                    <a:pt x="268" y="4036"/>
                  </a:cubicBezTo>
                  <a:cubicBezTo>
                    <a:pt x="301" y="4303"/>
                    <a:pt x="368" y="4570"/>
                    <a:pt x="501" y="4803"/>
                  </a:cubicBezTo>
                  <a:cubicBezTo>
                    <a:pt x="601" y="5070"/>
                    <a:pt x="735" y="5304"/>
                    <a:pt x="901" y="5537"/>
                  </a:cubicBezTo>
                  <a:cubicBezTo>
                    <a:pt x="1068" y="5771"/>
                    <a:pt x="1302" y="5971"/>
                    <a:pt x="1535" y="6138"/>
                  </a:cubicBezTo>
                  <a:lnTo>
                    <a:pt x="1669" y="6104"/>
                  </a:lnTo>
                  <a:cubicBezTo>
                    <a:pt x="1735" y="5838"/>
                    <a:pt x="1769" y="5537"/>
                    <a:pt x="1769" y="5237"/>
                  </a:cubicBezTo>
                  <a:cubicBezTo>
                    <a:pt x="1769" y="4970"/>
                    <a:pt x="1769" y="4703"/>
                    <a:pt x="1702" y="4437"/>
                  </a:cubicBezTo>
                  <a:cubicBezTo>
                    <a:pt x="1669" y="4203"/>
                    <a:pt x="1602" y="3936"/>
                    <a:pt x="1502" y="3703"/>
                  </a:cubicBezTo>
                  <a:cubicBezTo>
                    <a:pt x="1368" y="3469"/>
                    <a:pt x="1268" y="3236"/>
                    <a:pt x="1168" y="2969"/>
                  </a:cubicBezTo>
                  <a:cubicBezTo>
                    <a:pt x="1068" y="2735"/>
                    <a:pt x="1001" y="2502"/>
                    <a:pt x="901" y="2235"/>
                  </a:cubicBezTo>
                  <a:cubicBezTo>
                    <a:pt x="835" y="2001"/>
                    <a:pt x="735" y="1735"/>
                    <a:pt x="634" y="1501"/>
                  </a:cubicBezTo>
                  <a:cubicBezTo>
                    <a:pt x="468" y="1001"/>
                    <a:pt x="301" y="500"/>
                    <a:pt x="13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 name="Google Shape;6329;p62">
              <a:extLst>
                <a:ext uri="{FF2B5EF4-FFF2-40B4-BE49-F238E27FC236}">
                  <a16:creationId xmlns:a16="http://schemas.microsoft.com/office/drawing/2014/main" id="{30A2212B-CEF2-44A6-B66D-DF761AD555FD}"/>
                </a:ext>
              </a:extLst>
            </p:cNvPr>
            <p:cNvSpPr/>
            <p:nvPr/>
          </p:nvSpPr>
          <p:spPr>
            <a:xfrm>
              <a:off x="1963490" y="2036787"/>
              <a:ext cx="24887" cy="76481"/>
            </a:xfrm>
            <a:custGeom>
              <a:avLst/>
              <a:gdLst/>
              <a:ahLst/>
              <a:cxnLst/>
              <a:rect l="l" t="t" r="r" b="b"/>
              <a:pathLst>
                <a:path w="1368" h="4204" extrusionOk="0">
                  <a:moveTo>
                    <a:pt x="400" y="0"/>
                  </a:moveTo>
                  <a:lnTo>
                    <a:pt x="267" y="33"/>
                  </a:lnTo>
                  <a:lnTo>
                    <a:pt x="134" y="2135"/>
                  </a:lnTo>
                  <a:cubicBezTo>
                    <a:pt x="100" y="2335"/>
                    <a:pt x="67" y="2502"/>
                    <a:pt x="34" y="2669"/>
                  </a:cubicBezTo>
                  <a:cubicBezTo>
                    <a:pt x="0" y="2835"/>
                    <a:pt x="0" y="3002"/>
                    <a:pt x="34" y="3202"/>
                  </a:cubicBezTo>
                  <a:cubicBezTo>
                    <a:pt x="67" y="3369"/>
                    <a:pt x="167" y="3536"/>
                    <a:pt x="234" y="3703"/>
                  </a:cubicBezTo>
                  <a:cubicBezTo>
                    <a:pt x="367" y="3903"/>
                    <a:pt x="501" y="4070"/>
                    <a:pt x="667" y="4203"/>
                  </a:cubicBezTo>
                  <a:lnTo>
                    <a:pt x="801" y="4203"/>
                  </a:lnTo>
                  <a:cubicBezTo>
                    <a:pt x="934" y="4070"/>
                    <a:pt x="1068" y="3870"/>
                    <a:pt x="1168" y="3669"/>
                  </a:cubicBezTo>
                  <a:cubicBezTo>
                    <a:pt x="1268" y="3503"/>
                    <a:pt x="1301" y="3336"/>
                    <a:pt x="1334" y="3136"/>
                  </a:cubicBezTo>
                  <a:cubicBezTo>
                    <a:pt x="1368" y="2936"/>
                    <a:pt x="1368" y="2769"/>
                    <a:pt x="1301" y="2602"/>
                  </a:cubicBezTo>
                  <a:cubicBezTo>
                    <a:pt x="1268" y="2402"/>
                    <a:pt x="1201" y="2235"/>
                    <a:pt x="1134" y="2068"/>
                  </a:cubicBezTo>
                  <a:cubicBezTo>
                    <a:pt x="1101" y="1868"/>
                    <a:pt x="1068" y="1701"/>
                    <a:pt x="1001" y="1535"/>
                  </a:cubicBezTo>
                  <a:cubicBezTo>
                    <a:pt x="968" y="1334"/>
                    <a:pt x="901" y="1168"/>
                    <a:pt x="834" y="1001"/>
                  </a:cubicBezTo>
                  <a:cubicBezTo>
                    <a:pt x="701" y="667"/>
                    <a:pt x="567" y="334"/>
                    <a:pt x="40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 name="Google Shape;6330;p62">
              <a:extLst>
                <a:ext uri="{FF2B5EF4-FFF2-40B4-BE49-F238E27FC236}">
                  <a16:creationId xmlns:a16="http://schemas.microsoft.com/office/drawing/2014/main" id="{A7D73DB7-B14D-4063-A30F-DC30E15D595B}"/>
                </a:ext>
              </a:extLst>
            </p:cNvPr>
            <p:cNvSpPr/>
            <p:nvPr/>
          </p:nvSpPr>
          <p:spPr>
            <a:xfrm>
              <a:off x="1862140" y="1891738"/>
              <a:ext cx="58271" cy="46136"/>
            </a:xfrm>
            <a:custGeom>
              <a:avLst/>
              <a:gdLst/>
              <a:ahLst/>
              <a:cxnLst/>
              <a:rect l="l" t="t" r="r" b="b"/>
              <a:pathLst>
                <a:path w="3203" h="2536" extrusionOk="0">
                  <a:moveTo>
                    <a:pt x="34" y="1"/>
                  </a:moveTo>
                  <a:lnTo>
                    <a:pt x="1" y="101"/>
                  </a:lnTo>
                  <a:cubicBezTo>
                    <a:pt x="267" y="301"/>
                    <a:pt x="501" y="534"/>
                    <a:pt x="701" y="801"/>
                  </a:cubicBezTo>
                  <a:cubicBezTo>
                    <a:pt x="834" y="901"/>
                    <a:pt x="935" y="1035"/>
                    <a:pt x="1035" y="1135"/>
                  </a:cubicBezTo>
                  <a:cubicBezTo>
                    <a:pt x="1135" y="1268"/>
                    <a:pt x="1268" y="1368"/>
                    <a:pt x="1368" y="1502"/>
                  </a:cubicBezTo>
                  <a:cubicBezTo>
                    <a:pt x="1468" y="1635"/>
                    <a:pt x="1568" y="1769"/>
                    <a:pt x="1635" y="1902"/>
                  </a:cubicBezTo>
                  <a:cubicBezTo>
                    <a:pt x="1735" y="2036"/>
                    <a:pt x="1835" y="2169"/>
                    <a:pt x="1969" y="2236"/>
                  </a:cubicBezTo>
                  <a:cubicBezTo>
                    <a:pt x="2135" y="2336"/>
                    <a:pt x="2269" y="2402"/>
                    <a:pt x="2436" y="2436"/>
                  </a:cubicBezTo>
                  <a:cubicBezTo>
                    <a:pt x="2636" y="2503"/>
                    <a:pt x="2836" y="2536"/>
                    <a:pt x="3069" y="2536"/>
                  </a:cubicBezTo>
                  <a:lnTo>
                    <a:pt x="3136" y="2469"/>
                  </a:lnTo>
                  <a:cubicBezTo>
                    <a:pt x="3203" y="2069"/>
                    <a:pt x="3103" y="1635"/>
                    <a:pt x="2869" y="1335"/>
                  </a:cubicBezTo>
                  <a:cubicBezTo>
                    <a:pt x="2769" y="1168"/>
                    <a:pt x="2636" y="1035"/>
                    <a:pt x="2469" y="968"/>
                  </a:cubicBezTo>
                  <a:cubicBezTo>
                    <a:pt x="2336" y="868"/>
                    <a:pt x="2169" y="801"/>
                    <a:pt x="2002" y="735"/>
                  </a:cubicBezTo>
                  <a:cubicBezTo>
                    <a:pt x="1869" y="635"/>
                    <a:pt x="1702" y="534"/>
                    <a:pt x="1535" y="468"/>
                  </a:cubicBezTo>
                  <a:cubicBezTo>
                    <a:pt x="1402" y="401"/>
                    <a:pt x="1235" y="334"/>
                    <a:pt x="1068" y="268"/>
                  </a:cubicBezTo>
                  <a:cubicBezTo>
                    <a:pt x="734" y="134"/>
                    <a:pt x="401" y="34"/>
                    <a:pt x="3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 name="Google Shape;6331;p62">
              <a:extLst>
                <a:ext uri="{FF2B5EF4-FFF2-40B4-BE49-F238E27FC236}">
                  <a16:creationId xmlns:a16="http://schemas.microsoft.com/office/drawing/2014/main" id="{6EF38EA7-91B9-40A0-96AE-32D929C8D00A}"/>
                </a:ext>
              </a:extLst>
            </p:cNvPr>
            <p:cNvSpPr/>
            <p:nvPr/>
          </p:nvSpPr>
          <p:spPr>
            <a:xfrm>
              <a:off x="1821479" y="1755804"/>
              <a:ext cx="25506" cy="95292"/>
            </a:xfrm>
            <a:custGeom>
              <a:avLst/>
              <a:gdLst/>
              <a:ahLst/>
              <a:cxnLst/>
              <a:rect l="l" t="t" r="r" b="b"/>
              <a:pathLst>
                <a:path w="1402" h="5238" extrusionOk="0">
                  <a:moveTo>
                    <a:pt x="267" y="1"/>
                  </a:moveTo>
                  <a:lnTo>
                    <a:pt x="167" y="67"/>
                  </a:lnTo>
                  <a:cubicBezTo>
                    <a:pt x="67" y="301"/>
                    <a:pt x="34" y="534"/>
                    <a:pt x="1" y="801"/>
                  </a:cubicBezTo>
                  <a:cubicBezTo>
                    <a:pt x="1" y="1035"/>
                    <a:pt x="1" y="1235"/>
                    <a:pt x="1" y="1468"/>
                  </a:cubicBezTo>
                  <a:cubicBezTo>
                    <a:pt x="34" y="1669"/>
                    <a:pt x="67" y="1869"/>
                    <a:pt x="167" y="2069"/>
                  </a:cubicBezTo>
                  <a:cubicBezTo>
                    <a:pt x="267" y="2269"/>
                    <a:pt x="334" y="2469"/>
                    <a:pt x="401" y="2669"/>
                  </a:cubicBezTo>
                  <a:cubicBezTo>
                    <a:pt x="468" y="2869"/>
                    <a:pt x="501" y="3070"/>
                    <a:pt x="568" y="3270"/>
                  </a:cubicBezTo>
                  <a:cubicBezTo>
                    <a:pt x="601" y="3470"/>
                    <a:pt x="668" y="3703"/>
                    <a:pt x="701" y="3904"/>
                  </a:cubicBezTo>
                  <a:cubicBezTo>
                    <a:pt x="801" y="4337"/>
                    <a:pt x="868" y="4771"/>
                    <a:pt x="901" y="5204"/>
                  </a:cubicBezTo>
                  <a:lnTo>
                    <a:pt x="1035" y="5238"/>
                  </a:lnTo>
                  <a:cubicBezTo>
                    <a:pt x="1168" y="4804"/>
                    <a:pt x="1268" y="4337"/>
                    <a:pt x="1335" y="3904"/>
                  </a:cubicBezTo>
                  <a:cubicBezTo>
                    <a:pt x="1368" y="3670"/>
                    <a:pt x="1402" y="3437"/>
                    <a:pt x="1402" y="3203"/>
                  </a:cubicBezTo>
                  <a:lnTo>
                    <a:pt x="1402" y="2503"/>
                  </a:lnTo>
                  <a:lnTo>
                    <a:pt x="1402" y="1802"/>
                  </a:lnTo>
                  <a:cubicBezTo>
                    <a:pt x="1402" y="1569"/>
                    <a:pt x="1335" y="1335"/>
                    <a:pt x="1235" y="1135"/>
                  </a:cubicBezTo>
                  <a:cubicBezTo>
                    <a:pt x="1035" y="668"/>
                    <a:pt x="701" y="268"/>
                    <a:pt x="26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 name="Google Shape;6332;p62">
              <a:extLst>
                <a:ext uri="{FF2B5EF4-FFF2-40B4-BE49-F238E27FC236}">
                  <a16:creationId xmlns:a16="http://schemas.microsoft.com/office/drawing/2014/main" id="{0E3D9B59-6D86-4DCB-B211-329A0F32A132}"/>
                </a:ext>
              </a:extLst>
            </p:cNvPr>
            <p:cNvSpPr/>
            <p:nvPr/>
          </p:nvSpPr>
          <p:spPr>
            <a:xfrm>
              <a:off x="1984721" y="1907529"/>
              <a:ext cx="55851" cy="55833"/>
            </a:xfrm>
            <a:custGeom>
              <a:avLst/>
              <a:gdLst/>
              <a:ahLst/>
              <a:cxnLst/>
              <a:rect l="l" t="t" r="r" b="b"/>
              <a:pathLst>
                <a:path w="3070" h="3069" extrusionOk="0">
                  <a:moveTo>
                    <a:pt x="67" y="0"/>
                  </a:moveTo>
                  <a:lnTo>
                    <a:pt x="1" y="100"/>
                  </a:lnTo>
                  <a:cubicBezTo>
                    <a:pt x="234" y="400"/>
                    <a:pt x="468" y="667"/>
                    <a:pt x="668" y="934"/>
                  </a:cubicBezTo>
                  <a:cubicBezTo>
                    <a:pt x="768" y="1067"/>
                    <a:pt x="868" y="1201"/>
                    <a:pt x="968" y="1368"/>
                  </a:cubicBezTo>
                  <a:cubicBezTo>
                    <a:pt x="1068" y="1501"/>
                    <a:pt x="1168" y="1635"/>
                    <a:pt x="1268" y="1768"/>
                  </a:cubicBezTo>
                  <a:cubicBezTo>
                    <a:pt x="1368" y="1901"/>
                    <a:pt x="1468" y="2068"/>
                    <a:pt x="1535" y="2235"/>
                  </a:cubicBezTo>
                  <a:cubicBezTo>
                    <a:pt x="1602" y="2368"/>
                    <a:pt x="1702" y="2502"/>
                    <a:pt x="1835" y="2602"/>
                  </a:cubicBezTo>
                  <a:cubicBezTo>
                    <a:pt x="2002" y="2702"/>
                    <a:pt x="2136" y="2802"/>
                    <a:pt x="2302" y="2902"/>
                  </a:cubicBezTo>
                  <a:cubicBezTo>
                    <a:pt x="2502" y="2969"/>
                    <a:pt x="2703" y="3036"/>
                    <a:pt x="2936" y="3069"/>
                  </a:cubicBezTo>
                  <a:lnTo>
                    <a:pt x="3036" y="3002"/>
                  </a:lnTo>
                  <a:cubicBezTo>
                    <a:pt x="3070" y="2802"/>
                    <a:pt x="3070" y="2569"/>
                    <a:pt x="3036" y="2335"/>
                  </a:cubicBezTo>
                  <a:cubicBezTo>
                    <a:pt x="3003" y="2135"/>
                    <a:pt x="2936" y="1968"/>
                    <a:pt x="2836" y="1801"/>
                  </a:cubicBezTo>
                  <a:cubicBezTo>
                    <a:pt x="2769" y="1635"/>
                    <a:pt x="2636" y="1468"/>
                    <a:pt x="2469" y="1368"/>
                  </a:cubicBezTo>
                  <a:cubicBezTo>
                    <a:pt x="2336" y="1268"/>
                    <a:pt x="2169" y="1168"/>
                    <a:pt x="2002" y="1067"/>
                  </a:cubicBezTo>
                  <a:cubicBezTo>
                    <a:pt x="1869" y="934"/>
                    <a:pt x="1702" y="834"/>
                    <a:pt x="1568" y="734"/>
                  </a:cubicBezTo>
                  <a:cubicBezTo>
                    <a:pt x="1402" y="634"/>
                    <a:pt x="1235" y="534"/>
                    <a:pt x="1068" y="434"/>
                  </a:cubicBezTo>
                  <a:cubicBezTo>
                    <a:pt x="768" y="267"/>
                    <a:pt x="434" y="100"/>
                    <a:pt x="6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 name="Google Shape;6333;p62">
              <a:extLst>
                <a:ext uri="{FF2B5EF4-FFF2-40B4-BE49-F238E27FC236}">
                  <a16:creationId xmlns:a16="http://schemas.microsoft.com/office/drawing/2014/main" id="{533AC184-8D35-430B-8BD7-F9B1FA793AC7}"/>
                </a:ext>
              </a:extLst>
            </p:cNvPr>
            <p:cNvSpPr/>
            <p:nvPr/>
          </p:nvSpPr>
          <p:spPr>
            <a:xfrm>
              <a:off x="2006570" y="1827173"/>
              <a:ext cx="90435" cy="37276"/>
            </a:xfrm>
            <a:custGeom>
              <a:avLst/>
              <a:gdLst/>
              <a:ahLst/>
              <a:cxnLst/>
              <a:rect l="l" t="t" r="r" b="b"/>
              <a:pathLst>
                <a:path w="4971" h="2049" extrusionOk="0">
                  <a:moveTo>
                    <a:pt x="991" y="0"/>
                  </a:moveTo>
                  <a:cubicBezTo>
                    <a:pt x="661" y="0"/>
                    <a:pt x="331" y="24"/>
                    <a:pt x="1" y="47"/>
                  </a:cubicBezTo>
                  <a:lnTo>
                    <a:pt x="34" y="181"/>
                  </a:lnTo>
                  <a:cubicBezTo>
                    <a:pt x="434" y="347"/>
                    <a:pt x="868" y="481"/>
                    <a:pt x="1268" y="648"/>
                  </a:cubicBezTo>
                  <a:cubicBezTo>
                    <a:pt x="1468" y="714"/>
                    <a:pt x="1702" y="814"/>
                    <a:pt x="1869" y="881"/>
                  </a:cubicBezTo>
                  <a:cubicBezTo>
                    <a:pt x="2069" y="981"/>
                    <a:pt x="2269" y="1048"/>
                    <a:pt x="2436" y="1148"/>
                  </a:cubicBezTo>
                  <a:cubicBezTo>
                    <a:pt x="2636" y="1248"/>
                    <a:pt x="2803" y="1382"/>
                    <a:pt x="2969" y="1515"/>
                  </a:cubicBezTo>
                  <a:cubicBezTo>
                    <a:pt x="3069" y="1548"/>
                    <a:pt x="3136" y="1615"/>
                    <a:pt x="3236" y="1682"/>
                  </a:cubicBezTo>
                  <a:cubicBezTo>
                    <a:pt x="3336" y="1715"/>
                    <a:pt x="3403" y="1748"/>
                    <a:pt x="3503" y="1782"/>
                  </a:cubicBezTo>
                  <a:lnTo>
                    <a:pt x="3803" y="1882"/>
                  </a:lnTo>
                  <a:lnTo>
                    <a:pt x="4137" y="1982"/>
                  </a:lnTo>
                  <a:cubicBezTo>
                    <a:pt x="4370" y="2015"/>
                    <a:pt x="4637" y="2049"/>
                    <a:pt x="4871" y="2049"/>
                  </a:cubicBezTo>
                  <a:lnTo>
                    <a:pt x="4971" y="1949"/>
                  </a:lnTo>
                  <a:cubicBezTo>
                    <a:pt x="4904" y="1715"/>
                    <a:pt x="4804" y="1448"/>
                    <a:pt x="4671" y="1215"/>
                  </a:cubicBezTo>
                  <a:cubicBezTo>
                    <a:pt x="4604" y="1115"/>
                    <a:pt x="4504" y="1015"/>
                    <a:pt x="4437" y="948"/>
                  </a:cubicBezTo>
                  <a:lnTo>
                    <a:pt x="4304" y="814"/>
                  </a:lnTo>
                  <a:lnTo>
                    <a:pt x="4170" y="681"/>
                  </a:lnTo>
                  <a:cubicBezTo>
                    <a:pt x="4070" y="614"/>
                    <a:pt x="3970" y="548"/>
                    <a:pt x="3837" y="481"/>
                  </a:cubicBezTo>
                  <a:cubicBezTo>
                    <a:pt x="3737" y="414"/>
                    <a:pt x="3636" y="381"/>
                    <a:pt x="3503" y="347"/>
                  </a:cubicBezTo>
                  <a:cubicBezTo>
                    <a:pt x="3270" y="281"/>
                    <a:pt x="3036" y="247"/>
                    <a:pt x="2803" y="181"/>
                  </a:cubicBezTo>
                  <a:cubicBezTo>
                    <a:pt x="2569" y="147"/>
                    <a:pt x="2336" y="81"/>
                    <a:pt x="2102" y="81"/>
                  </a:cubicBezTo>
                  <a:cubicBezTo>
                    <a:pt x="1869" y="47"/>
                    <a:pt x="1635" y="14"/>
                    <a:pt x="1402" y="14"/>
                  </a:cubicBezTo>
                  <a:cubicBezTo>
                    <a:pt x="1265" y="4"/>
                    <a:pt x="1128" y="0"/>
                    <a:pt x="9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6334;p62">
              <a:extLst>
                <a:ext uri="{FF2B5EF4-FFF2-40B4-BE49-F238E27FC236}">
                  <a16:creationId xmlns:a16="http://schemas.microsoft.com/office/drawing/2014/main" id="{F6D855F5-3F1F-4CCF-94C5-AD5CADD990A3}"/>
                </a:ext>
              </a:extLst>
            </p:cNvPr>
            <p:cNvSpPr/>
            <p:nvPr/>
          </p:nvSpPr>
          <p:spPr>
            <a:xfrm>
              <a:off x="1886408" y="1772796"/>
              <a:ext cx="44317" cy="42498"/>
            </a:xfrm>
            <a:custGeom>
              <a:avLst/>
              <a:gdLst/>
              <a:ahLst/>
              <a:cxnLst/>
              <a:rect l="l" t="t" r="r" b="b"/>
              <a:pathLst>
                <a:path w="2436" h="2336" extrusionOk="0">
                  <a:moveTo>
                    <a:pt x="1802" y="1"/>
                  </a:moveTo>
                  <a:cubicBezTo>
                    <a:pt x="1635" y="1"/>
                    <a:pt x="1502" y="67"/>
                    <a:pt x="1335" y="101"/>
                  </a:cubicBezTo>
                  <a:cubicBezTo>
                    <a:pt x="1202" y="168"/>
                    <a:pt x="1102" y="268"/>
                    <a:pt x="1035" y="401"/>
                  </a:cubicBezTo>
                  <a:cubicBezTo>
                    <a:pt x="968" y="501"/>
                    <a:pt x="901" y="635"/>
                    <a:pt x="801" y="768"/>
                  </a:cubicBezTo>
                  <a:lnTo>
                    <a:pt x="568" y="1102"/>
                  </a:lnTo>
                  <a:cubicBezTo>
                    <a:pt x="501" y="1235"/>
                    <a:pt x="434" y="1335"/>
                    <a:pt x="368" y="1468"/>
                  </a:cubicBezTo>
                  <a:cubicBezTo>
                    <a:pt x="234" y="1702"/>
                    <a:pt x="101" y="1969"/>
                    <a:pt x="1" y="2236"/>
                  </a:cubicBezTo>
                  <a:lnTo>
                    <a:pt x="101" y="2336"/>
                  </a:lnTo>
                  <a:cubicBezTo>
                    <a:pt x="368" y="2202"/>
                    <a:pt x="601" y="2036"/>
                    <a:pt x="835" y="1902"/>
                  </a:cubicBezTo>
                  <a:lnTo>
                    <a:pt x="1168" y="1702"/>
                  </a:lnTo>
                  <a:lnTo>
                    <a:pt x="1502" y="1502"/>
                  </a:lnTo>
                  <a:cubicBezTo>
                    <a:pt x="1602" y="1435"/>
                    <a:pt x="1735" y="1402"/>
                    <a:pt x="1869" y="1335"/>
                  </a:cubicBezTo>
                  <a:cubicBezTo>
                    <a:pt x="1969" y="1302"/>
                    <a:pt x="2069" y="1235"/>
                    <a:pt x="2169" y="1102"/>
                  </a:cubicBezTo>
                  <a:cubicBezTo>
                    <a:pt x="2236" y="1001"/>
                    <a:pt x="2302" y="868"/>
                    <a:pt x="2336" y="735"/>
                  </a:cubicBezTo>
                  <a:cubicBezTo>
                    <a:pt x="2403" y="568"/>
                    <a:pt x="2403" y="368"/>
                    <a:pt x="2436" y="201"/>
                  </a:cubicBezTo>
                  <a:lnTo>
                    <a:pt x="2336" y="101"/>
                  </a:lnTo>
                  <a:cubicBezTo>
                    <a:pt x="2169" y="34"/>
                    <a:pt x="1969" y="1"/>
                    <a:pt x="180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6" name="Google Shape;6335;p62">
              <a:extLst>
                <a:ext uri="{FF2B5EF4-FFF2-40B4-BE49-F238E27FC236}">
                  <a16:creationId xmlns:a16="http://schemas.microsoft.com/office/drawing/2014/main" id="{604D13E9-5BA2-4401-A468-0BCD9D3202B1}"/>
                </a:ext>
              </a:extLst>
            </p:cNvPr>
            <p:cNvSpPr/>
            <p:nvPr/>
          </p:nvSpPr>
          <p:spPr>
            <a:xfrm>
              <a:off x="1861539" y="1813456"/>
              <a:ext cx="29144" cy="37640"/>
            </a:xfrm>
            <a:custGeom>
              <a:avLst/>
              <a:gdLst/>
              <a:ahLst/>
              <a:cxnLst/>
              <a:rect l="l" t="t" r="r" b="b"/>
              <a:pathLst>
                <a:path w="1602" h="2069" extrusionOk="0">
                  <a:moveTo>
                    <a:pt x="1101" y="1"/>
                  </a:moveTo>
                  <a:cubicBezTo>
                    <a:pt x="1034" y="1"/>
                    <a:pt x="968" y="1"/>
                    <a:pt x="867" y="34"/>
                  </a:cubicBezTo>
                  <a:cubicBezTo>
                    <a:pt x="767" y="34"/>
                    <a:pt x="634" y="101"/>
                    <a:pt x="534" y="167"/>
                  </a:cubicBezTo>
                  <a:cubicBezTo>
                    <a:pt x="434" y="201"/>
                    <a:pt x="367" y="301"/>
                    <a:pt x="334" y="401"/>
                  </a:cubicBezTo>
                  <a:cubicBezTo>
                    <a:pt x="334" y="534"/>
                    <a:pt x="300" y="634"/>
                    <a:pt x="267" y="735"/>
                  </a:cubicBezTo>
                  <a:cubicBezTo>
                    <a:pt x="234" y="835"/>
                    <a:pt x="200" y="935"/>
                    <a:pt x="167" y="1068"/>
                  </a:cubicBezTo>
                  <a:cubicBezTo>
                    <a:pt x="134" y="1168"/>
                    <a:pt x="100" y="1268"/>
                    <a:pt x="67" y="1368"/>
                  </a:cubicBezTo>
                  <a:cubicBezTo>
                    <a:pt x="34" y="1602"/>
                    <a:pt x="0" y="1802"/>
                    <a:pt x="0" y="2035"/>
                  </a:cubicBezTo>
                  <a:lnTo>
                    <a:pt x="100" y="2069"/>
                  </a:lnTo>
                  <a:lnTo>
                    <a:pt x="634" y="1702"/>
                  </a:lnTo>
                  <a:cubicBezTo>
                    <a:pt x="701" y="1635"/>
                    <a:pt x="801" y="1568"/>
                    <a:pt x="867" y="1502"/>
                  </a:cubicBezTo>
                  <a:lnTo>
                    <a:pt x="1101" y="1302"/>
                  </a:lnTo>
                  <a:cubicBezTo>
                    <a:pt x="1201" y="1235"/>
                    <a:pt x="1301" y="1168"/>
                    <a:pt x="1368" y="1135"/>
                  </a:cubicBezTo>
                  <a:cubicBezTo>
                    <a:pt x="1468" y="1101"/>
                    <a:pt x="1535" y="1001"/>
                    <a:pt x="1568" y="901"/>
                  </a:cubicBezTo>
                  <a:cubicBezTo>
                    <a:pt x="1601" y="801"/>
                    <a:pt x="1601" y="668"/>
                    <a:pt x="1601" y="568"/>
                  </a:cubicBezTo>
                  <a:cubicBezTo>
                    <a:pt x="1568" y="501"/>
                    <a:pt x="1568" y="434"/>
                    <a:pt x="1568" y="368"/>
                  </a:cubicBezTo>
                  <a:lnTo>
                    <a:pt x="1535" y="234"/>
                  </a:lnTo>
                  <a:lnTo>
                    <a:pt x="1501" y="167"/>
                  </a:lnTo>
                  <a:lnTo>
                    <a:pt x="1468" y="101"/>
                  </a:lnTo>
                  <a:lnTo>
                    <a:pt x="1368"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 name="Google Shape;6336;p62">
              <a:extLst>
                <a:ext uri="{FF2B5EF4-FFF2-40B4-BE49-F238E27FC236}">
                  <a16:creationId xmlns:a16="http://schemas.microsoft.com/office/drawing/2014/main" id="{E892CCC0-41EE-458A-96AE-086ECF734E3E}"/>
                </a:ext>
              </a:extLst>
            </p:cNvPr>
            <p:cNvSpPr/>
            <p:nvPr/>
          </p:nvSpPr>
          <p:spPr>
            <a:xfrm>
              <a:off x="1520484" y="2151473"/>
              <a:ext cx="34602" cy="105607"/>
            </a:xfrm>
            <a:custGeom>
              <a:avLst/>
              <a:gdLst/>
              <a:ahLst/>
              <a:cxnLst/>
              <a:rect l="l" t="t" r="r" b="b"/>
              <a:pathLst>
                <a:path w="1902" h="5805" extrusionOk="0">
                  <a:moveTo>
                    <a:pt x="868" y="1"/>
                  </a:moveTo>
                  <a:cubicBezTo>
                    <a:pt x="467" y="401"/>
                    <a:pt x="167" y="901"/>
                    <a:pt x="67" y="1435"/>
                  </a:cubicBezTo>
                  <a:cubicBezTo>
                    <a:pt x="0" y="1702"/>
                    <a:pt x="0" y="1935"/>
                    <a:pt x="67" y="2169"/>
                  </a:cubicBezTo>
                  <a:cubicBezTo>
                    <a:pt x="134" y="2402"/>
                    <a:pt x="201" y="2669"/>
                    <a:pt x="234" y="2903"/>
                  </a:cubicBezTo>
                  <a:lnTo>
                    <a:pt x="367" y="3637"/>
                  </a:lnTo>
                  <a:lnTo>
                    <a:pt x="501" y="4370"/>
                  </a:lnTo>
                  <a:cubicBezTo>
                    <a:pt x="601" y="4837"/>
                    <a:pt x="734" y="5338"/>
                    <a:pt x="868" y="5805"/>
                  </a:cubicBezTo>
                  <a:lnTo>
                    <a:pt x="1068" y="5805"/>
                  </a:lnTo>
                  <a:cubicBezTo>
                    <a:pt x="1201" y="5338"/>
                    <a:pt x="1301" y="4837"/>
                    <a:pt x="1401" y="4370"/>
                  </a:cubicBezTo>
                  <a:lnTo>
                    <a:pt x="1568" y="3637"/>
                  </a:lnTo>
                  <a:lnTo>
                    <a:pt x="1668" y="2903"/>
                  </a:lnTo>
                  <a:cubicBezTo>
                    <a:pt x="1735" y="2669"/>
                    <a:pt x="1802" y="2402"/>
                    <a:pt x="1868" y="2169"/>
                  </a:cubicBezTo>
                  <a:cubicBezTo>
                    <a:pt x="1902" y="1935"/>
                    <a:pt x="1902" y="1702"/>
                    <a:pt x="1868" y="1435"/>
                  </a:cubicBezTo>
                  <a:cubicBezTo>
                    <a:pt x="1735" y="901"/>
                    <a:pt x="1468" y="401"/>
                    <a:pt x="1035"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18" name="Google Shape;6337;p62">
              <a:extLst>
                <a:ext uri="{FF2B5EF4-FFF2-40B4-BE49-F238E27FC236}">
                  <a16:creationId xmlns:a16="http://schemas.microsoft.com/office/drawing/2014/main" id="{D7C0EDD7-1809-4AB0-8219-9906C4634064}"/>
                </a:ext>
              </a:extLst>
            </p:cNvPr>
            <p:cNvSpPr/>
            <p:nvPr/>
          </p:nvSpPr>
          <p:spPr>
            <a:xfrm>
              <a:off x="1520484" y="2351736"/>
              <a:ext cx="34602" cy="114103"/>
            </a:xfrm>
            <a:custGeom>
              <a:avLst/>
              <a:gdLst/>
              <a:ahLst/>
              <a:cxnLst/>
              <a:rect l="l" t="t" r="r" b="b"/>
              <a:pathLst>
                <a:path w="1902" h="6272" extrusionOk="0">
                  <a:moveTo>
                    <a:pt x="868" y="1"/>
                  </a:moveTo>
                  <a:cubicBezTo>
                    <a:pt x="467" y="434"/>
                    <a:pt x="167" y="968"/>
                    <a:pt x="67" y="1568"/>
                  </a:cubicBezTo>
                  <a:cubicBezTo>
                    <a:pt x="0" y="1835"/>
                    <a:pt x="0" y="2102"/>
                    <a:pt x="67" y="2336"/>
                  </a:cubicBezTo>
                  <a:cubicBezTo>
                    <a:pt x="134" y="2602"/>
                    <a:pt x="201" y="2869"/>
                    <a:pt x="234" y="3136"/>
                  </a:cubicBezTo>
                  <a:lnTo>
                    <a:pt x="367" y="3937"/>
                  </a:lnTo>
                  <a:lnTo>
                    <a:pt x="501" y="4704"/>
                  </a:lnTo>
                  <a:cubicBezTo>
                    <a:pt x="601" y="5238"/>
                    <a:pt x="734" y="5738"/>
                    <a:pt x="868" y="6272"/>
                  </a:cubicBezTo>
                  <a:lnTo>
                    <a:pt x="1068" y="6272"/>
                  </a:lnTo>
                  <a:cubicBezTo>
                    <a:pt x="1201" y="5738"/>
                    <a:pt x="1301" y="5238"/>
                    <a:pt x="1401" y="4704"/>
                  </a:cubicBezTo>
                  <a:lnTo>
                    <a:pt x="1568" y="3937"/>
                  </a:lnTo>
                  <a:lnTo>
                    <a:pt x="1668" y="3136"/>
                  </a:lnTo>
                  <a:cubicBezTo>
                    <a:pt x="1735" y="2869"/>
                    <a:pt x="1802" y="2602"/>
                    <a:pt x="1868" y="2336"/>
                  </a:cubicBezTo>
                  <a:cubicBezTo>
                    <a:pt x="1902" y="2102"/>
                    <a:pt x="1902" y="1835"/>
                    <a:pt x="1868" y="1568"/>
                  </a:cubicBezTo>
                  <a:cubicBezTo>
                    <a:pt x="1735" y="968"/>
                    <a:pt x="1468" y="434"/>
                    <a:pt x="1035"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19" name="Google Shape;6338;p62">
              <a:extLst>
                <a:ext uri="{FF2B5EF4-FFF2-40B4-BE49-F238E27FC236}">
                  <a16:creationId xmlns:a16="http://schemas.microsoft.com/office/drawing/2014/main" id="{10B1B83A-08EF-4D79-998E-FC0AD827A4E0}"/>
                </a:ext>
              </a:extLst>
            </p:cNvPr>
            <p:cNvSpPr/>
            <p:nvPr/>
          </p:nvSpPr>
          <p:spPr>
            <a:xfrm>
              <a:off x="1520484" y="2814771"/>
              <a:ext cx="34602" cy="80120"/>
            </a:xfrm>
            <a:custGeom>
              <a:avLst/>
              <a:gdLst/>
              <a:ahLst/>
              <a:cxnLst/>
              <a:rect l="l" t="t" r="r" b="b"/>
              <a:pathLst>
                <a:path w="1902" h="4404" extrusionOk="0">
                  <a:moveTo>
                    <a:pt x="834" y="0"/>
                  </a:moveTo>
                  <a:cubicBezTo>
                    <a:pt x="701" y="367"/>
                    <a:pt x="601" y="734"/>
                    <a:pt x="501" y="1101"/>
                  </a:cubicBezTo>
                  <a:lnTo>
                    <a:pt x="334" y="1635"/>
                  </a:lnTo>
                  <a:lnTo>
                    <a:pt x="234" y="2202"/>
                  </a:lnTo>
                  <a:cubicBezTo>
                    <a:pt x="167" y="2368"/>
                    <a:pt x="101" y="2569"/>
                    <a:pt x="67" y="2735"/>
                  </a:cubicBezTo>
                  <a:cubicBezTo>
                    <a:pt x="0" y="2936"/>
                    <a:pt x="0" y="3102"/>
                    <a:pt x="67" y="3302"/>
                  </a:cubicBezTo>
                  <a:cubicBezTo>
                    <a:pt x="101" y="3503"/>
                    <a:pt x="201" y="3669"/>
                    <a:pt x="301" y="3836"/>
                  </a:cubicBezTo>
                  <a:cubicBezTo>
                    <a:pt x="467" y="4070"/>
                    <a:pt x="634" y="4236"/>
                    <a:pt x="868" y="4403"/>
                  </a:cubicBezTo>
                  <a:lnTo>
                    <a:pt x="1035" y="4403"/>
                  </a:lnTo>
                  <a:cubicBezTo>
                    <a:pt x="1235" y="4236"/>
                    <a:pt x="1435" y="4070"/>
                    <a:pt x="1568" y="3836"/>
                  </a:cubicBezTo>
                  <a:cubicBezTo>
                    <a:pt x="1702" y="3669"/>
                    <a:pt x="1768" y="3503"/>
                    <a:pt x="1835" y="3302"/>
                  </a:cubicBezTo>
                  <a:cubicBezTo>
                    <a:pt x="1902" y="3102"/>
                    <a:pt x="1902" y="2936"/>
                    <a:pt x="1835" y="2735"/>
                  </a:cubicBezTo>
                  <a:cubicBezTo>
                    <a:pt x="1768" y="2569"/>
                    <a:pt x="1702" y="2368"/>
                    <a:pt x="1668" y="2202"/>
                  </a:cubicBezTo>
                  <a:lnTo>
                    <a:pt x="1535" y="1635"/>
                  </a:lnTo>
                  <a:lnTo>
                    <a:pt x="1401" y="1101"/>
                  </a:lnTo>
                  <a:cubicBezTo>
                    <a:pt x="1301" y="734"/>
                    <a:pt x="1168" y="367"/>
                    <a:pt x="1035"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20" name="Google Shape;6339;p62">
              <a:extLst>
                <a:ext uri="{FF2B5EF4-FFF2-40B4-BE49-F238E27FC236}">
                  <a16:creationId xmlns:a16="http://schemas.microsoft.com/office/drawing/2014/main" id="{2DC5FDC7-8F45-4B9A-92DA-59C5FAC5EB4A}"/>
                </a:ext>
              </a:extLst>
            </p:cNvPr>
            <p:cNvSpPr/>
            <p:nvPr/>
          </p:nvSpPr>
          <p:spPr>
            <a:xfrm>
              <a:off x="1520484" y="2548961"/>
              <a:ext cx="34602" cy="65566"/>
            </a:xfrm>
            <a:custGeom>
              <a:avLst/>
              <a:gdLst/>
              <a:ahLst/>
              <a:cxnLst/>
              <a:rect l="l" t="t" r="r" b="b"/>
              <a:pathLst>
                <a:path w="1902" h="3604" extrusionOk="0">
                  <a:moveTo>
                    <a:pt x="834" y="1"/>
                  </a:moveTo>
                  <a:cubicBezTo>
                    <a:pt x="701" y="301"/>
                    <a:pt x="601" y="601"/>
                    <a:pt x="501" y="901"/>
                  </a:cubicBezTo>
                  <a:lnTo>
                    <a:pt x="334" y="1335"/>
                  </a:lnTo>
                  <a:lnTo>
                    <a:pt x="234" y="1802"/>
                  </a:lnTo>
                  <a:cubicBezTo>
                    <a:pt x="167" y="1969"/>
                    <a:pt x="101" y="2102"/>
                    <a:pt x="67" y="2269"/>
                  </a:cubicBezTo>
                  <a:cubicBezTo>
                    <a:pt x="0" y="2402"/>
                    <a:pt x="0" y="2569"/>
                    <a:pt x="67" y="2703"/>
                  </a:cubicBezTo>
                  <a:cubicBezTo>
                    <a:pt x="101" y="2869"/>
                    <a:pt x="201" y="3036"/>
                    <a:pt x="301" y="3170"/>
                  </a:cubicBezTo>
                  <a:cubicBezTo>
                    <a:pt x="467" y="3336"/>
                    <a:pt x="634" y="3503"/>
                    <a:pt x="868" y="3603"/>
                  </a:cubicBezTo>
                  <a:lnTo>
                    <a:pt x="1035" y="3603"/>
                  </a:lnTo>
                  <a:cubicBezTo>
                    <a:pt x="1235" y="3503"/>
                    <a:pt x="1435" y="3336"/>
                    <a:pt x="1568" y="3170"/>
                  </a:cubicBezTo>
                  <a:cubicBezTo>
                    <a:pt x="1702" y="3036"/>
                    <a:pt x="1768" y="2869"/>
                    <a:pt x="1835" y="2703"/>
                  </a:cubicBezTo>
                  <a:cubicBezTo>
                    <a:pt x="1902" y="2569"/>
                    <a:pt x="1902" y="2402"/>
                    <a:pt x="1835" y="2269"/>
                  </a:cubicBezTo>
                  <a:cubicBezTo>
                    <a:pt x="1768" y="2102"/>
                    <a:pt x="1702" y="1935"/>
                    <a:pt x="1668" y="1802"/>
                  </a:cubicBezTo>
                  <a:lnTo>
                    <a:pt x="1535" y="1335"/>
                  </a:lnTo>
                  <a:lnTo>
                    <a:pt x="1401" y="901"/>
                  </a:lnTo>
                  <a:cubicBezTo>
                    <a:pt x="1301" y="601"/>
                    <a:pt x="1168" y="301"/>
                    <a:pt x="1035"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21" name="Google Shape;6340;p62">
              <a:extLst>
                <a:ext uri="{FF2B5EF4-FFF2-40B4-BE49-F238E27FC236}">
                  <a16:creationId xmlns:a16="http://schemas.microsoft.com/office/drawing/2014/main" id="{1B5B5D93-3C86-48C8-93CB-303E7AF1BE21}"/>
                </a:ext>
              </a:extLst>
            </p:cNvPr>
            <p:cNvSpPr/>
            <p:nvPr/>
          </p:nvSpPr>
          <p:spPr>
            <a:xfrm>
              <a:off x="1298372" y="2252823"/>
              <a:ext cx="61309" cy="67367"/>
            </a:xfrm>
            <a:custGeom>
              <a:avLst/>
              <a:gdLst/>
              <a:ahLst/>
              <a:cxnLst/>
              <a:rect l="l" t="t" r="r" b="b"/>
              <a:pathLst>
                <a:path w="3370" h="3703" extrusionOk="0">
                  <a:moveTo>
                    <a:pt x="168" y="0"/>
                  </a:moveTo>
                  <a:lnTo>
                    <a:pt x="34" y="134"/>
                  </a:lnTo>
                  <a:cubicBezTo>
                    <a:pt x="1" y="401"/>
                    <a:pt x="1" y="667"/>
                    <a:pt x="34" y="934"/>
                  </a:cubicBezTo>
                  <a:cubicBezTo>
                    <a:pt x="67" y="1134"/>
                    <a:pt x="134" y="1368"/>
                    <a:pt x="234" y="1568"/>
                  </a:cubicBezTo>
                  <a:cubicBezTo>
                    <a:pt x="334" y="1735"/>
                    <a:pt x="468" y="1902"/>
                    <a:pt x="668" y="2002"/>
                  </a:cubicBezTo>
                  <a:cubicBezTo>
                    <a:pt x="835" y="2102"/>
                    <a:pt x="1035" y="2202"/>
                    <a:pt x="1168" y="2335"/>
                  </a:cubicBezTo>
                  <a:lnTo>
                    <a:pt x="1669" y="2702"/>
                  </a:lnTo>
                  <a:lnTo>
                    <a:pt x="2169" y="3036"/>
                  </a:lnTo>
                  <a:cubicBezTo>
                    <a:pt x="2536" y="3269"/>
                    <a:pt x="2869" y="3503"/>
                    <a:pt x="3236" y="3703"/>
                  </a:cubicBezTo>
                  <a:lnTo>
                    <a:pt x="3370" y="3570"/>
                  </a:lnTo>
                  <a:cubicBezTo>
                    <a:pt x="3203" y="3169"/>
                    <a:pt x="3003" y="2802"/>
                    <a:pt x="2836" y="2435"/>
                  </a:cubicBezTo>
                  <a:lnTo>
                    <a:pt x="2536" y="1902"/>
                  </a:lnTo>
                  <a:lnTo>
                    <a:pt x="2236" y="1368"/>
                  </a:lnTo>
                  <a:cubicBezTo>
                    <a:pt x="2136" y="1168"/>
                    <a:pt x="2036" y="1001"/>
                    <a:pt x="1969" y="801"/>
                  </a:cubicBezTo>
                  <a:cubicBezTo>
                    <a:pt x="1869" y="634"/>
                    <a:pt x="1735" y="467"/>
                    <a:pt x="1569" y="367"/>
                  </a:cubicBezTo>
                  <a:cubicBezTo>
                    <a:pt x="1368" y="234"/>
                    <a:pt x="1168" y="134"/>
                    <a:pt x="968" y="100"/>
                  </a:cubicBezTo>
                  <a:cubicBezTo>
                    <a:pt x="701" y="34"/>
                    <a:pt x="434" y="0"/>
                    <a:pt x="168"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22" name="Google Shape;6341;p62">
              <a:extLst>
                <a:ext uri="{FF2B5EF4-FFF2-40B4-BE49-F238E27FC236}">
                  <a16:creationId xmlns:a16="http://schemas.microsoft.com/office/drawing/2014/main" id="{52671FCA-09D8-4C91-8860-7D7CEE0E1798}"/>
                </a:ext>
              </a:extLst>
            </p:cNvPr>
            <p:cNvSpPr/>
            <p:nvPr/>
          </p:nvSpPr>
          <p:spPr>
            <a:xfrm>
              <a:off x="1726205" y="2695829"/>
              <a:ext cx="86796" cy="86796"/>
            </a:xfrm>
            <a:custGeom>
              <a:avLst/>
              <a:gdLst/>
              <a:ahLst/>
              <a:cxnLst/>
              <a:rect l="l" t="t" r="r" b="b"/>
              <a:pathLst>
                <a:path w="4771" h="4771" extrusionOk="0">
                  <a:moveTo>
                    <a:pt x="134" y="0"/>
                  </a:moveTo>
                  <a:lnTo>
                    <a:pt x="1" y="133"/>
                  </a:lnTo>
                  <a:cubicBezTo>
                    <a:pt x="267" y="634"/>
                    <a:pt x="601" y="1101"/>
                    <a:pt x="901" y="1534"/>
                  </a:cubicBezTo>
                  <a:lnTo>
                    <a:pt x="1368" y="2235"/>
                  </a:lnTo>
                  <a:lnTo>
                    <a:pt x="1869" y="2902"/>
                  </a:lnTo>
                  <a:cubicBezTo>
                    <a:pt x="2035" y="3136"/>
                    <a:pt x="2169" y="3369"/>
                    <a:pt x="2336" y="3603"/>
                  </a:cubicBezTo>
                  <a:cubicBezTo>
                    <a:pt x="2469" y="3836"/>
                    <a:pt x="2669" y="4036"/>
                    <a:pt x="2903" y="4203"/>
                  </a:cubicBezTo>
                  <a:cubicBezTo>
                    <a:pt x="3403" y="4537"/>
                    <a:pt x="4003" y="4737"/>
                    <a:pt x="4637" y="4770"/>
                  </a:cubicBezTo>
                  <a:lnTo>
                    <a:pt x="4771" y="4670"/>
                  </a:lnTo>
                  <a:cubicBezTo>
                    <a:pt x="4737" y="4036"/>
                    <a:pt x="4537" y="3402"/>
                    <a:pt x="4170" y="2902"/>
                  </a:cubicBezTo>
                  <a:cubicBezTo>
                    <a:pt x="4003" y="2669"/>
                    <a:pt x="3803" y="2468"/>
                    <a:pt x="3570" y="2335"/>
                  </a:cubicBezTo>
                  <a:cubicBezTo>
                    <a:pt x="3336" y="2168"/>
                    <a:pt x="3103" y="2035"/>
                    <a:pt x="2869" y="1868"/>
                  </a:cubicBezTo>
                  <a:lnTo>
                    <a:pt x="2202" y="1368"/>
                  </a:lnTo>
                  <a:lnTo>
                    <a:pt x="1535" y="901"/>
                  </a:lnTo>
                  <a:cubicBezTo>
                    <a:pt x="1068" y="600"/>
                    <a:pt x="601" y="267"/>
                    <a:pt x="134"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23" name="Google Shape;6342;p62">
              <a:extLst>
                <a:ext uri="{FF2B5EF4-FFF2-40B4-BE49-F238E27FC236}">
                  <a16:creationId xmlns:a16="http://schemas.microsoft.com/office/drawing/2014/main" id="{C5B7FE7B-3C86-442A-9BE6-6F93229C4E2D}"/>
                </a:ext>
              </a:extLst>
            </p:cNvPr>
            <p:cNvSpPr/>
            <p:nvPr/>
          </p:nvSpPr>
          <p:spPr>
            <a:xfrm>
              <a:off x="1166076" y="2490399"/>
              <a:ext cx="91654" cy="34002"/>
            </a:xfrm>
            <a:custGeom>
              <a:avLst/>
              <a:gdLst/>
              <a:ahLst/>
              <a:cxnLst/>
              <a:rect l="l" t="t" r="r" b="b"/>
              <a:pathLst>
                <a:path w="5038" h="1869" extrusionOk="0">
                  <a:moveTo>
                    <a:pt x="1585" y="1"/>
                  </a:moveTo>
                  <a:cubicBezTo>
                    <a:pt x="1477" y="1"/>
                    <a:pt x="1369" y="17"/>
                    <a:pt x="1268" y="51"/>
                  </a:cubicBezTo>
                  <a:cubicBezTo>
                    <a:pt x="1068" y="84"/>
                    <a:pt x="835" y="184"/>
                    <a:pt x="635" y="284"/>
                  </a:cubicBezTo>
                  <a:cubicBezTo>
                    <a:pt x="401" y="451"/>
                    <a:pt x="201" y="618"/>
                    <a:pt x="1" y="851"/>
                  </a:cubicBezTo>
                  <a:lnTo>
                    <a:pt x="1" y="1018"/>
                  </a:lnTo>
                  <a:cubicBezTo>
                    <a:pt x="201" y="1218"/>
                    <a:pt x="401" y="1418"/>
                    <a:pt x="635" y="1552"/>
                  </a:cubicBezTo>
                  <a:cubicBezTo>
                    <a:pt x="835" y="1685"/>
                    <a:pt x="1035" y="1752"/>
                    <a:pt x="1268" y="1819"/>
                  </a:cubicBezTo>
                  <a:cubicBezTo>
                    <a:pt x="1369" y="1852"/>
                    <a:pt x="1477" y="1869"/>
                    <a:pt x="1585" y="1869"/>
                  </a:cubicBezTo>
                  <a:cubicBezTo>
                    <a:pt x="1694" y="1869"/>
                    <a:pt x="1802" y="1852"/>
                    <a:pt x="1902" y="1819"/>
                  </a:cubicBezTo>
                  <a:cubicBezTo>
                    <a:pt x="2102" y="1752"/>
                    <a:pt x="2303" y="1685"/>
                    <a:pt x="2536" y="1652"/>
                  </a:cubicBezTo>
                  <a:lnTo>
                    <a:pt x="3136" y="1552"/>
                  </a:lnTo>
                  <a:lnTo>
                    <a:pt x="3770" y="1385"/>
                  </a:lnTo>
                  <a:cubicBezTo>
                    <a:pt x="4204" y="1285"/>
                    <a:pt x="4604" y="1185"/>
                    <a:pt x="5038" y="1051"/>
                  </a:cubicBezTo>
                  <a:lnTo>
                    <a:pt x="5038" y="851"/>
                  </a:lnTo>
                  <a:cubicBezTo>
                    <a:pt x="4638" y="718"/>
                    <a:pt x="4204" y="584"/>
                    <a:pt x="3804" y="484"/>
                  </a:cubicBezTo>
                  <a:lnTo>
                    <a:pt x="3170" y="318"/>
                  </a:lnTo>
                  <a:lnTo>
                    <a:pt x="2536" y="217"/>
                  </a:lnTo>
                  <a:cubicBezTo>
                    <a:pt x="2336" y="184"/>
                    <a:pt x="2102" y="117"/>
                    <a:pt x="1902" y="51"/>
                  </a:cubicBezTo>
                  <a:cubicBezTo>
                    <a:pt x="1802" y="17"/>
                    <a:pt x="1694" y="1"/>
                    <a:pt x="1585"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24" name="Google Shape;6343;p62">
              <a:extLst>
                <a:ext uri="{FF2B5EF4-FFF2-40B4-BE49-F238E27FC236}">
                  <a16:creationId xmlns:a16="http://schemas.microsoft.com/office/drawing/2014/main" id="{81DF6886-B16F-4300-B990-F87E4299B132}"/>
                </a:ext>
              </a:extLst>
            </p:cNvPr>
            <p:cNvSpPr/>
            <p:nvPr/>
          </p:nvSpPr>
          <p:spPr>
            <a:xfrm>
              <a:off x="1431887" y="2492073"/>
              <a:ext cx="57670" cy="33547"/>
            </a:xfrm>
            <a:custGeom>
              <a:avLst/>
              <a:gdLst/>
              <a:ahLst/>
              <a:cxnLst/>
              <a:rect l="l" t="t" r="r" b="b"/>
              <a:pathLst>
                <a:path w="3170" h="1844" extrusionOk="0">
                  <a:moveTo>
                    <a:pt x="1018" y="0"/>
                  </a:moveTo>
                  <a:cubicBezTo>
                    <a:pt x="951" y="0"/>
                    <a:pt x="884" y="9"/>
                    <a:pt x="834" y="25"/>
                  </a:cubicBezTo>
                  <a:cubicBezTo>
                    <a:pt x="667" y="92"/>
                    <a:pt x="534" y="192"/>
                    <a:pt x="401" y="292"/>
                  </a:cubicBezTo>
                  <a:cubicBezTo>
                    <a:pt x="234" y="459"/>
                    <a:pt x="100" y="626"/>
                    <a:pt x="0" y="859"/>
                  </a:cubicBezTo>
                  <a:lnTo>
                    <a:pt x="0" y="993"/>
                  </a:lnTo>
                  <a:cubicBezTo>
                    <a:pt x="100" y="1193"/>
                    <a:pt x="234" y="1360"/>
                    <a:pt x="401" y="1526"/>
                  </a:cubicBezTo>
                  <a:cubicBezTo>
                    <a:pt x="501" y="1660"/>
                    <a:pt x="634" y="1727"/>
                    <a:pt x="801" y="1793"/>
                  </a:cubicBezTo>
                  <a:cubicBezTo>
                    <a:pt x="851" y="1827"/>
                    <a:pt x="918" y="1843"/>
                    <a:pt x="989" y="1843"/>
                  </a:cubicBezTo>
                  <a:cubicBezTo>
                    <a:pt x="1059" y="1843"/>
                    <a:pt x="1134" y="1827"/>
                    <a:pt x="1201" y="1793"/>
                  </a:cubicBezTo>
                  <a:cubicBezTo>
                    <a:pt x="1301" y="1727"/>
                    <a:pt x="1435" y="1660"/>
                    <a:pt x="1568" y="1627"/>
                  </a:cubicBezTo>
                  <a:lnTo>
                    <a:pt x="1968" y="1526"/>
                  </a:lnTo>
                  <a:lnTo>
                    <a:pt x="2369" y="1360"/>
                  </a:lnTo>
                  <a:cubicBezTo>
                    <a:pt x="2636" y="1260"/>
                    <a:pt x="2902" y="1160"/>
                    <a:pt x="3136" y="1026"/>
                  </a:cubicBezTo>
                  <a:lnTo>
                    <a:pt x="3169" y="826"/>
                  </a:lnTo>
                  <a:cubicBezTo>
                    <a:pt x="2902" y="693"/>
                    <a:pt x="2669" y="592"/>
                    <a:pt x="2402" y="492"/>
                  </a:cubicBezTo>
                  <a:lnTo>
                    <a:pt x="2002" y="326"/>
                  </a:lnTo>
                  <a:lnTo>
                    <a:pt x="1601" y="226"/>
                  </a:lnTo>
                  <a:cubicBezTo>
                    <a:pt x="1468" y="159"/>
                    <a:pt x="1335" y="92"/>
                    <a:pt x="1201" y="25"/>
                  </a:cubicBezTo>
                  <a:cubicBezTo>
                    <a:pt x="1151" y="9"/>
                    <a:pt x="1084" y="0"/>
                    <a:pt x="1018"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25" name="Google Shape;6344;p62">
              <a:extLst>
                <a:ext uri="{FF2B5EF4-FFF2-40B4-BE49-F238E27FC236}">
                  <a16:creationId xmlns:a16="http://schemas.microsoft.com/office/drawing/2014/main" id="{57AB5234-2905-4BDE-9BD8-2AE3B99F6276}"/>
                </a:ext>
              </a:extLst>
            </p:cNvPr>
            <p:cNvSpPr/>
            <p:nvPr/>
          </p:nvSpPr>
          <p:spPr>
            <a:xfrm>
              <a:off x="1579355" y="2490399"/>
              <a:ext cx="104389" cy="34147"/>
            </a:xfrm>
            <a:custGeom>
              <a:avLst/>
              <a:gdLst/>
              <a:ahLst/>
              <a:cxnLst/>
              <a:rect l="l" t="t" r="r" b="b"/>
              <a:pathLst>
                <a:path w="5738" h="1877" extrusionOk="0">
                  <a:moveTo>
                    <a:pt x="3936" y="1"/>
                  </a:moveTo>
                  <a:cubicBezTo>
                    <a:pt x="3811" y="1"/>
                    <a:pt x="3686" y="17"/>
                    <a:pt x="3569" y="51"/>
                  </a:cubicBezTo>
                  <a:cubicBezTo>
                    <a:pt x="3336" y="117"/>
                    <a:pt x="3102" y="184"/>
                    <a:pt x="2869" y="217"/>
                  </a:cubicBezTo>
                  <a:lnTo>
                    <a:pt x="2135" y="351"/>
                  </a:lnTo>
                  <a:lnTo>
                    <a:pt x="1434" y="484"/>
                  </a:lnTo>
                  <a:cubicBezTo>
                    <a:pt x="967" y="584"/>
                    <a:pt x="467" y="718"/>
                    <a:pt x="0" y="851"/>
                  </a:cubicBezTo>
                  <a:lnTo>
                    <a:pt x="0" y="1051"/>
                  </a:lnTo>
                  <a:cubicBezTo>
                    <a:pt x="467" y="1185"/>
                    <a:pt x="967" y="1285"/>
                    <a:pt x="1434" y="1418"/>
                  </a:cubicBezTo>
                  <a:lnTo>
                    <a:pt x="2135" y="1552"/>
                  </a:lnTo>
                  <a:lnTo>
                    <a:pt x="2869" y="1685"/>
                  </a:lnTo>
                  <a:cubicBezTo>
                    <a:pt x="3102" y="1719"/>
                    <a:pt x="3336" y="1785"/>
                    <a:pt x="3569" y="1852"/>
                  </a:cubicBezTo>
                  <a:cubicBezTo>
                    <a:pt x="3686" y="1869"/>
                    <a:pt x="3811" y="1877"/>
                    <a:pt x="3936" y="1877"/>
                  </a:cubicBezTo>
                  <a:cubicBezTo>
                    <a:pt x="4061" y="1877"/>
                    <a:pt x="4186" y="1869"/>
                    <a:pt x="4303" y="1852"/>
                  </a:cubicBezTo>
                  <a:cubicBezTo>
                    <a:pt x="4837" y="1719"/>
                    <a:pt x="5337" y="1452"/>
                    <a:pt x="5738" y="1018"/>
                  </a:cubicBezTo>
                  <a:lnTo>
                    <a:pt x="5738" y="851"/>
                  </a:lnTo>
                  <a:cubicBezTo>
                    <a:pt x="5337" y="451"/>
                    <a:pt x="4837" y="151"/>
                    <a:pt x="4303" y="51"/>
                  </a:cubicBezTo>
                  <a:cubicBezTo>
                    <a:pt x="4186" y="17"/>
                    <a:pt x="4061" y="1"/>
                    <a:pt x="3936"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26" name="Google Shape;6345;p62">
              <a:extLst>
                <a:ext uri="{FF2B5EF4-FFF2-40B4-BE49-F238E27FC236}">
                  <a16:creationId xmlns:a16="http://schemas.microsoft.com/office/drawing/2014/main" id="{C82B1A25-61BA-4FF3-AC94-9C1D5BDACAD5}"/>
                </a:ext>
              </a:extLst>
            </p:cNvPr>
            <p:cNvSpPr/>
            <p:nvPr/>
          </p:nvSpPr>
          <p:spPr>
            <a:xfrm>
              <a:off x="1256511" y="2684895"/>
              <a:ext cx="104989" cy="105007"/>
            </a:xfrm>
            <a:custGeom>
              <a:avLst/>
              <a:gdLst/>
              <a:ahLst/>
              <a:cxnLst/>
              <a:rect l="l" t="t" r="r" b="b"/>
              <a:pathLst>
                <a:path w="5771" h="5772" extrusionOk="0">
                  <a:moveTo>
                    <a:pt x="5671" y="1"/>
                  </a:moveTo>
                  <a:cubicBezTo>
                    <a:pt x="5070" y="368"/>
                    <a:pt x="4537" y="768"/>
                    <a:pt x="4003" y="1168"/>
                  </a:cubicBezTo>
                  <a:lnTo>
                    <a:pt x="3169" y="1769"/>
                  </a:lnTo>
                  <a:lnTo>
                    <a:pt x="2368" y="2369"/>
                  </a:lnTo>
                  <a:cubicBezTo>
                    <a:pt x="2102" y="2602"/>
                    <a:pt x="1835" y="2769"/>
                    <a:pt x="1535" y="2969"/>
                  </a:cubicBezTo>
                  <a:cubicBezTo>
                    <a:pt x="1268" y="3170"/>
                    <a:pt x="1034" y="3403"/>
                    <a:pt x="834" y="3670"/>
                  </a:cubicBezTo>
                  <a:cubicBezTo>
                    <a:pt x="400" y="4270"/>
                    <a:pt x="100" y="4937"/>
                    <a:pt x="0" y="5638"/>
                  </a:cubicBezTo>
                  <a:lnTo>
                    <a:pt x="134" y="5771"/>
                  </a:lnTo>
                  <a:cubicBezTo>
                    <a:pt x="834" y="5671"/>
                    <a:pt x="1535" y="5371"/>
                    <a:pt x="2102" y="4937"/>
                  </a:cubicBezTo>
                  <a:cubicBezTo>
                    <a:pt x="2368" y="4737"/>
                    <a:pt x="2602" y="4504"/>
                    <a:pt x="2802" y="4237"/>
                  </a:cubicBezTo>
                  <a:cubicBezTo>
                    <a:pt x="3002" y="3937"/>
                    <a:pt x="3202" y="3670"/>
                    <a:pt x="3403" y="3403"/>
                  </a:cubicBezTo>
                  <a:lnTo>
                    <a:pt x="4036" y="2602"/>
                  </a:lnTo>
                  <a:lnTo>
                    <a:pt x="4637" y="1802"/>
                  </a:lnTo>
                  <a:cubicBezTo>
                    <a:pt x="5004" y="1235"/>
                    <a:pt x="5404" y="701"/>
                    <a:pt x="5771" y="134"/>
                  </a:cubicBezTo>
                  <a:lnTo>
                    <a:pt x="5671"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27" name="Google Shape;6346;p62">
              <a:extLst>
                <a:ext uri="{FF2B5EF4-FFF2-40B4-BE49-F238E27FC236}">
                  <a16:creationId xmlns:a16="http://schemas.microsoft.com/office/drawing/2014/main" id="{09C76752-5B54-4680-8400-6B84C8AA2616}"/>
                </a:ext>
              </a:extLst>
            </p:cNvPr>
            <p:cNvSpPr/>
            <p:nvPr/>
          </p:nvSpPr>
          <p:spPr>
            <a:xfrm>
              <a:off x="1710432" y="2232793"/>
              <a:ext cx="102569" cy="102569"/>
            </a:xfrm>
            <a:custGeom>
              <a:avLst/>
              <a:gdLst/>
              <a:ahLst/>
              <a:cxnLst/>
              <a:rect l="l" t="t" r="r" b="b"/>
              <a:pathLst>
                <a:path w="5638" h="5638" extrusionOk="0">
                  <a:moveTo>
                    <a:pt x="5504" y="1"/>
                  </a:moveTo>
                  <a:cubicBezTo>
                    <a:pt x="4804" y="101"/>
                    <a:pt x="4137" y="367"/>
                    <a:pt x="3569" y="801"/>
                  </a:cubicBezTo>
                  <a:cubicBezTo>
                    <a:pt x="3303" y="1001"/>
                    <a:pt x="3069" y="1235"/>
                    <a:pt x="2869" y="1502"/>
                  </a:cubicBezTo>
                  <a:cubicBezTo>
                    <a:pt x="2669" y="1768"/>
                    <a:pt x="2502" y="2035"/>
                    <a:pt x="2302" y="2302"/>
                  </a:cubicBezTo>
                  <a:lnTo>
                    <a:pt x="1701" y="3069"/>
                  </a:lnTo>
                  <a:lnTo>
                    <a:pt x="1101" y="3870"/>
                  </a:lnTo>
                  <a:cubicBezTo>
                    <a:pt x="734" y="4404"/>
                    <a:pt x="367" y="4937"/>
                    <a:pt x="0" y="5504"/>
                  </a:cubicBezTo>
                  <a:lnTo>
                    <a:pt x="100" y="5638"/>
                  </a:lnTo>
                  <a:cubicBezTo>
                    <a:pt x="667" y="5271"/>
                    <a:pt x="1201" y="4904"/>
                    <a:pt x="1735" y="4504"/>
                  </a:cubicBezTo>
                  <a:lnTo>
                    <a:pt x="2535" y="3937"/>
                  </a:lnTo>
                  <a:lnTo>
                    <a:pt x="3303" y="3336"/>
                  </a:lnTo>
                  <a:cubicBezTo>
                    <a:pt x="3569" y="3103"/>
                    <a:pt x="3836" y="2936"/>
                    <a:pt x="4137" y="2736"/>
                  </a:cubicBezTo>
                  <a:cubicBezTo>
                    <a:pt x="4403" y="2569"/>
                    <a:pt x="4637" y="2336"/>
                    <a:pt x="4804" y="2069"/>
                  </a:cubicBezTo>
                  <a:cubicBezTo>
                    <a:pt x="5237" y="1502"/>
                    <a:pt x="5538" y="834"/>
                    <a:pt x="5638" y="134"/>
                  </a:cubicBezTo>
                  <a:lnTo>
                    <a:pt x="5504"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28" name="Google Shape;6347;p62">
              <a:extLst>
                <a:ext uri="{FF2B5EF4-FFF2-40B4-BE49-F238E27FC236}">
                  <a16:creationId xmlns:a16="http://schemas.microsoft.com/office/drawing/2014/main" id="{B95234FD-D8EF-4ADC-B128-A0A847C1969E}"/>
                </a:ext>
              </a:extLst>
            </p:cNvPr>
            <p:cNvSpPr/>
            <p:nvPr/>
          </p:nvSpPr>
          <p:spPr>
            <a:xfrm>
              <a:off x="1520484" y="2351736"/>
              <a:ext cx="34602" cy="114103"/>
            </a:xfrm>
            <a:custGeom>
              <a:avLst/>
              <a:gdLst/>
              <a:ahLst/>
              <a:cxnLst/>
              <a:rect l="l" t="t" r="r" b="b"/>
              <a:pathLst>
                <a:path w="1902" h="6272" extrusionOk="0">
                  <a:moveTo>
                    <a:pt x="868" y="1"/>
                  </a:moveTo>
                  <a:cubicBezTo>
                    <a:pt x="467" y="434"/>
                    <a:pt x="167" y="968"/>
                    <a:pt x="67" y="1568"/>
                  </a:cubicBezTo>
                  <a:cubicBezTo>
                    <a:pt x="0" y="1835"/>
                    <a:pt x="0" y="2102"/>
                    <a:pt x="67" y="2336"/>
                  </a:cubicBezTo>
                  <a:cubicBezTo>
                    <a:pt x="134" y="2602"/>
                    <a:pt x="201" y="2869"/>
                    <a:pt x="234" y="3136"/>
                  </a:cubicBezTo>
                  <a:lnTo>
                    <a:pt x="367" y="3937"/>
                  </a:lnTo>
                  <a:lnTo>
                    <a:pt x="501" y="4704"/>
                  </a:lnTo>
                  <a:cubicBezTo>
                    <a:pt x="601" y="5238"/>
                    <a:pt x="734" y="5738"/>
                    <a:pt x="868" y="6272"/>
                  </a:cubicBezTo>
                  <a:lnTo>
                    <a:pt x="1068" y="6272"/>
                  </a:lnTo>
                  <a:cubicBezTo>
                    <a:pt x="1201" y="5738"/>
                    <a:pt x="1301" y="5238"/>
                    <a:pt x="1401" y="4704"/>
                  </a:cubicBezTo>
                  <a:lnTo>
                    <a:pt x="1568" y="3937"/>
                  </a:lnTo>
                  <a:lnTo>
                    <a:pt x="1668" y="3136"/>
                  </a:lnTo>
                  <a:cubicBezTo>
                    <a:pt x="1735" y="2869"/>
                    <a:pt x="1802" y="2602"/>
                    <a:pt x="1868" y="2336"/>
                  </a:cubicBezTo>
                  <a:cubicBezTo>
                    <a:pt x="1902" y="2102"/>
                    <a:pt x="1902" y="1835"/>
                    <a:pt x="1868" y="1568"/>
                  </a:cubicBezTo>
                  <a:cubicBezTo>
                    <a:pt x="1735" y="968"/>
                    <a:pt x="1468" y="434"/>
                    <a:pt x="103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 name="Google Shape;6348;p62">
              <a:extLst>
                <a:ext uri="{FF2B5EF4-FFF2-40B4-BE49-F238E27FC236}">
                  <a16:creationId xmlns:a16="http://schemas.microsoft.com/office/drawing/2014/main" id="{38A892F2-6BFA-42C6-99F4-B2A2DE7DAF61}"/>
                </a:ext>
              </a:extLst>
            </p:cNvPr>
            <p:cNvSpPr/>
            <p:nvPr/>
          </p:nvSpPr>
          <p:spPr>
            <a:xfrm>
              <a:off x="1520484" y="2814771"/>
              <a:ext cx="34602" cy="80120"/>
            </a:xfrm>
            <a:custGeom>
              <a:avLst/>
              <a:gdLst/>
              <a:ahLst/>
              <a:cxnLst/>
              <a:rect l="l" t="t" r="r" b="b"/>
              <a:pathLst>
                <a:path w="1902" h="4404" extrusionOk="0">
                  <a:moveTo>
                    <a:pt x="834" y="0"/>
                  </a:moveTo>
                  <a:cubicBezTo>
                    <a:pt x="701" y="367"/>
                    <a:pt x="601" y="734"/>
                    <a:pt x="501" y="1101"/>
                  </a:cubicBezTo>
                  <a:lnTo>
                    <a:pt x="334" y="1635"/>
                  </a:lnTo>
                  <a:lnTo>
                    <a:pt x="234" y="2202"/>
                  </a:lnTo>
                  <a:cubicBezTo>
                    <a:pt x="167" y="2368"/>
                    <a:pt x="101" y="2569"/>
                    <a:pt x="67" y="2735"/>
                  </a:cubicBezTo>
                  <a:cubicBezTo>
                    <a:pt x="0" y="2936"/>
                    <a:pt x="0" y="3102"/>
                    <a:pt x="67" y="3302"/>
                  </a:cubicBezTo>
                  <a:cubicBezTo>
                    <a:pt x="101" y="3503"/>
                    <a:pt x="201" y="3669"/>
                    <a:pt x="301" y="3836"/>
                  </a:cubicBezTo>
                  <a:cubicBezTo>
                    <a:pt x="467" y="4070"/>
                    <a:pt x="634" y="4236"/>
                    <a:pt x="868" y="4403"/>
                  </a:cubicBezTo>
                  <a:lnTo>
                    <a:pt x="1035" y="4403"/>
                  </a:lnTo>
                  <a:cubicBezTo>
                    <a:pt x="1235" y="4236"/>
                    <a:pt x="1435" y="4070"/>
                    <a:pt x="1568" y="3836"/>
                  </a:cubicBezTo>
                  <a:cubicBezTo>
                    <a:pt x="1702" y="3669"/>
                    <a:pt x="1768" y="3503"/>
                    <a:pt x="1835" y="3302"/>
                  </a:cubicBezTo>
                  <a:cubicBezTo>
                    <a:pt x="1902" y="3102"/>
                    <a:pt x="1902" y="2936"/>
                    <a:pt x="1835" y="2735"/>
                  </a:cubicBezTo>
                  <a:cubicBezTo>
                    <a:pt x="1768" y="2569"/>
                    <a:pt x="1702" y="2368"/>
                    <a:pt x="1668" y="2202"/>
                  </a:cubicBezTo>
                  <a:lnTo>
                    <a:pt x="1535" y="1635"/>
                  </a:lnTo>
                  <a:lnTo>
                    <a:pt x="1401" y="1101"/>
                  </a:lnTo>
                  <a:cubicBezTo>
                    <a:pt x="1301" y="734"/>
                    <a:pt x="1168" y="367"/>
                    <a:pt x="103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0" name="Google Shape;6349;p62">
              <a:extLst>
                <a:ext uri="{FF2B5EF4-FFF2-40B4-BE49-F238E27FC236}">
                  <a16:creationId xmlns:a16="http://schemas.microsoft.com/office/drawing/2014/main" id="{EA82EAD8-88F4-47DE-80F0-8F2E6DEDEA77}"/>
                </a:ext>
              </a:extLst>
            </p:cNvPr>
            <p:cNvSpPr/>
            <p:nvPr/>
          </p:nvSpPr>
          <p:spPr>
            <a:xfrm>
              <a:off x="1520484" y="2651512"/>
              <a:ext cx="34602" cy="100150"/>
            </a:xfrm>
            <a:custGeom>
              <a:avLst/>
              <a:gdLst/>
              <a:ahLst/>
              <a:cxnLst/>
              <a:rect l="l" t="t" r="r" b="b"/>
              <a:pathLst>
                <a:path w="1902" h="5505" extrusionOk="0">
                  <a:moveTo>
                    <a:pt x="834" y="1"/>
                  </a:moveTo>
                  <a:cubicBezTo>
                    <a:pt x="701" y="468"/>
                    <a:pt x="601" y="935"/>
                    <a:pt x="501" y="1369"/>
                  </a:cubicBezTo>
                  <a:lnTo>
                    <a:pt x="334" y="2069"/>
                  </a:lnTo>
                  <a:lnTo>
                    <a:pt x="234" y="2770"/>
                  </a:lnTo>
                  <a:cubicBezTo>
                    <a:pt x="167" y="2970"/>
                    <a:pt x="101" y="3203"/>
                    <a:pt x="34" y="3437"/>
                  </a:cubicBezTo>
                  <a:cubicBezTo>
                    <a:pt x="0" y="3670"/>
                    <a:pt x="0" y="3904"/>
                    <a:pt x="34" y="4137"/>
                  </a:cubicBezTo>
                  <a:cubicBezTo>
                    <a:pt x="167" y="4671"/>
                    <a:pt x="467" y="5138"/>
                    <a:pt x="868" y="5505"/>
                  </a:cubicBezTo>
                  <a:lnTo>
                    <a:pt x="1035" y="5505"/>
                  </a:lnTo>
                  <a:cubicBezTo>
                    <a:pt x="1435" y="5138"/>
                    <a:pt x="1702" y="4671"/>
                    <a:pt x="1835" y="4137"/>
                  </a:cubicBezTo>
                  <a:cubicBezTo>
                    <a:pt x="1902" y="3904"/>
                    <a:pt x="1902" y="3670"/>
                    <a:pt x="1835" y="3437"/>
                  </a:cubicBezTo>
                  <a:cubicBezTo>
                    <a:pt x="1768" y="3203"/>
                    <a:pt x="1702" y="2970"/>
                    <a:pt x="1668" y="2770"/>
                  </a:cubicBezTo>
                  <a:lnTo>
                    <a:pt x="1535" y="2069"/>
                  </a:lnTo>
                  <a:lnTo>
                    <a:pt x="1401" y="1369"/>
                  </a:lnTo>
                  <a:cubicBezTo>
                    <a:pt x="1301" y="935"/>
                    <a:pt x="1168" y="468"/>
                    <a:pt x="1035"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31" name="Google Shape;6350;p62">
              <a:extLst>
                <a:ext uri="{FF2B5EF4-FFF2-40B4-BE49-F238E27FC236}">
                  <a16:creationId xmlns:a16="http://schemas.microsoft.com/office/drawing/2014/main" id="{C2F1F26C-1E2D-4060-BA58-138E15436F45}"/>
                </a:ext>
              </a:extLst>
            </p:cNvPr>
            <p:cNvSpPr/>
            <p:nvPr/>
          </p:nvSpPr>
          <p:spPr>
            <a:xfrm>
              <a:off x="1520484" y="2548961"/>
              <a:ext cx="34602" cy="65566"/>
            </a:xfrm>
            <a:custGeom>
              <a:avLst/>
              <a:gdLst/>
              <a:ahLst/>
              <a:cxnLst/>
              <a:rect l="l" t="t" r="r" b="b"/>
              <a:pathLst>
                <a:path w="1902" h="3604" extrusionOk="0">
                  <a:moveTo>
                    <a:pt x="834" y="1"/>
                  </a:moveTo>
                  <a:cubicBezTo>
                    <a:pt x="701" y="301"/>
                    <a:pt x="601" y="601"/>
                    <a:pt x="501" y="901"/>
                  </a:cubicBezTo>
                  <a:lnTo>
                    <a:pt x="334" y="1335"/>
                  </a:lnTo>
                  <a:lnTo>
                    <a:pt x="234" y="1802"/>
                  </a:lnTo>
                  <a:cubicBezTo>
                    <a:pt x="167" y="1969"/>
                    <a:pt x="101" y="2102"/>
                    <a:pt x="67" y="2269"/>
                  </a:cubicBezTo>
                  <a:cubicBezTo>
                    <a:pt x="0" y="2402"/>
                    <a:pt x="0" y="2569"/>
                    <a:pt x="67" y="2703"/>
                  </a:cubicBezTo>
                  <a:cubicBezTo>
                    <a:pt x="101" y="2869"/>
                    <a:pt x="201" y="3036"/>
                    <a:pt x="301" y="3170"/>
                  </a:cubicBezTo>
                  <a:cubicBezTo>
                    <a:pt x="467" y="3336"/>
                    <a:pt x="634" y="3503"/>
                    <a:pt x="868" y="3603"/>
                  </a:cubicBezTo>
                  <a:lnTo>
                    <a:pt x="1035" y="3603"/>
                  </a:lnTo>
                  <a:cubicBezTo>
                    <a:pt x="1235" y="3503"/>
                    <a:pt x="1435" y="3336"/>
                    <a:pt x="1568" y="3170"/>
                  </a:cubicBezTo>
                  <a:cubicBezTo>
                    <a:pt x="1702" y="3036"/>
                    <a:pt x="1768" y="2869"/>
                    <a:pt x="1835" y="2703"/>
                  </a:cubicBezTo>
                  <a:cubicBezTo>
                    <a:pt x="1902" y="2569"/>
                    <a:pt x="1902" y="2402"/>
                    <a:pt x="1835" y="2269"/>
                  </a:cubicBezTo>
                  <a:cubicBezTo>
                    <a:pt x="1768" y="2102"/>
                    <a:pt x="1702" y="1935"/>
                    <a:pt x="1668" y="1802"/>
                  </a:cubicBezTo>
                  <a:lnTo>
                    <a:pt x="1535" y="1335"/>
                  </a:lnTo>
                  <a:lnTo>
                    <a:pt x="1401" y="901"/>
                  </a:lnTo>
                  <a:cubicBezTo>
                    <a:pt x="1301" y="601"/>
                    <a:pt x="1168" y="301"/>
                    <a:pt x="103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 name="Google Shape;6351;p62">
              <a:extLst>
                <a:ext uri="{FF2B5EF4-FFF2-40B4-BE49-F238E27FC236}">
                  <a16:creationId xmlns:a16="http://schemas.microsoft.com/office/drawing/2014/main" id="{93E6A4D2-14A4-4AC9-8EE7-22FD308C09FB}"/>
                </a:ext>
              </a:extLst>
            </p:cNvPr>
            <p:cNvSpPr/>
            <p:nvPr/>
          </p:nvSpPr>
          <p:spPr>
            <a:xfrm>
              <a:off x="1298372" y="2252823"/>
              <a:ext cx="61309" cy="67367"/>
            </a:xfrm>
            <a:custGeom>
              <a:avLst/>
              <a:gdLst/>
              <a:ahLst/>
              <a:cxnLst/>
              <a:rect l="l" t="t" r="r" b="b"/>
              <a:pathLst>
                <a:path w="3370" h="3703" extrusionOk="0">
                  <a:moveTo>
                    <a:pt x="168" y="0"/>
                  </a:moveTo>
                  <a:lnTo>
                    <a:pt x="34" y="134"/>
                  </a:lnTo>
                  <a:cubicBezTo>
                    <a:pt x="1" y="401"/>
                    <a:pt x="1" y="667"/>
                    <a:pt x="34" y="934"/>
                  </a:cubicBezTo>
                  <a:cubicBezTo>
                    <a:pt x="67" y="1134"/>
                    <a:pt x="134" y="1368"/>
                    <a:pt x="234" y="1568"/>
                  </a:cubicBezTo>
                  <a:cubicBezTo>
                    <a:pt x="334" y="1735"/>
                    <a:pt x="468" y="1902"/>
                    <a:pt x="668" y="2002"/>
                  </a:cubicBezTo>
                  <a:cubicBezTo>
                    <a:pt x="835" y="2102"/>
                    <a:pt x="1035" y="2202"/>
                    <a:pt x="1168" y="2335"/>
                  </a:cubicBezTo>
                  <a:lnTo>
                    <a:pt x="1669" y="2702"/>
                  </a:lnTo>
                  <a:lnTo>
                    <a:pt x="2169" y="3036"/>
                  </a:lnTo>
                  <a:cubicBezTo>
                    <a:pt x="2536" y="3269"/>
                    <a:pt x="2869" y="3503"/>
                    <a:pt x="3236" y="3703"/>
                  </a:cubicBezTo>
                  <a:lnTo>
                    <a:pt x="3370" y="3570"/>
                  </a:lnTo>
                  <a:cubicBezTo>
                    <a:pt x="3203" y="3169"/>
                    <a:pt x="3003" y="2802"/>
                    <a:pt x="2836" y="2435"/>
                  </a:cubicBezTo>
                  <a:lnTo>
                    <a:pt x="2536" y="1902"/>
                  </a:lnTo>
                  <a:lnTo>
                    <a:pt x="2236" y="1368"/>
                  </a:lnTo>
                  <a:cubicBezTo>
                    <a:pt x="2136" y="1168"/>
                    <a:pt x="2036" y="1001"/>
                    <a:pt x="1969" y="801"/>
                  </a:cubicBezTo>
                  <a:cubicBezTo>
                    <a:pt x="1869" y="634"/>
                    <a:pt x="1735" y="467"/>
                    <a:pt x="1569" y="367"/>
                  </a:cubicBezTo>
                  <a:cubicBezTo>
                    <a:pt x="1368" y="234"/>
                    <a:pt x="1168" y="134"/>
                    <a:pt x="968" y="100"/>
                  </a:cubicBezTo>
                  <a:cubicBezTo>
                    <a:pt x="701" y="34"/>
                    <a:pt x="434" y="0"/>
                    <a:pt x="16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3" name="Google Shape;6352;p62">
              <a:extLst>
                <a:ext uri="{FF2B5EF4-FFF2-40B4-BE49-F238E27FC236}">
                  <a16:creationId xmlns:a16="http://schemas.microsoft.com/office/drawing/2014/main" id="{9849D917-5149-4EBE-B3C4-1225BD021B86}"/>
                </a:ext>
              </a:extLst>
            </p:cNvPr>
            <p:cNvSpPr/>
            <p:nvPr/>
          </p:nvSpPr>
          <p:spPr>
            <a:xfrm>
              <a:off x="1410038" y="2377223"/>
              <a:ext cx="92254" cy="101369"/>
            </a:xfrm>
            <a:custGeom>
              <a:avLst/>
              <a:gdLst/>
              <a:ahLst/>
              <a:cxnLst/>
              <a:rect l="l" t="t" r="r" b="b"/>
              <a:pathLst>
                <a:path w="5071" h="5572" extrusionOk="0">
                  <a:moveTo>
                    <a:pt x="134" y="1"/>
                  </a:moveTo>
                  <a:lnTo>
                    <a:pt x="0" y="101"/>
                  </a:lnTo>
                  <a:cubicBezTo>
                    <a:pt x="67" y="768"/>
                    <a:pt x="267" y="1435"/>
                    <a:pt x="634" y="2002"/>
                  </a:cubicBezTo>
                  <a:cubicBezTo>
                    <a:pt x="801" y="2269"/>
                    <a:pt x="1001" y="2502"/>
                    <a:pt x="1268" y="2669"/>
                  </a:cubicBezTo>
                  <a:cubicBezTo>
                    <a:pt x="1502" y="2869"/>
                    <a:pt x="1768" y="3036"/>
                    <a:pt x="2002" y="3270"/>
                  </a:cubicBezTo>
                  <a:lnTo>
                    <a:pt x="2702" y="3870"/>
                  </a:lnTo>
                  <a:lnTo>
                    <a:pt x="3436" y="4437"/>
                  </a:lnTo>
                  <a:cubicBezTo>
                    <a:pt x="3903" y="4837"/>
                    <a:pt x="4404" y="5204"/>
                    <a:pt x="4904" y="5571"/>
                  </a:cubicBezTo>
                  <a:lnTo>
                    <a:pt x="5071" y="5438"/>
                  </a:lnTo>
                  <a:cubicBezTo>
                    <a:pt x="4737" y="4904"/>
                    <a:pt x="4437" y="4370"/>
                    <a:pt x="4103" y="3837"/>
                  </a:cubicBezTo>
                  <a:lnTo>
                    <a:pt x="3603" y="3069"/>
                  </a:lnTo>
                  <a:lnTo>
                    <a:pt x="3069" y="2302"/>
                  </a:lnTo>
                  <a:cubicBezTo>
                    <a:pt x="2903" y="2035"/>
                    <a:pt x="2736" y="1768"/>
                    <a:pt x="2602" y="1502"/>
                  </a:cubicBezTo>
                  <a:cubicBezTo>
                    <a:pt x="2436" y="1235"/>
                    <a:pt x="2202" y="1001"/>
                    <a:pt x="1969" y="834"/>
                  </a:cubicBezTo>
                  <a:cubicBezTo>
                    <a:pt x="1435" y="401"/>
                    <a:pt x="801" y="101"/>
                    <a:pt x="134"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34" name="Google Shape;6353;p62">
              <a:extLst>
                <a:ext uri="{FF2B5EF4-FFF2-40B4-BE49-F238E27FC236}">
                  <a16:creationId xmlns:a16="http://schemas.microsoft.com/office/drawing/2014/main" id="{8649B6A0-E4CA-4FA2-B3FD-4FCB16618305}"/>
                </a:ext>
              </a:extLst>
            </p:cNvPr>
            <p:cNvSpPr/>
            <p:nvPr/>
          </p:nvSpPr>
          <p:spPr>
            <a:xfrm>
              <a:off x="1726205" y="2695829"/>
              <a:ext cx="86796" cy="86796"/>
            </a:xfrm>
            <a:custGeom>
              <a:avLst/>
              <a:gdLst/>
              <a:ahLst/>
              <a:cxnLst/>
              <a:rect l="l" t="t" r="r" b="b"/>
              <a:pathLst>
                <a:path w="4771" h="4771" extrusionOk="0">
                  <a:moveTo>
                    <a:pt x="134" y="0"/>
                  </a:moveTo>
                  <a:lnTo>
                    <a:pt x="1" y="133"/>
                  </a:lnTo>
                  <a:cubicBezTo>
                    <a:pt x="267" y="634"/>
                    <a:pt x="601" y="1101"/>
                    <a:pt x="901" y="1534"/>
                  </a:cubicBezTo>
                  <a:lnTo>
                    <a:pt x="1368" y="2235"/>
                  </a:lnTo>
                  <a:lnTo>
                    <a:pt x="1869" y="2902"/>
                  </a:lnTo>
                  <a:cubicBezTo>
                    <a:pt x="2035" y="3136"/>
                    <a:pt x="2169" y="3369"/>
                    <a:pt x="2336" y="3603"/>
                  </a:cubicBezTo>
                  <a:cubicBezTo>
                    <a:pt x="2469" y="3836"/>
                    <a:pt x="2669" y="4036"/>
                    <a:pt x="2903" y="4203"/>
                  </a:cubicBezTo>
                  <a:cubicBezTo>
                    <a:pt x="3403" y="4537"/>
                    <a:pt x="4003" y="4737"/>
                    <a:pt x="4637" y="4770"/>
                  </a:cubicBezTo>
                  <a:lnTo>
                    <a:pt x="4771" y="4670"/>
                  </a:lnTo>
                  <a:cubicBezTo>
                    <a:pt x="4737" y="4036"/>
                    <a:pt x="4537" y="3402"/>
                    <a:pt x="4170" y="2902"/>
                  </a:cubicBezTo>
                  <a:cubicBezTo>
                    <a:pt x="4003" y="2669"/>
                    <a:pt x="3803" y="2468"/>
                    <a:pt x="3570" y="2335"/>
                  </a:cubicBezTo>
                  <a:cubicBezTo>
                    <a:pt x="3336" y="2168"/>
                    <a:pt x="3103" y="2035"/>
                    <a:pt x="2869" y="1868"/>
                  </a:cubicBezTo>
                  <a:lnTo>
                    <a:pt x="2202" y="1368"/>
                  </a:lnTo>
                  <a:lnTo>
                    <a:pt x="1535" y="901"/>
                  </a:lnTo>
                  <a:cubicBezTo>
                    <a:pt x="1068" y="600"/>
                    <a:pt x="601" y="267"/>
                    <a:pt x="13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5" name="Google Shape;6354;p62">
              <a:extLst>
                <a:ext uri="{FF2B5EF4-FFF2-40B4-BE49-F238E27FC236}">
                  <a16:creationId xmlns:a16="http://schemas.microsoft.com/office/drawing/2014/main" id="{94683A0F-A56B-4224-8151-AFB307D0C70B}"/>
                </a:ext>
              </a:extLst>
            </p:cNvPr>
            <p:cNvSpPr/>
            <p:nvPr/>
          </p:nvSpPr>
          <p:spPr>
            <a:xfrm>
              <a:off x="1630331" y="2599936"/>
              <a:ext cx="34602" cy="34457"/>
            </a:xfrm>
            <a:custGeom>
              <a:avLst/>
              <a:gdLst/>
              <a:ahLst/>
              <a:cxnLst/>
              <a:rect l="l" t="t" r="r" b="b"/>
              <a:pathLst>
                <a:path w="1902" h="1894" extrusionOk="0">
                  <a:moveTo>
                    <a:pt x="134" y="1"/>
                  </a:moveTo>
                  <a:lnTo>
                    <a:pt x="0" y="134"/>
                  </a:lnTo>
                  <a:cubicBezTo>
                    <a:pt x="33" y="334"/>
                    <a:pt x="67" y="568"/>
                    <a:pt x="134" y="768"/>
                  </a:cubicBezTo>
                  <a:lnTo>
                    <a:pt x="234" y="1068"/>
                  </a:lnTo>
                  <a:lnTo>
                    <a:pt x="334" y="1368"/>
                  </a:lnTo>
                  <a:cubicBezTo>
                    <a:pt x="367" y="1468"/>
                    <a:pt x="400" y="1568"/>
                    <a:pt x="400" y="1668"/>
                  </a:cubicBezTo>
                  <a:cubicBezTo>
                    <a:pt x="434" y="1769"/>
                    <a:pt x="500" y="1835"/>
                    <a:pt x="601" y="1869"/>
                  </a:cubicBezTo>
                  <a:cubicBezTo>
                    <a:pt x="667" y="1885"/>
                    <a:pt x="734" y="1894"/>
                    <a:pt x="796" y="1894"/>
                  </a:cubicBezTo>
                  <a:cubicBezTo>
                    <a:pt x="859" y="1894"/>
                    <a:pt x="917" y="1885"/>
                    <a:pt x="967" y="1869"/>
                  </a:cubicBezTo>
                  <a:cubicBezTo>
                    <a:pt x="1168" y="1835"/>
                    <a:pt x="1368" y="1769"/>
                    <a:pt x="1568" y="1702"/>
                  </a:cubicBezTo>
                  <a:lnTo>
                    <a:pt x="1701" y="1568"/>
                  </a:lnTo>
                  <a:cubicBezTo>
                    <a:pt x="1768" y="1368"/>
                    <a:pt x="1835" y="1201"/>
                    <a:pt x="1868" y="1001"/>
                  </a:cubicBezTo>
                  <a:cubicBezTo>
                    <a:pt x="1901" y="868"/>
                    <a:pt x="1901" y="734"/>
                    <a:pt x="1868" y="601"/>
                  </a:cubicBezTo>
                  <a:cubicBezTo>
                    <a:pt x="1835" y="501"/>
                    <a:pt x="1768" y="434"/>
                    <a:pt x="1668" y="401"/>
                  </a:cubicBezTo>
                  <a:cubicBezTo>
                    <a:pt x="1568" y="401"/>
                    <a:pt x="1468" y="368"/>
                    <a:pt x="1368" y="334"/>
                  </a:cubicBezTo>
                  <a:lnTo>
                    <a:pt x="1068" y="234"/>
                  </a:lnTo>
                  <a:lnTo>
                    <a:pt x="767" y="134"/>
                  </a:lnTo>
                  <a:cubicBezTo>
                    <a:pt x="567" y="67"/>
                    <a:pt x="334" y="34"/>
                    <a:pt x="134"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36" name="Google Shape;6355;p62">
              <a:extLst>
                <a:ext uri="{FF2B5EF4-FFF2-40B4-BE49-F238E27FC236}">
                  <a16:creationId xmlns:a16="http://schemas.microsoft.com/office/drawing/2014/main" id="{7BC5B434-0A8B-43BD-994A-15F821BF521C}"/>
                </a:ext>
              </a:extLst>
            </p:cNvPr>
            <p:cNvSpPr/>
            <p:nvPr/>
          </p:nvSpPr>
          <p:spPr>
            <a:xfrm>
              <a:off x="1566002" y="2535607"/>
              <a:ext cx="48556" cy="47955"/>
            </a:xfrm>
            <a:custGeom>
              <a:avLst/>
              <a:gdLst/>
              <a:ahLst/>
              <a:cxnLst/>
              <a:rect l="l" t="t" r="r" b="b"/>
              <a:pathLst>
                <a:path w="2669" h="2636" extrusionOk="0">
                  <a:moveTo>
                    <a:pt x="134" y="1"/>
                  </a:moveTo>
                  <a:lnTo>
                    <a:pt x="0" y="134"/>
                  </a:lnTo>
                  <a:cubicBezTo>
                    <a:pt x="100" y="434"/>
                    <a:pt x="234" y="701"/>
                    <a:pt x="367" y="1001"/>
                  </a:cubicBezTo>
                  <a:lnTo>
                    <a:pt x="567" y="1402"/>
                  </a:lnTo>
                  <a:lnTo>
                    <a:pt x="767" y="1802"/>
                  </a:lnTo>
                  <a:cubicBezTo>
                    <a:pt x="834" y="1935"/>
                    <a:pt x="901" y="2069"/>
                    <a:pt x="968" y="2202"/>
                  </a:cubicBezTo>
                  <a:cubicBezTo>
                    <a:pt x="1001" y="2336"/>
                    <a:pt x="1134" y="2469"/>
                    <a:pt x="1268" y="2503"/>
                  </a:cubicBezTo>
                  <a:cubicBezTo>
                    <a:pt x="1401" y="2603"/>
                    <a:pt x="1568" y="2636"/>
                    <a:pt x="1768" y="2636"/>
                  </a:cubicBezTo>
                  <a:cubicBezTo>
                    <a:pt x="1968" y="2636"/>
                    <a:pt x="2202" y="2636"/>
                    <a:pt x="2435" y="2569"/>
                  </a:cubicBezTo>
                  <a:lnTo>
                    <a:pt x="2569" y="2436"/>
                  </a:lnTo>
                  <a:cubicBezTo>
                    <a:pt x="2635" y="2202"/>
                    <a:pt x="2669" y="1969"/>
                    <a:pt x="2635" y="1735"/>
                  </a:cubicBezTo>
                  <a:cubicBezTo>
                    <a:pt x="2635" y="1569"/>
                    <a:pt x="2602" y="1402"/>
                    <a:pt x="2535" y="1268"/>
                  </a:cubicBezTo>
                  <a:cubicBezTo>
                    <a:pt x="2469" y="1102"/>
                    <a:pt x="2335" y="1001"/>
                    <a:pt x="2202" y="968"/>
                  </a:cubicBezTo>
                  <a:cubicBezTo>
                    <a:pt x="2068" y="901"/>
                    <a:pt x="1935" y="835"/>
                    <a:pt x="1802" y="768"/>
                  </a:cubicBezTo>
                  <a:lnTo>
                    <a:pt x="1401" y="568"/>
                  </a:lnTo>
                  <a:lnTo>
                    <a:pt x="1001" y="368"/>
                  </a:lnTo>
                  <a:cubicBezTo>
                    <a:pt x="701" y="234"/>
                    <a:pt x="434" y="101"/>
                    <a:pt x="134"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37" name="Google Shape;6356;p62">
              <a:extLst>
                <a:ext uri="{FF2B5EF4-FFF2-40B4-BE49-F238E27FC236}">
                  <a16:creationId xmlns:a16="http://schemas.microsoft.com/office/drawing/2014/main" id="{37CCB85E-C44C-48E0-8ECE-A8D3E988743D}"/>
                </a:ext>
              </a:extLst>
            </p:cNvPr>
            <p:cNvSpPr/>
            <p:nvPr/>
          </p:nvSpPr>
          <p:spPr>
            <a:xfrm>
              <a:off x="1166076" y="2490399"/>
              <a:ext cx="91654" cy="34002"/>
            </a:xfrm>
            <a:custGeom>
              <a:avLst/>
              <a:gdLst/>
              <a:ahLst/>
              <a:cxnLst/>
              <a:rect l="l" t="t" r="r" b="b"/>
              <a:pathLst>
                <a:path w="5038" h="1869" extrusionOk="0">
                  <a:moveTo>
                    <a:pt x="1585" y="1"/>
                  </a:moveTo>
                  <a:cubicBezTo>
                    <a:pt x="1477" y="1"/>
                    <a:pt x="1369" y="17"/>
                    <a:pt x="1268" y="51"/>
                  </a:cubicBezTo>
                  <a:cubicBezTo>
                    <a:pt x="1068" y="84"/>
                    <a:pt x="835" y="184"/>
                    <a:pt x="635" y="284"/>
                  </a:cubicBezTo>
                  <a:cubicBezTo>
                    <a:pt x="401" y="451"/>
                    <a:pt x="201" y="618"/>
                    <a:pt x="1" y="851"/>
                  </a:cubicBezTo>
                  <a:lnTo>
                    <a:pt x="1" y="1018"/>
                  </a:lnTo>
                  <a:cubicBezTo>
                    <a:pt x="201" y="1218"/>
                    <a:pt x="401" y="1418"/>
                    <a:pt x="635" y="1552"/>
                  </a:cubicBezTo>
                  <a:cubicBezTo>
                    <a:pt x="835" y="1685"/>
                    <a:pt x="1035" y="1752"/>
                    <a:pt x="1268" y="1819"/>
                  </a:cubicBezTo>
                  <a:cubicBezTo>
                    <a:pt x="1369" y="1852"/>
                    <a:pt x="1477" y="1869"/>
                    <a:pt x="1585" y="1869"/>
                  </a:cubicBezTo>
                  <a:cubicBezTo>
                    <a:pt x="1694" y="1869"/>
                    <a:pt x="1802" y="1852"/>
                    <a:pt x="1902" y="1819"/>
                  </a:cubicBezTo>
                  <a:cubicBezTo>
                    <a:pt x="2102" y="1752"/>
                    <a:pt x="2303" y="1685"/>
                    <a:pt x="2536" y="1652"/>
                  </a:cubicBezTo>
                  <a:lnTo>
                    <a:pt x="3136" y="1552"/>
                  </a:lnTo>
                  <a:lnTo>
                    <a:pt x="3770" y="1385"/>
                  </a:lnTo>
                  <a:cubicBezTo>
                    <a:pt x="4204" y="1285"/>
                    <a:pt x="4604" y="1185"/>
                    <a:pt x="5038" y="1051"/>
                  </a:cubicBezTo>
                  <a:lnTo>
                    <a:pt x="5038" y="851"/>
                  </a:lnTo>
                  <a:cubicBezTo>
                    <a:pt x="4638" y="718"/>
                    <a:pt x="4204" y="584"/>
                    <a:pt x="3804" y="484"/>
                  </a:cubicBezTo>
                  <a:lnTo>
                    <a:pt x="3170" y="318"/>
                  </a:lnTo>
                  <a:lnTo>
                    <a:pt x="2536" y="217"/>
                  </a:lnTo>
                  <a:cubicBezTo>
                    <a:pt x="2336" y="184"/>
                    <a:pt x="2102" y="117"/>
                    <a:pt x="1902" y="51"/>
                  </a:cubicBezTo>
                  <a:cubicBezTo>
                    <a:pt x="1802" y="17"/>
                    <a:pt x="1694" y="1"/>
                    <a:pt x="158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8" name="Google Shape;6357;p62">
              <a:extLst>
                <a:ext uri="{FF2B5EF4-FFF2-40B4-BE49-F238E27FC236}">
                  <a16:creationId xmlns:a16="http://schemas.microsoft.com/office/drawing/2014/main" id="{C320C1C6-9FA6-4CE5-A575-1CAF7044EBC8}"/>
                </a:ext>
              </a:extLst>
            </p:cNvPr>
            <p:cNvSpPr/>
            <p:nvPr/>
          </p:nvSpPr>
          <p:spPr>
            <a:xfrm>
              <a:off x="1319621" y="2491018"/>
              <a:ext cx="60690" cy="33984"/>
            </a:xfrm>
            <a:custGeom>
              <a:avLst/>
              <a:gdLst/>
              <a:ahLst/>
              <a:cxnLst/>
              <a:rect l="l" t="t" r="r" b="b"/>
              <a:pathLst>
                <a:path w="3336" h="1868" extrusionOk="0">
                  <a:moveTo>
                    <a:pt x="1051" y="0"/>
                  </a:moveTo>
                  <a:cubicBezTo>
                    <a:pt x="976" y="0"/>
                    <a:pt x="901" y="17"/>
                    <a:pt x="834" y="50"/>
                  </a:cubicBezTo>
                  <a:cubicBezTo>
                    <a:pt x="701" y="83"/>
                    <a:pt x="534" y="183"/>
                    <a:pt x="434" y="317"/>
                  </a:cubicBezTo>
                  <a:cubicBezTo>
                    <a:pt x="267" y="450"/>
                    <a:pt x="134" y="650"/>
                    <a:pt x="0" y="851"/>
                  </a:cubicBezTo>
                  <a:lnTo>
                    <a:pt x="0" y="1017"/>
                  </a:lnTo>
                  <a:cubicBezTo>
                    <a:pt x="134" y="1218"/>
                    <a:pt x="267" y="1418"/>
                    <a:pt x="434" y="1551"/>
                  </a:cubicBezTo>
                  <a:cubicBezTo>
                    <a:pt x="534" y="1685"/>
                    <a:pt x="701" y="1751"/>
                    <a:pt x="834" y="1818"/>
                  </a:cubicBezTo>
                  <a:cubicBezTo>
                    <a:pt x="901" y="1851"/>
                    <a:pt x="976" y="1868"/>
                    <a:pt x="1051" y="1868"/>
                  </a:cubicBezTo>
                  <a:cubicBezTo>
                    <a:pt x="1126" y="1868"/>
                    <a:pt x="1201" y="1851"/>
                    <a:pt x="1268" y="1818"/>
                  </a:cubicBezTo>
                  <a:cubicBezTo>
                    <a:pt x="1401" y="1751"/>
                    <a:pt x="1535" y="1718"/>
                    <a:pt x="1668" y="1651"/>
                  </a:cubicBezTo>
                  <a:lnTo>
                    <a:pt x="2102" y="1551"/>
                  </a:lnTo>
                  <a:lnTo>
                    <a:pt x="2502" y="1418"/>
                  </a:lnTo>
                  <a:cubicBezTo>
                    <a:pt x="2802" y="1284"/>
                    <a:pt x="3069" y="1184"/>
                    <a:pt x="3336" y="1051"/>
                  </a:cubicBezTo>
                  <a:lnTo>
                    <a:pt x="3336" y="851"/>
                  </a:lnTo>
                  <a:cubicBezTo>
                    <a:pt x="3069" y="717"/>
                    <a:pt x="2802" y="617"/>
                    <a:pt x="2502" y="484"/>
                  </a:cubicBezTo>
                  <a:lnTo>
                    <a:pt x="2102" y="350"/>
                  </a:lnTo>
                  <a:lnTo>
                    <a:pt x="1668" y="217"/>
                  </a:lnTo>
                  <a:cubicBezTo>
                    <a:pt x="1535" y="183"/>
                    <a:pt x="1401" y="117"/>
                    <a:pt x="1268" y="50"/>
                  </a:cubicBezTo>
                  <a:cubicBezTo>
                    <a:pt x="1201" y="17"/>
                    <a:pt x="1126" y="0"/>
                    <a:pt x="1051"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39" name="Google Shape;6358;p62">
              <a:extLst>
                <a:ext uri="{FF2B5EF4-FFF2-40B4-BE49-F238E27FC236}">
                  <a16:creationId xmlns:a16="http://schemas.microsoft.com/office/drawing/2014/main" id="{31406BC7-14AA-4641-A1C4-184145BFA495}"/>
                </a:ext>
              </a:extLst>
            </p:cNvPr>
            <p:cNvSpPr/>
            <p:nvPr/>
          </p:nvSpPr>
          <p:spPr>
            <a:xfrm>
              <a:off x="1431887" y="2492073"/>
              <a:ext cx="57670" cy="33547"/>
            </a:xfrm>
            <a:custGeom>
              <a:avLst/>
              <a:gdLst/>
              <a:ahLst/>
              <a:cxnLst/>
              <a:rect l="l" t="t" r="r" b="b"/>
              <a:pathLst>
                <a:path w="3170" h="1844" extrusionOk="0">
                  <a:moveTo>
                    <a:pt x="1018" y="0"/>
                  </a:moveTo>
                  <a:cubicBezTo>
                    <a:pt x="951" y="0"/>
                    <a:pt x="884" y="9"/>
                    <a:pt x="834" y="25"/>
                  </a:cubicBezTo>
                  <a:cubicBezTo>
                    <a:pt x="667" y="92"/>
                    <a:pt x="534" y="192"/>
                    <a:pt x="401" y="292"/>
                  </a:cubicBezTo>
                  <a:cubicBezTo>
                    <a:pt x="234" y="459"/>
                    <a:pt x="100" y="626"/>
                    <a:pt x="0" y="859"/>
                  </a:cubicBezTo>
                  <a:lnTo>
                    <a:pt x="0" y="993"/>
                  </a:lnTo>
                  <a:cubicBezTo>
                    <a:pt x="100" y="1193"/>
                    <a:pt x="234" y="1360"/>
                    <a:pt x="401" y="1526"/>
                  </a:cubicBezTo>
                  <a:cubicBezTo>
                    <a:pt x="501" y="1660"/>
                    <a:pt x="634" y="1727"/>
                    <a:pt x="801" y="1793"/>
                  </a:cubicBezTo>
                  <a:cubicBezTo>
                    <a:pt x="851" y="1827"/>
                    <a:pt x="918" y="1843"/>
                    <a:pt x="989" y="1843"/>
                  </a:cubicBezTo>
                  <a:cubicBezTo>
                    <a:pt x="1059" y="1843"/>
                    <a:pt x="1134" y="1827"/>
                    <a:pt x="1201" y="1793"/>
                  </a:cubicBezTo>
                  <a:cubicBezTo>
                    <a:pt x="1301" y="1727"/>
                    <a:pt x="1435" y="1660"/>
                    <a:pt x="1568" y="1627"/>
                  </a:cubicBezTo>
                  <a:lnTo>
                    <a:pt x="1968" y="1526"/>
                  </a:lnTo>
                  <a:lnTo>
                    <a:pt x="2369" y="1360"/>
                  </a:lnTo>
                  <a:cubicBezTo>
                    <a:pt x="2636" y="1260"/>
                    <a:pt x="2902" y="1160"/>
                    <a:pt x="3136" y="1026"/>
                  </a:cubicBezTo>
                  <a:lnTo>
                    <a:pt x="3169" y="826"/>
                  </a:lnTo>
                  <a:cubicBezTo>
                    <a:pt x="2902" y="693"/>
                    <a:pt x="2669" y="592"/>
                    <a:pt x="2402" y="492"/>
                  </a:cubicBezTo>
                  <a:lnTo>
                    <a:pt x="2002" y="326"/>
                  </a:lnTo>
                  <a:lnTo>
                    <a:pt x="1601" y="226"/>
                  </a:lnTo>
                  <a:cubicBezTo>
                    <a:pt x="1468" y="159"/>
                    <a:pt x="1335" y="92"/>
                    <a:pt x="1201" y="25"/>
                  </a:cubicBezTo>
                  <a:cubicBezTo>
                    <a:pt x="1151" y="9"/>
                    <a:pt x="1084" y="0"/>
                    <a:pt x="10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0" name="Google Shape;6359;p62">
              <a:extLst>
                <a:ext uri="{FF2B5EF4-FFF2-40B4-BE49-F238E27FC236}">
                  <a16:creationId xmlns:a16="http://schemas.microsoft.com/office/drawing/2014/main" id="{4958E6FB-20E4-49F4-ABBA-FE4A8632049E}"/>
                </a:ext>
              </a:extLst>
            </p:cNvPr>
            <p:cNvSpPr/>
            <p:nvPr/>
          </p:nvSpPr>
          <p:spPr>
            <a:xfrm>
              <a:off x="1786277" y="2490399"/>
              <a:ext cx="138991" cy="34147"/>
            </a:xfrm>
            <a:custGeom>
              <a:avLst/>
              <a:gdLst/>
              <a:ahLst/>
              <a:cxnLst/>
              <a:rect l="l" t="t" r="r" b="b"/>
              <a:pathLst>
                <a:path w="7640" h="1877" extrusionOk="0">
                  <a:moveTo>
                    <a:pt x="5255" y="1"/>
                  </a:moveTo>
                  <a:cubicBezTo>
                    <a:pt x="5096" y="1"/>
                    <a:pt x="4938" y="17"/>
                    <a:pt x="4771" y="51"/>
                  </a:cubicBezTo>
                  <a:cubicBezTo>
                    <a:pt x="4437" y="117"/>
                    <a:pt x="4137" y="184"/>
                    <a:pt x="3804" y="217"/>
                  </a:cubicBezTo>
                  <a:lnTo>
                    <a:pt x="2870" y="351"/>
                  </a:lnTo>
                  <a:lnTo>
                    <a:pt x="1902" y="484"/>
                  </a:lnTo>
                  <a:cubicBezTo>
                    <a:pt x="1268" y="584"/>
                    <a:pt x="635" y="718"/>
                    <a:pt x="1" y="851"/>
                  </a:cubicBezTo>
                  <a:lnTo>
                    <a:pt x="1" y="1051"/>
                  </a:lnTo>
                  <a:cubicBezTo>
                    <a:pt x="668" y="1185"/>
                    <a:pt x="1268" y="1285"/>
                    <a:pt x="1902" y="1418"/>
                  </a:cubicBezTo>
                  <a:lnTo>
                    <a:pt x="2870" y="1552"/>
                  </a:lnTo>
                  <a:lnTo>
                    <a:pt x="3804" y="1685"/>
                  </a:lnTo>
                  <a:cubicBezTo>
                    <a:pt x="4137" y="1719"/>
                    <a:pt x="4437" y="1785"/>
                    <a:pt x="4771" y="1852"/>
                  </a:cubicBezTo>
                  <a:cubicBezTo>
                    <a:pt x="4938" y="1869"/>
                    <a:pt x="5096" y="1877"/>
                    <a:pt x="5255" y="1877"/>
                  </a:cubicBezTo>
                  <a:cubicBezTo>
                    <a:pt x="5413" y="1877"/>
                    <a:pt x="5572" y="1869"/>
                    <a:pt x="5738" y="1852"/>
                  </a:cubicBezTo>
                  <a:cubicBezTo>
                    <a:pt x="6405" y="1719"/>
                    <a:pt x="7073" y="1452"/>
                    <a:pt x="7640" y="1018"/>
                  </a:cubicBezTo>
                  <a:lnTo>
                    <a:pt x="7640" y="851"/>
                  </a:lnTo>
                  <a:cubicBezTo>
                    <a:pt x="7073" y="418"/>
                    <a:pt x="6405" y="151"/>
                    <a:pt x="5738" y="51"/>
                  </a:cubicBezTo>
                  <a:cubicBezTo>
                    <a:pt x="5572" y="17"/>
                    <a:pt x="5413" y="1"/>
                    <a:pt x="5255"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41" name="Google Shape;6360;p62">
              <a:extLst>
                <a:ext uri="{FF2B5EF4-FFF2-40B4-BE49-F238E27FC236}">
                  <a16:creationId xmlns:a16="http://schemas.microsoft.com/office/drawing/2014/main" id="{A615AD59-B692-4459-9F8E-513FDD1D0A6C}"/>
                </a:ext>
              </a:extLst>
            </p:cNvPr>
            <p:cNvSpPr/>
            <p:nvPr/>
          </p:nvSpPr>
          <p:spPr>
            <a:xfrm>
              <a:off x="1579355" y="2490399"/>
              <a:ext cx="104389" cy="34147"/>
            </a:xfrm>
            <a:custGeom>
              <a:avLst/>
              <a:gdLst/>
              <a:ahLst/>
              <a:cxnLst/>
              <a:rect l="l" t="t" r="r" b="b"/>
              <a:pathLst>
                <a:path w="5738" h="1877" extrusionOk="0">
                  <a:moveTo>
                    <a:pt x="3936" y="1"/>
                  </a:moveTo>
                  <a:cubicBezTo>
                    <a:pt x="3811" y="1"/>
                    <a:pt x="3686" y="17"/>
                    <a:pt x="3569" y="51"/>
                  </a:cubicBezTo>
                  <a:cubicBezTo>
                    <a:pt x="3336" y="117"/>
                    <a:pt x="3102" y="184"/>
                    <a:pt x="2869" y="217"/>
                  </a:cubicBezTo>
                  <a:lnTo>
                    <a:pt x="2135" y="351"/>
                  </a:lnTo>
                  <a:lnTo>
                    <a:pt x="1434" y="484"/>
                  </a:lnTo>
                  <a:cubicBezTo>
                    <a:pt x="967" y="584"/>
                    <a:pt x="467" y="718"/>
                    <a:pt x="0" y="851"/>
                  </a:cubicBezTo>
                  <a:lnTo>
                    <a:pt x="0" y="1051"/>
                  </a:lnTo>
                  <a:cubicBezTo>
                    <a:pt x="467" y="1185"/>
                    <a:pt x="967" y="1285"/>
                    <a:pt x="1434" y="1418"/>
                  </a:cubicBezTo>
                  <a:lnTo>
                    <a:pt x="2135" y="1552"/>
                  </a:lnTo>
                  <a:lnTo>
                    <a:pt x="2869" y="1685"/>
                  </a:lnTo>
                  <a:cubicBezTo>
                    <a:pt x="3102" y="1719"/>
                    <a:pt x="3336" y="1785"/>
                    <a:pt x="3569" y="1852"/>
                  </a:cubicBezTo>
                  <a:cubicBezTo>
                    <a:pt x="3686" y="1869"/>
                    <a:pt x="3811" y="1877"/>
                    <a:pt x="3936" y="1877"/>
                  </a:cubicBezTo>
                  <a:cubicBezTo>
                    <a:pt x="4061" y="1877"/>
                    <a:pt x="4186" y="1869"/>
                    <a:pt x="4303" y="1852"/>
                  </a:cubicBezTo>
                  <a:cubicBezTo>
                    <a:pt x="4837" y="1719"/>
                    <a:pt x="5337" y="1452"/>
                    <a:pt x="5738" y="1018"/>
                  </a:cubicBezTo>
                  <a:lnTo>
                    <a:pt x="5738" y="851"/>
                  </a:lnTo>
                  <a:cubicBezTo>
                    <a:pt x="5337" y="451"/>
                    <a:pt x="4837" y="151"/>
                    <a:pt x="4303" y="51"/>
                  </a:cubicBezTo>
                  <a:cubicBezTo>
                    <a:pt x="4186" y="17"/>
                    <a:pt x="4061" y="1"/>
                    <a:pt x="393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2" name="Google Shape;6361;p62">
              <a:extLst>
                <a:ext uri="{FF2B5EF4-FFF2-40B4-BE49-F238E27FC236}">
                  <a16:creationId xmlns:a16="http://schemas.microsoft.com/office/drawing/2014/main" id="{5CCE382F-0A5D-4A74-9F24-702CBCB3D984}"/>
                </a:ext>
              </a:extLst>
            </p:cNvPr>
            <p:cNvSpPr/>
            <p:nvPr/>
          </p:nvSpPr>
          <p:spPr>
            <a:xfrm>
              <a:off x="1256511" y="2684895"/>
              <a:ext cx="104989" cy="105007"/>
            </a:xfrm>
            <a:custGeom>
              <a:avLst/>
              <a:gdLst/>
              <a:ahLst/>
              <a:cxnLst/>
              <a:rect l="l" t="t" r="r" b="b"/>
              <a:pathLst>
                <a:path w="5771" h="5772" extrusionOk="0">
                  <a:moveTo>
                    <a:pt x="5671" y="1"/>
                  </a:moveTo>
                  <a:cubicBezTo>
                    <a:pt x="5070" y="368"/>
                    <a:pt x="4537" y="768"/>
                    <a:pt x="4003" y="1168"/>
                  </a:cubicBezTo>
                  <a:lnTo>
                    <a:pt x="3169" y="1769"/>
                  </a:lnTo>
                  <a:lnTo>
                    <a:pt x="2368" y="2369"/>
                  </a:lnTo>
                  <a:cubicBezTo>
                    <a:pt x="2102" y="2602"/>
                    <a:pt x="1835" y="2769"/>
                    <a:pt x="1535" y="2969"/>
                  </a:cubicBezTo>
                  <a:cubicBezTo>
                    <a:pt x="1268" y="3170"/>
                    <a:pt x="1034" y="3403"/>
                    <a:pt x="834" y="3670"/>
                  </a:cubicBezTo>
                  <a:cubicBezTo>
                    <a:pt x="400" y="4270"/>
                    <a:pt x="100" y="4937"/>
                    <a:pt x="0" y="5638"/>
                  </a:cubicBezTo>
                  <a:lnTo>
                    <a:pt x="134" y="5771"/>
                  </a:lnTo>
                  <a:cubicBezTo>
                    <a:pt x="834" y="5671"/>
                    <a:pt x="1535" y="5371"/>
                    <a:pt x="2102" y="4937"/>
                  </a:cubicBezTo>
                  <a:cubicBezTo>
                    <a:pt x="2368" y="4737"/>
                    <a:pt x="2602" y="4504"/>
                    <a:pt x="2802" y="4237"/>
                  </a:cubicBezTo>
                  <a:cubicBezTo>
                    <a:pt x="3002" y="3937"/>
                    <a:pt x="3202" y="3670"/>
                    <a:pt x="3403" y="3403"/>
                  </a:cubicBezTo>
                  <a:lnTo>
                    <a:pt x="4036" y="2602"/>
                  </a:lnTo>
                  <a:lnTo>
                    <a:pt x="4637" y="1802"/>
                  </a:lnTo>
                  <a:cubicBezTo>
                    <a:pt x="5004" y="1235"/>
                    <a:pt x="5404" y="701"/>
                    <a:pt x="5771" y="134"/>
                  </a:cubicBezTo>
                  <a:lnTo>
                    <a:pt x="567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3" name="Google Shape;6362;p62">
              <a:extLst>
                <a:ext uri="{FF2B5EF4-FFF2-40B4-BE49-F238E27FC236}">
                  <a16:creationId xmlns:a16="http://schemas.microsoft.com/office/drawing/2014/main" id="{0FBCCAB7-2F03-4058-8F59-D313BA631A7F}"/>
                </a:ext>
              </a:extLst>
            </p:cNvPr>
            <p:cNvSpPr/>
            <p:nvPr/>
          </p:nvSpPr>
          <p:spPr>
            <a:xfrm>
              <a:off x="1442802" y="2542284"/>
              <a:ext cx="61927" cy="61109"/>
            </a:xfrm>
            <a:custGeom>
              <a:avLst/>
              <a:gdLst/>
              <a:ahLst/>
              <a:cxnLst/>
              <a:rect l="l" t="t" r="r" b="b"/>
              <a:pathLst>
                <a:path w="3404" h="3359" extrusionOk="0">
                  <a:moveTo>
                    <a:pt x="3270" y="1"/>
                  </a:moveTo>
                  <a:cubicBezTo>
                    <a:pt x="2903" y="167"/>
                    <a:pt x="2536" y="368"/>
                    <a:pt x="2202" y="534"/>
                  </a:cubicBezTo>
                  <a:lnTo>
                    <a:pt x="1702" y="835"/>
                  </a:lnTo>
                  <a:lnTo>
                    <a:pt x="1202" y="1168"/>
                  </a:lnTo>
                  <a:cubicBezTo>
                    <a:pt x="1035" y="1268"/>
                    <a:pt x="868" y="1368"/>
                    <a:pt x="701" y="1435"/>
                  </a:cubicBezTo>
                  <a:cubicBezTo>
                    <a:pt x="501" y="1535"/>
                    <a:pt x="368" y="1669"/>
                    <a:pt x="268" y="1835"/>
                  </a:cubicBezTo>
                  <a:cubicBezTo>
                    <a:pt x="168" y="2035"/>
                    <a:pt x="101" y="2236"/>
                    <a:pt x="67" y="2436"/>
                  </a:cubicBezTo>
                  <a:cubicBezTo>
                    <a:pt x="1" y="2669"/>
                    <a:pt x="1" y="2936"/>
                    <a:pt x="34" y="3203"/>
                  </a:cubicBezTo>
                  <a:lnTo>
                    <a:pt x="168" y="3336"/>
                  </a:lnTo>
                  <a:cubicBezTo>
                    <a:pt x="264" y="3350"/>
                    <a:pt x="367" y="3358"/>
                    <a:pt x="472" y="3358"/>
                  </a:cubicBezTo>
                  <a:cubicBezTo>
                    <a:pt x="622" y="3358"/>
                    <a:pt x="778" y="3342"/>
                    <a:pt x="935" y="3303"/>
                  </a:cubicBezTo>
                  <a:cubicBezTo>
                    <a:pt x="1135" y="3270"/>
                    <a:pt x="1335" y="3203"/>
                    <a:pt x="1535" y="3103"/>
                  </a:cubicBezTo>
                  <a:cubicBezTo>
                    <a:pt x="1702" y="3003"/>
                    <a:pt x="1869" y="2869"/>
                    <a:pt x="1935" y="2669"/>
                  </a:cubicBezTo>
                  <a:cubicBezTo>
                    <a:pt x="2036" y="2502"/>
                    <a:pt x="2136" y="2336"/>
                    <a:pt x="2236" y="2169"/>
                  </a:cubicBezTo>
                  <a:lnTo>
                    <a:pt x="2536" y="1669"/>
                  </a:lnTo>
                  <a:lnTo>
                    <a:pt x="2836" y="1168"/>
                  </a:lnTo>
                  <a:cubicBezTo>
                    <a:pt x="3036" y="835"/>
                    <a:pt x="3236" y="468"/>
                    <a:pt x="3403" y="101"/>
                  </a:cubicBezTo>
                  <a:lnTo>
                    <a:pt x="3270"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44" name="Google Shape;6363;p62">
              <a:extLst>
                <a:ext uri="{FF2B5EF4-FFF2-40B4-BE49-F238E27FC236}">
                  <a16:creationId xmlns:a16="http://schemas.microsoft.com/office/drawing/2014/main" id="{E19ABBFC-E824-4FC4-AACE-4ADE1066BE0B}"/>
                </a:ext>
              </a:extLst>
            </p:cNvPr>
            <p:cNvSpPr/>
            <p:nvPr/>
          </p:nvSpPr>
          <p:spPr>
            <a:xfrm>
              <a:off x="1710432" y="2232793"/>
              <a:ext cx="102569" cy="102569"/>
            </a:xfrm>
            <a:custGeom>
              <a:avLst/>
              <a:gdLst/>
              <a:ahLst/>
              <a:cxnLst/>
              <a:rect l="l" t="t" r="r" b="b"/>
              <a:pathLst>
                <a:path w="5638" h="5638" extrusionOk="0">
                  <a:moveTo>
                    <a:pt x="5504" y="1"/>
                  </a:moveTo>
                  <a:cubicBezTo>
                    <a:pt x="4804" y="101"/>
                    <a:pt x="4137" y="367"/>
                    <a:pt x="3569" y="801"/>
                  </a:cubicBezTo>
                  <a:cubicBezTo>
                    <a:pt x="3303" y="1001"/>
                    <a:pt x="3069" y="1235"/>
                    <a:pt x="2869" y="1502"/>
                  </a:cubicBezTo>
                  <a:cubicBezTo>
                    <a:pt x="2669" y="1768"/>
                    <a:pt x="2502" y="2035"/>
                    <a:pt x="2302" y="2302"/>
                  </a:cubicBezTo>
                  <a:lnTo>
                    <a:pt x="1701" y="3069"/>
                  </a:lnTo>
                  <a:lnTo>
                    <a:pt x="1101" y="3870"/>
                  </a:lnTo>
                  <a:cubicBezTo>
                    <a:pt x="734" y="4404"/>
                    <a:pt x="367" y="4937"/>
                    <a:pt x="0" y="5504"/>
                  </a:cubicBezTo>
                  <a:lnTo>
                    <a:pt x="100" y="5638"/>
                  </a:lnTo>
                  <a:cubicBezTo>
                    <a:pt x="667" y="5271"/>
                    <a:pt x="1201" y="4904"/>
                    <a:pt x="1735" y="4504"/>
                  </a:cubicBezTo>
                  <a:lnTo>
                    <a:pt x="2535" y="3937"/>
                  </a:lnTo>
                  <a:lnTo>
                    <a:pt x="3303" y="3336"/>
                  </a:lnTo>
                  <a:cubicBezTo>
                    <a:pt x="3569" y="3103"/>
                    <a:pt x="3836" y="2936"/>
                    <a:pt x="4137" y="2736"/>
                  </a:cubicBezTo>
                  <a:cubicBezTo>
                    <a:pt x="4403" y="2569"/>
                    <a:pt x="4637" y="2336"/>
                    <a:pt x="4804" y="2069"/>
                  </a:cubicBezTo>
                  <a:cubicBezTo>
                    <a:pt x="5237" y="1502"/>
                    <a:pt x="5538" y="834"/>
                    <a:pt x="5638" y="134"/>
                  </a:cubicBezTo>
                  <a:lnTo>
                    <a:pt x="550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5" name="Google Shape;6364;p62">
              <a:extLst>
                <a:ext uri="{FF2B5EF4-FFF2-40B4-BE49-F238E27FC236}">
                  <a16:creationId xmlns:a16="http://schemas.microsoft.com/office/drawing/2014/main" id="{0529C392-DAEB-46EF-B867-5271300D6E74}"/>
                </a:ext>
              </a:extLst>
            </p:cNvPr>
            <p:cNvSpPr/>
            <p:nvPr/>
          </p:nvSpPr>
          <p:spPr>
            <a:xfrm>
              <a:off x="1566002" y="2428799"/>
              <a:ext cx="51594" cy="50393"/>
            </a:xfrm>
            <a:custGeom>
              <a:avLst/>
              <a:gdLst/>
              <a:ahLst/>
              <a:cxnLst/>
              <a:rect l="l" t="t" r="r" b="b"/>
              <a:pathLst>
                <a:path w="2836" h="2770" extrusionOk="0">
                  <a:moveTo>
                    <a:pt x="1902" y="1"/>
                  </a:moveTo>
                  <a:cubicBezTo>
                    <a:pt x="1735" y="34"/>
                    <a:pt x="1568" y="68"/>
                    <a:pt x="1401" y="134"/>
                  </a:cubicBezTo>
                  <a:cubicBezTo>
                    <a:pt x="1234" y="201"/>
                    <a:pt x="1134" y="334"/>
                    <a:pt x="1068" y="468"/>
                  </a:cubicBezTo>
                  <a:cubicBezTo>
                    <a:pt x="1001" y="635"/>
                    <a:pt x="934" y="768"/>
                    <a:pt x="868" y="935"/>
                  </a:cubicBezTo>
                  <a:lnTo>
                    <a:pt x="634" y="1335"/>
                  </a:lnTo>
                  <a:lnTo>
                    <a:pt x="401" y="1769"/>
                  </a:lnTo>
                  <a:cubicBezTo>
                    <a:pt x="267" y="2036"/>
                    <a:pt x="100" y="2336"/>
                    <a:pt x="0" y="2669"/>
                  </a:cubicBezTo>
                  <a:lnTo>
                    <a:pt x="134" y="2770"/>
                  </a:lnTo>
                  <a:cubicBezTo>
                    <a:pt x="467" y="2669"/>
                    <a:pt x="767" y="2536"/>
                    <a:pt x="1034" y="2403"/>
                  </a:cubicBezTo>
                  <a:lnTo>
                    <a:pt x="1468" y="2169"/>
                  </a:lnTo>
                  <a:lnTo>
                    <a:pt x="1868" y="1936"/>
                  </a:lnTo>
                  <a:cubicBezTo>
                    <a:pt x="2035" y="1836"/>
                    <a:pt x="2168" y="1769"/>
                    <a:pt x="2335" y="1735"/>
                  </a:cubicBezTo>
                  <a:cubicBezTo>
                    <a:pt x="2469" y="1669"/>
                    <a:pt x="2602" y="1535"/>
                    <a:pt x="2669" y="1402"/>
                  </a:cubicBezTo>
                  <a:cubicBezTo>
                    <a:pt x="2736" y="1235"/>
                    <a:pt x="2769" y="1068"/>
                    <a:pt x="2802" y="902"/>
                  </a:cubicBezTo>
                  <a:cubicBezTo>
                    <a:pt x="2836" y="668"/>
                    <a:pt x="2802" y="435"/>
                    <a:pt x="2736" y="201"/>
                  </a:cubicBezTo>
                  <a:lnTo>
                    <a:pt x="2602" y="68"/>
                  </a:lnTo>
                  <a:cubicBezTo>
                    <a:pt x="2369" y="1"/>
                    <a:pt x="2135" y="1"/>
                    <a:pt x="1902"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46" name="Google Shape;6365;p62">
              <a:extLst>
                <a:ext uri="{FF2B5EF4-FFF2-40B4-BE49-F238E27FC236}">
                  <a16:creationId xmlns:a16="http://schemas.microsoft.com/office/drawing/2014/main" id="{11320A5F-03A6-4081-94B2-17D1D4B80C48}"/>
                </a:ext>
              </a:extLst>
            </p:cNvPr>
            <p:cNvSpPr/>
            <p:nvPr/>
          </p:nvSpPr>
          <p:spPr>
            <a:xfrm>
              <a:off x="2251732" y="1263206"/>
              <a:ext cx="30363" cy="18520"/>
            </a:xfrm>
            <a:custGeom>
              <a:avLst/>
              <a:gdLst/>
              <a:ahLst/>
              <a:cxnLst/>
              <a:rect l="l" t="t" r="r" b="b"/>
              <a:pathLst>
                <a:path w="1669" h="1018" extrusionOk="0">
                  <a:moveTo>
                    <a:pt x="505" y="0"/>
                  </a:moveTo>
                  <a:cubicBezTo>
                    <a:pt x="468" y="0"/>
                    <a:pt x="434" y="8"/>
                    <a:pt x="401" y="25"/>
                  </a:cubicBezTo>
                  <a:cubicBezTo>
                    <a:pt x="334" y="58"/>
                    <a:pt x="268" y="125"/>
                    <a:pt x="201" y="192"/>
                  </a:cubicBezTo>
                  <a:cubicBezTo>
                    <a:pt x="101" y="259"/>
                    <a:pt x="34" y="359"/>
                    <a:pt x="1" y="459"/>
                  </a:cubicBezTo>
                  <a:lnTo>
                    <a:pt x="1" y="559"/>
                  </a:lnTo>
                  <a:cubicBezTo>
                    <a:pt x="34" y="659"/>
                    <a:pt x="101" y="759"/>
                    <a:pt x="201" y="859"/>
                  </a:cubicBezTo>
                  <a:cubicBezTo>
                    <a:pt x="268" y="926"/>
                    <a:pt x="334" y="959"/>
                    <a:pt x="401" y="992"/>
                  </a:cubicBezTo>
                  <a:cubicBezTo>
                    <a:pt x="434" y="1009"/>
                    <a:pt x="476" y="1017"/>
                    <a:pt x="518" y="1017"/>
                  </a:cubicBezTo>
                  <a:cubicBezTo>
                    <a:pt x="560" y="1017"/>
                    <a:pt x="601" y="1009"/>
                    <a:pt x="635" y="992"/>
                  </a:cubicBezTo>
                  <a:cubicBezTo>
                    <a:pt x="701" y="959"/>
                    <a:pt x="768" y="926"/>
                    <a:pt x="835" y="892"/>
                  </a:cubicBezTo>
                  <a:lnTo>
                    <a:pt x="1035" y="859"/>
                  </a:lnTo>
                  <a:lnTo>
                    <a:pt x="1268" y="759"/>
                  </a:lnTo>
                  <a:cubicBezTo>
                    <a:pt x="1402" y="692"/>
                    <a:pt x="1535" y="659"/>
                    <a:pt x="1669" y="559"/>
                  </a:cubicBezTo>
                  <a:lnTo>
                    <a:pt x="1669" y="459"/>
                  </a:lnTo>
                  <a:cubicBezTo>
                    <a:pt x="1535" y="392"/>
                    <a:pt x="1402" y="325"/>
                    <a:pt x="1268" y="259"/>
                  </a:cubicBezTo>
                  <a:lnTo>
                    <a:pt x="1035" y="192"/>
                  </a:lnTo>
                  <a:lnTo>
                    <a:pt x="835" y="125"/>
                  </a:lnTo>
                  <a:cubicBezTo>
                    <a:pt x="768" y="92"/>
                    <a:pt x="701" y="58"/>
                    <a:pt x="635" y="25"/>
                  </a:cubicBezTo>
                  <a:cubicBezTo>
                    <a:pt x="585" y="8"/>
                    <a:pt x="543" y="0"/>
                    <a:pt x="505"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47" name="Google Shape;6366;p62">
              <a:extLst>
                <a:ext uri="{FF2B5EF4-FFF2-40B4-BE49-F238E27FC236}">
                  <a16:creationId xmlns:a16="http://schemas.microsoft.com/office/drawing/2014/main" id="{F093F0DD-62AD-41A9-AD60-CFB39E9669CC}"/>
                </a:ext>
              </a:extLst>
            </p:cNvPr>
            <p:cNvSpPr/>
            <p:nvPr/>
          </p:nvSpPr>
          <p:spPr>
            <a:xfrm>
              <a:off x="1646104" y="1413549"/>
              <a:ext cx="24287" cy="20448"/>
            </a:xfrm>
            <a:custGeom>
              <a:avLst/>
              <a:gdLst/>
              <a:ahLst/>
              <a:cxnLst/>
              <a:rect l="l" t="t" r="r" b="b"/>
              <a:pathLst>
                <a:path w="1335" h="1124" extrusionOk="0">
                  <a:moveTo>
                    <a:pt x="768" y="0"/>
                  </a:moveTo>
                  <a:cubicBezTo>
                    <a:pt x="267" y="0"/>
                    <a:pt x="0" y="601"/>
                    <a:pt x="367" y="968"/>
                  </a:cubicBezTo>
                  <a:cubicBezTo>
                    <a:pt x="485" y="1075"/>
                    <a:pt x="627" y="1123"/>
                    <a:pt x="766" y="1123"/>
                  </a:cubicBezTo>
                  <a:cubicBezTo>
                    <a:pt x="1058" y="1123"/>
                    <a:pt x="1335" y="907"/>
                    <a:pt x="1335" y="567"/>
                  </a:cubicBezTo>
                  <a:cubicBezTo>
                    <a:pt x="1335" y="234"/>
                    <a:pt x="1068" y="0"/>
                    <a:pt x="76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8" name="Google Shape;6367;p62">
              <a:extLst>
                <a:ext uri="{FF2B5EF4-FFF2-40B4-BE49-F238E27FC236}">
                  <a16:creationId xmlns:a16="http://schemas.microsoft.com/office/drawing/2014/main" id="{284E9966-FA57-4C69-A199-A0CA5A71043B}"/>
                </a:ext>
              </a:extLst>
            </p:cNvPr>
            <p:cNvSpPr/>
            <p:nvPr/>
          </p:nvSpPr>
          <p:spPr>
            <a:xfrm>
              <a:off x="1310507" y="2079867"/>
              <a:ext cx="24305" cy="20448"/>
            </a:xfrm>
            <a:custGeom>
              <a:avLst/>
              <a:gdLst/>
              <a:ahLst/>
              <a:cxnLst/>
              <a:rect l="l" t="t" r="r" b="b"/>
              <a:pathLst>
                <a:path w="1336" h="1124" extrusionOk="0">
                  <a:moveTo>
                    <a:pt x="768" y="0"/>
                  </a:moveTo>
                  <a:cubicBezTo>
                    <a:pt x="268" y="0"/>
                    <a:pt x="1" y="601"/>
                    <a:pt x="368" y="968"/>
                  </a:cubicBezTo>
                  <a:cubicBezTo>
                    <a:pt x="486" y="1075"/>
                    <a:pt x="628" y="1124"/>
                    <a:pt x="766" y="1124"/>
                  </a:cubicBezTo>
                  <a:cubicBezTo>
                    <a:pt x="1059" y="1124"/>
                    <a:pt x="1335" y="907"/>
                    <a:pt x="1335" y="568"/>
                  </a:cubicBezTo>
                  <a:cubicBezTo>
                    <a:pt x="1335" y="267"/>
                    <a:pt x="1068" y="0"/>
                    <a:pt x="76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9" name="Google Shape;6368;p62">
              <a:extLst>
                <a:ext uri="{FF2B5EF4-FFF2-40B4-BE49-F238E27FC236}">
                  <a16:creationId xmlns:a16="http://schemas.microsoft.com/office/drawing/2014/main" id="{A10D1B49-C4E1-43CD-A75F-7CD80C558BE1}"/>
                </a:ext>
              </a:extLst>
            </p:cNvPr>
            <p:cNvSpPr/>
            <p:nvPr/>
          </p:nvSpPr>
          <p:spPr>
            <a:xfrm>
              <a:off x="1041258" y="2649674"/>
              <a:ext cx="23505" cy="20139"/>
            </a:xfrm>
            <a:custGeom>
              <a:avLst/>
              <a:gdLst/>
              <a:ahLst/>
              <a:cxnLst/>
              <a:rect l="l" t="t" r="r" b="b"/>
              <a:pathLst>
                <a:path w="1292" h="1107" extrusionOk="0">
                  <a:moveTo>
                    <a:pt x="718" y="1"/>
                  </a:moveTo>
                  <a:cubicBezTo>
                    <a:pt x="243" y="1"/>
                    <a:pt x="0" y="579"/>
                    <a:pt x="357" y="936"/>
                  </a:cubicBezTo>
                  <a:cubicBezTo>
                    <a:pt x="465" y="1054"/>
                    <a:pt x="600" y="1107"/>
                    <a:pt x="734" y="1107"/>
                  </a:cubicBezTo>
                  <a:cubicBezTo>
                    <a:pt x="1015" y="1107"/>
                    <a:pt x="1291" y="875"/>
                    <a:pt x="1291" y="536"/>
                  </a:cubicBezTo>
                  <a:cubicBezTo>
                    <a:pt x="1291" y="235"/>
                    <a:pt x="1058" y="2"/>
                    <a:pt x="758" y="2"/>
                  </a:cubicBezTo>
                  <a:cubicBezTo>
                    <a:pt x="744" y="1"/>
                    <a:pt x="731" y="1"/>
                    <a:pt x="71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 name="Google Shape;6369;p62">
              <a:extLst>
                <a:ext uri="{FF2B5EF4-FFF2-40B4-BE49-F238E27FC236}">
                  <a16:creationId xmlns:a16="http://schemas.microsoft.com/office/drawing/2014/main" id="{125B02A3-F2E7-4BAB-8B73-C75DFD36A74D}"/>
                </a:ext>
              </a:extLst>
            </p:cNvPr>
            <p:cNvSpPr/>
            <p:nvPr/>
          </p:nvSpPr>
          <p:spPr>
            <a:xfrm>
              <a:off x="2108521" y="2624205"/>
              <a:ext cx="29763" cy="25269"/>
            </a:xfrm>
            <a:custGeom>
              <a:avLst/>
              <a:gdLst/>
              <a:ahLst/>
              <a:cxnLst/>
              <a:rect l="l" t="t" r="r" b="b"/>
              <a:pathLst>
                <a:path w="1636" h="1389" extrusionOk="0">
                  <a:moveTo>
                    <a:pt x="935" y="1"/>
                  </a:moveTo>
                  <a:cubicBezTo>
                    <a:pt x="301" y="1"/>
                    <a:pt x="1" y="735"/>
                    <a:pt x="434" y="1168"/>
                  </a:cubicBezTo>
                  <a:cubicBezTo>
                    <a:pt x="576" y="1321"/>
                    <a:pt x="754" y="1388"/>
                    <a:pt x="929" y="1388"/>
                  </a:cubicBezTo>
                  <a:cubicBezTo>
                    <a:pt x="1288" y="1388"/>
                    <a:pt x="1635" y="1105"/>
                    <a:pt x="1635" y="701"/>
                  </a:cubicBezTo>
                  <a:cubicBezTo>
                    <a:pt x="1635" y="301"/>
                    <a:pt x="1335" y="1"/>
                    <a:pt x="93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1" name="Google Shape;6370;p62">
              <a:extLst>
                <a:ext uri="{FF2B5EF4-FFF2-40B4-BE49-F238E27FC236}">
                  <a16:creationId xmlns:a16="http://schemas.microsoft.com/office/drawing/2014/main" id="{83AA4139-2758-42D3-AA02-A48BD460DC61}"/>
                </a:ext>
              </a:extLst>
            </p:cNvPr>
            <p:cNvSpPr/>
            <p:nvPr/>
          </p:nvSpPr>
          <p:spPr>
            <a:xfrm>
              <a:off x="2251732" y="1263206"/>
              <a:ext cx="30363" cy="18520"/>
            </a:xfrm>
            <a:custGeom>
              <a:avLst/>
              <a:gdLst/>
              <a:ahLst/>
              <a:cxnLst/>
              <a:rect l="l" t="t" r="r" b="b"/>
              <a:pathLst>
                <a:path w="1669" h="1018" extrusionOk="0">
                  <a:moveTo>
                    <a:pt x="505" y="0"/>
                  </a:moveTo>
                  <a:cubicBezTo>
                    <a:pt x="468" y="0"/>
                    <a:pt x="434" y="8"/>
                    <a:pt x="401" y="25"/>
                  </a:cubicBezTo>
                  <a:cubicBezTo>
                    <a:pt x="334" y="58"/>
                    <a:pt x="268" y="125"/>
                    <a:pt x="201" y="192"/>
                  </a:cubicBezTo>
                  <a:cubicBezTo>
                    <a:pt x="101" y="259"/>
                    <a:pt x="34" y="359"/>
                    <a:pt x="1" y="459"/>
                  </a:cubicBezTo>
                  <a:lnTo>
                    <a:pt x="1" y="559"/>
                  </a:lnTo>
                  <a:cubicBezTo>
                    <a:pt x="34" y="659"/>
                    <a:pt x="101" y="759"/>
                    <a:pt x="201" y="859"/>
                  </a:cubicBezTo>
                  <a:cubicBezTo>
                    <a:pt x="268" y="926"/>
                    <a:pt x="334" y="959"/>
                    <a:pt x="401" y="992"/>
                  </a:cubicBezTo>
                  <a:cubicBezTo>
                    <a:pt x="434" y="1009"/>
                    <a:pt x="476" y="1017"/>
                    <a:pt x="518" y="1017"/>
                  </a:cubicBezTo>
                  <a:cubicBezTo>
                    <a:pt x="560" y="1017"/>
                    <a:pt x="601" y="1009"/>
                    <a:pt x="635" y="992"/>
                  </a:cubicBezTo>
                  <a:cubicBezTo>
                    <a:pt x="701" y="959"/>
                    <a:pt x="768" y="926"/>
                    <a:pt x="835" y="892"/>
                  </a:cubicBezTo>
                  <a:lnTo>
                    <a:pt x="1035" y="859"/>
                  </a:lnTo>
                  <a:lnTo>
                    <a:pt x="1268" y="759"/>
                  </a:lnTo>
                  <a:cubicBezTo>
                    <a:pt x="1402" y="692"/>
                    <a:pt x="1535" y="659"/>
                    <a:pt x="1669" y="559"/>
                  </a:cubicBezTo>
                  <a:lnTo>
                    <a:pt x="1669" y="459"/>
                  </a:lnTo>
                  <a:cubicBezTo>
                    <a:pt x="1535" y="392"/>
                    <a:pt x="1402" y="325"/>
                    <a:pt x="1268" y="259"/>
                  </a:cubicBezTo>
                  <a:lnTo>
                    <a:pt x="1035" y="192"/>
                  </a:lnTo>
                  <a:lnTo>
                    <a:pt x="835" y="125"/>
                  </a:lnTo>
                  <a:cubicBezTo>
                    <a:pt x="768" y="92"/>
                    <a:pt x="701" y="58"/>
                    <a:pt x="635" y="25"/>
                  </a:cubicBezTo>
                  <a:cubicBezTo>
                    <a:pt x="585" y="8"/>
                    <a:pt x="543" y="0"/>
                    <a:pt x="505"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2" name="Google Shape;6384;p62">
            <a:extLst>
              <a:ext uri="{FF2B5EF4-FFF2-40B4-BE49-F238E27FC236}">
                <a16:creationId xmlns:a16="http://schemas.microsoft.com/office/drawing/2014/main" id="{5B4ED9F2-C428-4570-AE3B-89926F3CA6AD}"/>
              </a:ext>
            </a:extLst>
          </p:cNvPr>
          <p:cNvSpPr/>
          <p:nvPr/>
        </p:nvSpPr>
        <p:spPr>
          <a:xfrm rot="1857172">
            <a:off x="7525480" y="3621693"/>
            <a:ext cx="284287" cy="262199"/>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endParaRPr/>
          </a:p>
        </p:txBody>
      </p:sp>
      <p:grpSp>
        <p:nvGrpSpPr>
          <p:cNvPr id="153" name="Google Shape;6132;p62">
            <a:extLst>
              <a:ext uri="{FF2B5EF4-FFF2-40B4-BE49-F238E27FC236}">
                <a16:creationId xmlns:a16="http://schemas.microsoft.com/office/drawing/2014/main" id="{79CEAF86-23C7-47B5-B249-372F25C1616D}"/>
              </a:ext>
            </a:extLst>
          </p:cNvPr>
          <p:cNvGrpSpPr/>
          <p:nvPr/>
        </p:nvGrpSpPr>
        <p:grpSpPr>
          <a:xfrm>
            <a:off x="8194771" y="3470770"/>
            <a:ext cx="921859" cy="771332"/>
            <a:chOff x="3127239" y="1044248"/>
            <a:chExt cx="1293214" cy="1157189"/>
          </a:xfrm>
        </p:grpSpPr>
        <p:sp>
          <p:nvSpPr>
            <p:cNvPr id="154" name="Google Shape;6133;p62">
              <a:extLst>
                <a:ext uri="{FF2B5EF4-FFF2-40B4-BE49-F238E27FC236}">
                  <a16:creationId xmlns:a16="http://schemas.microsoft.com/office/drawing/2014/main" id="{6CB892C2-5A6B-47BB-9E05-3F89EFF75599}"/>
                </a:ext>
              </a:extLst>
            </p:cNvPr>
            <p:cNvSpPr/>
            <p:nvPr/>
          </p:nvSpPr>
          <p:spPr>
            <a:xfrm>
              <a:off x="3127239" y="1044248"/>
              <a:ext cx="248892" cy="540627"/>
            </a:xfrm>
            <a:custGeom>
              <a:avLst/>
              <a:gdLst/>
              <a:ahLst/>
              <a:cxnLst/>
              <a:rect l="l" t="t" r="r" b="b"/>
              <a:pathLst>
                <a:path w="13681" h="29717" extrusionOk="0">
                  <a:moveTo>
                    <a:pt x="12089" y="1"/>
                  </a:moveTo>
                  <a:cubicBezTo>
                    <a:pt x="11351" y="1"/>
                    <a:pt x="10443" y="296"/>
                    <a:pt x="9574" y="929"/>
                  </a:cubicBezTo>
                  <a:cubicBezTo>
                    <a:pt x="6905" y="2931"/>
                    <a:pt x="5138" y="6667"/>
                    <a:pt x="4137" y="9736"/>
                  </a:cubicBezTo>
                  <a:cubicBezTo>
                    <a:pt x="3703" y="11037"/>
                    <a:pt x="3303" y="12371"/>
                    <a:pt x="2969" y="13672"/>
                  </a:cubicBezTo>
                  <a:cubicBezTo>
                    <a:pt x="2602" y="15006"/>
                    <a:pt x="2269" y="16340"/>
                    <a:pt x="1969" y="17641"/>
                  </a:cubicBezTo>
                  <a:cubicBezTo>
                    <a:pt x="1668" y="18976"/>
                    <a:pt x="1402" y="20310"/>
                    <a:pt x="1168" y="21644"/>
                  </a:cubicBezTo>
                  <a:cubicBezTo>
                    <a:pt x="901" y="23012"/>
                    <a:pt x="701" y="24346"/>
                    <a:pt x="501" y="25680"/>
                  </a:cubicBezTo>
                  <a:cubicBezTo>
                    <a:pt x="301" y="27015"/>
                    <a:pt x="134" y="28349"/>
                    <a:pt x="1" y="29717"/>
                  </a:cubicBezTo>
                  <a:lnTo>
                    <a:pt x="167" y="29717"/>
                  </a:lnTo>
                  <a:cubicBezTo>
                    <a:pt x="734" y="27081"/>
                    <a:pt x="1035" y="24446"/>
                    <a:pt x="1735" y="21844"/>
                  </a:cubicBezTo>
                  <a:cubicBezTo>
                    <a:pt x="2102" y="20543"/>
                    <a:pt x="2536" y="18442"/>
                    <a:pt x="2903" y="17141"/>
                  </a:cubicBezTo>
                  <a:cubicBezTo>
                    <a:pt x="3270" y="15873"/>
                    <a:pt x="3803" y="14206"/>
                    <a:pt x="4237" y="12938"/>
                  </a:cubicBezTo>
                  <a:cubicBezTo>
                    <a:pt x="5338" y="9769"/>
                    <a:pt x="7372" y="6166"/>
                    <a:pt x="10174" y="4198"/>
                  </a:cubicBezTo>
                  <a:cubicBezTo>
                    <a:pt x="11008" y="3598"/>
                    <a:pt x="13577" y="2564"/>
                    <a:pt x="13644" y="1330"/>
                  </a:cubicBezTo>
                  <a:cubicBezTo>
                    <a:pt x="13681" y="473"/>
                    <a:pt x="13021" y="1"/>
                    <a:pt x="12089"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55" name="Google Shape;6134;p62">
              <a:extLst>
                <a:ext uri="{FF2B5EF4-FFF2-40B4-BE49-F238E27FC236}">
                  <a16:creationId xmlns:a16="http://schemas.microsoft.com/office/drawing/2014/main" id="{BF8F046E-D8A7-47C9-A387-85C2A7948632}"/>
                </a:ext>
              </a:extLst>
            </p:cNvPr>
            <p:cNvSpPr/>
            <p:nvPr/>
          </p:nvSpPr>
          <p:spPr>
            <a:xfrm>
              <a:off x="3359666" y="1367492"/>
              <a:ext cx="154163" cy="46864"/>
            </a:xfrm>
            <a:custGeom>
              <a:avLst/>
              <a:gdLst/>
              <a:ahLst/>
              <a:cxnLst/>
              <a:rect l="l" t="t" r="r" b="b"/>
              <a:pathLst>
                <a:path w="8474" h="2576" extrusionOk="0">
                  <a:moveTo>
                    <a:pt x="2791" y="0"/>
                  </a:moveTo>
                  <a:cubicBezTo>
                    <a:pt x="2473" y="0"/>
                    <a:pt x="2158" y="91"/>
                    <a:pt x="1868" y="207"/>
                  </a:cubicBezTo>
                  <a:cubicBezTo>
                    <a:pt x="1501" y="374"/>
                    <a:pt x="1168" y="574"/>
                    <a:pt x="868" y="807"/>
                  </a:cubicBezTo>
                  <a:cubicBezTo>
                    <a:pt x="534" y="1074"/>
                    <a:pt x="234" y="1408"/>
                    <a:pt x="0" y="1775"/>
                  </a:cubicBezTo>
                  <a:lnTo>
                    <a:pt x="67" y="2008"/>
                  </a:lnTo>
                  <a:cubicBezTo>
                    <a:pt x="434" y="2208"/>
                    <a:pt x="834" y="2375"/>
                    <a:pt x="1268" y="2475"/>
                  </a:cubicBezTo>
                  <a:cubicBezTo>
                    <a:pt x="1635" y="2542"/>
                    <a:pt x="2002" y="2575"/>
                    <a:pt x="2402" y="2575"/>
                  </a:cubicBezTo>
                  <a:cubicBezTo>
                    <a:pt x="2736" y="2575"/>
                    <a:pt x="3069" y="2475"/>
                    <a:pt x="3403" y="2342"/>
                  </a:cubicBezTo>
                  <a:cubicBezTo>
                    <a:pt x="3736" y="2175"/>
                    <a:pt x="4037" y="2042"/>
                    <a:pt x="4370" y="1942"/>
                  </a:cubicBezTo>
                  <a:cubicBezTo>
                    <a:pt x="4704" y="1808"/>
                    <a:pt x="5037" y="1708"/>
                    <a:pt x="5371" y="1608"/>
                  </a:cubicBezTo>
                  <a:cubicBezTo>
                    <a:pt x="5704" y="1508"/>
                    <a:pt x="6038" y="1408"/>
                    <a:pt x="6405" y="1341"/>
                  </a:cubicBezTo>
                  <a:cubicBezTo>
                    <a:pt x="7072" y="1141"/>
                    <a:pt x="7773" y="1008"/>
                    <a:pt x="8473" y="907"/>
                  </a:cubicBezTo>
                  <a:lnTo>
                    <a:pt x="8473" y="674"/>
                  </a:lnTo>
                  <a:cubicBezTo>
                    <a:pt x="7773" y="407"/>
                    <a:pt x="7072" y="240"/>
                    <a:pt x="6338" y="140"/>
                  </a:cubicBezTo>
                  <a:cubicBezTo>
                    <a:pt x="5971" y="74"/>
                    <a:pt x="5571" y="7"/>
                    <a:pt x="5204" y="7"/>
                  </a:cubicBezTo>
                  <a:lnTo>
                    <a:pt x="4070" y="7"/>
                  </a:lnTo>
                  <a:cubicBezTo>
                    <a:pt x="3948" y="18"/>
                    <a:pt x="3822" y="22"/>
                    <a:pt x="3694" y="22"/>
                  </a:cubicBezTo>
                  <a:cubicBezTo>
                    <a:pt x="3440" y="22"/>
                    <a:pt x="3180" y="7"/>
                    <a:pt x="2936" y="7"/>
                  </a:cubicBezTo>
                  <a:cubicBezTo>
                    <a:pt x="2888" y="2"/>
                    <a:pt x="2839" y="0"/>
                    <a:pt x="2791"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56" name="Google Shape;6135;p62">
              <a:extLst>
                <a:ext uri="{FF2B5EF4-FFF2-40B4-BE49-F238E27FC236}">
                  <a16:creationId xmlns:a16="http://schemas.microsoft.com/office/drawing/2014/main" id="{B414DC7B-8E74-49C2-BA6F-760C007E283C}"/>
                </a:ext>
              </a:extLst>
            </p:cNvPr>
            <p:cNvSpPr/>
            <p:nvPr/>
          </p:nvSpPr>
          <p:spPr>
            <a:xfrm>
              <a:off x="3542938" y="1372822"/>
              <a:ext cx="161440" cy="75517"/>
            </a:xfrm>
            <a:custGeom>
              <a:avLst/>
              <a:gdLst/>
              <a:ahLst/>
              <a:cxnLst/>
              <a:rect l="l" t="t" r="r" b="b"/>
              <a:pathLst>
                <a:path w="8874" h="4151" extrusionOk="0">
                  <a:moveTo>
                    <a:pt x="2287" y="1"/>
                  </a:moveTo>
                  <a:cubicBezTo>
                    <a:pt x="1969" y="1"/>
                    <a:pt x="1652" y="32"/>
                    <a:pt x="1334" y="81"/>
                  </a:cubicBezTo>
                  <a:cubicBezTo>
                    <a:pt x="867" y="181"/>
                    <a:pt x="434" y="381"/>
                    <a:pt x="34" y="648"/>
                  </a:cubicBezTo>
                  <a:lnTo>
                    <a:pt x="0" y="881"/>
                  </a:lnTo>
                  <a:cubicBezTo>
                    <a:pt x="334" y="1215"/>
                    <a:pt x="667" y="1515"/>
                    <a:pt x="1034" y="1782"/>
                  </a:cubicBezTo>
                  <a:cubicBezTo>
                    <a:pt x="1368" y="2015"/>
                    <a:pt x="1701" y="2182"/>
                    <a:pt x="2068" y="2349"/>
                  </a:cubicBezTo>
                  <a:cubicBezTo>
                    <a:pt x="2235" y="2416"/>
                    <a:pt x="2435" y="2482"/>
                    <a:pt x="2602" y="2549"/>
                  </a:cubicBezTo>
                  <a:cubicBezTo>
                    <a:pt x="2769" y="2583"/>
                    <a:pt x="2969" y="2616"/>
                    <a:pt x="3136" y="2649"/>
                  </a:cubicBezTo>
                  <a:cubicBezTo>
                    <a:pt x="3536" y="2649"/>
                    <a:pt x="3903" y="2716"/>
                    <a:pt x="4270" y="2783"/>
                  </a:cubicBezTo>
                  <a:cubicBezTo>
                    <a:pt x="4637" y="2849"/>
                    <a:pt x="5004" y="2949"/>
                    <a:pt x="5371" y="3050"/>
                  </a:cubicBezTo>
                  <a:cubicBezTo>
                    <a:pt x="5738" y="3150"/>
                    <a:pt x="6138" y="3250"/>
                    <a:pt x="6505" y="3383"/>
                  </a:cubicBezTo>
                  <a:cubicBezTo>
                    <a:pt x="7239" y="3583"/>
                    <a:pt x="7973" y="3883"/>
                    <a:pt x="8740" y="4150"/>
                  </a:cubicBezTo>
                  <a:lnTo>
                    <a:pt x="8873" y="3984"/>
                  </a:lnTo>
                  <a:cubicBezTo>
                    <a:pt x="8339" y="3350"/>
                    <a:pt x="7706" y="2816"/>
                    <a:pt x="7072" y="2316"/>
                  </a:cubicBezTo>
                  <a:cubicBezTo>
                    <a:pt x="6738" y="2049"/>
                    <a:pt x="6405" y="1815"/>
                    <a:pt x="6038" y="1582"/>
                  </a:cubicBezTo>
                  <a:cubicBezTo>
                    <a:pt x="5704" y="1348"/>
                    <a:pt x="5337" y="1182"/>
                    <a:pt x="4970" y="981"/>
                  </a:cubicBezTo>
                  <a:cubicBezTo>
                    <a:pt x="4570" y="748"/>
                    <a:pt x="4237" y="548"/>
                    <a:pt x="3836" y="348"/>
                  </a:cubicBezTo>
                  <a:cubicBezTo>
                    <a:pt x="3469" y="147"/>
                    <a:pt x="3069" y="47"/>
                    <a:pt x="2635" y="14"/>
                  </a:cubicBezTo>
                  <a:cubicBezTo>
                    <a:pt x="2519" y="5"/>
                    <a:pt x="2403" y="1"/>
                    <a:pt x="2287"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57" name="Google Shape;6136;p62">
              <a:extLst>
                <a:ext uri="{FF2B5EF4-FFF2-40B4-BE49-F238E27FC236}">
                  <a16:creationId xmlns:a16="http://schemas.microsoft.com/office/drawing/2014/main" id="{837C44E5-1ECB-4703-8CC7-80AC77B4A3F6}"/>
                </a:ext>
              </a:extLst>
            </p:cNvPr>
            <p:cNvSpPr/>
            <p:nvPr/>
          </p:nvSpPr>
          <p:spPr>
            <a:xfrm>
              <a:off x="3651565" y="1512177"/>
              <a:ext cx="160822" cy="79374"/>
            </a:xfrm>
            <a:custGeom>
              <a:avLst/>
              <a:gdLst/>
              <a:ahLst/>
              <a:cxnLst/>
              <a:rect l="l" t="t" r="r" b="b"/>
              <a:pathLst>
                <a:path w="8840" h="4363" extrusionOk="0">
                  <a:moveTo>
                    <a:pt x="2196" y="1"/>
                  </a:moveTo>
                  <a:cubicBezTo>
                    <a:pt x="1432" y="1"/>
                    <a:pt x="698" y="200"/>
                    <a:pt x="33" y="560"/>
                  </a:cubicBezTo>
                  <a:lnTo>
                    <a:pt x="0" y="793"/>
                  </a:lnTo>
                  <a:cubicBezTo>
                    <a:pt x="267" y="1160"/>
                    <a:pt x="601" y="1494"/>
                    <a:pt x="1001" y="1761"/>
                  </a:cubicBezTo>
                  <a:cubicBezTo>
                    <a:pt x="1301" y="1994"/>
                    <a:pt x="1635" y="2194"/>
                    <a:pt x="2002" y="2361"/>
                  </a:cubicBezTo>
                  <a:cubicBezTo>
                    <a:pt x="2335" y="2528"/>
                    <a:pt x="2702" y="2628"/>
                    <a:pt x="3069" y="2695"/>
                  </a:cubicBezTo>
                  <a:cubicBezTo>
                    <a:pt x="3469" y="2728"/>
                    <a:pt x="3836" y="2795"/>
                    <a:pt x="4236" y="2862"/>
                  </a:cubicBezTo>
                  <a:cubicBezTo>
                    <a:pt x="4603" y="2962"/>
                    <a:pt x="4970" y="3062"/>
                    <a:pt x="5337" y="3195"/>
                  </a:cubicBezTo>
                  <a:cubicBezTo>
                    <a:pt x="5704" y="3295"/>
                    <a:pt x="6071" y="3395"/>
                    <a:pt x="6438" y="3529"/>
                  </a:cubicBezTo>
                  <a:cubicBezTo>
                    <a:pt x="7205" y="3762"/>
                    <a:pt x="7939" y="4029"/>
                    <a:pt x="8673" y="4363"/>
                  </a:cubicBezTo>
                  <a:lnTo>
                    <a:pt x="8840" y="4162"/>
                  </a:lnTo>
                  <a:cubicBezTo>
                    <a:pt x="8273" y="3529"/>
                    <a:pt x="7672" y="2962"/>
                    <a:pt x="7038" y="2461"/>
                  </a:cubicBezTo>
                  <a:cubicBezTo>
                    <a:pt x="6705" y="2194"/>
                    <a:pt x="6371" y="1961"/>
                    <a:pt x="6038" y="1727"/>
                  </a:cubicBezTo>
                  <a:cubicBezTo>
                    <a:pt x="5671" y="1494"/>
                    <a:pt x="5304" y="1294"/>
                    <a:pt x="4937" y="1094"/>
                  </a:cubicBezTo>
                  <a:cubicBezTo>
                    <a:pt x="4603" y="860"/>
                    <a:pt x="4236" y="660"/>
                    <a:pt x="3870" y="426"/>
                  </a:cubicBezTo>
                  <a:cubicBezTo>
                    <a:pt x="3503" y="226"/>
                    <a:pt x="3069" y="93"/>
                    <a:pt x="2669" y="26"/>
                  </a:cubicBezTo>
                  <a:cubicBezTo>
                    <a:pt x="2510" y="9"/>
                    <a:pt x="2352" y="1"/>
                    <a:pt x="2196"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58" name="Google Shape;6137;p62">
              <a:extLst>
                <a:ext uri="{FF2B5EF4-FFF2-40B4-BE49-F238E27FC236}">
                  <a16:creationId xmlns:a16="http://schemas.microsoft.com/office/drawing/2014/main" id="{A81488BE-12F0-4E33-8E43-C95A91A4807B}"/>
                </a:ext>
              </a:extLst>
            </p:cNvPr>
            <p:cNvSpPr/>
            <p:nvPr/>
          </p:nvSpPr>
          <p:spPr>
            <a:xfrm>
              <a:off x="3387574" y="1762670"/>
              <a:ext cx="52212" cy="69805"/>
            </a:xfrm>
            <a:custGeom>
              <a:avLst/>
              <a:gdLst/>
              <a:ahLst/>
              <a:cxnLst/>
              <a:rect l="l" t="t" r="r" b="b"/>
              <a:pathLst>
                <a:path w="2870" h="3837" extrusionOk="0">
                  <a:moveTo>
                    <a:pt x="2669" y="0"/>
                  </a:moveTo>
                  <a:cubicBezTo>
                    <a:pt x="2336" y="167"/>
                    <a:pt x="2002" y="401"/>
                    <a:pt x="1669" y="634"/>
                  </a:cubicBezTo>
                  <a:lnTo>
                    <a:pt x="1202" y="1001"/>
                  </a:lnTo>
                  <a:cubicBezTo>
                    <a:pt x="1035" y="1134"/>
                    <a:pt x="901" y="1235"/>
                    <a:pt x="768" y="1401"/>
                  </a:cubicBezTo>
                  <a:cubicBezTo>
                    <a:pt x="635" y="1535"/>
                    <a:pt x="468" y="1635"/>
                    <a:pt x="301" y="1768"/>
                  </a:cubicBezTo>
                  <a:cubicBezTo>
                    <a:pt x="134" y="1868"/>
                    <a:pt x="34" y="2035"/>
                    <a:pt x="1" y="2235"/>
                  </a:cubicBezTo>
                  <a:cubicBezTo>
                    <a:pt x="1" y="2469"/>
                    <a:pt x="1" y="2702"/>
                    <a:pt x="67" y="2902"/>
                  </a:cubicBezTo>
                  <a:cubicBezTo>
                    <a:pt x="101" y="3036"/>
                    <a:pt x="168" y="3169"/>
                    <a:pt x="201" y="3269"/>
                  </a:cubicBezTo>
                  <a:lnTo>
                    <a:pt x="334" y="3503"/>
                  </a:lnTo>
                  <a:lnTo>
                    <a:pt x="401" y="3603"/>
                  </a:lnTo>
                  <a:lnTo>
                    <a:pt x="468" y="3703"/>
                  </a:lnTo>
                  <a:lnTo>
                    <a:pt x="701" y="3836"/>
                  </a:lnTo>
                  <a:lnTo>
                    <a:pt x="968" y="3836"/>
                  </a:lnTo>
                  <a:lnTo>
                    <a:pt x="1202" y="3803"/>
                  </a:lnTo>
                  <a:cubicBezTo>
                    <a:pt x="1335" y="3770"/>
                    <a:pt x="1468" y="3736"/>
                    <a:pt x="1569" y="3703"/>
                  </a:cubicBezTo>
                  <a:cubicBezTo>
                    <a:pt x="1802" y="3636"/>
                    <a:pt x="1969" y="3536"/>
                    <a:pt x="2136" y="3403"/>
                  </a:cubicBezTo>
                  <a:cubicBezTo>
                    <a:pt x="2302" y="3303"/>
                    <a:pt x="2369" y="3136"/>
                    <a:pt x="2369" y="2936"/>
                  </a:cubicBezTo>
                  <a:cubicBezTo>
                    <a:pt x="2402" y="2769"/>
                    <a:pt x="2402" y="2569"/>
                    <a:pt x="2436" y="2369"/>
                  </a:cubicBezTo>
                  <a:lnTo>
                    <a:pt x="2569" y="1835"/>
                  </a:lnTo>
                  <a:lnTo>
                    <a:pt x="2669" y="1301"/>
                  </a:lnTo>
                  <a:cubicBezTo>
                    <a:pt x="2736" y="934"/>
                    <a:pt x="2836" y="534"/>
                    <a:pt x="2869" y="167"/>
                  </a:cubicBezTo>
                  <a:lnTo>
                    <a:pt x="2669"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59" name="Google Shape;6138;p62">
              <a:extLst>
                <a:ext uri="{FF2B5EF4-FFF2-40B4-BE49-F238E27FC236}">
                  <a16:creationId xmlns:a16="http://schemas.microsoft.com/office/drawing/2014/main" id="{F33D991B-6C1B-496C-A50A-95F21CD01BDE}"/>
                </a:ext>
              </a:extLst>
            </p:cNvPr>
            <p:cNvSpPr/>
            <p:nvPr/>
          </p:nvSpPr>
          <p:spPr>
            <a:xfrm>
              <a:off x="3496820" y="1618840"/>
              <a:ext cx="132296" cy="79137"/>
            </a:xfrm>
            <a:custGeom>
              <a:avLst/>
              <a:gdLst/>
              <a:ahLst/>
              <a:cxnLst/>
              <a:rect l="l" t="t" r="r" b="b"/>
              <a:pathLst>
                <a:path w="7272" h="4350" extrusionOk="0">
                  <a:moveTo>
                    <a:pt x="7205" y="1"/>
                  </a:moveTo>
                  <a:cubicBezTo>
                    <a:pt x="6471" y="34"/>
                    <a:pt x="5737" y="134"/>
                    <a:pt x="5037" y="301"/>
                  </a:cubicBezTo>
                  <a:cubicBezTo>
                    <a:pt x="4670" y="401"/>
                    <a:pt x="4336" y="468"/>
                    <a:pt x="3970" y="601"/>
                  </a:cubicBezTo>
                  <a:cubicBezTo>
                    <a:pt x="3636" y="701"/>
                    <a:pt x="3269" y="835"/>
                    <a:pt x="2935" y="968"/>
                  </a:cubicBezTo>
                  <a:cubicBezTo>
                    <a:pt x="2602" y="1101"/>
                    <a:pt x="2235" y="1202"/>
                    <a:pt x="1901" y="1335"/>
                  </a:cubicBezTo>
                  <a:cubicBezTo>
                    <a:pt x="1534" y="1468"/>
                    <a:pt x="1234" y="1702"/>
                    <a:pt x="967" y="1969"/>
                  </a:cubicBezTo>
                  <a:cubicBezTo>
                    <a:pt x="701" y="2236"/>
                    <a:pt x="500" y="2569"/>
                    <a:pt x="334" y="2903"/>
                  </a:cubicBezTo>
                  <a:cubicBezTo>
                    <a:pt x="133" y="3303"/>
                    <a:pt x="0" y="3737"/>
                    <a:pt x="0" y="4170"/>
                  </a:cubicBezTo>
                  <a:lnTo>
                    <a:pt x="133" y="4337"/>
                  </a:lnTo>
                  <a:cubicBezTo>
                    <a:pt x="242" y="4345"/>
                    <a:pt x="350" y="4350"/>
                    <a:pt x="458" y="4350"/>
                  </a:cubicBezTo>
                  <a:cubicBezTo>
                    <a:pt x="782" y="4350"/>
                    <a:pt x="1101" y="4312"/>
                    <a:pt x="1401" y="4237"/>
                  </a:cubicBezTo>
                  <a:cubicBezTo>
                    <a:pt x="1735" y="4170"/>
                    <a:pt x="2068" y="4070"/>
                    <a:pt x="2402" y="3903"/>
                  </a:cubicBezTo>
                  <a:cubicBezTo>
                    <a:pt x="2702" y="3770"/>
                    <a:pt x="2969" y="3603"/>
                    <a:pt x="3202" y="3370"/>
                  </a:cubicBezTo>
                  <a:cubicBezTo>
                    <a:pt x="3402" y="3103"/>
                    <a:pt x="3669" y="2869"/>
                    <a:pt x="3903" y="2636"/>
                  </a:cubicBezTo>
                  <a:cubicBezTo>
                    <a:pt x="4170" y="2436"/>
                    <a:pt x="4437" y="2236"/>
                    <a:pt x="4703" y="2035"/>
                  </a:cubicBezTo>
                  <a:cubicBezTo>
                    <a:pt x="4970" y="1835"/>
                    <a:pt x="5237" y="1602"/>
                    <a:pt x="5537" y="1402"/>
                  </a:cubicBezTo>
                  <a:cubicBezTo>
                    <a:pt x="6104" y="1001"/>
                    <a:pt x="6671" y="634"/>
                    <a:pt x="7272" y="234"/>
                  </a:cubicBezTo>
                  <a:lnTo>
                    <a:pt x="7205"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60" name="Google Shape;6139;p62">
              <a:extLst>
                <a:ext uri="{FF2B5EF4-FFF2-40B4-BE49-F238E27FC236}">
                  <a16:creationId xmlns:a16="http://schemas.microsoft.com/office/drawing/2014/main" id="{88DB86D7-DE2C-405E-945C-5CDA7C722290}"/>
                </a:ext>
              </a:extLst>
            </p:cNvPr>
            <p:cNvSpPr/>
            <p:nvPr/>
          </p:nvSpPr>
          <p:spPr>
            <a:xfrm>
              <a:off x="3732267" y="1579944"/>
              <a:ext cx="79519" cy="45900"/>
            </a:xfrm>
            <a:custGeom>
              <a:avLst/>
              <a:gdLst/>
              <a:ahLst/>
              <a:cxnLst/>
              <a:rect l="l" t="t" r="r" b="b"/>
              <a:pathLst>
                <a:path w="4371" h="2523" extrusionOk="0">
                  <a:moveTo>
                    <a:pt x="1348" y="1"/>
                  </a:moveTo>
                  <a:cubicBezTo>
                    <a:pt x="1272" y="1"/>
                    <a:pt x="1198" y="12"/>
                    <a:pt x="1135" y="37"/>
                  </a:cubicBezTo>
                  <a:cubicBezTo>
                    <a:pt x="901" y="137"/>
                    <a:pt x="734" y="237"/>
                    <a:pt x="568" y="404"/>
                  </a:cubicBezTo>
                  <a:cubicBezTo>
                    <a:pt x="468" y="504"/>
                    <a:pt x="368" y="604"/>
                    <a:pt x="267" y="704"/>
                  </a:cubicBezTo>
                  <a:lnTo>
                    <a:pt x="134" y="904"/>
                  </a:lnTo>
                  <a:lnTo>
                    <a:pt x="67" y="1005"/>
                  </a:lnTo>
                  <a:lnTo>
                    <a:pt x="1" y="1138"/>
                  </a:lnTo>
                  <a:lnTo>
                    <a:pt x="1" y="1405"/>
                  </a:lnTo>
                  <a:lnTo>
                    <a:pt x="101" y="1505"/>
                  </a:lnTo>
                  <a:lnTo>
                    <a:pt x="167" y="1605"/>
                  </a:lnTo>
                  <a:lnTo>
                    <a:pt x="301" y="1805"/>
                  </a:lnTo>
                  <a:cubicBezTo>
                    <a:pt x="368" y="1905"/>
                    <a:pt x="468" y="2005"/>
                    <a:pt x="568" y="2105"/>
                  </a:cubicBezTo>
                  <a:cubicBezTo>
                    <a:pt x="701" y="2272"/>
                    <a:pt x="868" y="2372"/>
                    <a:pt x="1068" y="2472"/>
                  </a:cubicBezTo>
                  <a:cubicBezTo>
                    <a:pt x="1151" y="2506"/>
                    <a:pt x="1243" y="2522"/>
                    <a:pt x="1335" y="2522"/>
                  </a:cubicBezTo>
                  <a:cubicBezTo>
                    <a:pt x="1427" y="2522"/>
                    <a:pt x="1518" y="2506"/>
                    <a:pt x="1602" y="2472"/>
                  </a:cubicBezTo>
                  <a:cubicBezTo>
                    <a:pt x="1769" y="2372"/>
                    <a:pt x="1935" y="2305"/>
                    <a:pt x="2102" y="2272"/>
                  </a:cubicBezTo>
                  <a:lnTo>
                    <a:pt x="2636" y="2139"/>
                  </a:lnTo>
                  <a:cubicBezTo>
                    <a:pt x="2836" y="2105"/>
                    <a:pt x="3003" y="2072"/>
                    <a:pt x="3203" y="2005"/>
                  </a:cubicBezTo>
                  <a:lnTo>
                    <a:pt x="4304" y="1705"/>
                  </a:lnTo>
                  <a:lnTo>
                    <a:pt x="4370" y="1472"/>
                  </a:lnTo>
                  <a:cubicBezTo>
                    <a:pt x="4070" y="1238"/>
                    <a:pt x="3703" y="1005"/>
                    <a:pt x="3370" y="804"/>
                  </a:cubicBezTo>
                  <a:lnTo>
                    <a:pt x="2803" y="571"/>
                  </a:lnTo>
                  <a:cubicBezTo>
                    <a:pt x="2636" y="471"/>
                    <a:pt x="2436" y="404"/>
                    <a:pt x="2269" y="337"/>
                  </a:cubicBezTo>
                  <a:cubicBezTo>
                    <a:pt x="2069" y="271"/>
                    <a:pt x="1902" y="171"/>
                    <a:pt x="1702" y="71"/>
                  </a:cubicBezTo>
                  <a:cubicBezTo>
                    <a:pt x="1599" y="29"/>
                    <a:pt x="1470" y="1"/>
                    <a:pt x="1348"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61" name="Google Shape;6140;p62">
              <a:extLst>
                <a:ext uri="{FF2B5EF4-FFF2-40B4-BE49-F238E27FC236}">
                  <a16:creationId xmlns:a16="http://schemas.microsoft.com/office/drawing/2014/main" id="{52C12A91-582B-46F2-A004-BD1BE4BAD818}"/>
                </a:ext>
              </a:extLst>
            </p:cNvPr>
            <p:cNvSpPr/>
            <p:nvPr/>
          </p:nvSpPr>
          <p:spPr>
            <a:xfrm>
              <a:off x="3518651" y="1850048"/>
              <a:ext cx="52813" cy="152344"/>
            </a:xfrm>
            <a:custGeom>
              <a:avLst/>
              <a:gdLst/>
              <a:ahLst/>
              <a:cxnLst/>
              <a:rect l="l" t="t" r="r" b="b"/>
              <a:pathLst>
                <a:path w="2903" h="8374" extrusionOk="0">
                  <a:moveTo>
                    <a:pt x="2669" y="1"/>
                  </a:moveTo>
                  <a:cubicBezTo>
                    <a:pt x="2202" y="568"/>
                    <a:pt x="1802" y="1202"/>
                    <a:pt x="1435" y="1835"/>
                  </a:cubicBezTo>
                  <a:cubicBezTo>
                    <a:pt x="1268" y="2169"/>
                    <a:pt x="1102" y="2503"/>
                    <a:pt x="935" y="2869"/>
                  </a:cubicBezTo>
                  <a:cubicBezTo>
                    <a:pt x="768" y="3203"/>
                    <a:pt x="668" y="3570"/>
                    <a:pt x="535" y="3937"/>
                  </a:cubicBezTo>
                  <a:cubicBezTo>
                    <a:pt x="435" y="4304"/>
                    <a:pt x="268" y="4671"/>
                    <a:pt x="134" y="5038"/>
                  </a:cubicBezTo>
                  <a:cubicBezTo>
                    <a:pt x="34" y="5371"/>
                    <a:pt x="1" y="5772"/>
                    <a:pt x="34" y="6139"/>
                  </a:cubicBezTo>
                  <a:cubicBezTo>
                    <a:pt x="68" y="6539"/>
                    <a:pt x="168" y="6906"/>
                    <a:pt x="301" y="7273"/>
                  </a:cubicBezTo>
                  <a:cubicBezTo>
                    <a:pt x="468" y="7673"/>
                    <a:pt x="701" y="8040"/>
                    <a:pt x="1002" y="8373"/>
                  </a:cubicBezTo>
                  <a:lnTo>
                    <a:pt x="1268" y="8373"/>
                  </a:lnTo>
                  <a:cubicBezTo>
                    <a:pt x="1569" y="8073"/>
                    <a:pt x="1836" y="7706"/>
                    <a:pt x="2036" y="7339"/>
                  </a:cubicBezTo>
                  <a:cubicBezTo>
                    <a:pt x="2202" y="7006"/>
                    <a:pt x="2336" y="6672"/>
                    <a:pt x="2436" y="6339"/>
                  </a:cubicBezTo>
                  <a:cubicBezTo>
                    <a:pt x="2536" y="6005"/>
                    <a:pt x="2569" y="5638"/>
                    <a:pt x="2536" y="5305"/>
                  </a:cubicBezTo>
                  <a:cubicBezTo>
                    <a:pt x="2469" y="4971"/>
                    <a:pt x="2436" y="4604"/>
                    <a:pt x="2436" y="4271"/>
                  </a:cubicBezTo>
                  <a:cubicBezTo>
                    <a:pt x="2436" y="3937"/>
                    <a:pt x="2436" y="3603"/>
                    <a:pt x="2503" y="3236"/>
                  </a:cubicBezTo>
                  <a:cubicBezTo>
                    <a:pt x="2536" y="2903"/>
                    <a:pt x="2536" y="2569"/>
                    <a:pt x="2569" y="2202"/>
                  </a:cubicBezTo>
                  <a:cubicBezTo>
                    <a:pt x="2669" y="1502"/>
                    <a:pt x="2770" y="801"/>
                    <a:pt x="2903" y="67"/>
                  </a:cubicBezTo>
                  <a:lnTo>
                    <a:pt x="2669"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62" name="Google Shape;6141;p62">
              <a:extLst>
                <a:ext uri="{FF2B5EF4-FFF2-40B4-BE49-F238E27FC236}">
                  <a16:creationId xmlns:a16="http://schemas.microsoft.com/office/drawing/2014/main" id="{08F7A141-EE44-45E7-AD7E-E4079A30B39D}"/>
                </a:ext>
              </a:extLst>
            </p:cNvPr>
            <p:cNvSpPr/>
            <p:nvPr/>
          </p:nvSpPr>
          <p:spPr>
            <a:xfrm>
              <a:off x="3871840" y="1195264"/>
              <a:ext cx="50393" cy="151725"/>
            </a:xfrm>
            <a:custGeom>
              <a:avLst/>
              <a:gdLst/>
              <a:ahLst/>
              <a:cxnLst/>
              <a:rect l="l" t="t" r="r" b="b"/>
              <a:pathLst>
                <a:path w="2770" h="8340" extrusionOk="0">
                  <a:moveTo>
                    <a:pt x="2236" y="0"/>
                  </a:moveTo>
                  <a:cubicBezTo>
                    <a:pt x="1835" y="167"/>
                    <a:pt x="1468" y="434"/>
                    <a:pt x="1168" y="734"/>
                  </a:cubicBezTo>
                  <a:cubicBezTo>
                    <a:pt x="901" y="1001"/>
                    <a:pt x="635" y="1301"/>
                    <a:pt x="468" y="1635"/>
                  </a:cubicBezTo>
                  <a:cubicBezTo>
                    <a:pt x="268" y="1968"/>
                    <a:pt x="168" y="2335"/>
                    <a:pt x="134" y="2702"/>
                  </a:cubicBezTo>
                  <a:cubicBezTo>
                    <a:pt x="101" y="3103"/>
                    <a:pt x="101" y="3503"/>
                    <a:pt x="67" y="3870"/>
                  </a:cubicBezTo>
                  <a:cubicBezTo>
                    <a:pt x="1" y="4237"/>
                    <a:pt x="1" y="4637"/>
                    <a:pt x="1" y="5004"/>
                  </a:cubicBezTo>
                  <a:cubicBezTo>
                    <a:pt x="1" y="5404"/>
                    <a:pt x="34" y="5771"/>
                    <a:pt x="67" y="6138"/>
                  </a:cubicBezTo>
                  <a:cubicBezTo>
                    <a:pt x="134" y="6905"/>
                    <a:pt x="268" y="7639"/>
                    <a:pt x="468" y="8340"/>
                  </a:cubicBezTo>
                  <a:lnTo>
                    <a:pt x="701" y="8340"/>
                  </a:lnTo>
                  <a:cubicBezTo>
                    <a:pt x="901" y="7639"/>
                    <a:pt x="1035" y="6939"/>
                    <a:pt x="1268" y="6272"/>
                  </a:cubicBezTo>
                  <a:cubicBezTo>
                    <a:pt x="1368" y="5938"/>
                    <a:pt x="1468" y="5604"/>
                    <a:pt x="1569" y="5271"/>
                  </a:cubicBezTo>
                  <a:cubicBezTo>
                    <a:pt x="1702" y="4937"/>
                    <a:pt x="1802" y="4637"/>
                    <a:pt x="1935" y="4303"/>
                  </a:cubicBezTo>
                  <a:cubicBezTo>
                    <a:pt x="2069" y="4003"/>
                    <a:pt x="2236" y="3703"/>
                    <a:pt x="2436" y="3403"/>
                  </a:cubicBezTo>
                  <a:cubicBezTo>
                    <a:pt x="2603" y="3103"/>
                    <a:pt x="2703" y="2769"/>
                    <a:pt x="2736" y="2435"/>
                  </a:cubicBezTo>
                  <a:cubicBezTo>
                    <a:pt x="2769" y="2068"/>
                    <a:pt x="2769" y="1702"/>
                    <a:pt x="2736" y="1335"/>
                  </a:cubicBezTo>
                  <a:cubicBezTo>
                    <a:pt x="2703" y="901"/>
                    <a:pt x="2603" y="467"/>
                    <a:pt x="2436" y="67"/>
                  </a:cubicBezTo>
                  <a:lnTo>
                    <a:pt x="2236"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63" name="Google Shape;6142;p62">
              <a:extLst>
                <a:ext uri="{FF2B5EF4-FFF2-40B4-BE49-F238E27FC236}">
                  <a16:creationId xmlns:a16="http://schemas.microsoft.com/office/drawing/2014/main" id="{69D2C221-C514-4927-ABDF-C903FEBF0A3F}"/>
                </a:ext>
              </a:extLst>
            </p:cNvPr>
            <p:cNvSpPr/>
            <p:nvPr/>
          </p:nvSpPr>
          <p:spPr>
            <a:xfrm>
              <a:off x="3683111" y="1730505"/>
              <a:ext cx="72843" cy="174175"/>
            </a:xfrm>
            <a:custGeom>
              <a:avLst/>
              <a:gdLst/>
              <a:ahLst/>
              <a:cxnLst/>
              <a:rect l="l" t="t" r="r" b="b"/>
              <a:pathLst>
                <a:path w="4004" h="9574" extrusionOk="0">
                  <a:moveTo>
                    <a:pt x="3803" y="0"/>
                  </a:moveTo>
                  <a:cubicBezTo>
                    <a:pt x="3203" y="634"/>
                    <a:pt x="2636" y="1301"/>
                    <a:pt x="2169" y="2035"/>
                  </a:cubicBezTo>
                  <a:cubicBezTo>
                    <a:pt x="1935" y="2402"/>
                    <a:pt x="1702" y="2769"/>
                    <a:pt x="1468" y="3136"/>
                  </a:cubicBezTo>
                  <a:cubicBezTo>
                    <a:pt x="1235" y="3536"/>
                    <a:pt x="1068" y="3937"/>
                    <a:pt x="901" y="4337"/>
                  </a:cubicBezTo>
                  <a:cubicBezTo>
                    <a:pt x="735" y="4737"/>
                    <a:pt x="501" y="5137"/>
                    <a:pt x="301" y="5571"/>
                  </a:cubicBezTo>
                  <a:cubicBezTo>
                    <a:pt x="134" y="5971"/>
                    <a:pt x="34" y="6438"/>
                    <a:pt x="34" y="6872"/>
                  </a:cubicBezTo>
                  <a:cubicBezTo>
                    <a:pt x="1" y="7339"/>
                    <a:pt x="67" y="7806"/>
                    <a:pt x="201" y="8240"/>
                  </a:cubicBezTo>
                  <a:cubicBezTo>
                    <a:pt x="301" y="8740"/>
                    <a:pt x="534" y="9174"/>
                    <a:pt x="835" y="9574"/>
                  </a:cubicBezTo>
                  <a:lnTo>
                    <a:pt x="1068" y="9574"/>
                  </a:lnTo>
                  <a:cubicBezTo>
                    <a:pt x="1402" y="9240"/>
                    <a:pt x="1669" y="8840"/>
                    <a:pt x="1902" y="8406"/>
                  </a:cubicBezTo>
                  <a:cubicBezTo>
                    <a:pt x="2102" y="8039"/>
                    <a:pt x="2269" y="7673"/>
                    <a:pt x="2402" y="7272"/>
                  </a:cubicBezTo>
                  <a:cubicBezTo>
                    <a:pt x="2469" y="7105"/>
                    <a:pt x="2536" y="6905"/>
                    <a:pt x="2569" y="6705"/>
                  </a:cubicBezTo>
                  <a:cubicBezTo>
                    <a:pt x="2603" y="6505"/>
                    <a:pt x="2636" y="6305"/>
                    <a:pt x="2636" y="6105"/>
                  </a:cubicBezTo>
                  <a:cubicBezTo>
                    <a:pt x="2636" y="5704"/>
                    <a:pt x="2669" y="5304"/>
                    <a:pt x="2736" y="4904"/>
                  </a:cubicBezTo>
                  <a:cubicBezTo>
                    <a:pt x="2803" y="4504"/>
                    <a:pt x="2903" y="4103"/>
                    <a:pt x="2969" y="3736"/>
                  </a:cubicBezTo>
                  <a:cubicBezTo>
                    <a:pt x="3070" y="3336"/>
                    <a:pt x="3170" y="2936"/>
                    <a:pt x="3270" y="2536"/>
                  </a:cubicBezTo>
                  <a:cubicBezTo>
                    <a:pt x="3470" y="1702"/>
                    <a:pt x="3737" y="934"/>
                    <a:pt x="4004" y="100"/>
                  </a:cubicBezTo>
                  <a:lnTo>
                    <a:pt x="3803"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64" name="Google Shape;6143;p62">
              <a:extLst>
                <a:ext uri="{FF2B5EF4-FFF2-40B4-BE49-F238E27FC236}">
                  <a16:creationId xmlns:a16="http://schemas.microsoft.com/office/drawing/2014/main" id="{B2E56DD7-ADB9-4583-92F6-CEA53FA6013F}"/>
                </a:ext>
              </a:extLst>
            </p:cNvPr>
            <p:cNvSpPr/>
            <p:nvPr/>
          </p:nvSpPr>
          <p:spPr>
            <a:xfrm>
              <a:off x="3842113" y="1885851"/>
              <a:ext cx="61309" cy="211215"/>
            </a:xfrm>
            <a:custGeom>
              <a:avLst/>
              <a:gdLst/>
              <a:ahLst/>
              <a:cxnLst/>
              <a:rect l="l" t="t" r="r" b="b"/>
              <a:pathLst>
                <a:path w="3370" h="11610" extrusionOk="0">
                  <a:moveTo>
                    <a:pt x="267" y="1"/>
                  </a:moveTo>
                  <a:lnTo>
                    <a:pt x="34" y="34"/>
                  </a:lnTo>
                  <a:cubicBezTo>
                    <a:pt x="0" y="1068"/>
                    <a:pt x="0" y="2069"/>
                    <a:pt x="67" y="3070"/>
                  </a:cubicBezTo>
                  <a:cubicBezTo>
                    <a:pt x="100" y="3570"/>
                    <a:pt x="134" y="4104"/>
                    <a:pt x="167" y="4604"/>
                  </a:cubicBezTo>
                  <a:cubicBezTo>
                    <a:pt x="200" y="5105"/>
                    <a:pt x="300" y="5605"/>
                    <a:pt x="367" y="6105"/>
                  </a:cubicBezTo>
                  <a:cubicBezTo>
                    <a:pt x="434" y="6606"/>
                    <a:pt x="467" y="7106"/>
                    <a:pt x="534" y="7640"/>
                  </a:cubicBezTo>
                  <a:cubicBezTo>
                    <a:pt x="601" y="8140"/>
                    <a:pt x="734" y="8640"/>
                    <a:pt x="934" y="9107"/>
                  </a:cubicBezTo>
                  <a:cubicBezTo>
                    <a:pt x="1168" y="9574"/>
                    <a:pt x="1435" y="10008"/>
                    <a:pt x="1735" y="10442"/>
                  </a:cubicBezTo>
                  <a:cubicBezTo>
                    <a:pt x="2068" y="10875"/>
                    <a:pt x="2469" y="11276"/>
                    <a:pt x="2902" y="11609"/>
                  </a:cubicBezTo>
                  <a:lnTo>
                    <a:pt x="3136" y="11542"/>
                  </a:lnTo>
                  <a:cubicBezTo>
                    <a:pt x="3303" y="11009"/>
                    <a:pt x="3369" y="10442"/>
                    <a:pt x="3369" y="9908"/>
                  </a:cubicBezTo>
                  <a:cubicBezTo>
                    <a:pt x="3369" y="9408"/>
                    <a:pt x="3336" y="8907"/>
                    <a:pt x="3269" y="8407"/>
                  </a:cubicBezTo>
                  <a:cubicBezTo>
                    <a:pt x="3203" y="7907"/>
                    <a:pt x="3036" y="7440"/>
                    <a:pt x="2836" y="7006"/>
                  </a:cubicBezTo>
                  <a:cubicBezTo>
                    <a:pt x="2635" y="6539"/>
                    <a:pt x="2435" y="6105"/>
                    <a:pt x="2235" y="5638"/>
                  </a:cubicBezTo>
                  <a:cubicBezTo>
                    <a:pt x="2068" y="5171"/>
                    <a:pt x="1902" y="4704"/>
                    <a:pt x="1735" y="4237"/>
                  </a:cubicBezTo>
                  <a:cubicBezTo>
                    <a:pt x="1601" y="3770"/>
                    <a:pt x="1401" y="3303"/>
                    <a:pt x="1234" y="2836"/>
                  </a:cubicBezTo>
                  <a:cubicBezTo>
                    <a:pt x="901" y="1902"/>
                    <a:pt x="601" y="968"/>
                    <a:pt x="267"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65" name="Google Shape;6144;p62">
              <a:extLst>
                <a:ext uri="{FF2B5EF4-FFF2-40B4-BE49-F238E27FC236}">
                  <a16:creationId xmlns:a16="http://schemas.microsoft.com/office/drawing/2014/main" id="{0D922E70-105B-4C84-A1ED-E2F32964D107}"/>
                </a:ext>
              </a:extLst>
            </p:cNvPr>
            <p:cNvSpPr/>
            <p:nvPr/>
          </p:nvSpPr>
          <p:spPr>
            <a:xfrm>
              <a:off x="4074541" y="1907100"/>
              <a:ext cx="46737" cy="144448"/>
            </a:xfrm>
            <a:custGeom>
              <a:avLst/>
              <a:gdLst/>
              <a:ahLst/>
              <a:cxnLst/>
              <a:rect l="l" t="t" r="r" b="b"/>
              <a:pathLst>
                <a:path w="2569" h="7940" extrusionOk="0">
                  <a:moveTo>
                    <a:pt x="734" y="0"/>
                  </a:moveTo>
                  <a:lnTo>
                    <a:pt x="500" y="34"/>
                  </a:lnTo>
                  <a:lnTo>
                    <a:pt x="200" y="4037"/>
                  </a:lnTo>
                  <a:cubicBezTo>
                    <a:pt x="167" y="4370"/>
                    <a:pt x="133" y="4704"/>
                    <a:pt x="67" y="5037"/>
                  </a:cubicBezTo>
                  <a:cubicBezTo>
                    <a:pt x="0" y="5338"/>
                    <a:pt x="0" y="5671"/>
                    <a:pt x="100" y="6005"/>
                  </a:cubicBezTo>
                  <a:cubicBezTo>
                    <a:pt x="167" y="6338"/>
                    <a:pt x="300" y="6672"/>
                    <a:pt x="467" y="6972"/>
                  </a:cubicBezTo>
                  <a:cubicBezTo>
                    <a:pt x="667" y="7339"/>
                    <a:pt x="934" y="7673"/>
                    <a:pt x="1234" y="7939"/>
                  </a:cubicBezTo>
                  <a:lnTo>
                    <a:pt x="1468" y="7939"/>
                  </a:lnTo>
                  <a:cubicBezTo>
                    <a:pt x="1768" y="7639"/>
                    <a:pt x="2001" y="7306"/>
                    <a:pt x="2202" y="6939"/>
                  </a:cubicBezTo>
                  <a:cubicBezTo>
                    <a:pt x="2335" y="6605"/>
                    <a:pt x="2435" y="6272"/>
                    <a:pt x="2502" y="5905"/>
                  </a:cubicBezTo>
                  <a:cubicBezTo>
                    <a:pt x="2569" y="5571"/>
                    <a:pt x="2535" y="5204"/>
                    <a:pt x="2435" y="4871"/>
                  </a:cubicBezTo>
                  <a:cubicBezTo>
                    <a:pt x="2335" y="4537"/>
                    <a:pt x="2202" y="4203"/>
                    <a:pt x="2135" y="3870"/>
                  </a:cubicBezTo>
                  <a:cubicBezTo>
                    <a:pt x="2068" y="3536"/>
                    <a:pt x="1968" y="3203"/>
                    <a:pt x="1868" y="2869"/>
                  </a:cubicBezTo>
                  <a:cubicBezTo>
                    <a:pt x="1768" y="2536"/>
                    <a:pt x="1668" y="2235"/>
                    <a:pt x="1568" y="1902"/>
                  </a:cubicBezTo>
                  <a:cubicBezTo>
                    <a:pt x="1301" y="1235"/>
                    <a:pt x="1034" y="601"/>
                    <a:pt x="734"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66" name="Google Shape;6145;p62">
              <a:extLst>
                <a:ext uri="{FF2B5EF4-FFF2-40B4-BE49-F238E27FC236}">
                  <a16:creationId xmlns:a16="http://schemas.microsoft.com/office/drawing/2014/main" id="{0E54B138-F2A6-49CE-B1B5-28BD7BB15684}"/>
                </a:ext>
              </a:extLst>
            </p:cNvPr>
            <p:cNvSpPr/>
            <p:nvPr/>
          </p:nvSpPr>
          <p:spPr>
            <a:xfrm>
              <a:off x="3883374" y="1632193"/>
              <a:ext cx="109246" cy="87397"/>
            </a:xfrm>
            <a:custGeom>
              <a:avLst/>
              <a:gdLst/>
              <a:ahLst/>
              <a:cxnLst/>
              <a:rect l="l" t="t" r="r" b="b"/>
              <a:pathLst>
                <a:path w="6005" h="4804" extrusionOk="0">
                  <a:moveTo>
                    <a:pt x="101" y="1"/>
                  </a:moveTo>
                  <a:lnTo>
                    <a:pt x="1" y="234"/>
                  </a:lnTo>
                  <a:cubicBezTo>
                    <a:pt x="468" y="634"/>
                    <a:pt x="935" y="1101"/>
                    <a:pt x="1335" y="1535"/>
                  </a:cubicBezTo>
                  <a:cubicBezTo>
                    <a:pt x="1568" y="1735"/>
                    <a:pt x="1768" y="1969"/>
                    <a:pt x="1969" y="2202"/>
                  </a:cubicBezTo>
                  <a:cubicBezTo>
                    <a:pt x="2169" y="2436"/>
                    <a:pt x="2402" y="2636"/>
                    <a:pt x="2569" y="2869"/>
                  </a:cubicBezTo>
                  <a:cubicBezTo>
                    <a:pt x="2769" y="3103"/>
                    <a:pt x="2936" y="3370"/>
                    <a:pt x="3103" y="3636"/>
                  </a:cubicBezTo>
                  <a:cubicBezTo>
                    <a:pt x="3236" y="3870"/>
                    <a:pt x="3470" y="4070"/>
                    <a:pt x="3737" y="4237"/>
                  </a:cubicBezTo>
                  <a:cubicBezTo>
                    <a:pt x="4003" y="4404"/>
                    <a:pt x="4304" y="4504"/>
                    <a:pt x="4604" y="4604"/>
                  </a:cubicBezTo>
                  <a:cubicBezTo>
                    <a:pt x="4971" y="4737"/>
                    <a:pt x="5371" y="4804"/>
                    <a:pt x="5738" y="4804"/>
                  </a:cubicBezTo>
                  <a:lnTo>
                    <a:pt x="5938" y="4637"/>
                  </a:lnTo>
                  <a:cubicBezTo>
                    <a:pt x="6005" y="3903"/>
                    <a:pt x="5838" y="3136"/>
                    <a:pt x="5404" y="2502"/>
                  </a:cubicBezTo>
                  <a:cubicBezTo>
                    <a:pt x="5238" y="2202"/>
                    <a:pt x="4971" y="2002"/>
                    <a:pt x="4671" y="1835"/>
                  </a:cubicBezTo>
                  <a:cubicBezTo>
                    <a:pt x="4404" y="1668"/>
                    <a:pt x="4070" y="1535"/>
                    <a:pt x="3803" y="1368"/>
                  </a:cubicBezTo>
                  <a:cubicBezTo>
                    <a:pt x="3503" y="1201"/>
                    <a:pt x="3203" y="1068"/>
                    <a:pt x="2903" y="901"/>
                  </a:cubicBezTo>
                  <a:cubicBezTo>
                    <a:pt x="2636" y="768"/>
                    <a:pt x="2302" y="634"/>
                    <a:pt x="2002" y="534"/>
                  </a:cubicBezTo>
                  <a:cubicBezTo>
                    <a:pt x="1402" y="267"/>
                    <a:pt x="768" y="101"/>
                    <a:pt x="101"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67" name="Google Shape;6146;p62">
              <a:extLst>
                <a:ext uri="{FF2B5EF4-FFF2-40B4-BE49-F238E27FC236}">
                  <a16:creationId xmlns:a16="http://schemas.microsoft.com/office/drawing/2014/main" id="{7F56BB0D-AE0A-4E13-9408-A9CF9882D9FD}"/>
                </a:ext>
              </a:extLst>
            </p:cNvPr>
            <p:cNvSpPr/>
            <p:nvPr/>
          </p:nvSpPr>
          <p:spPr>
            <a:xfrm>
              <a:off x="3806310" y="1377916"/>
              <a:ext cx="49174" cy="178432"/>
            </a:xfrm>
            <a:custGeom>
              <a:avLst/>
              <a:gdLst/>
              <a:ahLst/>
              <a:cxnLst/>
              <a:rect l="l" t="t" r="r" b="b"/>
              <a:pathLst>
                <a:path w="2703" h="9808" extrusionOk="0">
                  <a:moveTo>
                    <a:pt x="534" y="1"/>
                  </a:moveTo>
                  <a:lnTo>
                    <a:pt x="300" y="101"/>
                  </a:lnTo>
                  <a:cubicBezTo>
                    <a:pt x="167" y="568"/>
                    <a:pt x="67" y="1035"/>
                    <a:pt x="34" y="1502"/>
                  </a:cubicBezTo>
                  <a:cubicBezTo>
                    <a:pt x="0" y="1902"/>
                    <a:pt x="0" y="2336"/>
                    <a:pt x="34" y="2736"/>
                  </a:cubicBezTo>
                  <a:cubicBezTo>
                    <a:pt x="67" y="3136"/>
                    <a:pt x="167" y="3537"/>
                    <a:pt x="334" y="3870"/>
                  </a:cubicBezTo>
                  <a:cubicBezTo>
                    <a:pt x="501" y="4237"/>
                    <a:pt x="634" y="4638"/>
                    <a:pt x="734" y="5004"/>
                  </a:cubicBezTo>
                  <a:cubicBezTo>
                    <a:pt x="867" y="5405"/>
                    <a:pt x="968" y="5772"/>
                    <a:pt x="1068" y="6172"/>
                  </a:cubicBezTo>
                  <a:cubicBezTo>
                    <a:pt x="1134" y="6572"/>
                    <a:pt x="1234" y="6973"/>
                    <a:pt x="1334" y="7373"/>
                  </a:cubicBezTo>
                  <a:cubicBezTo>
                    <a:pt x="1501" y="8173"/>
                    <a:pt x="1635" y="9007"/>
                    <a:pt x="1735" y="9808"/>
                  </a:cubicBezTo>
                  <a:lnTo>
                    <a:pt x="1968" y="9808"/>
                  </a:lnTo>
                  <a:cubicBezTo>
                    <a:pt x="2268" y="9007"/>
                    <a:pt x="2435" y="8173"/>
                    <a:pt x="2569" y="7306"/>
                  </a:cubicBezTo>
                  <a:cubicBezTo>
                    <a:pt x="2602" y="6906"/>
                    <a:pt x="2635" y="6439"/>
                    <a:pt x="2669" y="6005"/>
                  </a:cubicBezTo>
                  <a:cubicBezTo>
                    <a:pt x="2702" y="5572"/>
                    <a:pt x="2669" y="5138"/>
                    <a:pt x="2669" y="4704"/>
                  </a:cubicBezTo>
                  <a:lnTo>
                    <a:pt x="2669" y="3370"/>
                  </a:lnTo>
                  <a:cubicBezTo>
                    <a:pt x="2669" y="2936"/>
                    <a:pt x="2569" y="2503"/>
                    <a:pt x="2369" y="2102"/>
                  </a:cubicBezTo>
                  <a:cubicBezTo>
                    <a:pt x="2002" y="1235"/>
                    <a:pt x="1368" y="501"/>
                    <a:pt x="534"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68" name="Google Shape;6147;p62">
              <a:extLst>
                <a:ext uri="{FF2B5EF4-FFF2-40B4-BE49-F238E27FC236}">
                  <a16:creationId xmlns:a16="http://schemas.microsoft.com/office/drawing/2014/main" id="{6698A959-0E2B-44D7-AB52-CC5C632F7181}"/>
                </a:ext>
              </a:extLst>
            </p:cNvPr>
            <p:cNvSpPr/>
            <p:nvPr/>
          </p:nvSpPr>
          <p:spPr>
            <a:xfrm>
              <a:off x="4114582" y="1662538"/>
              <a:ext cx="105007" cy="106208"/>
            </a:xfrm>
            <a:custGeom>
              <a:avLst/>
              <a:gdLst/>
              <a:ahLst/>
              <a:cxnLst/>
              <a:rect l="l" t="t" r="r" b="b"/>
              <a:pathLst>
                <a:path w="5772" h="5838" extrusionOk="0">
                  <a:moveTo>
                    <a:pt x="134" y="0"/>
                  </a:moveTo>
                  <a:lnTo>
                    <a:pt x="1" y="201"/>
                  </a:lnTo>
                  <a:cubicBezTo>
                    <a:pt x="401" y="734"/>
                    <a:pt x="835" y="1268"/>
                    <a:pt x="1235" y="1802"/>
                  </a:cubicBezTo>
                  <a:cubicBezTo>
                    <a:pt x="1435" y="2035"/>
                    <a:pt x="1635" y="2302"/>
                    <a:pt x="1835" y="2569"/>
                  </a:cubicBezTo>
                  <a:cubicBezTo>
                    <a:pt x="2002" y="2836"/>
                    <a:pt x="2202" y="3103"/>
                    <a:pt x="2402" y="3369"/>
                  </a:cubicBezTo>
                  <a:cubicBezTo>
                    <a:pt x="2569" y="3636"/>
                    <a:pt x="2736" y="3903"/>
                    <a:pt x="2869" y="4203"/>
                  </a:cubicBezTo>
                  <a:cubicBezTo>
                    <a:pt x="3003" y="4470"/>
                    <a:pt x="3203" y="4737"/>
                    <a:pt x="3470" y="4937"/>
                  </a:cubicBezTo>
                  <a:cubicBezTo>
                    <a:pt x="3737" y="5137"/>
                    <a:pt x="4037" y="5304"/>
                    <a:pt x="4337" y="5471"/>
                  </a:cubicBezTo>
                  <a:cubicBezTo>
                    <a:pt x="4704" y="5638"/>
                    <a:pt x="5104" y="5771"/>
                    <a:pt x="5505" y="5838"/>
                  </a:cubicBezTo>
                  <a:lnTo>
                    <a:pt x="5705" y="5671"/>
                  </a:lnTo>
                  <a:cubicBezTo>
                    <a:pt x="5771" y="5271"/>
                    <a:pt x="5771" y="4837"/>
                    <a:pt x="5705" y="4437"/>
                  </a:cubicBezTo>
                  <a:cubicBezTo>
                    <a:pt x="5638" y="4070"/>
                    <a:pt x="5505" y="3736"/>
                    <a:pt x="5338" y="3403"/>
                  </a:cubicBezTo>
                  <a:cubicBezTo>
                    <a:pt x="5171" y="3069"/>
                    <a:pt x="4937" y="2802"/>
                    <a:pt x="4637" y="2602"/>
                  </a:cubicBezTo>
                  <a:cubicBezTo>
                    <a:pt x="4370" y="2402"/>
                    <a:pt x="4037" y="2202"/>
                    <a:pt x="3770" y="2002"/>
                  </a:cubicBezTo>
                  <a:cubicBezTo>
                    <a:pt x="3503" y="1802"/>
                    <a:pt x="3203" y="1602"/>
                    <a:pt x="2936" y="1401"/>
                  </a:cubicBezTo>
                  <a:cubicBezTo>
                    <a:pt x="2669" y="1201"/>
                    <a:pt x="2336" y="1034"/>
                    <a:pt x="2035" y="868"/>
                  </a:cubicBezTo>
                  <a:cubicBezTo>
                    <a:pt x="1435" y="534"/>
                    <a:pt x="801" y="234"/>
                    <a:pt x="134"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69" name="Google Shape;6148;p62">
              <a:extLst>
                <a:ext uri="{FF2B5EF4-FFF2-40B4-BE49-F238E27FC236}">
                  <a16:creationId xmlns:a16="http://schemas.microsoft.com/office/drawing/2014/main" id="{3A3782F2-5389-432E-BD0F-F98080F4BB67}"/>
                </a:ext>
              </a:extLst>
            </p:cNvPr>
            <p:cNvSpPr/>
            <p:nvPr/>
          </p:nvSpPr>
          <p:spPr>
            <a:xfrm>
              <a:off x="4155843" y="1511795"/>
              <a:ext cx="170555" cy="70660"/>
            </a:xfrm>
            <a:custGeom>
              <a:avLst/>
              <a:gdLst/>
              <a:ahLst/>
              <a:cxnLst/>
              <a:rect l="l" t="t" r="r" b="b"/>
              <a:pathLst>
                <a:path w="9375" h="3884" extrusionOk="0">
                  <a:moveTo>
                    <a:pt x="1972" y="1"/>
                  </a:moveTo>
                  <a:cubicBezTo>
                    <a:pt x="1337" y="1"/>
                    <a:pt x="703" y="32"/>
                    <a:pt x="68" y="81"/>
                  </a:cubicBezTo>
                  <a:lnTo>
                    <a:pt x="1" y="314"/>
                  </a:lnTo>
                  <a:cubicBezTo>
                    <a:pt x="801" y="648"/>
                    <a:pt x="1635" y="881"/>
                    <a:pt x="2403" y="1215"/>
                  </a:cubicBezTo>
                  <a:cubicBezTo>
                    <a:pt x="2803" y="1348"/>
                    <a:pt x="3170" y="1482"/>
                    <a:pt x="3537" y="1682"/>
                  </a:cubicBezTo>
                  <a:cubicBezTo>
                    <a:pt x="3904" y="1815"/>
                    <a:pt x="4271" y="1982"/>
                    <a:pt x="4638" y="2182"/>
                  </a:cubicBezTo>
                  <a:cubicBezTo>
                    <a:pt x="4971" y="2349"/>
                    <a:pt x="5305" y="2582"/>
                    <a:pt x="5638" y="2816"/>
                  </a:cubicBezTo>
                  <a:cubicBezTo>
                    <a:pt x="5772" y="2916"/>
                    <a:pt x="5938" y="3049"/>
                    <a:pt x="6105" y="3116"/>
                  </a:cubicBezTo>
                  <a:cubicBezTo>
                    <a:pt x="6272" y="3216"/>
                    <a:pt x="6439" y="3283"/>
                    <a:pt x="6639" y="3350"/>
                  </a:cubicBezTo>
                  <a:lnTo>
                    <a:pt x="7206" y="3550"/>
                  </a:lnTo>
                  <a:cubicBezTo>
                    <a:pt x="7406" y="3583"/>
                    <a:pt x="7606" y="3650"/>
                    <a:pt x="7806" y="3683"/>
                  </a:cubicBezTo>
                  <a:cubicBezTo>
                    <a:pt x="8273" y="3783"/>
                    <a:pt x="8740" y="3850"/>
                    <a:pt x="9207" y="3883"/>
                  </a:cubicBezTo>
                  <a:lnTo>
                    <a:pt x="9374" y="3683"/>
                  </a:lnTo>
                  <a:cubicBezTo>
                    <a:pt x="9274" y="3183"/>
                    <a:pt x="9074" y="2716"/>
                    <a:pt x="8807" y="2315"/>
                  </a:cubicBezTo>
                  <a:cubicBezTo>
                    <a:pt x="8674" y="2115"/>
                    <a:pt x="8507" y="1915"/>
                    <a:pt x="8374" y="1748"/>
                  </a:cubicBezTo>
                  <a:cubicBezTo>
                    <a:pt x="8273" y="1648"/>
                    <a:pt x="8207" y="1582"/>
                    <a:pt x="8107" y="1482"/>
                  </a:cubicBezTo>
                  <a:lnTo>
                    <a:pt x="7840" y="1248"/>
                  </a:lnTo>
                  <a:cubicBezTo>
                    <a:pt x="7673" y="1115"/>
                    <a:pt x="7473" y="981"/>
                    <a:pt x="7273" y="881"/>
                  </a:cubicBezTo>
                  <a:cubicBezTo>
                    <a:pt x="7073" y="781"/>
                    <a:pt x="6839" y="714"/>
                    <a:pt x="6606" y="648"/>
                  </a:cubicBezTo>
                  <a:cubicBezTo>
                    <a:pt x="6172" y="514"/>
                    <a:pt x="5705" y="447"/>
                    <a:pt x="5271" y="347"/>
                  </a:cubicBezTo>
                  <a:cubicBezTo>
                    <a:pt x="4838" y="247"/>
                    <a:pt x="4404" y="181"/>
                    <a:pt x="3937" y="114"/>
                  </a:cubicBezTo>
                  <a:cubicBezTo>
                    <a:pt x="3503" y="47"/>
                    <a:pt x="3070" y="47"/>
                    <a:pt x="2669" y="14"/>
                  </a:cubicBezTo>
                  <a:cubicBezTo>
                    <a:pt x="2437" y="5"/>
                    <a:pt x="2205" y="1"/>
                    <a:pt x="1972"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70" name="Google Shape;6149;p62">
              <a:extLst>
                <a:ext uri="{FF2B5EF4-FFF2-40B4-BE49-F238E27FC236}">
                  <a16:creationId xmlns:a16="http://schemas.microsoft.com/office/drawing/2014/main" id="{03A06A2F-822D-45D2-A461-1BDEF9C6C534}"/>
                </a:ext>
              </a:extLst>
            </p:cNvPr>
            <p:cNvSpPr/>
            <p:nvPr/>
          </p:nvSpPr>
          <p:spPr>
            <a:xfrm>
              <a:off x="3929492" y="1409480"/>
              <a:ext cx="82558" cy="79519"/>
            </a:xfrm>
            <a:custGeom>
              <a:avLst/>
              <a:gdLst/>
              <a:ahLst/>
              <a:cxnLst/>
              <a:rect l="l" t="t" r="r" b="b"/>
              <a:pathLst>
                <a:path w="4538" h="4371" extrusionOk="0">
                  <a:moveTo>
                    <a:pt x="3336" y="0"/>
                  </a:moveTo>
                  <a:cubicBezTo>
                    <a:pt x="3070" y="34"/>
                    <a:pt x="2769" y="101"/>
                    <a:pt x="2502" y="201"/>
                  </a:cubicBezTo>
                  <a:cubicBezTo>
                    <a:pt x="2269" y="334"/>
                    <a:pt x="2069" y="501"/>
                    <a:pt x="1935" y="734"/>
                  </a:cubicBezTo>
                  <a:cubicBezTo>
                    <a:pt x="1769" y="968"/>
                    <a:pt x="1635" y="1201"/>
                    <a:pt x="1502" y="1401"/>
                  </a:cubicBezTo>
                  <a:lnTo>
                    <a:pt x="1068" y="2069"/>
                  </a:lnTo>
                  <a:cubicBezTo>
                    <a:pt x="935" y="2302"/>
                    <a:pt x="801" y="2536"/>
                    <a:pt x="668" y="2769"/>
                  </a:cubicBezTo>
                  <a:cubicBezTo>
                    <a:pt x="401" y="3236"/>
                    <a:pt x="201" y="3703"/>
                    <a:pt x="1" y="4203"/>
                  </a:cubicBezTo>
                  <a:lnTo>
                    <a:pt x="201" y="4370"/>
                  </a:lnTo>
                  <a:cubicBezTo>
                    <a:pt x="634" y="4103"/>
                    <a:pt x="1068" y="3837"/>
                    <a:pt x="1535" y="3603"/>
                  </a:cubicBezTo>
                  <a:lnTo>
                    <a:pt x="2169" y="3203"/>
                  </a:lnTo>
                  <a:cubicBezTo>
                    <a:pt x="2369" y="3069"/>
                    <a:pt x="2603" y="2969"/>
                    <a:pt x="2803" y="2836"/>
                  </a:cubicBezTo>
                  <a:cubicBezTo>
                    <a:pt x="3036" y="2736"/>
                    <a:pt x="3236" y="2636"/>
                    <a:pt x="3503" y="2536"/>
                  </a:cubicBezTo>
                  <a:cubicBezTo>
                    <a:pt x="3703" y="2436"/>
                    <a:pt x="3903" y="2302"/>
                    <a:pt x="4037" y="2102"/>
                  </a:cubicBezTo>
                  <a:cubicBezTo>
                    <a:pt x="4170" y="1868"/>
                    <a:pt x="4304" y="1635"/>
                    <a:pt x="4370" y="1368"/>
                  </a:cubicBezTo>
                  <a:cubicBezTo>
                    <a:pt x="4471" y="1035"/>
                    <a:pt x="4537" y="701"/>
                    <a:pt x="4537" y="367"/>
                  </a:cubicBezTo>
                  <a:lnTo>
                    <a:pt x="4404" y="167"/>
                  </a:lnTo>
                  <a:cubicBezTo>
                    <a:pt x="4070" y="34"/>
                    <a:pt x="3703" y="0"/>
                    <a:pt x="3336"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71" name="Google Shape;6150;p62">
              <a:extLst>
                <a:ext uri="{FF2B5EF4-FFF2-40B4-BE49-F238E27FC236}">
                  <a16:creationId xmlns:a16="http://schemas.microsoft.com/office/drawing/2014/main" id="{645F489E-7B92-459F-B799-675289437D57}"/>
                </a:ext>
              </a:extLst>
            </p:cNvPr>
            <p:cNvSpPr/>
            <p:nvPr/>
          </p:nvSpPr>
          <p:spPr>
            <a:xfrm>
              <a:off x="3882155" y="1485343"/>
              <a:ext cx="54632" cy="71624"/>
            </a:xfrm>
            <a:custGeom>
              <a:avLst/>
              <a:gdLst/>
              <a:ahLst/>
              <a:cxnLst/>
              <a:rect l="l" t="t" r="r" b="b"/>
              <a:pathLst>
                <a:path w="3003" h="3937" extrusionOk="0">
                  <a:moveTo>
                    <a:pt x="2069" y="0"/>
                  </a:moveTo>
                  <a:cubicBezTo>
                    <a:pt x="1936" y="0"/>
                    <a:pt x="1802" y="0"/>
                    <a:pt x="1669" y="33"/>
                  </a:cubicBezTo>
                  <a:cubicBezTo>
                    <a:pt x="1435" y="67"/>
                    <a:pt x="1235" y="134"/>
                    <a:pt x="1035" y="267"/>
                  </a:cubicBezTo>
                  <a:cubicBezTo>
                    <a:pt x="835" y="367"/>
                    <a:pt x="701" y="534"/>
                    <a:pt x="668" y="734"/>
                  </a:cubicBezTo>
                  <a:cubicBezTo>
                    <a:pt x="635" y="934"/>
                    <a:pt x="568" y="1168"/>
                    <a:pt x="501" y="1368"/>
                  </a:cubicBezTo>
                  <a:cubicBezTo>
                    <a:pt x="434" y="1535"/>
                    <a:pt x="368" y="1735"/>
                    <a:pt x="301" y="1935"/>
                  </a:cubicBezTo>
                  <a:cubicBezTo>
                    <a:pt x="268" y="2135"/>
                    <a:pt x="201" y="2368"/>
                    <a:pt x="168" y="2535"/>
                  </a:cubicBezTo>
                  <a:cubicBezTo>
                    <a:pt x="68" y="2969"/>
                    <a:pt x="1" y="3369"/>
                    <a:pt x="1" y="3803"/>
                  </a:cubicBezTo>
                  <a:lnTo>
                    <a:pt x="201" y="3936"/>
                  </a:lnTo>
                  <a:cubicBezTo>
                    <a:pt x="568" y="3669"/>
                    <a:pt x="868" y="3436"/>
                    <a:pt x="1202" y="3202"/>
                  </a:cubicBezTo>
                  <a:cubicBezTo>
                    <a:pt x="1335" y="3069"/>
                    <a:pt x="1502" y="2969"/>
                    <a:pt x="1669" y="2835"/>
                  </a:cubicBezTo>
                  <a:lnTo>
                    <a:pt x="2102" y="2469"/>
                  </a:lnTo>
                  <a:cubicBezTo>
                    <a:pt x="2269" y="2368"/>
                    <a:pt x="2436" y="2268"/>
                    <a:pt x="2603" y="2168"/>
                  </a:cubicBezTo>
                  <a:cubicBezTo>
                    <a:pt x="2769" y="2068"/>
                    <a:pt x="2903" y="1935"/>
                    <a:pt x="2936" y="1735"/>
                  </a:cubicBezTo>
                  <a:cubicBezTo>
                    <a:pt x="3003" y="1535"/>
                    <a:pt x="3003" y="1301"/>
                    <a:pt x="3003" y="1101"/>
                  </a:cubicBezTo>
                  <a:cubicBezTo>
                    <a:pt x="2970" y="967"/>
                    <a:pt x="2970" y="801"/>
                    <a:pt x="2936" y="667"/>
                  </a:cubicBezTo>
                  <a:lnTo>
                    <a:pt x="2870" y="434"/>
                  </a:lnTo>
                  <a:lnTo>
                    <a:pt x="2836" y="334"/>
                  </a:lnTo>
                  <a:lnTo>
                    <a:pt x="2769" y="167"/>
                  </a:lnTo>
                  <a:lnTo>
                    <a:pt x="2603" y="33"/>
                  </a:lnTo>
                  <a:lnTo>
                    <a:pt x="2469"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72" name="Google Shape;6151;p62">
              <a:extLst>
                <a:ext uri="{FF2B5EF4-FFF2-40B4-BE49-F238E27FC236}">
                  <a16:creationId xmlns:a16="http://schemas.microsoft.com/office/drawing/2014/main" id="{E56B4F41-6A2E-4B08-888C-46EBB34D6102}"/>
                </a:ext>
              </a:extLst>
            </p:cNvPr>
            <p:cNvSpPr/>
            <p:nvPr/>
          </p:nvSpPr>
          <p:spPr>
            <a:xfrm>
              <a:off x="3542938" y="1372822"/>
              <a:ext cx="161440" cy="75517"/>
            </a:xfrm>
            <a:custGeom>
              <a:avLst/>
              <a:gdLst/>
              <a:ahLst/>
              <a:cxnLst/>
              <a:rect l="l" t="t" r="r" b="b"/>
              <a:pathLst>
                <a:path w="8874" h="4151" extrusionOk="0">
                  <a:moveTo>
                    <a:pt x="2287" y="1"/>
                  </a:moveTo>
                  <a:cubicBezTo>
                    <a:pt x="1969" y="1"/>
                    <a:pt x="1652" y="32"/>
                    <a:pt x="1334" y="81"/>
                  </a:cubicBezTo>
                  <a:cubicBezTo>
                    <a:pt x="867" y="181"/>
                    <a:pt x="434" y="381"/>
                    <a:pt x="34" y="648"/>
                  </a:cubicBezTo>
                  <a:lnTo>
                    <a:pt x="0" y="881"/>
                  </a:lnTo>
                  <a:cubicBezTo>
                    <a:pt x="334" y="1215"/>
                    <a:pt x="667" y="1515"/>
                    <a:pt x="1034" y="1782"/>
                  </a:cubicBezTo>
                  <a:cubicBezTo>
                    <a:pt x="1368" y="2015"/>
                    <a:pt x="1701" y="2182"/>
                    <a:pt x="2068" y="2349"/>
                  </a:cubicBezTo>
                  <a:cubicBezTo>
                    <a:pt x="2235" y="2416"/>
                    <a:pt x="2435" y="2482"/>
                    <a:pt x="2602" y="2549"/>
                  </a:cubicBezTo>
                  <a:cubicBezTo>
                    <a:pt x="2769" y="2583"/>
                    <a:pt x="2969" y="2616"/>
                    <a:pt x="3136" y="2649"/>
                  </a:cubicBezTo>
                  <a:cubicBezTo>
                    <a:pt x="3536" y="2649"/>
                    <a:pt x="3903" y="2716"/>
                    <a:pt x="4270" y="2783"/>
                  </a:cubicBezTo>
                  <a:cubicBezTo>
                    <a:pt x="4637" y="2849"/>
                    <a:pt x="5004" y="2949"/>
                    <a:pt x="5371" y="3050"/>
                  </a:cubicBezTo>
                  <a:cubicBezTo>
                    <a:pt x="5738" y="3150"/>
                    <a:pt x="6138" y="3250"/>
                    <a:pt x="6505" y="3383"/>
                  </a:cubicBezTo>
                  <a:cubicBezTo>
                    <a:pt x="7239" y="3583"/>
                    <a:pt x="7973" y="3883"/>
                    <a:pt x="8740" y="4150"/>
                  </a:cubicBezTo>
                  <a:lnTo>
                    <a:pt x="8873" y="3984"/>
                  </a:lnTo>
                  <a:cubicBezTo>
                    <a:pt x="8339" y="3350"/>
                    <a:pt x="7706" y="2816"/>
                    <a:pt x="7072" y="2316"/>
                  </a:cubicBezTo>
                  <a:cubicBezTo>
                    <a:pt x="6738" y="2049"/>
                    <a:pt x="6405" y="1815"/>
                    <a:pt x="6038" y="1582"/>
                  </a:cubicBezTo>
                  <a:cubicBezTo>
                    <a:pt x="5704" y="1348"/>
                    <a:pt x="5337" y="1182"/>
                    <a:pt x="4970" y="981"/>
                  </a:cubicBezTo>
                  <a:cubicBezTo>
                    <a:pt x="4570" y="748"/>
                    <a:pt x="4237" y="548"/>
                    <a:pt x="3836" y="348"/>
                  </a:cubicBezTo>
                  <a:cubicBezTo>
                    <a:pt x="3469" y="147"/>
                    <a:pt x="3069" y="47"/>
                    <a:pt x="2635" y="14"/>
                  </a:cubicBezTo>
                  <a:cubicBezTo>
                    <a:pt x="2519" y="5"/>
                    <a:pt x="2403" y="1"/>
                    <a:pt x="2287"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73" name="Google Shape;6152;p62">
              <a:extLst>
                <a:ext uri="{FF2B5EF4-FFF2-40B4-BE49-F238E27FC236}">
                  <a16:creationId xmlns:a16="http://schemas.microsoft.com/office/drawing/2014/main" id="{ACE502C7-46F9-4AA3-9C26-F9F5494A85D1}"/>
                </a:ext>
              </a:extLst>
            </p:cNvPr>
            <p:cNvSpPr/>
            <p:nvPr/>
          </p:nvSpPr>
          <p:spPr>
            <a:xfrm>
              <a:off x="3701922" y="1445065"/>
              <a:ext cx="118360" cy="127675"/>
            </a:xfrm>
            <a:custGeom>
              <a:avLst/>
              <a:gdLst/>
              <a:ahLst/>
              <a:cxnLst/>
              <a:rect l="l" t="t" r="r" b="b"/>
              <a:pathLst>
                <a:path w="6506" h="7018" extrusionOk="0">
                  <a:moveTo>
                    <a:pt x="471" y="0"/>
                  </a:moveTo>
                  <a:cubicBezTo>
                    <a:pt x="358" y="0"/>
                    <a:pt x="246" y="4"/>
                    <a:pt x="134" y="13"/>
                  </a:cubicBezTo>
                  <a:lnTo>
                    <a:pt x="1" y="213"/>
                  </a:lnTo>
                  <a:cubicBezTo>
                    <a:pt x="101" y="646"/>
                    <a:pt x="301" y="1080"/>
                    <a:pt x="501" y="1480"/>
                  </a:cubicBezTo>
                  <a:cubicBezTo>
                    <a:pt x="701" y="1814"/>
                    <a:pt x="901" y="2147"/>
                    <a:pt x="1135" y="2448"/>
                  </a:cubicBezTo>
                  <a:cubicBezTo>
                    <a:pt x="1368" y="2748"/>
                    <a:pt x="1669" y="2981"/>
                    <a:pt x="1969" y="3181"/>
                  </a:cubicBezTo>
                  <a:cubicBezTo>
                    <a:pt x="2302" y="3382"/>
                    <a:pt x="2636" y="3582"/>
                    <a:pt x="2936" y="3849"/>
                  </a:cubicBezTo>
                  <a:cubicBezTo>
                    <a:pt x="3236" y="4082"/>
                    <a:pt x="3503" y="4316"/>
                    <a:pt x="3803" y="4582"/>
                  </a:cubicBezTo>
                  <a:cubicBezTo>
                    <a:pt x="4070" y="4816"/>
                    <a:pt x="4371" y="5083"/>
                    <a:pt x="4671" y="5350"/>
                  </a:cubicBezTo>
                  <a:cubicBezTo>
                    <a:pt x="5238" y="5883"/>
                    <a:pt x="5772" y="6450"/>
                    <a:pt x="6339" y="7018"/>
                  </a:cubicBezTo>
                  <a:lnTo>
                    <a:pt x="6505" y="6917"/>
                  </a:lnTo>
                  <a:cubicBezTo>
                    <a:pt x="6305" y="6150"/>
                    <a:pt x="6005" y="5383"/>
                    <a:pt x="5638" y="4649"/>
                  </a:cubicBezTo>
                  <a:cubicBezTo>
                    <a:pt x="5438" y="4282"/>
                    <a:pt x="5238" y="3915"/>
                    <a:pt x="5038" y="3548"/>
                  </a:cubicBezTo>
                  <a:cubicBezTo>
                    <a:pt x="4838" y="3181"/>
                    <a:pt x="4571" y="2848"/>
                    <a:pt x="4337" y="2514"/>
                  </a:cubicBezTo>
                  <a:cubicBezTo>
                    <a:pt x="4104" y="2181"/>
                    <a:pt x="3870" y="1814"/>
                    <a:pt x="3637" y="1480"/>
                  </a:cubicBezTo>
                  <a:cubicBezTo>
                    <a:pt x="3403" y="1147"/>
                    <a:pt x="3103" y="846"/>
                    <a:pt x="2736" y="646"/>
                  </a:cubicBezTo>
                  <a:cubicBezTo>
                    <a:pt x="2064" y="208"/>
                    <a:pt x="1264" y="0"/>
                    <a:pt x="471"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74" name="Google Shape;6153;p62">
              <a:extLst>
                <a:ext uri="{FF2B5EF4-FFF2-40B4-BE49-F238E27FC236}">
                  <a16:creationId xmlns:a16="http://schemas.microsoft.com/office/drawing/2014/main" id="{11EC71A1-CBA9-4EA9-9F95-81CB7D34F633}"/>
                </a:ext>
              </a:extLst>
            </p:cNvPr>
            <p:cNvSpPr/>
            <p:nvPr/>
          </p:nvSpPr>
          <p:spPr>
            <a:xfrm>
              <a:off x="3340855" y="1548453"/>
              <a:ext cx="107427" cy="71260"/>
            </a:xfrm>
            <a:custGeom>
              <a:avLst/>
              <a:gdLst/>
              <a:ahLst/>
              <a:cxnLst/>
              <a:rect l="l" t="t" r="r" b="b"/>
              <a:pathLst>
                <a:path w="5905" h="3917" extrusionOk="0">
                  <a:moveTo>
                    <a:pt x="5804" y="0"/>
                  </a:moveTo>
                  <a:cubicBezTo>
                    <a:pt x="5204" y="67"/>
                    <a:pt x="4604" y="167"/>
                    <a:pt x="4036" y="334"/>
                  </a:cubicBezTo>
                  <a:cubicBezTo>
                    <a:pt x="3736" y="434"/>
                    <a:pt x="3436" y="501"/>
                    <a:pt x="3169" y="601"/>
                  </a:cubicBezTo>
                  <a:cubicBezTo>
                    <a:pt x="2869" y="701"/>
                    <a:pt x="2602" y="801"/>
                    <a:pt x="2335" y="934"/>
                  </a:cubicBezTo>
                  <a:cubicBezTo>
                    <a:pt x="2035" y="1034"/>
                    <a:pt x="1735" y="1134"/>
                    <a:pt x="1468" y="1234"/>
                  </a:cubicBezTo>
                  <a:cubicBezTo>
                    <a:pt x="1168" y="1335"/>
                    <a:pt x="934" y="1501"/>
                    <a:pt x="734" y="1735"/>
                  </a:cubicBezTo>
                  <a:cubicBezTo>
                    <a:pt x="267" y="2269"/>
                    <a:pt x="34" y="2936"/>
                    <a:pt x="0" y="3636"/>
                  </a:cubicBezTo>
                  <a:lnTo>
                    <a:pt x="167" y="3836"/>
                  </a:lnTo>
                  <a:cubicBezTo>
                    <a:pt x="436" y="3885"/>
                    <a:pt x="704" y="3916"/>
                    <a:pt x="973" y="3916"/>
                  </a:cubicBezTo>
                  <a:cubicBezTo>
                    <a:pt x="1071" y="3916"/>
                    <a:pt x="1170" y="3912"/>
                    <a:pt x="1268" y="3903"/>
                  </a:cubicBezTo>
                  <a:cubicBezTo>
                    <a:pt x="1568" y="3870"/>
                    <a:pt x="1868" y="3803"/>
                    <a:pt x="2168" y="3670"/>
                  </a:cubicBezTo>
                  <a:cubicBezTo>
                    <a:pt x="2402" y="3569"/>
                    <a:pt x="2635" y="3403"/>
                    <a:pt x="2802" y="3203"/>
                  </a:cubicBezTo>
                  <a:cubicBezTo>
                    <a:pt x="3002" y="2969"/>
                    <a:pt x="3169" y="2769"/>
                    <a:pt x="3369" y="2535"/>
                  </a:cubicBezTo>
                  <a:lnTo>
                    <a:pt x="3970" y="1968"/>
                  </a:lnTo>
                  <a:cubicBezTo>
                    <a:pt x="4203" y="1768"/>
                    <a:pt x="4403" y="1601"/>
                    <a:pt x="4604" y="1401"/>
                  </a:cubicBezTo>
                  <a:cubicBezTo>
                    <a:pt x="5037" y="1001"/>
                    <a:pt x="5437" y="634"/>
                    <a:pt x="5904" y="234"/>
                  </a:cubicBezTo>
                  <a:lnTo>
                    <a:pt x="5804"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75" name="Google Shape;6154;p62">
              <a:extLst>
                <a:ext uri="{FF2B5EF4-FFF2-40B4-BE49-F238E27FC236}">
                  <a16:creationId xmlns:a16="http://schemas.microsoft.com/office/drawing/2014/main" id="{1C8106DF-E238-4719-9DEB-7DCBC08C7180}"/>
                </a:ext>
              </a:extLst>
            </p:cNvPr>
            <p:cNvSpPr/>
            <p:nvPr/>
          </p:nvSpPr>
          <p:spPr>
            <a:xfrm>
              <a:off x="3446445" y="1510831"/>
              <a:ext cx="175994" cy="47191"/>
            </a:xfrm>
            <a:custGeom>
              <a:avLst/>
              <a:gdLst/>
              <a:ahLst/>
              <a:cxnLst/>
              <a:rect l="l" t="t" r="r" b="b"/>
              <a:pathLst>
                <a:path w="9674" h="2594" extrusionOk="0">
                  <a:moveTo>
                    <a:pt x="3369" y="0"/>
                  </a:moveTo>
                  <a:cubicBezTo>
                    <a:pt x="2936" y="0"/>
                    <a:pt x="2502" y="67"/>
                    <a:pt x="2069" y="234"/>
                  </a:cubicBezTo>
                  <a:cubicBezTo>
                    <a:pt x="1668" y="434"/>
                    <a:pt x="1268" y="667"/>
                    <a:pt x="934" y="934"/>
                  </a:cubicBezTo>
                  <a:cubicBezTo>
                    <a:pt x="534" y="1268"/>
                    <a:pt x="234" y="1635"/>
                    <a:pt x="0" y="2068"/>
                  </a:cubicBezTo>
                  <a:lnTo>
                    <a:pt x="100" y="2302"/>
                  </a:lnTo>
                  <a:cubicBezTo>
                    <a:pt x="334" y="2368"/>
                    <a:pt x="567" y="2435"/>
                    <a:pt x="834" y="2469"/>
                  </a:cubicBezTo>
                  <a:cubicBezTo>
                    <a:pt x="1034" y="2535"/>
                    <a:pt x="1235" y="2535"/>
                    <a:pt x="1468" y="2569"/>
                  </a:cubicBezTo>
                  <a:cubicBezTo>
                    <a:pt x="1668" y="2585"/>
                    <a:pt x="1868" y="2594"/>
                    <a:pt x="2069" y="2594"/>
                  </a:cubicBezTo>
                  <a:cubicBezTo>
                    <a:pt x="2269" y="2594"/>
                    <a:pt x="2469" y="2585"/>
                    <a:pt x="2669" y="2569"/>
                  </a:cubicBezTo>
                  <a:cubicBezTo>
                    <a:pt x="3036" y="2535"/>
                    <a:pt x="3436" y="2469"/>
                    <a:pt x="3770" y="2335"/>
                  </a:cubicBezTo>
                  <a:cubicBezTo>
                    <a:pt x="4137" y="2168"/>
                    <a:pt x="4504" y="2035"/>
                    <a:pt x="4904" y="1935"/>
                  </a:cubicBezTo>
                  <a:cubicBezTo>
                    <a:pt x="5271" y="1835"/>
                    <a:pt x="5671" y="1735"/>
                    <a:pt x="6071" y="1668"/>
                  </a:cubicBezTo>
                  <a:lnTo>
                    <a:pt x="7239" y="1401"/>
                  </a:lnTo>
                  <a:cubicBezTo>
                    <a:pt x="8039" y="1201"/>
                    <a:pt x="8873" y="1001"/>
                    <a:pt x="9674" y="767"/>
                  </a:cubicBezTo>
                  <a:lnTo>
                    <a:pt x="9641" y="534"/>
                  </a:lnTo>
                  <a:cubicBezTo>
                    <a:pt x="8807" y="400"/>
                    <a:pt x="8006" y="300"/>
                    <a:pt x="7172" y="200"/>
                  </a:cubicBezTo>
                  <a:lnTo>
                    <a:pt x="5905" y="67"/>
                  </a:lnTo>
                  <a:cubicBezTo>
                    <a:pt x="5504" y="67"/>
                    <a:pt x="5071" y="33"/>
                    <a:pt x="4670" y="33"/>
                  </a:cubicBezTo>
                  <a:cubicBezTo>
                    <a:pt x="4237" y="33"/>
                    <a:pt x="3803" y="0"/>
                    <a:pt x="3369"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76" name="Google Shape;6155;p62">
              <a:extLst>
                <a:ext uri="{FF2B5EF4-FFF2-40B4-BE49-F238E27FC236}">
                  <a16:creationId xmlns:a16="http://schemas.microsoft.com/office/drawing/2014/main" id="{5DD8F7A1-133F-4D10-A077-382B9D7E5095}"/>
                </a:ext>
              </a:extLst>
            </p:cNvPr>
            <p:cNvSpPr/>
            <p:nvPr/>
          </p:nvSpPr>
          <p:spPr>
            <a:xfrm>
              <a:off x="3651565" y="1512177"/>
              <a:ext cx="160822" cy="79374"/>
            </a:xfrm>
            <a:custGeom>
              <a:avLst/>
              <a:gdLst/>
              <a:ahLst/>
              <a:cxnLst/>
              <a:rect l="l" t="t" r="r" b="b"/>
              <a:pathLst>
                <a:path w="8840" h="4363" extrusionOk="0">
                  <a:moveTo>
                    <a:pt x="2196" y="1"/>
                  </a:moveTo>
                  <a:cubicBezTo>
                    <a:pt x="1432" y="1"/>
                    <a:pt x="698" y="200"/>
                    <a:pt x="33" y="560"/>
                  </a:cubicBezTo>
                  <a:lnTo>
                    <a:pt x="0" y="793"/>
                  </a:lnTo>
                  <a:cubicBezTo>
                    <a:pt x="267" y="1160"/>
                    <a:pt x="601" y="1494"/>
                    <a:pt x="1001" y="1761"/>
                  </a:cubicBezTo>
                  <a:cubicBezTo>
                    <a:pt x="1301" y="1994"/>
                    <a:pt x="1635" y="2194"/>
                    <a:pt x="2002" y="2361"/>
                  </a:cubicBezTo>
                  <a:cubicBezTo>
                    <a:pt x="2335" y="2528"/>
                    <a:pt x="2702" y="2628"/>
                    <a:pt x="3069" y="2695"/>
                  </a:cubicBezTo>
                  <a:cubicBezTo>
                    <a:pt x="3469" y="2728"/>
                    <a:pt x="3836" y="2795"/>
                    <a:pt x="4236" y="2862"/>
                  </a:cubicBezTo>
                  <a:cubicBezTo>
                    <a:pt x="4603" y="2962"/>
                    <a:pt x="4970" y="3062"/>
                    <a:pt x="5337" y="3195"/>
                  </a:cubicBezTo>
                  <a:cubicBezTo>
                    <a:pt x="5704" y="3295"/>
                    <a:pt x="6071" y="3395"/>
                    <a:pt x="6438" y="3529"/>
                  </a:cubicBezTo>
                  <a:cubicBezTo>
                    <a:pt x="7205" y="3762"/>
                    <a:pt x="7939" y="4029"/>
                    <a:pt x="8673" y="4363"/>
                  </a:cubicBezTo>
                  <a:lnTo>
                    <a:pt x="8840" y="4162"/>
                  </a:lnTo>
                  <a:cubicBezTo>
                    <a:pt x="8273" y="3529"/>
                    <a:pt x="7672" y="2962"/>
                    <a:pt x="7038" y="2461"/>
                  </a:cubicBezTo>
                  <a:cubicBezTo>
                    <a:pt x="6705" y="2194"/>
                    <a:pt x="6371" y="1961"/>
                    <a:pt x="6038" y="1727"/>
                  </a:cubicBezTo>
                  <a:cubicBezTo>
                    <a:pt x="5671" y="1494"/>
                    <a:pt x="5304" y="1294"/>
                    <a:pt x="4937" y="1094"/>
                  </a:cubicBezTo>
                  <a:cubicBezTo>
                    <a:pt x="4603" y="860"/>
                    <a:pt x="4236" y="660"/>
                    <a:pt x="3870" y="426"/>
                  </a:cubicBezTo>
                  <a:cubicBezTo>
                    <a:pt x="3503" y="226"/>
                    <a:pt x="3069" y="93"/>
                    <a:pt x="2669" y="26"/>
                  </a:cubicBezTo>
                  <a:cubicBezTo>
                    <a:pt x="2510" y="9"/>
                    <a:pt x="2352" y="1"/>
                    <a:pt x="2196"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77" name="Google Shape;6156;p62">
              <a:extLst>
                <a:ext uri="{FF2B5EF4-FFF2-40B4-BE49-F238E27FC236}">
                  <a16:creationId xmlns:a16="http://schemas.microsoft.com/office/drawing/2014/main" id="{3591CBE3-379D-407A-92A5-110AC42971C0}"/>
                </a:ext>
              </a:extLst>
            </p:cNvPr>
            <p:cNvSpPr/>
            <p:nvPr/>
          </p:nvSpPr>
          <p:spPr>
            <a:xfrm>
              <a:off x="3387574" y="1762670"/>
              <a:ext cx="52212" cy="69805"/>
            </a:xfrm>
            <a:custGeom>
              <a:avLst/>
              <a:gdLst/>
              <a:ahLst/>
              <a:cxnLst/>
              <a:rect l="l" t="t" r="r" b="b"/>
              <a:pathLst>
                <a:path w="2870" h="3837" extrusionOk="0">
                  <a:moveTo>
                    <a:pt x="2669" y="0"/>
                  </a:moveTo>
                  <a:cubicBezTo>
                    <a:pt x="2336" y="167"/>
                    <a:pt x="2002" y="401"/>
                    <a:pt x="1669" y="634"/>
                  </a:cubicBezTo>
                  <a:lnTo>
                    <a:pt x="1202" y="1001"/>
                  </a:lnTo>
                  <a:cubicBezTo>
                    <a:pt x="1035" y="1134"/>
                    <a:pt x="901" y="1235"/>
                    <a:pt x="768" y="1401"/>
                  </a:cubicBezTo>
                  <a:cubicBezTo>
                    <a:pt x="635" y="1535"/>
                    <a:pt x="468" y="1635"/>
                    <a:pt x="301" y="1768"/>
                  </a:cubicBezTo>
                  <a:cubicBezTo>
                    <a:pt x="134" y="1868"/>
                    <a:pt x="34" y="2035"/>
                    <a:pt x="1" y="2235"/>
                  </a:cubicBezTo>
                  <a:cubicBezTo>
                    <a:pt x="1" y="2469"/>
                    <a:pt x="1" y="2702"/>
                    <a:pt x="67" y="2902"/>
                  </a:cubicBezTo>
                  <a:cubicBezTo>
                    <a:pt x="101" y="3036"/>
                    <a:pt x="168" y="3169"/>
                    <a:pt x="201" y="3269"/>
                  </a:cubicBezTo>
                  <a:lnTo>
                    <a:pt x="334" y="3503"/>
                  </a:lnTo>
                  <a:lnTo>
                    <a:pt x="401" y="3603"/>
                  </a:lnTo>
                  <a:lnTo>
                    <a:pt x="468" y="3703"/>
                  </a:lnTo>
                  <a:lnTo>
                    <a:pt x="701" y="3836"/>
                  </a:lnTo>
                  <a:lnTo>
                    <a:pt x="968" y="3836"/>
                  </a:lnTo>
                  <a:lnTo>
                    <a:pt x="1202" y="3803"/>
                  </a:lnTo>
                  <a:cubicBezTo>
                    <a:pt x="1335" y="3770"/>
                    <a:pt x="1468" y="3736"/>
                    <a:pt x="1569" y="3703"/>
                  </a:cubicBezTo>
                  <a:cubicBezTo>
                    <a:pt x="1802" y="3636"/>
                    <a:pt x="1969" y="3536"/>
                    <a:pt x="2136" y="3403"/>
                  </a:cubicBezTo>
                  <a:cubicBezTo>
                    <a:pt x="2302" y="3303"/>
                    <a:pt x="2369" y="3136"/>
                    <a:pt x="2369" y="2936"/>
                  </a:cubicBezTo>
                  <a:cubicBezTo>
                    <a:pt x="2402" y="2769"/>
                    <a:pt x="2402" y="2569"/>
                    <a:pt x="2436" y="2369"/>
                  </a:cubicBezTo>
                  <a:lnTo>
                    <a:pt x="2569" y="1835"/>
                  </a:lnTo>
                  <a:lnTo>
                    <a:pt x="2669" y="1301"/>
                  </a:lnTo>
                  <a:cubicBezTo>
                    <a:pt x="2736" y="934"/>
                    <a:pt x="2836" y="534"/>
                    <a:pt x="2869" y="167"/>
                  </a:cubicBezTo>
                  <a:lnTo>
                    <a:pt x="2669"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78" name="Google Shape;6157;p62">
              <a:extLst>
                <a:ext uri="{FF2B5EF4-FFF2-40B4-BE49-F238E27FC236}">
                  <a16:creationId xmlns:a16="http://schemas.microsoft.com/office/drawing/2014/main" id="{E28B4FC5-B3FF-4D68-A40B-ABDC8558E9E9}"/>
                </a:ext>
              </a:extLst>
            </p:cNvPr>
            <p:cNvSpPr/>
            <p:nvPr/>
          </p:nvSpPr>
          <p:spPr>
            <a:xfrm>
              <a:off x="3431872" y="1694702"/>
              <a:ext cx="67385" cy="70405"/>
            </a:xfrm>
            <a:custGeom>
              <a:avLst/>
              <a:gdLst/>
              <a:ahLst/>
              <a:cxnLst/>
              <a:rect l="l" t="t" r="r" b="b"/>
              <a:pathLst>
                <a:path w="3704" h="3870" extrusionOk="0">
                  <a:moveTo>
                    <a:pt x="3537" y="0"/>
                  </a:moveTo>
                  <a:cubicBezTo>
                    <a:pt x="3103" y="134"/>
                    <a:pt x="2703" y="334"/>
                    <a:pt x="2302" y="534"/>
                  </a:cubicBezTo>
                  <a:cubicBezTo>
                    <a:pt x="2102" y="634"/>
                    <a:pt x="1869" y="734"/>
                    <a:pt x="1702" y="868"/>
                  </a:cubicBezTo>
                  <a:cubicBezTo>
                    <a:pt x="1535" y="968"/>
                    <a:pt x="1335" y="1101"/>
                    <a:pt x="1168" y="1235"/>
                  </a:cubicBezTo>
                  <a:cubicBezTo>
                    <a:pt x="968" y="1368"/>
                    <a:pt x="735" y="1468"/>
                    <a:pt x="568" y="1568"/>
                  </a:cubicBezTo>
                  <a:cubicBezTo>
                    <a:pt x="368" y="1668"/>
                    <a:pt x="201" y="1868"/>
                    <a:pt x="134" y="2068"/>
                  </a:cubicBezTo>
                  <a:cubicBezTo>
                    <a:pt x="68" y="2302"/>
                    <a:pt x="1" y="2569"/>
                    <a:pt x="34" y="2802"/>
                  </a:cubicBezTo>
                  <a:cubicBezTo>
                    <a:pt x="34" y="2936"/>
                    <a:pt x="34" y="3103"/>
                    <a:pt x="68" y="3236"/>
                  </a:cubicBezTo>
                  <a:lnTo>
                    <a:pt x="134" y="3469"/>
                  </a:lnTo>
                  <a:lnTo>
                    <a:pt x="201" y="3603"/>
                  </a:lnTo>
                  <a:lnTo>
                    <a:pt x="234" y="3736"/>
                  </a:lnTo>
                  <a:lnTo>
                    <a:pt x="434" y="3870"/>
                  </a:lnTo>
                  <a:lnTo>
                    <a:pt x="968" y="3870"/>
                  </a:lnTo>
                  <a:cubicBezTo>
                    <a:pt x="1102" y="3870"/>
                    <a:pt x="1235" y="3836"/>
                    <a:pt x="1402" y="3803"/>
                  </a:cubicBezTo>
                  <a:cubicBezTo>
                    <a:pt x="1602" y="3770"/>
                    <a:pt x="1835" y="3670"/>
                    <a:pt x="2036" y="3536"/>
                  </a:cubicBezTo>
                  <a:cubicBezTo>
                    <a:pt x="2202" y="3436"/>
                    <a:pt x="2336" y="3269"/>
                    <a:pt x="2403" y="3069"/>
                  </a:cubicBezTo>
                  <a:cubicBezTo>
                    <a:pt x="2436" y="2869"/>
                    <a:pt x="2536" y="2669"/>
                    <a:pt x="2603" y="2469"/>
                  </a:cubicBezTo>
                  <a:lnTo>
                    <a:pt x="2903" y="1935"/>
                  </a:lnTo>
                  <a:cubicBezTo>
                    <a:pt x="2970" y="1735"/>
                    <a:pt x="3070" y="1535"/>
                    <a:pt x="3170" y="1368"/>
                  </a:cubicBezTo>
                  <a:cubicBezTo>
                    <a:pt x="3337" y="968"/>
                    <a:pt x="3537" y="567"/>
                    <a:pt x="3703" y="167"/>
                  </a:cubicBezTo>
                  <a:lnTo>
                    <a:pt x="3537"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79" name="Google Shape;6158;p62">
              <a:extLst>
                <a:ext uri="{FF2B5EF4-FFF2-40B4-BE49-F238E27FC236}">
                  <a16:creationId xmlns:a16="http://schemas.microsoft.com/office/drawing/2014/main" id="{671C1493-CE0A-4C49-A5E4-D9B250904F78}"/>
                </a:ext>
              </a:extLst>
            </p:cNvPr>
            <p:cNvSpPr/>
            <p:nvPr/>
          </p:nvSpPr>
          <p:spPr>
            <a:xfrm>
              <a:off x="3496820" y="1618840"/>
              <a:ext cx="132296" cy="79137"/>
            </a:xfrm>
            <a:custGeom>
              <a:avLst/>
              <a:gdLst/>
              <a:ahLst/>
              <a:cxnLst/>
              <a:rect l="l" t="t" r="r" b="b"/>
              <a:pathLst>
                <a:path w="7272" h="4350" extrusionOk="0">
                  <a:moveTo>
                    <a:pt x="7205" y="1"/>
                  </a:moveTo>
                  <a:cubicBezTo>
                    <a:pt x="6471" y="34"/>
                    <a:pt x="5737" y="134"/>
                    <a:pt x="5037" y="301"/>
                  </a:cubicBezTo>
                  <a:cubicBezTo>
                    <a:pt x="4670" y="401"/>
                    <a:pt x="4336" y="468"/>
                    <a:pt x="3970" y="601"/>
                  </a:cubicBezTo>
                  <a:cubicBezTo>
                    <a:pt x="3636" y="701"/>
                    <a:pt x="3269" y="835"/>
                    <a:pt x="2935" y="968"/>
                  </a:cubicBezTo>
                  <a:cubicBezTo>
                    <a:pt x="2602" y="1101"/>
                    <a:pt x="2235" y="1202"/>
                    <a:pt x="1901" y="1335"/>
                  </a:cubicBezTo>
                  <a:cubicBezTo>
                    <a:pt x="1534" y="1468"/>
                    <a:pt x="1234" y="1702"/>
                    <a:pt x="967" y="1969"/>
                  </a:cubicBezTo>
                  <a:cubicBezTo>
                    <a:pt x="701" y="2236"/>
                    <a:pt x="500" y="2569"/>
                    <a:pt x="334" y="2903"/>
                  </a:cubicBezTo>
                  <a:cubicBezTo>
                    <a:pt x="133" y="3303"/>
                    <a:pt x="0" y="3737"/>
                    <a:pt x="0" y="4170"/>
                  </a:cubicBezTo>
                  <a:lnTo>
                    <a:pt x="133" y="4337"/>
                  </a:lnTo>
                  <a:cubicBezTo>
                    <a:pt x="242" y="4345"/>
                    <a:pt x="350" y="4350"/>
                    <a:pt x="458" y="4350"/>
                  </a:cubicBezTo>
                  <a:cubicBezTo>
                    <a:pt x="782" y="4350"/>
                    <a:pt x="1101" y="4312"/>
                    <a:pt x="1401" y="4237"/>
                  </a:cubicBezTo>
                  <a:cubicBezTo>
                    <a:pt x="1735" y="4170"/>
                    <a:pt x="2068" y="4070"/>
                    <a:pt x="2402" y="3903"/>
                  </a:cubicBezTo>
                  <a:cubicBezTo>
                    <a:pt x="2702" y="3770"/>
                    <a:pt x="2969" y="3603"/>
                    <a:pt x="3202" y="3370"/>
                  </a:cubicBezTo>
                  <a:cubicBezTo>
                    <a:pt x="3402" y="3103"/>
                    <a:pt x="3669" y="2869"/>
                    <a:pt x="3903" y="2636"/>
                  </a:cubicBezTo>
                  <a:cubicBezTo>
                    <a:pt x="4170" y="2436"/>
                    <a:pt x="4437" y="2236"/>
                    <a:pt x="4703" y="2035"/>
                  </a:cubicBezTo>
                  <a:cubicBezTo>
                    <a:pt x="4970" y="1835"/>
                    <a:pt x="5237" y="1602"/>
                    <a:pt x="5537" y="1402"/>
                  </a:cubicBezTo>
                  <a:cubicBezTo>
                    <a:pt x="6104" y="1001"/>
                    <a:pt x="6671" y="634"/>
                    <a:pt x="7272" y="234"/>
                  </a:cubicBezTo>
                  <a:lnTo>
                    <a:pt x="7205"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80" name="Google Shape;6159;p62">
              <a:extLst>
                <a:ext uri="{FF2B5EF4-FFF2-40B4-BE49-F238E27FC236}">
                  <a16:creationId xmlns:a16="http://schemas.microsoft.com/office/drawing/2014/main" id="{061C4A70-B461-479D-B474-17CAE064A201}"/>
                </a:ext>
              </a:extLst>
            </p:cNvPr>
            <p:cNvSpPr/>
            <p:nvPr/>
          </p:nvSpPr>
          <p:spPr>
            <a:xfrm>
              <a:off x="3627897" y="1589113"/>
              <a:ext cx="104989" cy="46136"/>
            </a:xfrm>
            <a:custGeom>
              <a:avLst/>
              <a:gdLst/>
              <a:ahLst/>
              <a:cxnLst/>
              <a:rect l="l" t="t" r="r" b="b"/>
              <a:pathLst>
                <a:path w="5771" h="2536" extrusionOk="0">
                  <a:moveTo>
                    <a:pt x="1902" y="0"/>
                  </a:moveTo>
                  <a:cubicBezTo>
                    <a:pt x="1635" y="0"/>
                    <a:pt x="1368" y="34"/>
                    <a:pt x="1134" y="167"/>
                  </a:cubicBezTo>
                  <a:cubicBezTo>
                    <a:pt x="901" y="300"/>
                    <a:pt x="667" y="501"/>
                    <a:pt x="467" y="701"/>
                  </a:cubicBezTo>
                  <a:cubicBezTo>
                    <a:pt x="267" y="968"/>
                    <a:pt x="100" y="1301"/>
                    <a:pt x="0" y="1635"/>
                  </a:cubicBezTo>
                  <a:lnTo>
                    <a:pt x="67" y="1868"/>
                  </a:lnTo>
                  <a:cubicBezTo>
                    <a:pt x="334" y="2068"/>
                    <a:pt x="634" y="2235"/>
                    <a:pt x="968" y="2369"/>
                  </a:cubicBezTo>
                  <a:cubicBezTo>
                    <a:pt x="1201" y="2469"/>
                    <a:pt x="1468" y="2502"/>
                    <a:pt x="1701" y="2535"/>
                  </a:cubicBezTo>
                  <a:cubicBezTo>
                    <a:pt x="1935" y="2535"/>
                    <a:pt x="2168" y="2502"/>
                    <a:pt x="2369" y="2369"/>
                  </a:cubicBezTo>
                  <a:cubicBezTo>
                    <a:pt x="2569" y="2235"/>
                    <a:pt x="2802" y="2102"/>
                    <a:pt x="3036" y="2002"/>
                  </a:cubicBezTo>
                  <a:cubicBezTo>
                    <a:pt x="3236" y="1935"/>
                    <a:pt x="3469" y="1835"/>
                    <a:pt x="3669" y="1735"/>
                  </a:cubicBezTo>
                  <a:cubicBezTo>
                    <a:pt x="3903" y="1668"/>
                    <a:pt x="4136" y="1568"/>
                    <a:pt x="4370" y="1468"/>
                  </a:cubicBezTo>
                  <a:lnTo>
                    <a:pt x="5771" y="901"/>
                  </a:lnTo>
                  <a:lnTo>
                    <a:pt x="5738" y="634"/>
                  </a:lnTo>
                  <a:cubicBezTo>
                    <a:pt x="5271" y="467"/>
                    <a:pt x="4737" y="334"/>
                    <a:pt x="4237" y="267"/>
                  </a:cubicBezTo>
                  <a:cubicBezTo>
                    <a:pt x="3970" y="200"/>
                    <a:pt x="3736" y="167"/>
                    <a:pt x="3469" y="134"/>
                  </a:cubicBezTo>
                  <a:cubicBezTo>
                    <a:pt x="3202" y="100"/>
                    <a:pt x="2936" y="100"/>
                    <a:pt x="2702" y="100"/>
                  </a:cubicBezTo>
                  <a:cubicBezTo>
                    <a:pt x="2435" y="67"/>
                    <a:pt x="2168" y="34"/>
                    <a:pt x="1902"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81" name="Google Shape;6160;p62">
              <a:extLst>
                <a:ext uri="{FF2B5EF4-FFF2-40B4-BE49-F238E27FC236}">
                  <a16:creationId xmlns:a16="http://schemas.microsoft.com/office/drawing/2014/main" id="{3C7BC0BC-1BC8-4E89-8AC0-C86F78605E86}"/>
                </a:ext>
              </a:extLst>
            </p:cNvPr>
            <p:cNvSpPr/>
            <p:nvPr/>
          </p:nvSpPr>
          <p:spPr>
            <a:xfrm>
              <a:off x="3732267" y="1579944"/>
              <a:ext cx="79519" cy="45900"/>
            </a:xfrm>
            <a:custGeom>
              <a:avLst/>
              <a:gdLst/>
              <a:ahLst/>
              <a:cxnLst/>
              <a:rect l="l" t="t" r="r" b="b"/>
              <a:pathLst>
                <a:path w="4371" h="2523" extrusionOk="0">
                  <a:moveTo>
                    <a:pt x="1348" y="1"/>
                  </a:moveTo>
                  <a:cubicBezTo>
                    <a:pt x="1272" y="1"/>
                    <a:pt x="1198" y="12"/>
                    <a:pt x="1135" y="37"/>
                  </a:cubicBezTo>
                  <a:cubicBezTo>
                    <a:pt x="901" y="137"/>
                    <a:pt x="734" y="237"/>
                    <a:pt x="568" y="404"/>
                  </a:cubicBezTo>
                  <a:cubicBezTo>
                    <a:pt x="468" y="504"/>
                    <a:pt x="368" y="604"/>
                    <a:pt x="267" y="704"/>
                  </a:cubicBezTo>
                  <a:lnTo>
                    <a:pt x="134" y="904"/>
                  </a:lnTo>
                  <a:lnTo>
                    <a:pt x="67" y="1005"/>
                  </a:lnTo>
                  <a:lnTo>
                    <a:pt x="1" y="1138"/>
                  </a:lnTo>
                  <a:lnTo>
                    <a:pt x="1" y="1405"/>
                  </a:lnTo>
                  <a:lnTo>
                    <a:pt x="101" y="1505"/>
                  </a:lnTo>
                  <a:lnTo>
                    <a:pt x="167" y="1605"/>
                  </a:lnTo>
                  <a:lnTo>
                    <a:pt x="301" y="1805"/>
                  </a:lnTo>
                  <a:cubicBezTo>
                    <a:pt x="368" y="1905"/>
                    <a:pt x="468" y="2005"/>
                    <a:pt x="568" y="2105"/>
                  </a:cubicBezTo>
                  <a:cubicBezTo>
                    <a:pt x="701" y="2272"/>
                    <a:pt x="868" y="2372"/>
                    <a:pt x="1068" y="2472"/>
                  </a:cubicBezTo>
                  <a:cubicBezTo>
                    <a:pt x="1151" y="2506"/>
                    <a:pt x="1243" y="2522"/>
                    <a:pt x="1335" y="2522"/>
                  </a:cubicBezTo>
                  <a:cubicBezTo>
                    <a:pt x="1427" y="2522"/>
                    <a:pt x="1518" y="2506"/>
                    <a:pt x="1602" y="2472"/>
                  </a:cubicBezTo>
                  <a:cubicBezTo>
                    <a:pt x="1769" y="2372"/>
                    <a:pt x="1935" y="2305"/>
                    <a:pt x="2102" y="2272"/>
                  </a:cubicBezTo>
                  <a:lnTo>
                    <a:pt x="2636" y="2139"/>
                  </a:lnTo>
                  <a:cubicBezTo>
                    <a:pt x="2836" y="2105"/>
                    <a:pt x="3003" y="2072"/>
                    <a:pt x="3203" y="2005"/>
                  </a:cubicBezTo>
                  <a:lnTo>
                    <a:pt x="4304" y="1705"/>
                  </a:lnTo>
                  <a:lnTo>
                    <a:pt x="4370" y="1472"/>
                  </a:lnTo>
                  <a:cubicBezTo>
                    <a:pt x="4070" y="1238"/>
                    <a:pt x="3703" y="1005"/>
                    <a:pt x="3370" y="804"/>
                  </a:cubicBezTo>
                  <a:lnTo>
                    <a:pt x="2803" y="571"/>
                  </a:lnTo>
                  <a:cubicBezTo>
                    <a:pt x="2636" y="471"/>
                    <a:pt x="2436" y="404"/>
                    <a:pt x="2269" y="337"/>
                  </a:cubicBezTo>
                  <a:cubicBezTo>
                    <a:pt x="2069" y="271"/>
                    <a:pt x="1902" y="171"/>
                    <a:pt x="1702" y="71"/>
                  </a:cubicBezTo>
                  <a:cubicBezTo>
                    <a:pt x="1599" y="29"/>
                    <a:pt x="1470" y="1"/>
                    <a:pt x="1348"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82" name="Google Shape;6161;p62">
              <a:extLst>
                <a:ext uri="{FF2B5EF4-FFF2-40B4-BE49-F238E27FC236}">
                  <a16:creationId xmlns:a16="http://schemas.microsoft.com/office/drawing/2014/main" id="{72E02802-E48F-44DF-AA65-3146C09CC59A}"/>
                </a:ext>
              </a:extLst>
            </p:cNvPr>
            <p:cNvSpPr/>
            <p:nvPr/>
          </p:nvSpPr>
          <p:spPr>
            <a:xfrm>
              <a:off x="3518651" y="1850048"/>
              <a:ext cx="52813" cy="152344"/>
            </a:xfrm>
            <a:custGeom>
              <a:avLst/>
              <a:gdLst/>
              <a:ahLst/>
              <a:cxnLst/>
              <a:rect l="l" t="t" r="r" b="b"/>
              <a:pathLst>
                <a:path w="2903" h="8374" extrusionOk="0">
                  <a:moveTo>
                    <a:pt x="2669" y="1"/>
                  </a:moveTo>
                  <a:cubicBezTo>
                    <a:pt x="2202" y="568"/>
                    <a:pt x="1802" y="1202"/>
                    <a:pt x="1435" y="1835"/>
                  </a:cubicBezTo>
                  <a:cubicBezTo>
                    <a:pt x="1268" y="2169"/>
                    <a:pt x="1102" y="2503"/>
                    <a:pt x="935" y="2869"/>
                  </a:cubicBezTo>
                  <a:cubicBezTo>
                    <a:pt x="768" y="3203"/>
                    <a:pt x="668" y="3570"/>
                    <a:pt x="535" y="3937"/>
                  </a:cubicBezTo>
                  <a:cubicBezTo>
                    <a:pt x="435" y="4304"/>
                    <a:pt x="268" y="4671"/>
                    <a:pt x="134" y="5038"/>
                  </a:cubicBezTo>
                  <a:cubicBezTo>
                    <a:pt x="34" y="5371"/>
                    <a:pt x="1" y="5772"/>
                    <a:pt x="34" y="6139"/>
                  </a:cubicBezTo>
                  <a:cubicBezTo>
                    <a:pt x="68" y="6539"/>
                    <a:pt x="168" y="6906"/>
                    <a:pt x="301" y="7273"/>
                  </a:cubicBezTo>
                  <a:cubicBezTo>
                    <a:pt x="468" y="7673"/>
                    <a:pt x="701" y="8040"/>
                    <a:pt x="1002" y="8373"/>
                  </a:cubicBezTo>
                  <a:lnTo>
                    <a:pt x="1268" y="8373"/>
                  </a:lnTo>
                  <a:cubicBezTo>
                    <a:pt x="1569" y="8073"/>
                    <a:pt x="1836" y="7706"/>
                    <a:pt x="2036" y="7339"/>
                  </a:cubicBezTo>
                  <a:cubicBezTo>
                    <a:pt x="2202" y="7006"/>
                    <a:pt x="2336" y="6672"/>
                    <a:pt x="2436" y="6339"/>
                  </a:cubicBezTo>
                  <a:cubicBezTo>
                    <a:pt x="2536" y="6005"/>
                    <a:pt x="2569" y="5638"/>
                    <a:pt x="2536" y="5305"/>
                  </a:cubicBezTo>
                  <a:cubicBezTo>
                    <a:pt x="2469" y="4971"/>
                    <a:pt x="2436" y="4604"/>
                    <a:pt x="2436" y="4271"/>
                  </a:cubicBezTo>
                  <a:cubicBezTo>
                    <a:pt x="2436" y="3937"/>
                    <a:pt x="2436" y="3603"/>
                    <a:pt x="2503" y="3236"/>
                  </a:cubicBezTo>
                  <a:cubicBezTo>
                    <a:pt x="2536" y="2903"/>
                    <a:pt x="2536" y="2569"/>
                    <a:pt x="2569" y="2202"/>
                  </a:cubicBezTo>
                  <a:cubicBezTo>
                    <a:pt x="2669" y="1502"/>
                    <a:pt x="2770" y="801"/>
                    <a:pt x="2903" y="67"/>
                  </a:cubicBezTo>
                  <a:lnTo>
                    <a:pt x="2669"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83" name="Google Shape;6162;p62">
              <a:extLst>
                <a:ext uri="{FF2B5EF4-FFF2-40B4-BE49-F238E27FC236}">
                  <a16:creationId xmlns:a16="http://schemas.microsoft.com/office/drawing/2014/main" id="{969EE17D-D910-4816-81CD-747FC57E46B8}"/>
                </a:ext>
              </a:extLst>
            </p:cNvPr>
            <p:cNvSpPr/>
            <p:nvPr/>
          </p:nvSpPr>
          <p:spPr>
            <a:xfrm>
              <a:off x="3871840" y="1195264"/>
              <a:ext cx="50393" cy="151725"/>
            </a:xfrm>
            <a:custGeom>
              <a:avLst/>
              <a:gdLst/>
              <a:ahLst/>
              <a:cxnLst/>
              <a:rect l="l" t="t" r="r" b="b"/>
              <a:pathLst>
                <a:path w="2770" h="8340" extrusionOk="0">
                  <a:moveTo>
                    <a:pt x="2236" y="0"/>
                  </a:moveTo>
                  <a:cubicBezTo>
                    <a:pt x="1835" y="167"/>
                    <a:pt x="1468" y="434"/>
                    <a:pt x="1168" y="734"/>
                  </a:cubicBezTo>
                  <a:cubicBezTo>
                    <a:pt x="901" y="1001"/>
                    <a:pt x="635" y="1301"/>
                    <a:pt x="468" y="1635"/>
                  </a:cubicBezTo>
                  <a:cubicBezTo>
                    <a:pt x="268" y="1968"/>
                    <a:pt x="168" y="2335"/>
                    <a:pt x="134" y="2702"/>
                  </a:cubicBezTo>
                  <a:cubicBezTo>
                    <a:pt x="101" y="3103"/>
                    <a:pt x="101" y="3503"/>
                    <a:pt x="67" y="3870"/>
                  </a:cubicBezTo>
                  <a:cubicBezTo>
                    <a:pt x="1" y="4237"/>
                    <a:pt x="1" y="4637"/>
                    <a:pt x="1" y="5004"/>
                  </a:cubicBezTo>
                  <a:cubicBezTo>
                    <a:pt x="1" y="5404"/>
                    <a:pt x="34" y="5771"/>
                    <a:pt x="67" y="6138"/>
                  </a:cubicBezTo>
                  <a:cubicBezTo>
                    <a:pt x="134" y="6905"/>
                    <a:pt x="268" y="7639"/>
                    <a:pt x="468" y="8340"/>
                  </a:cubicBezTo>
                  <a:lnTo>
                    <a:pt x="701" y="8340"/>
                  </a:lnTo>
                  <a:cubicBezTo>
                    <a:pt x="901" y="7639"/>
                    <a:pt x="1035" y="6939"/>
                    <a:pt x="1268" y="6272"/>
                  </a:cubicBezTo>
                  <a:cubicBezTo>
                    <a:pt x="1368" y="5938"/>
                    <a:pt x="1468" y="5604"/>
                    <a:pt x="1569" y="5271"/>
                  </a:cubicBezTo>
                  <a:cubicBezTo>
                    <a:pt x="1702" y="4937"/>
                    <a:pt x="1802" y="4637"/>
                    <a:pt x="1935" y="4303"/>
                  </a:cubicBezTo>
                  <a:cubicBezTo>
                    <a:pt x="2069" y="4003"/>
                    <a:pt x="2236" y="3703"/>
                    <a:pt x="2436" y="3403"/>
                  </a:cubicBezTo>
                  <a:cubicBezTo>
                    <a:pt x="2603" y="3103"/>
                    <a:pt x="2703" y="2769"/>
                    <a:pt x="2736" y="2435"/>
                  </a:cubicBezTo>
                  <a:cubicBezTo>
                    <a:pt x="2769" y="2068"/>
                    <a:pt x="2769" y="1702"/>
                    <a:pt x="2736" y="1335"/>
                  </a:cubicBezTo>
                  <a:cubicBezTo>
                    <a:pt x="2703" y="901"/>
                    <a:pt x="2603" y="467"/>
                    <a:pt x="2436" y="67"/>
                  </a:cubicBezTo>
                  <a:lnTo>
                    <a:pt x="2236"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84" name="Google Shape;6163;p62">
              <a:extLst>
                <a:ext uri="{FF2B5EF4-FFF2-40B4-BE49-F238E27FC236}">
                  <a16:creationId xmlns:a16="http://schemas.microsoft.com/office/drawing/2014/main" id="{7BFA46C5-7D39-4A10-941B-4472F74DEB00}"/>
                </a:ext>
              </a:extLst>
            </p:cNvPr>
            <p:cNvSpPr/>
            <p:nvPr/>
          </p:nvSpPr>
          <p:spPr>
            <a:xfrm>
              <a:off x="3567206" y="1741421"/>
              <a:ext cx="66166" cy="89234"/>
            </a:xfrm>
            <a:custGeom>
              <a:avLst/>
              <a:gdLst/>
              <a:ahLst/>
              <a:cxnLst/>
              <a:rect l="l" t="t" r="r" b="b"/>
              <a:pathLst>
                <a:path w="3637" h="4905" extrusionOk="0">
                  <a:moveTo>
                    <a:pt x="3436" y="1"/>
                  </a:moveTo>
                  <a:cubicBezTo>
                    <a:pt x="3003" y="234"/>
                    <a:pt x="2569" y="501"/>
                    <a:pt x="2169" y="835"/>
                  </a:cubicBezTo>
                  <a:cubicBezTo>
                    <a:pt x="1969" y="968"/>
                    <a:pt x="1735" y="1135"/>
                    <a:pt x="1568" y="1302"/>
                  </a:cubicBezTo>
                  <a:cubicBezTo>
                    <a:pt x="1401" y="1469"/>
                    <a:pt x="1201" y="1635"/>
                    <a:pt x="1035" y="1835"/>
                  </a:cubicBezTo>
                  <a:cubicBezTo>
                    <a:pt x="834" y="2002"/>
                    <a:pt x="634" y="2169"/>
                    <a:pt x="434" y="2336"/>
                  </a:cubicBezTo>
                  <a:cubicBezTo>
                    <a:pt x="234" y="2503"/>
                    <a:pt x="101" y="2736"/>
                    <a:pt x="67" y="3003"/>
                  </a:cubicBezTo>
                  <a:cubicBezTo>
                    <a:pt x="0" y="3270"/>
                    <a:pt x="0" y="3537"/>
                    <a:pt x="34" y="3837"/>
                  </a:cubicBezTo>
                  <a:cubicBezTo>
                    <a:pt x="101" y="4170"/>
                    <a:pt x="201" y="4504"/>
                    <a:pt x="401" y="4804"/>
                  </a:cubicBezTo>
                  <a:lnTo>
                    <a:pt x="601" y="4904"/>
                  </a:lnTo>
                  <a:cubicBezTo>
                    <a:pt x="934" y="4838"/>
                    <a:pt x="1268" y="4738"/>
                    <a:pt x="1568" y="4604"/>
                  </a:cubicBezTo>
                  <a:cubicBezTo>
                    <a:pt x="1802" y="4471"/>
                    <a:pt x="2002" y="4337"/>
                    <a:pt x="2202" y="4170"/>
                  </a:cubicBezTo>
                  <a:cubicBezTo>
                    <a:pt x="2369" y="4004"/>
                    <a:pt x="2469" y="3804"/>
                    <a:pt x="2502" y="3570"/>
                  </a:cubicBezTo>
                  <a:cubicBezTo>
                    <a:pt x="2536" y="3337"/>
                    <a:pt x="2602" y="3103"/>
                    <a:pt x="2669" y="2903"/>
                  </a:cubicBezTo>
                  <a:lnTo>
                    <a:pt x="3636" y="168"/>
                  </a:lnTo>
                  <a:lnTo>
                    <a:pt x="3436"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85" name="Google Shape;6164;p62">
              <a:extLst>
                <a:ext uri="{FF2B5EF4-FFF2-40B4-BE49-F238E27FC236}">
                  <a16:creationId xmlns:a16="http://schemas.microsoft.com/office/drawing/2014/main" id="{BC556DAC-1B2B-4701-8D85-4D55D83FEDFD}"/>
                </a:ext>
              </a:extLst>
            </p:cNvPr>
            <p:cNvSpPr/>
            <p:nvPr/>
          </p:nvSpPr>
          <p:spPr>
            <a:xfrm>
              <a:off x="3629716" y="1624297"/>
              <a:ext cx="190566" cy="119579"/>
            </a:xfrm>
            <a:custGeom>
              <a:avLst/>
              <a:gdLst/>
              <a:ahLst/>
              <a:cxnLst/>
              <a:rect l="l" t="t" r="r" b="b"/>
              <a:pathLst>
                <a:path w="10475" h="6573" extrusionOk="0">
                  <a:moveTo>
                    <a:pt x="10441" y="1"/>
                  </a:moveTo>
                  <a:cubicBezTo>
                    <a:pt x="9374" y="68"/>
                    <a:pt x="8306" y="268"/>
                    <a:pt x="7305" y="568"/>
                  </a:cubicBezTo>
                  <a:cubicBezTo>
                    <a:pt x="6772" y="701"/>
                    <a:pt x="6271" y="868"/>
                    <a:pt x="5771" y="1068"/>
                  </a:cubicBezTo>
                  <a:cubicBezTo>
                    <a:pt x="5271" y="1235"/>
                    <a:pt x="4770" y="1469"/>
                    <a:pt x="4303" y="1702"/>
                  </a:cubicBezTo>
                  <a:cubicBezTo>
                    <a:pt x="4036" y="1836"/>
                    <a:pt x="3803" y="1936"/>
                    <a:pt x="3569" y="2069"/>
                  </a:cubicBezTo>
                  <a:cubicBezTo>
                    <a:pt x="3303" y="2169"/>
                    <a:pt x="3069" y="2303"/>
                    <a:pt x="2802" y="2436"/>
                  </a:cubicBezTo>
                  <a:cubicBezTo>
                    <a:pt x="2335" y="2669"/>
                    <a:pt x="1902" y="3003"/>
                    <a:pt x="1535" y="3437"/>
                  </a:cubicBezTo>
                  <a:cubicBezTo>
                    <a:pt x="734" y="4237"/>
                    <a:pt x="200" y="5305"/>
                    <a:pt x="0" y="6439"/>
                  </a:cubicBezTo>
                  <a:lnTo>
                    <a:pt x="200" y="6572"/>
                  </a:lnTo>
                  <a:cubicBezTo>
                    <a:pt x="734" y="6439"/>
                    <a:pt x="1268" y="6239"/>
                    <a:pt x="1768" y="6005"/>
                  </a:cubicBezTo>
                  <a:cubicBezTo>
                    <a:pt x="2235" y="5772"/>
                    <a:pt x="2669" y="5505"/>
                    <a:pt x="3069" y="5271"/>
                  </a:cubicBezTo>
                  <a:cubicBezTo>
                    <a:pt x="3503" y="5004"/>
                    <a:pt x="3870" y="4704"/>
                    <a:pt x="4203" y="4371"/>
                  </a:cubicBezTo>
                  <a:cubicBezTo>
                    <a:pt x="4403" y="4171"/>
                    <a:pt x="4570" y="4004"/>
                    <a:pt x="4737" y="3837"/>
                  </a:cubicBezTo>
                  <a:lnTo>
                    <a:pt x="5004" y="3603"/>
                  </a:lnTo>
                  <a:lnTo>
                    <a:pt x="5304" y="3370"/>
                  </a:lnTo>
                  <a:cubicBezTo>
                    <a:pt x="5704" y="3036"/>
                    <a:pt x="6105" y="2770"/>
                    <a:pt x="6505" y="2469"/>
                  </a:cubicBezTo>
                  <a:cubicBezTo>
                    <a:pt x="6939" y="2202"/>
                    <a:pt x="7339" y="1936"/>
                    <a:pt x="7772" y="1635"/>
                  </a:cubicBezTo>
                  <a:cubicBezTo>
                    <a:pt x="8640" y="1102"/>
                    <a:pt x="9540" y="635"/>
                    <a:pt x="10474" y="234"/>
                  </a:cubicBezTo>
                  <a:lnTo>
                    <a:pt x="10441"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86" name="Google Shape;6165;p62">
              <a:extLst>
                <a:ext uri="{FF2B5EF4-FFF2-40B4-BE49-F238E27FC236}">
                  <a16:creationId xmlns:a16="http://schemas.microsoft.com/office/drawing/2014/main" id="{A557F7B4-4D0D-4D8D-A535-CEE9908D0B8B}"/>
                </a:ext>
              </a:extLst>
            </p:cNvPr>
            <p:cNvSpPr/>
            <p:nvPr/>
          </p:nvSpPr>
          <p:spPr>
            <a:xfrm>
              <a:off x="3689787" y="1904662"/>
              <a:ext cx="54632" cy="194223"/>
            </a:xfrm>
            <a:custGeom>
              <a:avLst/>
              <a:gdLst/>
              <a:ahLst/>
              <a:cxnLst/>
              <a:rect l="l" t="t" r="r" b="b"/>
              <a:pathLst>
                <a:path w="3003" h="10676" extrusionOk="0">
                  <a:moveTo>
                    <a:pt x="468" y="1"/>
                  </a:moveTo>
                  <a:cubicBezTo>
                    <a:pt x="234" y="935"/>
                    <a:pt x="101" y="1869"/>
                    <a:pt x="34" y="2803"/>
                  </a:cubicBezTo>
                  <a:cubicBezTo>
                    <a:pt x="1" y="3270"/>
                    <a:pt x="1" y="3737"/>
                    <a:pt x="1" y="4204"/>
                  </a:cubicBezTo>
                  <a:cubicBezTo>
                    <a:pt x="34" y="4704"/>
                    <a:pt x="67" y="5171"/>
                    <a:pt x="101" y="5638"/>
                  </a:cubicBezTo>
                  <a:lnTo>
                    <a:pt x="201" y="7073"/>
                  </a:lnTo>
                  <a:cubicBezTo>
                    <a:pt x="267" y="7540"/>
                    <a:pt x="401" y="8007"/>
                    <a:pt x="634" y="8440"/>
                  </a:cubicBezTo>
                  <a:cubicBezTo>
                    <a:pt x="835" y="8874"/>
                    <a:pt x="1135" y="9308"/>
                    <a:pt x="1435" y="9675"/>
                  </a:cubicBezTo>
                  <a:cubicBezTo>
                    <a:pt x="1769" y="10075"/>
                    <a:pt x="2202" y="10408"/>
                    <a:pt x="2636" y="10675"/>
                  </a:cubicBezTo>
                  <a:lnTo>
                    <a:pt x="2836" y="10575"/>
                  </a:lnTo>
                  <a:cubicBezTo>
                    <a:pt x="2969" y="10075"/>
                    <a:pt x="3003" y="9541"/>
                    <a:pt x="3003" y="9041"/>
                  </a:cubicBezTo>
                  <a:cubicBezTo>
                    <a:pt x="3003" y="8574"/>
                    <a:pt x="2969" y="8140"/>
                    <a:pt x="2903" y="7673"/>
                  </a:cubicBezTo>
                  <a:cubicBezTo>
                    <a:pt x="2836" y="7239"/>
                    <a:pt x="2703" y="6839"/>
                    <a:pt x="2502" y="6439"/>
                  </a:cubicBezTo>
                  <a:cubicBezTo>
                    <a:pt x="2302" y="6039"/>
                    <a:pt x="2135" y="5638"/>
                    <a:pt x="1969" y="5205"/>
                  </a:cubicBezTo>
                  <a:cubicBezTo>
                    <a:pt x="1835" y="4804"/>
                    <a:pt x="1702" y="4371"/>
                    <a:pt x="1602" y="3970"/>
                  </a:cubicBezTo>
                  <a:cubicBezTo>
                    <a:pt x="1468" y="3537"/>
                    <a:pt x="1335" y="3137"/>
                    <a:pt x="1235" y="2670"/>
                  </a:cubicBezTo>
                  <a:cubicBezTo>
                    <a:pt x="1001" y="1802"/>
                    <a:pt x="835" y="935"/>
                    <a:pt x="668"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87" name="Google Shape;6166;p62">
              <a:extLst>
                <a:ext uri="{FF2B5EF4-FFF2-40B4-BE49-F238E27FC236}">
                  <a16:creationId xmlns:a16="http://schemas.microsoft.com/office/drawing/2014/main" id="{8A5B0374-0A2D-4E82-9A82-C208992D5189}"/>
                </a:ext>
              </a:extLst>
            </p:cNvPr>
            <p:cNvSpPr/>
            <p:nvPr/>
          </p:nvSpPr>
          <p:spPr>
            <a:xfrm>
              <a:off x="3683111" y="1730505"/>
              <a:ext cx="72843" cy="174175"/>
            </a:xfrm>
            <a:custGeom>
              <a:avLst/>
              <a:gdLst/>
              <a:ahLst/>
              <a:cxnLst/>
              <a:rect l="l" t="t" r="r" b="b"/>
              <a:pathLst>
                <a:path w="4004" h="9574" extrusionOk="0">
                  <a:moveTo>
                    <a:pt x="3803" y="0"/>
                  </a:moveTo>
                  <a:cubicBezTo>
                    <a:pt x="3203" y="634"/>
                    <a:pt x="2636" y="1301"/>
                    <a:pt x="2169" y="2035"/>
                  </a:cubicBezTo>
                  <a:cubicBezTo>
                    <a:pt x="1935" y="2402"/>
                    <a:pt x="1702" y="2769"/>
                    <a:pt x="1468" y="3136"/>
                  </a:cubicBezTo>
                  <a:cubicBezTo>
                    <a:pt x="1235" y="3536"/>
                    <a:pt x="1068" y="3937"/>
                    <a:pt x="901" y="4337"/>
                  </a:cubicBezTo>
                  <a:cubicBezTo>
                    <a:pt x="735" y="4737"/>
                    <a:pt x="501" y="5137"/>
                    <a:pt x="301" y="5571"/>
                  </a:cubicBezTo>
                  <a:cubicBezTo>
                    <a:pt x="134" y="5971"/>
                    <a:pt x="34" y="6438"/>
                    <a:pt x="34" y="6872"/>
                  </a:cubicBezTo>
                  <a:cubicBezTo>
                    <a:pt x="1" y="7339"/>
                    <a:pt x="67" y="7806"/>
                    <a:pt x="201" y="8240"/>
                  </a:cubicBezTo>
                  <a:cubicBezTo>
                    <a:pt x="301" y="8740"/>
                    <a:pt x="534" y="9174"/>
                    <a:pt x="835" y="9574"/>
                  </a:cubicBezTo>
                  <a:lnTo>
                    <a:pt x="1068" y="9574"/>
                  </a:lnTo>
                  <a:cubicBezTo>
                    <a:pt x="1402" y="9240"/>
                    <a:pt x="1669" y="8840"/>
                    <a:pt x="1902" y="8406"/>
                  </a:cubicBezTo>
                  <a:cubicBezTo>
                    <a:pt x="2102" y="8039"/>
                    <a:pt x="2269" y="7673"/>
                    <a:pt x="2402" y="7272"/>
                  </a:cubicBezTo>
                  <a:cubicBezTo>
                    <a:pt x="2469" y="7105"/>
                    <a:pt x="2536" y="6905"/>
                    <a:pt x="2569" y="6705"/>
                  </a:cubicBezTo>
                  <a:cubicBezTo>
                    <a:pt x="2603" y="6505"/>
                    <a:pt x="2636" y="6305"/>
                    <a:pt x="2636" y="6105"/>
                  </a:cubicBezTo>
                  <a:cubicBezTo>
                    <a:pt x="2636" y="5704"/>
                    <a:pt x="2669" y="5304"/>
                    <a:pt x="2736" y="4904"/>
                  </a:cubicBezTo>
                  <a:cubicBezTo>
                    <a:pt x="2803" y="4504"/>
                    <a:pt x="2903" y="4103"/>
                    <a:pt x="2969" y="3736"/>
                  </a:cubicBezTo>
                  <a:cubicBezTo>
                    <a:pt x="3070" y="3336"/>
                    <a:pt x="3170" y="2936"/>
                    <a:pt x="3270" y="2536"/>
                  </a:cubicBezTo>
                  <a:cubicBezTo>
                    <a:pt x="3470" y="1702"/>
                    <a:pt x="3737" y="934"/>
                    <a:pt x="4004" y="100"/>
                  </a:cubicBezTo>
                  <a:lnTo>
                    <a:pt x="3803"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88" name="Google Shape;6167;p62">
              <a:extLst>
                <a:ext uri="{FF2B5EF4-FFF2-40B4-BE49-F238E27FC236}">
                  <a16:creationId xmlns:a16="http://schemas.microsoft.com/office/drawing/2014/main" id="{FDB1EC60-2877-4081-BFED-61E22EC607DE}"/>
                </a:ext>
              </a:extLst>
            </p:cNvPr>
            <p:cNvSpPr/>
            <p:nvPr/>
          </p:nvSpPr>
          <p:spPr>
            <a:xfrm>
              <a:off x="3748040" y="1636450"/>
              <a:ext cx="88015" cy="96493"/>
            </a:xfrm>
            <a:custGeom>
              <a:avLst/>
              <a:gdLst/>
              <a:ahLst/>
              <a:cxnLst/>
              <a:rect l="l" t="t" r="r" b="b"/>
              <a:pathLst>
                <a:path w="4838" h="5304" extrusionOk="0">
                  <a:moveTo>
                    <a:pt x="4704" y="0"/>
                  </a:moveTo>
                  <a:cubicBezTo>
                    <a:pt x="4137" y="234"/>
                    <a:pt x="3603" y="500"/>
                    <a:pt x="3070" y="801"/>
                  </a:cubicBezTo>
                  <a:cubicBezTo>
                    <a:pt x="2836" y="967"/>
                    <a:pt x="2569" y="1134"/>
                    <a:pt x="2336" y="1301"/>
                  </a:cubicBezTo>
                  <a:cubicBezTo>
                    <a:pt x="2069" y="1468"/>
                    <a:pt x="1836" y="1668"/>
                    <a:pt x="1602" y="1835"/>
                  </a:cubicBezTo>
                  <a:cubicBezTo>
                    <a:pt x="1369" y="2035"/>
                    <a:pt x="1102" y="2202"/>
                    <a:pt x="868" y="2402"/>
                  </a:cubicBezTo>
                  <a:cubicBezTo>
                    <a:pt x="635" y="2569"/>
                    <a:pt x="435" y="2802"/>
                    <a:pt x="301" y="3102"/>
                  </a:cubicBezTo>
                  <a:cubicBezTo>
                    <a:pt x="34" y="3769"/>
                    <a:pt x="1" y="4503"/>
                    <a:pt x="234" y="5170"/>
                  </a:cubicBezTo>
                  <a:lnTo>
                    <a:pt x="435" y="5304"/>
                  </a:lnTo>
                  <a:cubicBezTo>
                    <a:pt x="801" y="5237"/>
                    <a:pt x="1168" y="5137"/>
                    <a:pt x="1502" y="5004"/>
                  </a:cubicBezTo>
                  <a:cubicBezTo>
                    <a:pt x="1769" y="4870"/>
                    <a:pt x="2036" y="4703"/>
                    <a:pt x="2269" y="4537"/>
                  </a:cubicBezTo>
                  <a:cubicBezTo>
                    <a:pt x="2469" y="4370"/>
                    <a:pt x="2636" y="4136"/>
                    <a:pt x="2736" y="3869"/>
                  </a:cubicBezTo>
                  <a:cubicBezTo>
                    <a:pt x="2836" y="3603"/>
                    <a:pt x="2936" y="3369"/>
                    <a:pt x="3070" y="3102"/>
                  </a:cubicBezTo>
                  <a:cubicBezTo>
                    <a:pt x="3203" y="2869"/>
                    <a:pt x="3370" y="2635"/>
                    <a:pt x="3503" y="2402"/>
                  </a:cubicBezTo>
                  <a:cubicBezTo>
                    <a:pt x="3637" y="2168"/>
                    <a:pt x="3770" y="1901"/>
                    <a:pt x="3904" y="1668"/>
                  </a:cubicBezTo>
                  <a:cubicBezTo>
                    <a:pt x="4204" y="1168"/>
                    <a:pt x="4504" y="701"/>
                    <a:pt x="4838" y="200"/>
                  </a:cubicBezTo>
                  <a:lnTo>
                    <a:pt x="4704"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89" name="Google Shape;6168;p62">
              <a:extLst>
                <a:ext uri="{FF2B5EF4-FFF2-40B4-BE49-F238E27FC236}">
                  <a16:creationId xmlns:a16="http://schemas.microsoft.com/office/drawing/2014/main" id="{41F3E70C-3ECD-4676-B547-45E79F0F8463}"/>
                </a:ext>
              </a:extLst>
            </p:cNvPr>
            <p:cNvSpPr/>
            <p:nvPr/>
          </p:nvSpPr>
          <p:spPr>
            <a:xfrm>
              <a:off x="3842113" y="1885851"/>
              <a:ext cx="61309" cy="211215"/>
            </a:xfrm>
            <a:custGeom>
              <a:avLst/>
              <a:gdLst/>
              <a:ahLst/>
              <a:cxnLst/>
              <a:rect l="l" t="t" r="r" b="b"/>
              <a:pathLst>
                <a:path w="3370" h="11610" extrusionOk="0">
                  <a:moveTo>
                    <a:pt x="267" y="1"/>
                  </a:moveTo>
                  <a:lnTo>
                    <a:pt x="34" y="34"/>
                  </a:lnTo>
                  <a:cubicBezTo>
                    <a:pt x="0" y="1068"/>
                    <a:pt x="0" y="2069"/>
                    <a:pt x="67" y="3070"/>
                  </a:cubicBezTo>
                  <a:cubicBezTo>
                    <a:pt x="100" y="3570"/>
                    <a:pt x="134" y="4104"/>
                    <a:pt x="167" y="4604"/>
                  </a:cubicBezTo>
                  <a:cubicBezTo>
                    <a:pt x="200" y="5105"/>
                    <a:pt x="300" y="5605"/>
                    <a:pt x="367" y="6105"/>
                  </a:cubicBezTo>
                  <a:cubicBezTo>
                    <a:pt x="434" y="6606"/>
                    <a:pt x="467" y="7106"/>
                    <a:pt x="534" y="7640"/>
                  </a:cubicBezTo>
                  <a:cubicBezTo>
                    <a:pt x="601" y="8140"/>
                    <a:pt x="734" y="8640"/>
                    <a:pt x="934" y="9107"/>
                  </a:cubicBezTo>
                  <a:cubicBezTo>
                    <a:pt x="1168" y="9574"/>
                    <a:pt x="1435" y="10008"/>
                    <a:pt x="1735" y="10442"/>
                  </a:cubicBezTo>
                  <a:cubicBezTo>
                    <a:pt x="2068" y="10875"/>
                    <a:pt x="2469" y="11276"/>
                    <a:pt x="2902" y="11609"/>
                  </a:cubicBezTo>
                  <a:lnTo>
                    <a:pt x="3136" y="11542"/>
                  </a:lnTo>
                  <a:cubicBezTo>
                    <a:pt x="3303" y="11009"/>
                    <a:pt x="3369" y="10442"/>
                    <a:pt x="3369" y="9908"/>
                  </a:cubicBezTo>
                  <a:cubicBezTo>
                    <a:pt x="3369" y="9408"/>
                    <a:pt x="3336" y="8907"/>
                    <a:pt x="3269" y="8407"/>
                  </a:cubicBezTo>
                  <a:cubicBezTo>
                    <a:pt x="3203" y="7907"/>
                    <a:pt x="3036" y="7440"/>
                    <a:pt x="2836" y="7006"/>
                  </a:cubicBezTo>
                  <a:cubicBezTo>
                    <a:pt x="2635" y="6539"/>
                    <a:pt x="2435" y="6105"/>
                    <a:pt x="2235" y="5638"/>
                  </a:cubicBezTo>
                  <a:cubicBezTo>
                    <a:pt x="2068" y="5171"/>
                    <a:pt x="1902" y="4704"/>
                    <a:pt x="1735" y="4237"/>
                  </a:cubicBezTo>
                  <a:cubicBezTo>
                    <a:pt x="1601" y="3770"/>
                    <a:pt x="1401" y="3303"/>
                    <a:pt x="1234" y="2836"/>
                  </a:cubicBezTo>
                  <a:cubicBezTo>
                    <a:pt x="901" y="1902"/>
                    <a:pt x="601" y="968"/>
                    <a:pt x="267"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90" name="Google Shape;6169;p62">
              <a:extLst>
                <a:ext uri="{FF2B5EF4-FFF2-40B4-BE49-F238E27FC236}">
                  <a16:creationId xmlns:a16="http://schemas.microsoft.com/office/drawing/2014/main" id="{FCB4F863-3285-420C-9995-504AF1C9B9ED}"/>
                </a:ext>
              </a:extLst>
            </p:cNvPr>
            <p:cNvSpPr/>
            <p:nvPr/>
          </p:nvSpPr>
          <p:spPr>
            <a:xfrm>
              <a:off x="3812369" y="1641908"/>
              <a:ext cx="49174" cy="244580"/>
            </a:xfrm>
            <a:custGeom>
              <a:avLst/>
              <a:gdLst/>
              <a:ahLst/>
              <a:cxnLst/>
              <a:rect l="l" t="t" r="r" b="b"/>
              <a:pathLst>
                <a:path w="2703" h="13444" extrusionOk="0">
                  <a:moveTo>
                    <a:pt x="2169" y="0"/>
                  </a:moveTo>
                  <a:cubicBezTo>
                    <a:pt x="1669" y="1068"/>
                    <a:pt x="1268" y="2135"/>
                    <a:pt x="1001" y="3269"/>
                  </a:cubicBezTo>
                  <a:cubicBezTo>
                    <a:pt x="868" y="3836"/>
                    <a:pt x="768" y="4403"/>
                    <a:pt x="635" y="4970"/>
                  </a:cubicBezTo>
                  <a:cubicBezTo>
                    <a:pt x="534" y="5538"/>
                    <a:pt x="468" y="6105"/>
                    <a:pt x="401" y="6672"/>
                  </a:cubicBezTo>
                  <a:cubicBezTo>
                    <a:pt x="301" y="7839"/>
                    <a:pt x="1" y="9007"/>
                    <a:pt x="234" y="10141"/>
                  </a:cubicBezTo>
                  <a:cubicBezTo>
                    <a:pt x="434" y="11342"/>
                    <a:pt x="935" y="12476"/>
                    <a:pt x="1669" y="13443"/>
                  </a:cubicBezTo>
                  <a:lnTo>
                    <a:pt x="1902" y="13410"/>
                  </a:lnTo>
                  <a:cubicBezTo>
                    <a:pt x="2169" y="12843"/>
                    <a:pt x="2336" y="12276"/>
                    <a:pt x="2436" y="11675"/>
                  </a:cubicBezTo>
                  <a:cubicBezTo>
                    <a:pt x="2569" y="11108"/>
                    <a:pt x="2636" y="10574"/>
                    <a:pt x="2669" y="10007"/>
                  </a:cubicBezTo>
                  <a:cubicBezTo>
                    <a:pt x="2703" y="9440"/>
                    <a:pt x="2669" y="8907"/>
                    <a:pt x="2569" y="8373"/>
                  </a:cubicBezTo>
                  <a:cubicBezTo>
                    <a:pt x="2469" y="7839"/>
                    <a:pt x="2402" y="7272"/>
                    <a:pt x="2336" y="6738"/>
                  </a:cubicBezTo>
                  <a:cubicBezTo>
                    <a:pt x="2302" y="6205"/>
                    <a:pt x="2269" y="5638"/>
                    <a:pt x="2269" y="5071"/>
                  </a:cubicBezTo>
                  <a:cubicBezTo>
                    <a:pt x="2236" y="4503"/>
                    <a:pt x="2202" y="3970"/>
                    <a:pt x="2202" y="3403"/>
                  </a:cubicBezTo>
                  <a:cubicBezTo>
                    <a:pt x="2202" y="2269"/>
                    <a:pt x="2269" y="1168"/>
                    <a:pt x="2402" y="67"/>
                  </a:cubicBezTo>
                  <a:lnTo>
                    <a:pt x="2169"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91" name="Google Shape;6170;p62">
              <a:extLst>
                <a:ext uri="{FF2B5EF4-FFF2-40B4-BE49-F238E27FC236}">
                  <a16:creationId xmlns:a16="http://schemas.microsoft.com/office/drawing/2014/main" id="{7D17EF10-B8E6-479A-B821-AC1070564774}"/>
                </a:ext>
              </a:extLst>
            </p:cNvPr>
            <p:cNvSpPr/>
            <p:nvPr/>
          </p:nvSpPr>
          <p:spPr>
            <a:xfrm>
              <a:off x="4074541" y="1907100"/>
              <a:ext cx="46737" cy="144448"/>
            </a:xfrm>
            <a:custGeom>
              <a:avLst/>
              <a:gdLst/>
              <a:ahLst/>
              <a:cxnLst/>
              <a:rect l="l" t="t" r="r" b="b"/>
              <a:pathLst>
                <a:path w="2569" h="7940" extrusionOk="0">
                  <a:moveTo>
                    <a:pt x="734" y="0"/>
                  </a:moveTo>
                  <a:lnTo>
                    <a:pt x="500" y="34"/>
                  </a:lnTo>
                  <a:lnTo>
                    <a:pt x="200" y="4037"/>
                  </a:lnTo>
                  <a:cubicBezTo>
                    <a:pt x="167" y="4370"/>
                    <a:pt x="133" y="4704"/>
                    <a:pt x="67" y="5037"/>
                  </a:cubicBezTo>
                  <a:cubicBezTo>
                    <a:pt x="0" y="5338"/>
                    <a:pt x="0" y="5671"/>
                    <a:pt x="100" y="6005"/>
                  </a:cubicBezTo>
                  <a:cubicBezTo>
                    <a:pt x="167" y="6338"/>
                    <a:pt x="300" y="6672"/>
                    <a:pt x="467" y="6972"/>
                  </a:cubicBezTo>
                  <a:cubicBezTo>
                    <a:pt x="667" y="7339"/>
                    <a:pt x="934" y="7673"/>
                    <a:pt x="1234" y="7939"/>
                  </a:cubicBezTo>
                  <a:lnTo>
                    <a:pt x="1468" y="7939"/>
                  </a:lnTo>
                  <a:cubicBezTo>
                    <a:pt x="1768" y="7639"/>
                    <a:pt x="2001" y="7306"/>
                    <a:pt x="2202" y="6939"/>
                  </a:cubicBezTo>
                  <a:cubicBezTo>
                    <a:pt x="2335" y="6605"/>
                    <a:pt x="2435" y="6272"/>
                    <a:pt x="2502" y="5905"/>
                  </a:cubicBezTo>
                  <a:cubicBezTo>
                    <a:pt x="2569" y="5571"/>
                    <a:pt x="2535" y="5204"/>
                    <a:pt x="2435" y="4871"/>
                  </a:cubicBezTo>
                  <a:cubicBezTo>
                    <a:pt x="2335" y="4537"/>
                    <a:pt x="2202" y="4203"/>
                    <a:pt x="2135" y="3870"/>
                  </a:cubicBezTo>
                  <a:cubicBezTo>
                    <a:pt x="2068" y="3536"/>
                    <a:pt x="1968" y="3203"/>
                    <a:pt x="1868" y="2869"/>
                  </a:cubicBezTo>
                  <a:cubicBezTo>
                    <a:pt x="1768" y="2536"/>
                    <a:pt x="1668" y="2235"/>
                    <a:pt x="1568" y="1902"/>
                  </a:cubicBezTo>
                  <a:cubicBezTo>
                    <a:pt x="1301" y="1235"/>
                    <a:pt x="1034" y="601"/>
                    <a:pt x="734"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92" name="Google Shape;6171;p62">
              <a:extLst>
                <a:ext uri="{FF2B5EF4-FFF2-40B4-BE49-F238E27FC236}">
                  <a16:creationId xmlns:a16="http://schemas.microsoft.com/office/drawing/2014/main" id="{1C5278C9-DEDF-4C7A-A781-27665ACE387E}"/>
                </a:ext>
              </a:extLst>
            </p:cNvPr>
            <p:cNvSpPr/>
            <p:nvPr/>
          </p:nvSpPr>
          <p:spPr>
            <a:xfrm>
              <a:off x="4003535" y="1734744"/>
              <a:ext cx="92855" cy="172974"/>
            </a:xfrm>
            <a:custGeom>
              <a:avLst/>
              <a:gdLst/>
              <a:ahLst/>
              <a:cxnLst/>
              <a:rect l="l" t="t" r="r" b="b"/>
              <a:pathLst>
                <a:path w="5104" h="9508" extrusionOk="0">
                  <a:moveTo>
                    <a:pt x="200" y="1"/>
                  </a:moveTo>
                  <a:lnTo>
                    <a:pt x="0" y="134"/>
                  </a:lnTo>
                  <a:cubicBezTo>
                    <a:pt x="434" y="935"/>
                    <a:pt x="834" y="1702"/>
                    <a:pt x="1168" y="2503"/>
                  </a:cubicBezTo>
                  <a:cubicBezTo>
                    <a:pt x="1335" y="2903"/>
                    <a:pt x="1501" y="3303"/>
                    <a:pt x="1635" y="3704"/>
                  </a:cubicBezTo>
                  <a:cubicBezTo>
                    <a:pt x="1768" y="4070"/>
                    <a:pt x="1935" y="4471"/>
                    <a:pt x="2035" y="4871"/>
                  </a:cubicBezTo>
                  <a:cubicBezTo>
                    <a:pt x="2168" y="5305"/>
                    <a:pt x="2269" y="5705"/>
                    <a:pt x="2302" y="6139"/>
                  </a:cubicBezTo>
                  <a:cubicBezTo>
                    <a:pt x="2402" y="6539"/>
                    <a:pt x="2535" y="6939"/>
                    <a:pt x="2702" y="7306"/>
                  </a:cubicBezTo>
                  <a:cubicBezTo>
                    <a:pt x="2902" y="7706"/>
                    <a:pt x="3136" y="8073"/>
                    <a:pt x="3403" y="8440"/>
                  </a:cubicBezTo>
                  <a:cubicBezTo>
                    <a:pt x="3703" y="8841"/>
                    <a:pt x="4036" y="9207"/>
                    <a:pt x="4403" y="9508"/>
                  </a:cubicBezTo>
                  <a:lnTo>
                    <a:pt x="4637" y="9474"/>
                  </a:lnTo>
                  <a:cubicBezTo>
                    <a:pt x="4870" y="9007"/>
                    <a:pt x="5004" y="8507"/>
                    <a:pt x="5071" y="8007"/>
                  </a:cubicBezTo>
                  <a:cubicBezTo>
                    <a:pt x="5104" y="7540"/>
                    <a:pt x="5104" y="7039"/>
                    <a:pt x="5037" y="6572"/>
                  </a:cubicBezTo>
                  <a:cubicBezTo>
                    <a:pt x="4970" y="6139"/>
                    <a:pt x="4804" y="5672"/>
                    <a:pt x="4570" y="5271"/>
                  </a:cubicBezTo>
                  <a:lnTo>
                    <a:pt x="3803" y="4104"/>
                  </a:lnTo>
                  <a:cubicBezTo>
                    <a:pt x="3569" y="3670"/>
                    <a:pt x="3303" y="3303"/>
                    <a:pt x="3036" y="2936"/>
                  </a:cubicBezTo>
                  <a:cubicBezTo>
                    <a:pt x="2769" y="2569"/>
                    <a:pt x="2502" y="2202"/>
                    <a:pt x="2168" y="1869"/>
                  </a:cubicBezTo>
                  <a:cubicBezTo>
                    <a:pt x="1568" y="1168"/>
                    <a:pt x="934" y="568"/>
                    <a:pt x="200"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93" name="Google Shape;6172;p62">
              <a:extLst>
                <a:ext uri="{FF2B5EF4-FFF2-40B4-BE49-F238E27FC236}">
                  <a16:creationId xmlns:a16="http://schemas.microsoft.com/office/drawing/2014/main" id="{DBAF7733-1944-47D8-8254-A65CA8467346}"/>
                </a:ext>
              </a:extLst>
            </p:cNvPr>
            <p:cNvSpPr/>
            <p:nvPr/>
          </p:nvSpPr>
          <p:spPr>
            <a:xfrm>
              <a:off x="3883374" y="1632193"/>
              <a:ext cx="109246" cy="87397"/>
            </a:xfrm>
            <a:custGeom>
              <a:avLst/>
              <a:gdLst/>
              <a:ahLst/>
              <a:cxnLst/>
              <a:rect l="l" t="t" r="r" b="b"/>
              <a:pathLst>
                <a:path w="6005" h="4804" extrusionOk="0">
                  <a:moveTo>
                    <a:pt x="101" y="1"/>
                  </a:moveTo>
                  <a:lnTo>
                    <a:pt x="1" y="234"/>
                  </a:lnTo>
                  <a:cubicBezTo>
                    <a:pt x="468" y="634"/>
                    <a:pt x="935" y="1101"/>
                    <a:pt x="1335" y="1535"/>
                  </a:cubicBezTo>
                  <a:cubicBezTo>
                    <a:pt x="1568" y="1735"/>
                    <a:pt x="1768" y="1969"/>
                    <a:pt x="1969" y="2202"/>
                  </a:cubicBezTo>
                  <a:cubicBezTo>
                    <a:pt x="2169" y="2436"/>
                    <a:pt x="2402" y="2636"/>
                    <a:pt x="2569" y="2869"/>
                  </a:cubicBezTo>
                  <a:cubicBezTo>
                    <a:pt x="2769" y="3103"/>
                    <a:pt x="2936" y="3370"/>
                    <a:pt x="3103" y="3636"/>
                  </a:cubicBezTo>
                  <a:cubicBezTo>
                    <a:pt x="3236" y="3870"/>
                    <a:pt x="3470" y="4070"/>
                    <a:pt x="3737" y="4237"/>
                  </a:cubicBezTo>
                  <a:cubicBezTo>
                    <a:pt x="4003" y="4404"/>
                    <a:pt x="4304" y="4504"/>
                    <a:pt x="4604" y="4604"/>
                  </a:cubicBezTo>
                  <a:cubicBezTo>
                    <a:pt x="4971" y="4737"/>
                    <a:pt x="5371" y="4804"/>
                    <a:pt x="5738" y="4804"/>
                  </a:cubicBezTo>
                  <a:lnTo>
                    <a:pt x="5938" y="4637"/>
                  </a:lnTo>
                  <a:cubicBezTo>
                    <a:pt x="6005" y="3903"/>
                    <a:pt x="5838" y="3136"/>
                    <a:pt x="5404" y="2502"/>
                  </a:cubicBezTo>
                  <a:cubicBezTo>
                    <a:pt x="5238" y="2202"/>
                    <a:pt x="4971" y="2002"/>
                    <a:pt x="4671" y="1835"/>
                  </a:cubicBezTo>
                  <a:cubicBezTo>
                    <a:pt x="4404" y="1668"/>
                    <a:pt x="4070" y="1535"/>
                    <a:pt x="3803" y="1368"/>
                  </a:cubicBezTo>
                  <a:cubicBezTo>
                    <a:pt x="3503" y="1201"/>
                    <a:pt x="3203" y="1068"/>
                    <a:pt x="2903" y="901"/>
                  </a:cubicBezTo>
                  <a:cubicBezTo>
                    <a:pt x="2636" y="768"/>
                    <a:pt x="2302" y="634"/>
                    <a:pt x="2002" y="534"/>
                  </a:cubicBezTo>
                  <a:cubicBezTo>
                    <a:pt x="1402" y="267"/>
                    <a:pt x="768" y="101"/>
                    <a:pt x="101"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94" name="Google Shape;6173;p62">
              <a:extLst>
                <a:ext uri="{FF2B5EF4-FFF2-40B4-BE49-F238E27FC236}">
                  <a16:creationId xmlns:a16="http://schemas.microsoft.com/office/drawing/2014/main" id="{FC05CD8C-371D-4650-9412-4A2DBF96F84A}"/>
                </a:ext>
              </a:extLst>
            </p:cNvPr>
            <p:cNvSpPr/>
            <p:nvPr/>
          </p:nvSpPr>
          <p:spPr>
            <a:xfrm>
              <a:off x="3868802" y="1226809"/>
              <a:ext cx="335615" cy="335015"/>
            </a:xfrm>
            <a:custGeom>
              <a:avLst/>
              <a:gdLst/>
              <a:ahLst/>
              <a:cxnLst/>
              <a:rect l="l" t="t" r="r" b="b"/>
              <a:pathLst>
                <a:path w="18448" h="18415" extrusionOk="0">
                  <a:moveTo>
                    <a:pt x="16613" y="1"/>
                  </a:moveTo>
                  <a:cubicBezTo>
                    <a:pt x="16012" y="68"/>
                    <a:pt x="15412" y="68"/>
                    <a:pt x="14812" y="168"/>
                  </a:cubicBezTo>
                  <a:cubicBezTo>
                    <a:pt x="14211" y="268"/>
                    <a:pt x="13611" y="401"/>
                    <a:pt x="13044" y="535"/>
                  </a:cubicBezTo>
                  <a:cubicBezTo>
                    <a:pt x="12743" y="635"/>
                    <a:pt x="12443" y="701"/>
                    <a:pt x="12143" y="801"/>
                  </a:cubicBezTo>
                  <a:lnTo>
                    <a:pt x="11276" y="1102"/>
                  </a:lnTo>
                  <a:cubicBezTo>
                    <a:pt x="11142" y="1168"/>
                    <a:pt x="11009" y="1235"/>
                    <a:pt x="10875" y="1302"/>
                  </a:cubicBezTo>
                  <a:lnTo>
                    <a:pt x="10442" y="1469"/>
                  </a:lnTo>
                  <a:cubicBezTo>
                    <a:pt x="10175" y="1602"/>
                    <a:pt x="9908" y="1735"/>
                    <a:pt x="9608" y="1902"/>
                  </a:cubicBezTo>
                  <a:cubicBezTo>
                    <a:pt x="9107" y="2202"/>
                    <a:pt x="8574" y="2569"/>
                    <a:pt x="8107" y="2936"/>
                  </a:cubicBezTo>
                  <a:cubicBezTo>
                    <a:pt x="7606" y="3303"/>
                    <a:pt x="7139" y="3704"/>
                    <a:pt x="6706" y="4137"/>
                  </a:cubicBezTo>
                  <a:cubicBezTo>
                    <a:pt x="6239" y="4538"/>
                    <a:pt x="5805" y="4971"/>
                    <a:pt x="5405" y="5438"/>
                  </a:cubicBezTo>
                  <a:cubicBezTo>
                    <a:pt x="4571" y="6305"/>
                    <a:pt x="3804" y="7273"/>
                    <a:pt x="3170" y="8274"/>
                  </a:cubicBezTo>
                  <a:cubicBezTo>
                    <a:pt x="2503" y="9308"/>
                    <a:pt x="1969" y="10375"/>
                    <a:pt x="1502" y="11476"/>
                  </a:cubicBezTo>
                  <a:cubicBezTo>
                    <a:pt x="1035" y="12577"/>
                    <a:pt x="701" y="13711"/>
                    <a:pt x="435" y="14878"/>
                  </a:cubicBezTo>
                  <a:cubicBezTo>
                    <a:pt x="168" y="16012"/>
                    <a:pt x="1" y="17213"/>
                    <a:pt x="1" y="18381"/>
                  </a:cubicBezTo>
                  <a:lnTo>
                    <a:pt x="268" y="18414"/>
                  </a:lnTo>
                  <a:cubicBezTo>
                    <a:pt x="668" y="16179"/>
                    <a:pt x="1469" y="14011"/>
                    <a:pt x="2603" y="12043"/>
                  </a:cubicBezTo>
                  <a:cubicBezTo>
                    <a:pt x="3137" y="11042"/>
                    <a:pt x="3770" y="10108"/>
                    <a:pt x="4471" y="9241"/>
                  </a:cubicBezTo>
                  <a:cubicBezTo>
                    <a:pt x="5171" y="8374"/>
                    <a:pt x="5939" y="7573"/>
                    <a:pt x="6772" y="6839"/>
                  </a:cubicBezTo>
                  <a:cubicBezTo>
                    <a:pt x="7573" y="6105"/>
                    <a:pt x="8474" y="5472"/>
                    <a:pt x="9441" y="4938"/>
                  </a:cubicBezTo>
                  <a:cubicBezTo>
                    <a:pt x="9908" y="4638"/>
                    <a:pt x="10408" y="4404"/>
                    <a:pt x="10875" y="4104"/>
                  </a:cubicBezTo>
                  <a:lnTo>
                    <a:pt x="11576" y="3704"/>
                  </a:lnTo>
                  <a:cubicBezTo>
                    <a:pt x="11809" y="3570"/>
                    <a:pt x="12043" y="3437"/>
                    <a:pt x="12310" y="3303"/>
                  </a:cubicBezTo>
                  <a:lnTo>
                    <a:pt x="13044" y="2936"/>
                  </a:lnTo>
                  <a:cubicBezTo>
                    <a:pt x="13277" y="2803"/>
                    <a:pt x="13544" y="2669"/>
                    <a:pt x="13777" y="2536"/>
                  </a:cubicBezTo>
                  <a:cubicBezTo>
                    <a:pt x="14278" y="2269"/>
                    <a:pt x="14778" y="2069"/>
                    <a:pt x="15279" y="1802"/>
                  </a:cubicBezTo>
                  <a:cubicBezTo>
                    <a:pt x="15545" y="1702"/>
                    <a:pt x="15812" y="1569"/>
                    <a:pt x="16079" y="1469"/>
                  </a:cubicBezTo>
                  <a:lnTo>
                    <a:pt x="16846" y="1102"/>
                  </a:lnTo>
                  <a:cubicBezTo>
                    <a:pt x="17380" y="835"/>
                    <a:pt x="17914" y="635"/>
                    <a:pt x="18447" y="334"/>
                  </a:cubicBezTo>
                  <a:lnTo>
                    <a:pt x="18414" y="101"/>
                  </a:lnTo>
                  <a:cubicBezTo>
                    <a:pt x="17814" y="34"/>
                    <a:pt x="17213" y="1"/>
                    <a:pt x="16613"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95" name="Google Shape;6174;p62">
              <a:extLst>
                <a:ext uri="{FF2B5EF4-FFF2-40B4-BE49-F238E27FC236}">
                  <a16:creationId xmlns:a16="http://schemas.microsoft.com/office/drawing/2014/main" id="{B427D100-4580-40BD-AB1E-105DD7E5021F}"/>
                </a:ext>
              </a:extLst>
            </p:cNvPr>
            <p:cNvSpPr/>
            <p:nvPr/>
          </p:nvSpPr>
          <p:spPr>
            <a:xfrm>
              <a:off x="3581779" y="1156186"/>
              <a:ext cx="126238" cy="80356"/>
            </a:xfrm>
            <a:custGeom>
              <a:avLst/>
              <a:gdLst/>
              <a:ahLst/>
              <a:cxnLst/>
              <a:rect l="l" t="t" r="r" b="b"/>
              <a:pathLst>
                <a:path w="6939" h="4417" extrusionOk="0">
                  <a:moveTo>
                    <a:pt x="1576" y="1"/>
                  </a:moveTo>
                  <a:cubicBezTo>
                    <a:pt x="1484" y="1"/>
                    <a:pt x="1393" y="5"/>
                    <a:pt x="1301" y="13"/>
                  </a:cubicBezTo>
                  <a:cubicBezTo>
                    <a:pt x="867" y="13"/>
                    <a:pt x="467" y="114"/>
                    <a:pt x="100" y="314"/>
                  </a:cubicBezTo>
                  <a:lnTo>
                    <a:pt x="0" y="547"/>
                  </a:lnTo>
                  <a:cubicBezTo>
                    <a:pt x="167" y="914"/>
                    <a:pt x="367" y="1248"/>
                    <a:pt x="634" y="1581"/>
                  </a:cubicBezTo>
                  <a:cubicBezTo>
                    <a:pt x="834" y="1848"/>
                    <a:pt x="1067" y="2082"/>
                    <a:pt x="1334" y="2282"/>
                  </a:cubicBezTo>
                  <a:cubicBezTo>
                    <a:pt x="1601" y="2482"/>
                    <a:pt x="1868" y="2615"/>
                    <a:pt x="2168" y="2715"/>
                  </a:cubicBezTo>
                  <a:cubicBezTo>
                    <a:pt x="2502" y="2782"/>
                    <a:pt x="2802" y="2849"/>
                    <a:pt x="3136" y="2949"/>
                  </a:cubicBezTo>
                  <a:cubicBezTo>
                    <a:pt x="3436" y="3049"/>
                    <a:pt x="3736" y="3182"/>
                    <a:pt x="4036" y="3282"/>
                  </a:cubicBezTo>
                  <a:cubicBezTo>
                    <a:pt x="4336" y="3416"/>
                    <a:pt x="4637" y="3516"/>
                    <a:pt x="4937" y="3649"/>
                  </a:cubicBezTo>
                  <a:cubicBezTo>
                    <a:pt x="5537" y="3883"/>
                    <a:pt x="6138" y="4150"/>
                    <a:pt x="6772" y="4417"/>
                  </a:cubicBezTo>
                  <a:lnTo>
                    <a:pt x="6938" y="4216"/>
                  </a:lnTo>
                  <a:cubicBezTo>
                    <a:pt x="6538" y="3649"/>
                    <a:pt x="6104" y="3116"/>
                    <a:pt x="5637" y="2615"/>
                  </a:cubicBezTo>
                  <a:cubicBezTo>
                    <a:pt x="5371" y="2382"/>
                    <a:pt x="5137" y="2148"/>
                    <a:pt x="4870" y="1915"/>
                  </a:cubicBezTo>
                  <a:cubicBezTo>
                    <a:pt x="4637" y="1681"/>
                    <a:pt x="4370" y="1481"/>
                    <a:pt x="4070" y="1248"/>
                  </a:cubicBezTo>
                  <a:cubicBezTo>
                    <a:pt x="3803" y="1048"/>
                    <a:pt x="3569" y="781"/>
                    <a:pt x="3302" y="581"/>
                  </a:cubicBezTo>
                  <a:cubicBezTo>
                    <a:pt x="3036" y="347"/>
                    <a:pt x="2702" y="180"/>
                    <a:pt x="2368" y="114"/>
                  </a:cubicBezTo>
                  <a:cubicBezTo>
                    <a:pt x="2118" y="39"/>
                    <a:pt x="1849" y="1"/>
                    <a:pt x="1576"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96" name="Google Shape;6175;p62">
              <a:extLst>
                <a:ext uri="{FF2B5EF4-FFF2-40B4-BE49-F238E27FC236}">
                  <a16:creationId xmlns:a16="http://schemas.microsoft.com/office/drawing/2014/main" id="{D6944ADB-F275-4924-82A2-CD69675A7332}"/>
                </a:ext>
              </a:extLst>
            </p:cNvPr>
            <p:cNvSpPr/>
            <p:nvPr/>
          </p:nvSpPr>
          <p:spPr>
            <a:xfrm>
              <a:off x="3704960" y="1232285"/>
              <a:ext cx="111065" cy="147468"/>
            </a:xfrm>
            <a:custGeom>
              <a:avLst/>
              <a:gdLst/>
              <a:ahLst/>
              <a:cxnLst/>
              <a:rect l="l" t="t" r="r" b="b"/>
              <a:pathLst>
                <a:path w="6105" h="8106" extrusionOk="0">
                  <a:moveTo>
                    <a:pt x="167" y="0"/>
                  </a:moveTo>
                  <a:lnTo>
                    <a:pt x="1" y="200"/>
                  </a:lnTo>
                  <a:cubicBezTo>
                    <a:pt x="101" y="667"/>
                    <a:pt x="267" y="1134"/>
                    <a:pt x="468" y="1568"/>
                  </a:cubicBezTo>
                  <a:cubicBezTo>
                    <a:pt x="634" y="1935"/>
                    <a:pt x="834" y="2302"/>
                    <a:pt x="1068" y="2635"/>
                  </a:cubicBezTo>
                  <a:cubicBezTo>
                    <a:pt x="1168" y="2802"/>
                    <a:pt x="1301" y="2969"/>
                    <a:pt x="1435" y="3102"/>
                  </a:cubicBezTo>
                  <a:cubicBezTo>
                    <a:pt x="1568" y="3236"/>
                    <a:pt x="1702" y="3403"/>
                    <a:pt x="1835" y="3503"/>
                  </a:cubicBezTo>
                  <a:cubicBezTo>
                    <a:pt x="2169" y="3770"/>
                    <a:pt x="2469" y="4003"/>
                    <a:pt x="2736" y="4303"/>
                  </a:cubicBezTo>
                  <a:cubicBezTo>
                    <a:pt x="3036" y="4570"/>
                    <a:pt x="3303" y="4870"/>
                    <a:pt x="3570" y="5171"/>
                  </a:cubicBezTo>
                  <a:cubicBezTo>
                    <a:pt x="3870" y="5471"/>
                    <a:pt x="4137" y="5771"/>
                    <a:pt x="4370" y="6105"/>
                  </a:cubicBezTo>
                  <a:cubicBezTo>
                    <a:pt x="4904" y="6738"/>
                    <a:pt x="5404" y="7405"/>
                    <a:pt x="5871" y="8106"/>
                  </a:cubicBezTo>
                  <a:lnTo>
                    <a:pt x="6105" y="8006"/>
                  </a:lnTo>
                  <a:cubicBezTo>
                    <a:pt x="5971" y="7139"/>
                    <a:pt x="5738" y="6305"/>
                    <a:pt x="5438" y="5504"/>
                  </a:cubicBezTo>
                  <a:cubicBezTo>
                    <a:pt x="5271" y="5070"/>
                    <a:pt x="5104" y="4670"/>
                    <a:pt x="4937" y="4270"/>
                  </a:cubicBezTo>
                  <a:cubicBezTo>
                    <a:pt x="4737" y="3903"/>
                    <a:pt x="4537" y="3503"/>
                    <a:pt x="4304" y="3102"/>
                  </a:cubicBezTo>
                  <a:cubicBezTo>
                    <a:pt x="4103" y="2735"/>
                    <a:pt x="3903" y="2335"/>
                    <a:pt x="3670" y="1935"/>
                  </a:cubicBezTo>
                  <a:cubicBezTo>
                    <a:pt x="3470" y="1568"/>
                    <a:pt x="3169" y="1234"/>
                    <a:pt x="2803" y="967"/>
                  </a:cubicBezTo>
                  <a:cubicBezTo>
                    <a:pt x="2436" y="701"/>
                    <a:pt x="2035" y="467"/>
                    <a:pt x="1602" y="300"/>
                  </a:cubicBezTo>
                  <a:cubicBezTo>
                    <a:pt x="1135" y="100"/>
                    <a:pt x="668" y="33"/>
                    <a:pt x="167"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97" name="Google Shape;6176;p62">
              <a:extLst>
                <a:ext uri="{FF2B5EF4-FFF2-40B4-BE49-F238E27FC236}">
                  <a16:creationId xmlns:a16="http://schemas.microsoft.com/office/drawing/2014/main" id="{41949A1D-FE3B-4624-B899-72A03E9D962F}"/>
                </a:ext>
              </a:extLst>
            </p:cNvPr>
            <p:cNvSpPr/>
            <p:nvPr/>
          </p:nvSpPr>
          <p:spPr>
            <a:xfrm>
              <a:off x="3806310" y="1377916"/>
              <a:ext cx="49174" cy="178432"/>
            </a:xfrm>
            <a:custGeom>
              <a:avLst/>
              <a:gdLst/>
              <a:ahLst/>
              <a:cxnLst/>
              <a:rect l="l" t="t" r="r" b="b"/>
              <a:pathLst>
                <a:path w="2703" h="9808" extrusionOk="0">
                  <a:moveTo>
                    <a:pt x="534" y="1"/>
                  </a:moveTo>
                  <a:lnTo>
                    <a:pt x="300" y="101"/>
                  </a:lnTo>
                  <a:cubicBezTo>
                    <a:pt x="167" y="568"/>
                    <a:pt x="67" y="1035"/>
                    <a:pt x="34" y="1502"/>
                  </a:cubicBezTo>
                  <a:cubicBezTo>
                    <a:pt x="0" y="1902"/>
                    <a:pt x="0" y="2336"/>
                    <a:pt x="34" y="2736"/>
                  </a:cubicBezTo>
                  <a:cubicBezTo>
                    <a:pt x="67" y="3136"/>
                    <a:pt x="167" y="3537"/>
                    <a:pt x="334" y="3870"/>
                  </a:cubicBezTo>
                  <a:cubicBezTo>
                    <a:pt x="501" y="4237"/>
                    <a:pt x="634" y="4638"/>
                    <a:pt x="734" y="5004"/>
                  </a:cubicBezTo>
                  <a:cubicBezTo>
                    <a:pt x="867" y="5405"/>
                    <a:pt x="968" y="5772"/>
                    <a:pt x="1068" y="6172"/>
                  </a:cubicBezTo>
                  <a:cubicBezTo>
                    <a:pt x="1134" y="6572"/>
                    <a:pt x="1234" y="6973"/>
                    <a:pt x="1334" y="7373"/>
                  </a:cubicBezTo>
                  <a:cubicBezTo>
                    <a:pt x="1501" y="8173"/>
                    <a:pt x="1635" y="9007"/>
                    <a:pt x="1735" y="9808"/>
                  </a:cubicBezTo>
                  <a:lnTo>
                    <a:pt x="1968" y="9808"/>
                  </a:lnTo>
                  <a:cubicBezTo>
                    <a:pt x="2268" y="9007"/>
                    <a:pt x="2435" y="8173"/>
                    <a:pt x="2569" y="7306"/>
                  </a:cubicBezTo>
                  <a:cubicBezTo>
                    <a:pt x="2602" y="6906"/>
                    <a:pt x="2635" y="6439"/>
                    <a:pt x="2669" y="6005"/>
                  </a:cubicBezTo>
                  <a:cubicBezTo>
                    <a:pt x="2702" y="5572"/>
                    <a:pt x="2669" y="5138"/>
                    <a:pt x="2669" y="4704"/>
                  </a:cubicBezTo>
                  <a:lnTo>
                    <a:pt x="2669" y="3370"/>
                  </a:lnTo>
                  <a:cubicBezTo>
                    <a:pt x="2669" y="2936"/>
                    <a:pt x="2569" y="2503"/>
                    <a:pt x="2369" y="2102"/>
                  </a:cubicBezTo>
                  <a:cubicBezTo>
                    <a:pt x="2002" y="1235"/>
                    <a:pt x="1368" y="501"/>
                    <a:pt x="534"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98" name="Google Shape;6177;p62">
              <a:extLst>
                <a:ext uri="{FF2B5EF4-FFF2-40B4-BE49-F238E27FC236}">
                  <a16:creationId xmlns:a16="http://schemas.microsoft.com/office/drawing/2014/main" id="{1FEBD100-EDF0-443C-BF96-9046EBE32457}"/>
                </a:ext>
              </a:extLst>
            </p:cNvPr>
            <p:cNvSpPr/>
            <p:nvPr/>
          </p:nvSpPr>
          <p:spPr>
            <a:xfrm>
              <a:off x="4214714" y="1766308"/>
              <a:ext cx="88015" cy="177213"/>
            </a:xfrm>
            <a:custGeom>
              <a:avLst/>
              <a:gdLst/>
              <a:ahLst/>
              <a:cxnLst/>
              <a:rect l="l" t="t" r="r" b="b"/>
              <a:pathLst>
                <a:path w="4838" h="9741" extrusionOk="0">
                  <a:moveTo>
                    <a:pt x="201" y="0"/>
                  </a:moveTo>
                  <a:lnTo>
                    <a:pt x="1" y="134"/>
                  </a:lnTo>
                  <a:cubicBezTo>
                    <a:pt x="334" y="968"/>
                    <a:pt x="668" y="1768"/>
                    <a:pt x="935" y="2602"/>
                  </a:cubicBezTo>
                  <a:cubicBezTo>
                    <a:pt x="1101" y="3003"/>
                    <a:pt x="1235" y="3436"/>
                    <a:pt x="1368" y="3870"/>
                  </a:cubicBezTo>
                  <a:cubicBezTo>
                    <a:pt x="1502" y="4270"/>
                    <a:pt x="1635" y="4704"/>
                    <a:pt x="1735" y="5104"/>
                  </a:cubicBezTo>
                  <a:cubicBezTo>
                    <a:pt x="1869" y="5504"/>
                    <a:pt x="1935" y="5938"/>
                    <a:pt x="2002" y="6372"/>
                  </a:cubicBezTo>
                  <a:cubicBezTo>
                    <a:pt x="2102" y="6772"/>
                    <a:pt x="2235" y="7172"/>
                    <a:pt x="2436" y="7573"/>
                  </a:cubicBezTo>
                  <a:cubicBezTo>
                    <a:pt x="2636" y="7939"/>
                    <a:pt x="2869" y="8340"/>
                    <a:pt x="3169" y="8673"/>
                  </a:cubicBezTo>
                  <a:cubicBezTo>
                    <a:pt x="3470" y="9074"/>
                    <a:pt x="3837" y="9407"/>
                    <a:pt x="4237" y="9741"/>
                  </a:cubicBezTo>
                  <a:lnTo>
                    <a:pt x="4470" y="9674"/>
                  </a:lnTo>
                  <a:cubicBezTo>
                    <a:pt x="4671" y="9174"/>
                    <a:pt x="4771" y="8673"/>
                    <a:pt x="4804" y="8173"/>
                  </a:cubicBezTo>
                  <a:cubicBezTo>
                    <a:pt x="4837" y="7706"/>
                    <a:pt x="4804" y="7239"/>
                    <a:pt x="4704" y="6772"/>
                  </a:cubicBezTo>
                  <a:cubicBezTo>
                    <a:pt x="4637" y="6305"/>
                    <a:pt x="4470" y="5871"/>
                    <a:pt x="4237" y="5504"/>
                  </a:cubicBezTo>
                  <a:cubicBezTo>
                    <a:pt x="4003" y="5071"/>
                    <a:pt x="3737" y="4704"/>
                    <a:pt x="3503" y="4304"/>
                  </a:cubicBezTo>
                  <a:cubicBezTo>
                    <a:pt x="3270" y="3937"/>
                    <a:pt x="3036" y="3536"/>
                    <a:pt x="2803" y="3136"/>
                  </a:cubicBezTo>
                  <a:cubicBezTo>
                    <a:pt x="2536" y="2769"/>
                    <a:pt x="2269" y="2402"/>
                    <a:pt x="2002" y="2035"/>
                  </a:cubicBezTo>
                  <a:cubicBezTo>
                    <a:pt x="1435" y="1301"/>
                    <a:pt x="834" y="634"/>
                    <a:pt x="201"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99" name="Google Shape;6178;p62">
              <a:extLst>
                <a:ext uri="{FF2B5EF4-FFF2-40B4-BE49-F238E27FC236}">
                  <a16:creationId xmlns:a16="http://schemas.microsoft.com/office/drawing/2014/main" id="{6F23D99E-16C2-47DB-A89D-03379F63DD53}"/>
                </a:ext>
              </a:extLst>
            </p:cNvPr>
            <p:cNvSpPr/>
            <p:nvPr/>
          </p:nvSpPr>
          <p:spPr>
            <a:xfrm>
              <a:off x="4114582" y="1662538"/>
              <a:ext cx="105007" cy="106208"/>
            </a:xfrm>
            <a:custGeom>
              <a:avLst/>
              <a:gdLst/>
              <a:ahLst/>
              <a:cxnLst/>
              <a:rect l="l" t="t" r="r" b="b"/>
              <a:pathLst>
                <a:path w="5772" h="5838" extrusionOk="0">
                  <a:moveTo>
                    <a:pt x="134" y="0"/>
                  </a:moveTo>
                  <a:lnTo>
                    <a:pt x="1" y="201"/>
                  </a:lnTo>
                  <a:cubicBezTo>
                    <a:pt x="401" y="734"/>
                    <a:pt x="835" y="1268"/>
                    <a:pt x="1235" y="1802"/>
                  </a:cubicBezTo>
                  <a:cubicBezTo>
                    <a:pt x="1435" y="2035"/>
                    <a:pt x="1635" y="2302"/>
                    <a:pt x="1835" y="2569"/>
                  </a:cubicBezTo>
                  <a:cubicBezTo>
                    <a:pt x="2002" y="2836"/>
                    <a:pt x="2202" y="3103"/>
                    <a:pt x="2402" y="3369"/>
                  </a:cubicBezTo>
                  <a:cubicBezTo>
                    <a:pt x="2569" y="3636"/>
                    <a:pt x="2736" y="3903"/>
                    <a:pt x="2869" y="4203"/>
                  </a:cubicBezTo>
                  <a:cubicBezTo>
                    <a:pt x="3003" y="4470"/>
                    <a:pt x="3203" y="4737"/>
                    <a:pt x="3470" y="4937"/>
                  </a:cubicBezTo>
                  <a:cubicBezTo>
                    <a:pt x="3737" y="5137"/>
                    <a:pt x="4037" y="5304"/>
                    <a:pt x="4337" y="5471"/>
                  </a:cubicBezTo>
                  <a:cubicBezTo>
                    <a:pt x="4704" y="5638"/>
                    <a:pt x="5104" y="5771"/>
                    <a:pt x="5505" y="5838"/>
                  </a:cubicBezTo>
                  <a:lnTo>
                    <a:pt x="5705" y="5671"/>
                  </a:lnTo>
                  <a:cubicBezTo>
                    <a:pt x="5771" y="5271"/>
                    <a:pt x="5771" y="4837"/>
                    <a:pt x="5705" y="4437"/>
                  </a:cubicBezTo>
                  <a:cubicBezTo>
                    <a:pt x="5638" y="4070"/>
                    <a:pt x="5505" y="3736"/>
                    <a:pt x="5338" y="3403"/>
                  </a:cubicBezTo>
                  <a:cubicBezTo>
                    <a:pt x="5171" y="3069"/>
                    <a:pt x="4937" y="2802"/>
                    <a:pt x="4637" y="2602"/>
                  </a:cubicBezTo>
                  <a:cubicBezTo>
                    <a:pt x="4370" y="2402"/>
                    <a:pt x="4037" y="2202"/>
                    <a:pt x="3770" y="2002"/>
                  </a:cubicBezTo>
                  <a:cubicBezTo>
                    <a:pt x="3503" y="1802"/>
                    <a:pt x="3203" y="1602"/>
                    <a:pt x="2936" y="1401"/>
                  </a:cubicBezTo>
                  <a:cubicBezTo>
                    <a:pt x="2669" y="1201"/>
                    <a:pt x="2336" y="1034"/>
                    <a:pt x="2035" y="868"/>
                  </a:cubicBezTo>
                  <a:cubicBezTo>
                    <a:pt x="1435" y="534"/>
                    <a:pt x="801" y="234"/>
                    <a:pt x="134"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00" name="Google Shape;6179;p62">
              <a:extLst>
                <a:ext uri="{FF2B5EF4-FFF2-40B4-BE49-F238E27FC236}">
                  <a16:creationId xmlns:a16="http://schemas.microsoft.com/office/drawing/2014/main" id="{133B5B24-8FDA-47B7-A7BD-70E553270D29}"/>
                </a:ext>
              </a:extLst>
            </p:cNvPr>
            <p:cNvSpPr/>
            <p:nvPr/>
          </p:nvSpPr>
          <p:spPr>
            <a:xfrm>
              <a:off x="3900966" y="1590314"/>
              <a:ext cx="216072" cy="75881"/>
            </a:xfrm>
            <a:custGeom>
              <a:avLst/>
              <a:gdLst/>
              <a:ahLst/>
              <a:cxnLst/>
              <a:rect l="l" t="t" r="r" b="b"/>
              <a:pathLst>
                <a:path w="11877" h="4171" extrusionOk="0">
                  <a:moveTo>
                    <a:pt x="3170" y="1"/>
                  </a:moveTo>
                  <a:cubicBezTo>
                    <a:pt x="2102" y="1"/>
                    <a:pt x="1035" y="101"/>
                    <a:pt x="1" y="334"/>
                  </a:cubicBezTo>
                  <a:lnTo>
                    <a:pt x="1" y="568"/>
                  </a:lnTo>
                  <a:cubicBezTo>
                    <a:pt x="1002" y="701"/>
                    <a:pt x="2036" y="935"/>
                    <a:pt x="3036" y="1235"/>
                  </a:cubicBezTo>
                  <a:cubicBezTo>
                    <a:pt x="3503" y="1369"/>
                    <a:pt x="4004" y="1535"/>
                    <a:pt x="4471" y="1702"/>
                  </a:cubicBezTo>
                  <a:lnTo>
                    <a:pt x="5171" y="1969"/>
                  </a:lnTo>
                  <a:lnTo>
                    <a:pt x="5872" y="2269"/>
                  </a:lnTo>
                  <a:cubicBezTo>
                    <a:pt x="6105" y="2369"/>
                    <a:pt x="6339" y="2469"/>
                    <a:pt x="6572" y="2603"/>
                  </a:cubicBezTo>
                  <a:cubicBezTo>
                    <a:pt x="6772" y="2736"/>
                    <a:pt x="7006" y="2836"/>
                    <a:pt x="7206" y="2970"/>
                  </a:cubicBezTo>
                  <a:cubicBezTo>
                    <a:pt x="7640" y="3237"/>
                    <a:pt x="8073" y="3437"/>
                    <a:pt x="8574" y="3570"/>
                  </a:cubicBezTo>
                  <a:cubicBezTo>
                    <a:pt x="9041" y="3737"/>
                    <a:pt x="9508" y="3870"/>
                    <a:pt x="10041" y="3970"/>
                  </a:cubicBezTo>
                  <a:cubicBezTo>
                    <a:pt x="10608" y="4104"/>
                    <a:pt x="11176" y="4171"/>
                    <a:pt x="11743" y="4171"/>
                  </a:cubicBezTo>
                  <a:lnTo>
                    <a:pt x="11876" y="3970"/>
                  </a:lnTo>
                  <a:cubicBezTo>
                    <a:pt x="11376" y="2936"/>
                    <a:pt x="10608" y="2036"/>
                    <a:pt x="9608" y="1402"/>
                  </a:cubicBezTo>
                  <a:cubicBezTo>
                    <a:pt x="9374" y="1235"/>
                    <a:pt x="9141" y="1102"/>
                    <a:pt x="8874" y="1002"/>
                  </a:cubicBezTo>
                  <a:cubicBezTo>
                    <a:pt x="8640" y="902"/>
                    <a:pt x="8374" y="801"/>
                    <a:pt x="8107" y="735"/>
                  </a:cubicBezTo>
                  <a:cubicBezTo>
                    <a:pt x="7840" y="668"/>
                    <a:pt x="7540" y="601"/>
                    <a:pt x="7273" y="568"/>
                  </a:cubicBezTo>
                  <a:cubicBezTo>
                    <a:pt x="6973" y="501"/>
                    <a:pt x="6706" y="435"/>
                    <a:pt x="6439" y="401"/>
                  </a:cubicBezTo>
                  <a:lnTo>
                    <a:pt x="5605" y="234"/>
                  </a:lnTo>
                  <a:lnTo>
                    <a:pt x="4804" y="134"/>
                  </a:lnTo>
                  <a:cubicBezTo>
                    <a:pt x="4271" y="68"/>
                    <a:pt x="3704" y="34"/>
                    <a:pt x="3170"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01" name="Google Shape;6180;p62">
              <a:extLst>
                <a:ext uri="{FF2B5EF4-FFF2-40B4-BE49-F238E27FC236}">
                  <a16:creationId xmlns:a16="http://schemas.microsoft.com/office/drawing/2014/main" id="{36671966-1878-48F7-B916-0F311F761C9A}"/>
                </a:ext>
              </a:extLst>
            </p:cNvPr>
            <p:cNvSpPr/>
            <p:nvPr/>
          </p:nvSpPr>
          <p:spPr>
            <a:xfrm>
              <a:off x="4340333" y="1576979"/>
              <a:ext cx="80120" cy="76481"/>
            </a:xfrm>
            <a:custGeom>
              <a:avLst/>
              <a:gdLst/>
              <a:ahLst/>
              <a:cxnLst/>
              <a:rect l="l" t="t" r="r" b="b"/>
              <a:pathLst>
                <a:path w="4404" h="4204" extrusionOk="0">
                  <a:moveTo>
                    <a:pt x="167" y="0"/>
                  </a:moveTo>
                  <a:lnTo>
                    <a:pt x="0" y="200"/>
                  </a:lnTo>
                  <a:cubicBezTo>
                    <a:pt x="234" y="634"/>
                    <a:pt x="501" y="1067"/>
                    <a:pt x="768" y="1501"/>
                  </a:cubicBezTo>
                  <a:lnTo>
                    <a:pt x="1135" y="2102"/>
                  </a:lnTo>
                  <a:cubicBezTo>
                    <a:pt x="1301" y="2302"/>
                    <a:pt x="1402" y="2502"/>
                    <a:pt x="1568" y="2702"/>
                  </a:cubicBezTo>
                  <a:cubicBezTo>
                    <a:pt x="1702" y="2902"/>
                    <a:pt x="1802" y="3102"/>
                    <a:pt x="1902" y="3336"/>
                  </a:cubicBezTo>
                  <a:cubicBezTo>
                    <a:pt x="1969" y="3536"/>
                    <a:pt x="2135" y="3703"/>
                    <a:pt x="2336" y="3803"/>
                  </a:cubicBezTo>
                  <a:cubicBezTo>
                    <a:pt x="2569" y="3936"/>
                    <a:pt x="2769" y="4036"/>
                    <a:pt x="3036" y="4070"/>
                  </a:cubicBezTo>
                  <a:cubicBezTo>
                    <a:pt x="3336" y="4170"/>
                    <a:pt x="3670" y="4203"/>
                    <a:pt x="4003" y="4203"/>
                  </a:cubicBezTo>
                  <a:lnTo>
                    <a:pt x="4237" y="4070"/>
                  </a:lnTo>
                  <a:cubicBezTo>
                    <a:pt x="4337" y="3736"/>
                    <a:pt x="4404" y="3369"/>
                    <a:pt x="4370" y="3036"/>
                  </a:cubicBezTo>
                  <a:cubicBezTo>
                    <a:pt x="4337" y="2735"/>
                    <a:pt x="4270" y="2435"/>
                    <a:pt x="4137" y="2202"/>
                  </a:cubicBezTo>
                  <a:cubicBezTo>
                    <a:pt x="4003" y="1935"/>
                    <a:pt x="3837" y="1768"/>
                    <a:pt x="3603" y="1635"/>
                  </a:cubicBezTo>
                  <a:cubicBezTo>
                    <a:pt x="3370" y="1501"/>
                    <a:pt x="3103" y="1401"/>
                    <a:pt x="2903" y="1268"/>
                  </a:cubicBezTo>
                  <a:cubicBezTo>
                    <a:pt x="2702" y="1134"/>
                    <a:pt x="2469" y="1001"/>
                    <a:pt x="2235" y="901"/>
                  </a:cubicBezTo>
                  <a:lnTo>
                    <a:pt x="1568" y="567"/>
                  </a:lnTo>
                  <a:cubicBezTo>
                    <a:pt x="1101" y="367"/>
                    <a:pt x="668" y="133"/>
                    <a:pt x="167"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02" name="Google Shape;6181;p62">
              <a:extLst>
                <a:ext uri="{FF2B5EF4-FFF2-40B4-BE49-F238E27FC236}">
                  <a16:creationId xmlns:a16="http://schemas.microsoft.com/office/drawing/2014/main" id="{3114FF8E-C634-471D-801E-54A01DB639C4}"/>
                </a:ext>
              </a:extLst>
            </p:cNvPr>
            <p:cNvSpPr/>
            <p:nvPr/>
          </p:nvSpPr>
          <p:spPr>
            <a:xfrm>
              <a:off x="4155843" y="1511795"/>
              <a:ext cx="170555" cy="70660"/>
            </a:xfrm>
            <a:custGeom>
              <a:avLst/>
              <a:gdLst/>
              <a:ahLst/>
              <a:cxnLst/>
              <a:rect l="l" t="t" r="r" b="b"/>
              <a:pathLst>
                <a:path w="9375" h="3884" extrusionOk="0">
                  <a:moveTo>
                    <a:pt x="1972" y="1"/>
                  </a:moveTo>
                  <a:cubicBezTo>
                    <a:pt x="1337" y="1"/>
                    <a:pt x="703" y="32"/>
                    <a:pt x="68" y="81"/>
                  </a:cubicBezTo>
                  <a:lnTo>
                    <a:pt x="1" y="314"/>
                  </a:lnTo>
                  <a:cubicBezTo>
                    <a:pt x="801" y="648"/>
                    <a:pt x="1635" y="881"/>
                    <a:pt x="2403" y="1215"/>
                  </a:cubicBezTo>
                  <a:cubicBezTo>
                    <a:pt x="2803" y="1348"/>
                    <a:pt x="3170" y="1482"/>
                    <a:pt x="3537" y="1682"/>
                  </a:cubicBezTo>
                  <a:cubicBezTo>
                    <a:pt x="3904" y="1815"/>
                    <a:pt x="4271" y="1982"/>
                    <a:pt x="4638" y="2182"/>
                  </a:cubicBezTo>
                  <a:cubicBezTo>
                    <a:pt x="4971" y="2349"/>
                    <a:pt x="5305" y="2582"/>
                    <a:pt x="5638" y="2816"/>
                  </a:cubicBezTo>
                  <a:cubicBezTo>
                    <a:pt x="5772" y="2916"/>
                    <a:pt x="5938" y="3049"/>
                    <a:pt x="6105" y="3116"/>
                  </a:cubicBezTo>
                  <a:cubicBezTo>
                    <a:pt x="6272" y="3216"/>
                    <a:pt x="6439" y="3283"/>
                    <a:pt x="6639" y="3350"/>
                  </a:cubicBezTo>
                  <a:lnTo>
                    <a:pt x="7206" y="3550"/>
                  </a:lnTo>
                  <a:cubicBezTo>
                    <a:pt x="7406" y="3583"/>
                    <a:pt x="7606" y="3650"/>
                    <a:pt x="7806" y="3683"/>
                  </a:cubicBezTo>
                  <a:cubicBezTo>
                    <a:pt x="8273" y="3783"/>
                    <a:pt x="8740" y="3850"/>
                    <a:pt x="9207" y="3883"/>
                  </a:cubicBezTo>
                  <a:lnTo>
                    <a:pt x="9374" y="3683"/>
                  </a:lnTo>
                  <a:cubicBezTo>
                    <a:pt x="9274" y="3183"/>
                    <a:pt x="9074" y="2716"/>
                    <a:pt x="8807" y="2315"/>
                  </a:cubicBezTo>
                  <a:cubicBezTo>
                    <a:pt x="8674" y="2115"/>
                    <a:pt x="8507" y="1915"/>
                    <a:pt x="8374" y="1748"/>
                  </a:cubicBezTo>
                  <a:cubicBezTo>
                    <a:pt x="8273" y="1648"/>
                    <a:pt x="8207" y="1582"/>
                    <a:pt x="8107" y="1482"/>
                  </a:cubicBezTo>
                  <a:lnTo>
                    <a:pt x="7840" y="1248"/>
                  </a:lnTo>
                  <a:cubicBezTo>
                    <a:pt x="7673" y="1115"/>
                    <a:pt x="7473" y="981"/>
                    <a:pt x="7273" y="881"/>
                  </a:cubicBezTo>
                  <a:cubicBezTo>
                    <a:pt x="7073" y="781"/>
                    <a:pt x="6839" y="714"/>
                    <a:pt x="6606" y="648"/>
                  </a:cubicBezTo>
                  <a:cubicBezTo>
                    <a:pt x="6172" y="514"/>
                    <a:pt x="5705" y="447"/>
                    <a:pt x="5271" y="347"/>
                  </a:cubicBezTo>
                  <a:cubicBezTo>
                    <a:pt x="4838" y="247"/>
                    <a:pt x="4404" y="181"/>
                    <a:pt x="3937" y="114"/>
                  </a:cubicBezTo>
                  <a:cubicBezTo>
                    <a:pt x="3503" y="47"/>
                    <a:pt x="3070" y="47"/>
                    <a:pt x="2669" y="14"/>
                  </a:cubicBezTo>
                  <a:cubicBezTo>
                    <a:pt x="2437" y="5"/>
                    <a:pt x="2205" y="1"/>
                    <a:pt x="1972"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03" name="Google Shape;6182;p62">
              <a:extLst>
                <a:ext uri="{FF2B5EF4-FFF2-40B4-BE49-F238E27FC236}">
                  <a16:creationId xmlns:a16="http://schemas.microsoft.com/office/drawing/2014/main" id="{5639C6E7-0223-431E-B5F7-8EC6B43EDF8D}"/>
                </a:ext>
              </a:extLst>
            </p:cNvPr>
            <p:cNvSpPr/>
            <p:nvPr/>
          </p:nvSpPr>
          <p:spPr>
            <a:xfrm>
              <a:off x="3902785" y="1492020"/>
              <a:ext cx="220912" cy="81939"/>
            </a:xfrm>
            <a:custGeom>
              <a:avLst/>
              <a:gdLst/>
              <a:ahLst/>
              <a:cxnLst/>
              <a:rect l="l" t="t" r="r" b="b"/>
              <a:pathLst>
                <a:path w="12143" h="4504" extrusionOk="0">
                  <a:moveTo>
                    <a:pt x="8440" y="0"/>
                  </a:moveTo>
                  <a:cubicBezTo>
                    <a:pt x="8307" y="0"/>
                    <a:pt x="8173" y="33"/>
                    <a:pt x="8040" y="67"/>
                  </a:cubicBezTo>
                  <a:cubicBezTo>
                    <a:pt x="7740" y="100"/>
                    <a:pt x="7473" y="167"/>
                    <a:pt x="7206" y="234"/>
                  </a:cubicBezTo>
                  <a:cubicBezTo>
                    <a:pt x="6639" y="434"/>
                    <a:pt x="6105" y="634"/>
                    <a:pt x="5605" y="834"/>
                  </a:cubicBezTo>
                  <a:cubicBezTo>
                    <a:pt x="5071" y="1067"/>
                    <a:pt x="4571" y="1268"/>
                    <a:pt x="4037" y="1501"/>
                  </a:cubicBezTo>
                  <a:lnTo>
                    <a:pt x="3303" y="1901"/>
                  </a:lnTo>
                  <a:lnTo>
                    <a:pt x="2603" y="2302"/>
                  </a:lnTo>
                  <a:cubicBezTo>
                    <a:pt x="1669" y="2869"/>
                    <a:pt x="802" y="3569"/>
                    <a:pt x="1" y="4303"/>
                  </a:cubicBezTo>
                  <a:lnTo>
                    <a:pt x="134" y="4503"/>
                  </a:lnTo>
                  <a:cubicBezTo>
                    <a:pt x="1068" y="4070"/>
                    <a:pt x="2069" y="3703"/>
                    <a:pt x="3070" y="3402"/>
                  </a:cubicBezTo>
                  <a:lnTo>
                    <a:pt x="3837" y="3169"/>
                  </a:lnTo>
                  <a:lnTo>
                    <a:pt x="4571" y="3002"/>
                  </a:lnTo>
                  <a:cubicBezTo>
                    <a:pt x="5071" y="2869"/>
                    <a:pt x="5572" y="2769"/>
                    <a:pt x="6072" y="2702"/>
                  </a:cubicBezTo>
                  <a:cubicBezTo>
                    <a:pt x="7073" y="2535"/>
                    <a:pt x="8107" y="2702"/>
                    <a:pt x="9041" y="2435"/>
                  </a:cubicBezTo>
                  <a:cubicBezTo>
                    <a:pt x="10108" y="2202"/>
                    <a:pt x="11142" y="1868"/>
                    <a:pt x="12110" y="1401"/>
                  </a:cubicBezTo>
                  <a:lnTo>
                    <a:pt x="12143" y="1168"/>
                  </a:lnTo>
                  <a:cubicBezTo>
                    <a:pt x="11909" y="967"/>
                    <a:pt x="11643" y="801"/>
                    <a:pt x="11376" y="667"/>
                  </a:cubicBezTo>
                  <a:cubicBezTo>
                    <a:pt x="11242" y="600"/>
                    <a:pt x="11109" y="534"/>
                    <a:pt x="10975" y="467"/>
                  </a:cubicBezTo>
                  <a:cubicBezTo>
                    <a:pt x="10809" y="400"/>
                    <a:pt x="10675" y="367"/>
                    <a:pt x="10542" y="334"/>
                  </a:cubicBezTo>
                  <a:cubicBezTo>
                    <a:pt x="10275" y="234"/>
                    <a:pt x="9975" y="167"/>
                    <a:pt x="9708" y="100"/>
                  </a:cubicBezTo>
                  <a:cubicBezTo>
                    <a:pt x="9441" y="67"/>
                    <a:pt x="9141" y="33"/>
                    <a:pt x="8874"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04" name="Google Shape;6183;p62">
              <a:extLst>
                <a:ext uri="{FF2B5EF4-FFF2-40B4-BE49-F238E27FC236}">
                  <a16:creationId xmlns:a16="http://schemas.microsoft.com/office/drawing/2014/main" id="{5185E806-E248-4029-9528-851FB9A931CB}"/>
                </a:ext>
              </a:extLst>
            </p:cNvPr>
            <p:cNvSpPr/>
            <p:nvPr/>
          </p:nvSpPr>
          <p:spPr>
            <a:xfrm>
              <a:off x="4129755" y="1331198"/>
              <a:ext cx="161440" cy="46300"/>
            </a:xfrm>
            <a:custGeom>
              <a:avLst/>
              <a:gdLst/>
              <a:ahLst/>
              <a:cxnLst/>
              <a:rect l="l" t="t" r="r" b="b"/>
              <a:pathLst>
                <a:path w="8874" h="2545" extrusionOk="0">
                  <a:moveTo>
                    <a:pt x="6015" y="0"/>
                  </a:moveTo>
                  <a:cubicBezTo>
                    <a:pt x="5886" y="0"/>
                    <a:pt x="5760" y="11"/>
                    <a:pt x="5638" y="34"/>
                  </a:cubicBezTo>
                  <a:cubicBezTo>
                    <a:pt x="5238" y="67"/>
                    <a:pt x="4837" y="167"/>
                    <a:pt x="4437" y="201"/>
                  </a:cubicBezTo>
                  <a:cubicBezTo>
                    <a:pt x="4070" y="267"/>
                    <a:pt x="3670" y="301"/>
                    <a:pt x="3270" y="401"/>
                  </a:cubicBezTo>
                  <a:cubicBezTo>
                    <a:pt x="2903" y="467"/>
                    <a:pt x="2536" y="567"/>
                    <a:pt x="2135" y="668"/>
                  </a:cubicBezTo>
                  <a:cubicBezTo>
                    <a:pt x="1402" y="868"/>
                    <a:pt x="668" y="1168"/>
                    <a:pt x="1" y="1501"/>
                  </a:cubicBezTo>
                  <a:lnTo>
                    <a:pt x="34" y="1735"/>
                  </a:lnTo>
                  <a:cubicBezTo>
                    <a:pt x="801" y="1768"/>
                    <a:pt x="1535" y="1802"/>
                    <a:pt x="2269" y="1868"/>
                  </a:cubicBezTo>
                  <a:cubicBezTo>
                    <a:pt x="2636" y="1902"/>
                    <a:pt x="3003" y="1935"/>
                    <a:pt x="3336" y="2002"/>
                  </a:cubicBezTo>
                  <a:cubicBezTo>
                    <a:pt x="3703" y="2035"/>
                    <a:pt x="4070" y="2069"/>
                    <a:pt x="4404" y="2135"/>
                  </a:cubicBezTo>
                  <a:cubicBezTo>
                    <a:pt x="4771" y="2202"/>
                    <a:pt x="5104" y="2302"/>
                    <a:pt x="5471" y="2402"/>
                  </a:cubicBezTo>
                  <a:cubicBezTo>
                    <a:pt x="5746" y="2484"/>
                    <a:pt x="6020" y="2544"/>
                    <a:pt x="6313" y="2544"/>
                  </a:cubicBezTo>
                  <a:cubicBezTo>
                    <a:pt x="6376" y="2544"/>
                    <a:pt x="6440" y="2541"/>
                    <a:pt x="6505" y="2536"/>
                  </a:cubicBezTo>
                  <a:cubicBezTo>
                    <a:pt x="6872" y="2502"/>
                    <a:pt x="7239" y="2435"/>
                    <a:pt x="7606" y="2335"/>
                  </a:cubicBezTo>
                  <a:cubicBezTo>
                    <a:pt x="8040" y="2235"/>
                    <a:pt x="8440" y="2035"/>
                    <a:pt x="8807" y="1835"/>
                  </a:cubicBezTo>
                  <a:lnTo>
                    <a:pt x="8874" y="1602"/>
                  </a:lnTo>
                  <a:cubicBezTo>
                    <a:pt x="8607" y="1235"/>
                    <a:pt x="8273" y="901"/>
                    <a:pt x="7906" y="668"/>
                  </a:cubicBezTo>
                  <a:cubicBezTo>
                    <a:pt x="7539" y="434"/>
                    <a:pt x="7172" y="267"/>
                    <a:pt x="6805" y="134"/>
                  </a:cubicBezTo>
                  <a:cubicBezTo>
                    <a:pt x="6539" y="45"/>
                    <a:pt x="6272" y="0"/>
                    <a:pt x="6015"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05" name="Google Shape;6184;p62">
              <a:extLst>
                <a:ext uri="{FF2B5EF4-FFF2-40B4-BE49-F238E27FC236}">
                  <a16:creationId xmlns:a16="http://schemas.microsoft.com/office/drawing/2014/main" id="{22DBE8FB-9B68-44A3-9901-EB1AC51D27FB}"/>
                </a:ext>
              </a:extLst>
            </p:cNvPr>
            <p:cNvSpPr/>
            <p:nvPr/>
          </p:nvSpPr>
          <p:spPr>
            <a:xfrm>
              <a:off x="4008993" y="1348554"/>
              <a:ext cx="121380" cy="67622"/>
            </a:xfrm>
            <a:custGeom>
              <a:avLst/>
              <a:gdLst/>
              <a:ahLst/>
              <a:cxnLst/>
              <a:rect l="l" t="t" r="r" b="b"/>
              <a:pathLst>
                <a:path w="6672" h="3717" extrusionOk="0">
                  <a:moveTo>
                    <a:pt x="4778" y="1"/>
                  </a:moveTo>
                  <a:cubicBezTo>
                    <a:pt x="4685" y="1"/>
                    <a:pt x="4593" y="5"/>
                    <a:pt x="4504" y="14"/>
                  </a:cubicBezTo>
                  <a:cubicBezTo>
                    <a:pt x="4203" y="47"/>
                    <a:pt x="3870" y="181"/>
                    <a:pt x="3603" y="347"/>
                  </a:cubicBezTo>
                  <a:cubicBezTo>
                    <a:pt x="3336" y="547"/>
                    <a:pt x="3103" y="781"/>
                    <a:pt x="2836" y="948"/>
                  </a:cubicBezTo>
                  <a:cubicBezTo>
                    <a:pt x="2536" y="1115"/>
                    <a:pt x="2302" y="1315"/>
                    <a:pt x="2035" y="1515"/>
                  </a:cubicBezTo>
                  <a:cubicBezTo>
                    <a:pt x="1802" y="1682"/>
                    <a:pt x="1535" y="1915"/>
                    <a:pt x="1301" y="2115"/>
                  </a:cubicBezTo>
                  <a:cubicBezTo>
                    <a:pt x="834" y="2549"/>
                    <a:pt x="401" y="3016"/>
                    <a:pt x="0" y="3516"/>
                  </a:cubicBezTo>
                  <a:lnTo>
                    <a:pt x="167" y="3716"/>
                  </a:lnTo>
                  <a:cubicBezTo>
                    <a:pt x="768" y="3516"/>
                    <a:pt x="1335" y="3349"/>
                    <a:pt x="1935" y="3183"/>
                  </a:cubicBezTo>
                  <a:cubicBezTo>
                    <a:pt x="2202" y="3083"/>
                    <a:pt x="2502" y="3016"/>
                    <a:pt x="2769" y="2949"/>
                  </a:cubicBezTo>
                  <a:cubicBezTo>
                    <a:pt x="3069" y="2849"/>
                    <a:pt x="3336" y="2782"/>
                    <a:pt x="3603" y="2716"/>
                  </a:cubicBezTo>
                  <a:cubicBezTo>
                    <a:pt x="3903" y="2649"/>
                    <a:pt x="4203" y="2616"/>
                    <a:pt x="4504" y="2582"/>
                  </a:cubicBezTo>
                  <a:cubicBezTo>
                    <a:pt x="4771" y="2549"/>
                    <a:pt x="5037" y="2482"/>
                    <a:pt x="5271" y="2315"/>
                  </a:cubicBezTo>
                  <a:cubicBezTo>
                    <a:pt x="5538" y="2149"/>
                    <a:pt x="5771" y="1948"/>
                    <a:pt x="6005" y="1715"/>
                  </a:cubicBezTo>
                  <a:cubicBezTo>
                    <a:pt x="6272" y="1448"/>
                    <a:pt x="6472" y="1148"/>
                    <a:pt x="6672" y="781"/>
                  </a:cubicBezTo>
                  <a:lnTo>
                    <a:pt x="6605" y="547"/>
                  </a:lnTo>
                  <a:cubicBezTo>
                    <a:pt x="6272" y="314"/>
                    <a:pt x="5905" y="147"/>
                    <a:pt x="5538" y="80"/>
                  </a:cubicBezTo>
                  <a:cubicBezTo>
                    <a:pt x="5294" y="32"/>
                    <a:pt x="5032" y="1"/>
                    <a:pt x="4778"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06" name="Google Shape;6185;p62">
              <a:extLst>
                <a:ext uri="{FF2B5EF4-FFF2-40B4-BE49-F238E27FC236}">
                  <a16:creationId xmlns:a16="http://schemas.microsoft.com/office/drawing/2014/main" id="{345C8A32-3C2C-4F5B-AA3C-ECCADED568A3}"/>
                </a:ext>
              </a:extLst>
            </p:cNvPr>
            <p:cNvSpPr/>
            <p:nvPr/>
          </p:nvSpPr>
          <p:spPr>
            <a:xfrm>
              <a:off x="3929492" y="1409480"/>
              <a:ext cx="82558" cy="79519"/>
            </a:xfrm>
            <a:custGeom>
              <a:avLst/>
              <a:gdLst/>
              <a:ahLst/>
              <a:cxnLst/>
              <a:rect l="l" t="t" r="r" b="b"/>
              <a:pathLst>
                <a:path w="4538" h="4371" extrusionOk="0">
                  <a:moveTo>
                    <a:pt x="3336" y="0"/>
                  </a:moveTo>
                  <a:cubicBezTo>
                    <a:pt x="3070" y="34"/>
                    <a:pt x="2769" y="101"/>
                    <a:pt x="2502" y="201"/>
                  </a:cubicBezTo>
                  <a:cubicBezTo>
                    <a:pt x="2269" y="334"/>
                    <a:pt x="2069" y="501"/>
                    <a:pt x="1935" y="734"/>
                  </a:cubicBezTo>
                  <a:cubicBezTo>
                    <a:pt x="1769" y="968"/>
                    <a:pt x="1635" y="1201"/>
                    <a:pt x="1502" y="1401"/>
                  </a:cubicBezTo>
                  <a:lnTo>
                    <a:pt x="1068" y="2069"/>
                  </a:lnTo>
                  <a:cubicBezTo>
                    <a:pt x="935" y="2302"/>
                    <a:pt x="801" y="2536"/>
                    <a:pt x="668" y="2769"/>
                  </a:cubicBezTo>
                  <a:cubicBezTo>
                    <a:pt x="401" y="3236"/>
                    <a:pt x="201" y="3703"/>
                    <a:pt x="1" y="4203"/>
                  </a:cubicBezTo>
                  <a:lnTo>
                    <a:pt x="201" y="4370"/>
                  </a:lnTo>
                  <a:cubicBezTo>
                    <a:pt x="634" y="4103"/>
                    <a:pt x="1068" y="3837"/>
                    <a:pt x="1535" y="3603"/>
                  </a:cubicBezTo>
                  <a:lnTo>
                    <a:pt x="2169" y="3203"/>
                  </a:lnTo>
                  <a:cubicBezTo>
                    <a:pt x="2369" y="3069"/>
                    <a:pt x="2603" y="2969"/>
                    <a:pt x="2803" y="2836"/>
                  </a:cubicBezTo>
                  <a:cubicBezTo>
                    <a:pt x="3036" y="2736"/>
                    <a:pt x="3236" y="2636"/>
                    <a:pt x="3503" y="2536"/>
                  </a:cubicBezTo>
                  <a:cubicBezTo>
                    <a:pt x="3703" y="2436"/>
                    <a:pt x="3903" y="2302"/>
                    <a:pt x="4037" y="2102"/>
                  </a:cubicBezTo>
                  <a:cubicBezTo>
                    <a:pt x="4170" y="1868"/>
                    <a:pt x="4304" y="1635"/>
                    <a:pt x="4370" y="1368"/>
                  </a:cubicBezTo>
                  <a:cubicBezTo>
                    <a:pt x="4471" y="1035"/>
                    <a:pt x="4537" y="701"/>
                    <a:pt x="4537" y="367"/>
                  </a:cubicBezTo>
                  <a:lnTo>
                    <a:pt x="4404" y="167"/>
                  </a:lnTo>
                  <a:cubicBezTo>
                    <a:pt x="4070" y="34"/>
                    <a:pt x="3703" y="0"/>
                    <a:pt x="3336"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07" name="Google Shape;6186;p62">
              <a:extLst>
                <a:ext uri="{FF2B5EF4-FFF2-40B4-BE49-F238E27FC236}">
                  <a16:creationId xmlns:a16="http://schemas.microsoft.com/office/drawing/2014/main" id="{0A592BC1-3A2D-4032-B111-F8C03AC8CD50}"/>
                </a:ext>
              </a:extLst>
            </p:cNvPr>
            <p:cNvSpPr/>
            <p:nvPr/>
          </p:nvSpPr>
          <p:spPr>
            <a:xfrm>
              <a:off x="3882155" y="1485343"/>
              <a:ext cx="54632" cy="71624"/>
            </a:xfrm>
            <a:custGeom>
              <a:avLst/>
              <a:gdLst/>
              <a:ahLst/>
              <a:cxnLst/>
              <a:rect l="l" t="t" r="r" b="b"/>
              <a:pathLst>
                <a:path w="3003" h="3937" extrusionOk="0">
                  <a:moveTo>
                    <a:pt x="2069" y="0"/>
                  </a:moveTo>
                  <a:cubicBezTo>
                    <a:pt x="1936" y="0"/>
                    <a:pt x="1802" y="0"/>
                    <a:pt x="1669" y="33"/>
                  </a:cubicBezTo>
                  <a:cubicBezTo>
                    <a:pt x="1435" y="67"/>
                    <a:pt x="1235" y="134"/>
                    <a:pt x="1035" y="267"/>
                  </a:cubicBezTo>
                  <a:cubicBezTo>
                    <a:pt x="835" y="367"/>
                    <a:pt x="701" y="534"/>
                    <a:pt x="668" y="734"/>
                  </a:cubicBezTo>
                  <a:cubicBezTo>
                    <a:pt x="635" y="934"/>
                    <a:pt x="568" y="1168"/>
                    <a:pt x="501" y="1368"/>
                  </a:cubicBezTo>
                  <a:cubicBezTo>
                    <a:pt x="434" y="1535"/>
                    <a:pt x="368" y="1735"/>
                    <a:pt x="301" y="1935"/>
                  </a:cubicBezTo>
                  <a:cubicBezTo>
                    <a:pt x="268" y="2135"/>
                    <a:pt x="201" y="2368"/>
                    <a:pt x="168" y="2535"/>
                  </a:cubicBezTo>
                  <a:cubicBezTo>
                    <a:pt x="68" y="2969"/>
                    <a:pt x="1" y="3369"/>
                    <a:pt x="1" y="3803"/>
                  </a:cubicBezTo>
                  <a:lnTo>
                    <a:pt x="201" y="3936"/>
                  </a:lnTo>
                  <a:cubicBezTo>
                    <a:pt x="568" y="3669"/>
                    <a:pt x="868" y="3436"/>
                    <a:pt x="1202" y="3202"/>
                  </a:cubicBezTo>
                  <a:cubicBezTo>
                    <a:pt x="1335" y="3069"/>
                    <a:pt x="1502" y="2969"/>
                    <a:pt x="1669" y="2835"/>
                  </a:cubicBezTo>
                  <a:lnTo>
                    <a:pt x="2102" y="2469"/>
                  </a:lnTo>
                  <a:cubicBezTo>
                    <a:pt x="2269" y="2368"/>
                    <a:pt x="2436" y="2268"/>
                    <a:pt x="2603" y="2168"/>
                  </a:cubicBezTo>
                  <a:cubicBezTo>
                    <a:pt x="2769" y="2068"/>
                    <a:pt x="2903" y="1935"/>
                    <a:pt x="2936" y="1735"/>
                  </a:cubicBezTo>
                  <a:cubicBezTo>
                    <a:pt x="3003" y="1535"/>
                    <a:pt x="3003" y="1301"/>
                    <a:pt x="3003" y="1101"/>
                  </a:cubicBezTo>
                  <a:cubicBezTo>
                    <a:pt x="2970" y="967"/>
                    <a:pt x="2970" y="801"/>
                    <a:pt x="2936" y="667"/>
                  </a:cubicBezTo>
                  <a:lnTo>
                    <a:pt x="2870" y="434"/>
                  </a:lnTo>
                  <a:lnTo>
                    <a:pt x="2836" y="334"/>
                  </a:lnTo>
                  <a:lnTo>
                    <a:pt x="2769" y="167"/>
                  </a:lnTo>
                  <a:lnTo>
                    <a:pt x="2603" y="33"/>
                  </a:lnTo>
                  <a:lnTo>
                    <a:pt x="2469"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08" name="Google Shape;6187;p62">
              <a:extLst>
                <a:ext uri="{FF2B5EF4-FFF2-40B4-BE49-F238E27FC236}">
                  <a16:creationId xmlns:a16="http://schemas.microsoft.com/office/drawing/2014/main" id="{7CE61D6F-9FF2-4F77-962C-60E7DD5A03CA}"/>
                </a:ext>
              </a:extLst>
            </p:cNvPr>
            <p:cNvSpPr/>
            <p:nvPr/>
          </p:nvSpPr>
          <p:spPr>
            <a:xfrm>
              <a:off x="3542938" y="1372822"/>
              <a:ext cx="161440" cy="75517"/>
            </a:xfrm>
            <a:custGeom>
              <a:avLst/>
              <a:gdLst/>
              <a:ahLst/>
              <a:cxnLst/>
              <a:rect l="l" t="t" r="r" b="b"/>
              <a:pathLst>
                <a:path w="8874" h="4151" extrusionOk="0">
                  <a:moveTo>
                    <a:pt x="2287" y="1"/>
                  </a:moveTo>
                  <a:cubicBezTo>
                    <a:pt x="1969" y="1"/>
                    <a:pt x="1652" y="32"/>
                    <a:pt x="1334" y="81"/>
                  </a:cubicBezTo>
                  <a:cubicBezTo>
                    <a:pt x="867" y="181"/>
                    <a:pt x="434" y="381"/>
                    <a:pt x="34" y="648"/>
                  </a:cubicBezTo>
                  <a:lnTo>
                    <a:pt x="0" y="881"/>
                  </a:lnTo>
                  <a:cubicBezTo>
                    <a:pt x="334" y="1215"/>
                    <a:pt x="667" y="1515"/>
                    <a:pt x="1034" y="1782"/>
                  </a:cubicBezTo>
                  <a:cubicBezTo>
                    <a:pt x="1368" y="2015"/>
                    <a:pt x="1701" y="2182"/>
                    <a:pt x="2068" y="2349"/>
                  </a:cubicBezTo>
                  <a:cubicBezTo>
                    <a:pt x="2235" y="2416"/>
                    <a:pt x="2435" y="2482"/>
                    <a:pt x="2602" y="2549"/>
                  </a:cubicBezTo>
                  <a:cubicBezTo>
                    <a:pt x="2769" y="2583"/>
                    <a:pt x="2969" y="2616"/>
                    <a:pt x="3136" y="2649"/>
                  </a:cubicBezTo>
                  <a:cubicBezTo>
                    <a:pt x="3536" y="2649"/>
                    <a:pt x="3903" y="2716"/>
                    <a:pt x="4270" y="2783"/>
                  </a:cubicBezTo>
                  <a:cubicBezTo>
                    <a:pt x="4637" y="2849"/>
                    <a:pt x="5004" y="2949"/>
                    <a:pt x="5371" y="3050"/>
                  </a:cubicBezTo>
                  <a:cubicBezTo>
                    <a:pt x="5738" y="3150"/>
                    <a:pt x="6138" y="3250"/>
                    <a:pt x="6505" y="3383"/>
                  </a:cubicBezTo>
                  <a:cubicBezTo>
                    <a:pt x="7239" y="3583"/>
                    <a:pt x="7973" y="3883"/>
                    <a:pt x="8740" y="4150"/>
                  </a:cubicBezTo>
                  <a:lnTo>
                    <a:pt x="8873" y="3984"/>
                  </a:lnTo>
                  <a:cubicBezTo>
                    <a:pt x="8339" y="3350"/>
                    <a:pt x="7706" y="2816"/>
                    <a:pt x="7072" y="2316"/>
                  </a:cubicBezTo>
                  <a:cubicBezTo>
                    <a:pt x="6738" y="2049"/>
                    <a:pt x="6405" y="1815"/>
                    <a:pt x="6038" y="1582"/>
                  </a:cubicBezTo>
                  <a:cubicBezTo>
                    <a:pt x="5704" y="1348"/>
                    <a:pt x="5337" y="1182"/>
                    <a:pt x="4970" y="981"/>
                  </a:cubicBezTo>
                  <a:cubicBezTo>
                    <a:pt x="4570" y="748"/>
                    <a:pt x="4237" y="548"/>
                    <a:pt x="3836" y="348"/>
                  </a:cubicBezTo>
                  <a:cubicBezTo>
                    <a:pt x="3469" y="147"/>
                    <a:pt x="3069" y="47"/>
                    <a:pt x="2635" y="14"/>
                  </a:cubicBezTo>
                  <a:cubicBezTo>
                    <a:pt x="2519" y="5"/>
                    <a:pt x="2403" y="1"/>
                    <a:pt x="228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 name="Google Shape;6188;p62">
              <a:extLst>
                <a:ext uri="{FF2B5EF4-FFF2-40B4-BE49-F238E27FC236}">
                  <a16:creationId xmlns:a16="http://schemas.microsoft.com/office/drawing/2014/main" id="{E966B576-48E5-4723-9299-546FBB24AF75}"/>
                </a:ext>
              </a:extLst>
            </p:cNvPr>
            <p:cNvSpPr/>
            <p:nvPr/>
          </p:nvSpPr>
          <p:spPr>
            <a:xfrm>
              <a:off x="3651565" y="1512177"/>
              <a:ext cx="160822" cy="79374"/>
            </a:xfrm>
            <a:custGeom>
              <a:avLst/>
              <a:gdLst/>
              <a:ahLst/>
              <a:cxnLst/>
              <a:rect l="l" t="t" r="r" b="b"/>
              <a:pathLst>
                <a:path w="8840" h="4363" extrusionOk="0">
                  <a:moveTo>
                    <a:pt x="2196" y="1"/>
                  </a:moveTo>
                  <a:cubicBezTo>
                    <a:pt x="1432" y="1"/>
                    <a:pt x="698" y="200"/>
                    <a:pt x="33" y="560"/>
                  </a:cubicBezTo>
                  <a:lnTo>
                    <a:pt x="0" y="793"/>
                  </a:lnTo>
                  <a:cubicBezTo>
                    <a:pt x="267" y="1160"/>
                    <a:pt x="601" y="1494"/>
                    <a:pt x="1001" y="1761"/>
                  </a:cubicBezTo>
                  <a:cubicBezTo>
                    <a:pt x="1301" y="1994"/>
                    <a:pt x="1635" y="2194"/>
                    <a:pt x="2002" y="2361"/>
                  </a:cubicBezTo>
                  <a:cubicBezTo>
                    <a:pt x="2335" y="2528"/>
                    <a:pt x="2702" y="2628"/>
                    <a:pt x="3069" y="2695"/>
                  </a:cubicBezTo>
                  <a:cubicBezTo>
                    <a:pt x="3469" y="2728"/>
                    <a:pt x="3836" y="2795"/>
                    <a:pt x="4236" y="2862"/>
                  </a:cubicBezTo>
                  <a:cubicBezTo>
                    <a:pt x="4603" y="2962"/>
                    <a:pt x="4970" y="3062"/>
                    <a:pt x="5337" y="3195"/>
                  </a:cubicBezTo>
                  <a:cubicBezTo>
                    <a:pt x="5704" y="3295"/>
                    <a:pt x="6071" y="3395"/>
                    <a:pt x="6438" y="3529"/>
                  </a:cubicBezTo>
                  <a:cubicBezTo>
                    <a:pt x="7205" y="3762"/>
                    <a:pt x="7939" y="4029"/>
                    <a:pt x="8673" y="4363"/>
                  </a:cubicBezTo>
                  <a:lnTo>
                    <a:pt x="8840" y="4162"/>
                  </a:lnTo>
                  <a:cubicBezTo>
                    <a:pt x="8273" y="3529"/>
                    <a:pt x="7672" y="2962"/>
                    <a:pt x="7038" y="2461"/>
                  </a:cubicBezTo>
                  <a:cubicBezTo>
                    <a:pt x="6705" y="2194"/>
                    <a:pt x="6371" y="1961"/>
                    <a:pt x="6038" y="1727"/>
                  </a:cubicBezTo>
                  <a:cubicBezTo>
                    <a:pt x="5671" y="1494"/>
                    <a:pt x="5304" y="1294"/>
                    <a:pt x="4937" y="1094"/>
                  </a:cubicBezTo>
                  <a:cubicBezTo>
                    <a:pt x="4603" y="860"/>
                    <a:pt x="4236" y="660"/>
                    <a:pt x="3870" y="426"/>
                  </a:cubicBezTo>
                  <a:cubicBezTo>
                    <a:pt x="3503" y="226"/>
                    <a:pt x="3069" y="93"/>
                    <a:pt x="2669" y="26"/>
                  </a:cubicBezTo>
                  <a:cubicBezTo>
                    <a:pt x="2510" y="9"/>
                    <a:pt x="2352" y="1"/>
                    <a:pt x="219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 name="Google Shape;6189;p62">
              <a:extLst>
                <a:ext uri="{FF2B5EF4-FFF2-40B4-BE49-F238E27FC236}">
                  <a16:creationId xmlns:a16="http://schemas.microsoft.com/office/drawing/2014/main" id="{619F56BD-AC3F-492D-AEA2-7BBD8E35E754}"/>
                </a:ext>
              </a:extLst>
            </p:cNvPr>
            <p:cNvSpPr/>
            <p:nvPr/>
          </p:nvSpPr>
          <p:spPr>
            <a:xfrm>
              <a:off x="3387574" y="1762670"/>
              <a:ext cx="52212" cy="69805"/>
            </a:xfrm>
            <a:custGeom>
              <a:avLst/>
              <a:gdLst/>
              <a:ahLst/>
              <a:cxnLst/>
              <a:rect l="l" t="t" r="r" b="b"/>
              <a:pathLst>
                <a:path w="2870" h="3837" extrusionOk="0">
                  <a:moveTo>
                    <a:pt x="2669" y="0"/>
                  </a:moveTo>
                  <a:cubicBezTo>
                    <a:pt x="2336" y="167"/>
                    <a:pt x="2002" y="401"/>
                    <a:pt x="1669" y="634"/>
                  </a:cubicBezTo>
                  <a:lnTo>
                    <a:pt x="1202" y="1001"/>
                  </a:lnTo>
                  <a:cubicBezTo>
                    <a:pt x="1035" y="1134"/>
                    <a:pt x="901" y="1235"/>
                    <a:pt x="768" y="1401"/>
                  </a:cubicBezTo>
                  <a:cubicBezTo>
                    <a:pt x="635" y="1535"/>
                    <a:pt x="468" y="1635"/>
                    <a:pt x="301" y="1768"/>
                  </a:cubicBezTo>
                  <a:cubicBezTo>
                    <a:pt x="134" y="1868"/>
                    <a:pt x="34" y="2035"/>
                    <a:pt x="1" y="2235"/>
                  </a:cubicBezTo>
                  <a:cubicBezTo>
                    <a:pt x="1" y="2469"/>
                    <a:pt x="1" y="2702"/>
                    <a:pt x="67" y="2902"/>
                  </a:cubicBezTo>
                  <a:cubicBezTo>
                    <a:pt x="101" y="3036"/>
                    <a:pt x="168" y="3169"/>
                    <a:pt x="201" y="3269"/>
                  </a:cubicBezTo>
                  <a:lnTo>
                    <a:pt x="334" y="3503"/>
                  </a:lnTo>
                  <a:lnTo>
                    <a:pt x="401" y="3603"/>
                  </a:lnTo>
                  <a:lnTo>
                    <a:pt x="468" y="3703"/>
                  </a:lnTo>
                  <a:lnTo>
                    <a:pt x="701" y="3836"/>
                  </a:lnTo>
                  <a:lnTo>
                    <a:pt x="968" y="3836"/>
                  </a:lnTo>
                  <a:lnTo>
                    <a:pt x="1202" y="3803"/>
                  </a:lnTo>
                  <a:cubicBezTo>
                    <a:pt x="1335" y="3770"/>
                    <a:pt x="1468" y="3736"/>
                    <a:pt x="1569" y="3703"/>
                  </a:cubicBezTo>
                  <a:cubicBezTo>
                    <a:pt x="1802" y="3636"/>
                    <a:pt x="1969" y="3536"/>
                    <a:pt x="2136" y="3403"/>
                  </a:cubicBezTo>
                  <a:cubicBezTo>
                    <a:pt x="2302" y="3303"/>
                    <a:pt x="2369" y="3136"/>
                    <a:pt x="2369" y="2936"/>
                  </a:cubicBezTo>
                  <a:cubicBezTo>
                    <a:pt x="2402" y="2769"/>
                    <a:pt x="2402" y="2569"/>
                    <a:pt x="2436" y="2369"/>
                  </a:cubicBezTo>
                  <a:lnTo>
                    <a:pt x="2569" y="1835"/>
                  </a:lnTo>
                  <a:lnTo>
                    <a:pt x="2669" y="1301"/>
                  </a:lnTo>
                  <a:cubicBezTo>
                    <a:pt x="2736" y="934"/>
                    <a:pt x="2836" y="534"/>
                    <a:pt x="2869" y="167"/>
                  </a:cubicBezTo>
                  <a:lnTo>
                    <a:pt x="2669"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1" name="Google Shape;6190;p62">
              <a:extLst>
                <a:ext uri="{FF2B5EF4-FFF2-40B4-BE49-F238E27FC236}">
                  <a16:creationId xmlns:a16="http://schemas.microsoft.com/office/drawing/2014/main" id="{E3AA6D2E-8016-4D1F-B0E8-FD3D57D6EC4B}"/>
                </a:ext>
              </a:extLst>
            </p:cNvPr>
            <p:cNvSpPr/>
            <p:nvPr/>
          </p:nvSpPr>
          <p:spPr>
            <a:xfrm>
              <a:off x="3496820" y="1618840"/>
              <a:ext cx="132296" cy="79137"/>
            </a:xfrm>
            <a:custGeom>
              <a:avLst/>
              <a:gdLst/>
              <a:ahLst/>
              <a:cxnLst/>
              <a:rect l="l" t="t" r="r" b="b"/>
              <a:pathLst>
                <a:path w="7272" h="4350" extrusionOk="0">
                  <a:moveTo>
                    <a:pt x="7205" y="1"/>
                  </a:moveTo>
                  <a:cubicBezTo>
                    <a:pt x="6471" y="34"/>
                    <a:pt x="5737" y="134"/>
                    <a:pt x="5037" y="301"/>
                  </a:cubicBezTo>
                  <a:cubicBezTo>
                    <a:pt x="4670" y="401"/>
                    <a:pt x="4336" y="468"/>
                    <a:pt x="3970" y="601"/>
                  </a:cubicBezTo>
                  <a:cubicBezTo>
                    <a:pt x="3636" y="701"/>
                    <a:pt x="3269" y="835"/>
                    <a:pt x="2935" y="968"/>
                  </a:cubicBezTo>
                  <a:cubicBezTo>
                    <a:pt x="2602" y="1101"/>
                    <a:pt x="2235" y="1202"/>
                    <a:pt x="1901" y="1335"/>
                  </a:cubicBezTo>
                  <a:cubicBezTo>
                    <a:pt x="1534" y="1468"/>
                    <a:pt x="1234" y="1702"/>
                    <a:pt x="967" y="1969"/>
                  </a:cubicBezTo>
                  <a:cubicBezTo>
                    <a:pt x="701" y="2236"/>
                    <a:pt x="500" y="2569"/>
                    <a:pt x="334" y="2903"/>
                  </a:cubicBezTo>
                  <a:cubicBezTo>
                    <a:pt x="133" y="3303"/>
                    <a:pt x="0" y="3737"/>
                    <a:pt x="0" y="4170"/>
                  </a:cubicBezTo>
                  <a:lnTo>
                    <a:pt x="133" y="4337"/>
                  </a:lnTo>
                  <a:cubicBezTo>
                    <a:pt x="242" y="4345"/>
                    <a:pt x="350" y="4350"/>
                    <a:pt x="458" y="4350"/>
                  </a:cubicBezTo>
                  <a:cubicBezTo>
                    <a:pt x="782" y="4350"/>
                    <a:pt x="1101" y="4312"/>
                    <a:pt x="1401" y="4237"/>
                  </a:cubicBezTo>
                  <a:cubicBezTo>
                    <a:pt x="1735" y="4170"/>
                    <a:pt x="2068" y="4070"/>
                    <a:pt x="2402" y="3903"/>
                  </a:cubicBezTo>
                  <a:cubicBezTo>
                    <a:pt x="2702" y="3770"/>
                    <a:pt x="2969" y="3603"/>
                    <a:pt x="3202" y="3370"/>
                  </a:cubicBezTo>
                  <a:cubicBezTo>
                    <a:pt x="3402" y="3103"/>
                    <a:pt x="3669" y="2869"/>
                    <a:pt x="3903" y="2636"/>
                  </a:cubicBezTo>
                  <a:cubicBezTo>
                    <a:pt x="4170" y="2436"/>
                    <a:pt x="4437" y="2236"/>
                    <a:pt x="4703" y="2035"/>
                  </a:cubicBezTo>
                  <a:cubicBezTo>
                    <a:pt x="4970" y="1835"/>
                    <a:pt x="5237" y="1602"/>
                    <a:pt x="5537" y="1402"/>
                  </a:cubicBezTo>
                  <a:cubicBezTo>
                    <a:pt x="6104" y="1001"/>
                    <a:pt x="6671" y="634"/>
                    <a:pt x="7272" y="234"/>
                  </a:cubicBezTo>
                  <a:lnTo>
                    <a:pt x="7205"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2" name="Google Shape;6191;p62">
              <a:extLst>
                <a:ext uri="{FF2B5EF4-FFF2-40B4-BE49-F238E27FC236}">
                  <a16:creationId xmlns:a16="http://schemas.microsoft.com/office/drawing/2014/main" id="{F2537081-F7D0-40A8-9B72-E3D7A45902F6}"/>
                </a:ext>
              </a:extLst>
            </p:cNvPr>
            <p:cNvSpPr/>
            <p:nvPr/>
          </p:nvSpPr>
          <p:spPr>
            <a:xfrm>
              <a:off x="3732267" y="1579944"/>
              <a:ext cx="79519" cy="45900"/>
            </a:xfrm>
            <a:custGeom>
              <a:avLst/>
              <a:gdLst/>
              <a:ahLst/>
              <a:cxnLst/>
              <a:rect l="l" t="t" r="r" b="b"/>
              <a:pathLst>
                <a:path w="4371" h="2523" extrusionOk="0">
                  <a:moveTo>
                    <a:pt x="1348" y="1"/>
                  </a:moveTo>
                  <a:cubicBezTo>
                    <a:pt x="1272" y="1"/>
                    <a:pt x="1198" y="12"/>
                    <a:pt x="1135" y="37"/>
                  </a:cubicBezTo>
                  <a:cubicBezTo>
                    <a:pt x="901" y="137"/>
                    <a:pt x="734" y="237"/>
                    <a:pt x="568" y="404"/>
                  </a:cubicBezTo>
                  <a:cubicBezTo>
                    <a:pt x="468" y="504"/>
                    <a:pt x="368" y="604"/>
                    <a:pt x="267" y="704"/>
                  </a:cubicBezTo>
                  <a:lnTo>
                    <a:pt x="134" y="904"/>
                  </a:lnTo>
                  <a:lnTo>
                    <a:pt x="67" y="1005"/>
                  </a:lnTo>
                  <a:lnTo>
                    <a:pt x="1" y="1138"/>
                  </a:lnTo>
                  <a:lnTo>
                    <a:pt x="1" y="1405"/>
                  </a:lnTo>
                  <a:lnTo>
                    <a:pt x="101" y="1505"/>
                  </a:lnTo>
                  <a:lnTo>
                    <a:pt x="167" y="1605"/>
                  </a:lnTo>
                  <a:lnTo>
                    <a:pt x="301" y="1805"/>
                  </a:lnTo>
                  <a:cubicBezTo>
                    <a:pt x="368" y="1905"/>
                    <a:pt x="468" y="2005"/>
                    <a:pt x="568" y="2105"/>
                  </a:cubicBezTo>
                  <a:cubicBezTo>
                    <a:pt x="701" y="2272"/>
                    <a:pt x="868" y="2372"/>
                    <a:pt x="1068" y="2472"/>
                  </a:cubicBezTo>
                  <a:cubicBezTo>
                    <a:pt x="1151" y="2506"/>
                    <a:pt x="1243" y="2522"/>
                    <a:pt x="1335" y="2522"/>
                  </a:cubicBezTo>
                  <a:cubicBezTo>
                    <a:pt x="1427" y="2522"/>
                    <a:pt x="1518" y="2506"/>
                    <a:pt x="1602" y="2472"/>
                  </a:cubicBezTo>
                  <a:cubicBezTo>
                    <a:pt x="1769" y="2372"/>
                    <a:pt x="1935" y="2305"/>
                    <a:pt x="2102" y="2272"/>
                  </a:cubicBezTo>
                  <a:lnTo>
                    <a:pt x="2636" y="2139"/>
                  </a:lnTo>
                  <a:cubicBezTo>
                    <a:pt x="2836" y="2105"/>
                    <a:pt x="3003" y="2072"/>
                    <a:pt x="3203" y="2005"/>
                  </a:cubicBezTo>
                  <a:lnTo>
                    <a:pt x="4304" y="1705"/>
                  </a:lnTo>
                  <a:lnTo>
                    <a:pt x="4370" y="1472"/>
                  </a:lnTo>
                  <a:cubicBezTo>
                    <a:pt x="4070" y="1238"/>
                    <a:pt x="3703" y="1005"/>
                    <a:pt x="3370" y="804"/>
                  </a:cubicBezTo>
                  <a:lnTo>
                    <a:pt x="2803" y="571"/>
                  </a:lnTo>
                  <a:cubicBezTo>
                    <a:pt x="2636" y="471"/>
                    <a:pt x="2436" y="404"/>
                    <a:pt x="2269" y="337"/>
                  </a:cubicBezTo>
                  <a:cubicBezTo>
                    <a:pt x="2069" y="271"/>
                    <a:pt x="1902" y="171"/>
                    <a:pt x="1702" y="71"/>
                  </a:cubicBezTo>
                  <a:cubicBezTo>
                    <a:pt x="1599" y="29"/>
                    <a:pt x="1470" y="1"/>
                    <a:pt x="13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3" name="Google Shape;6192;p62">
              <a:extLst>
                <a:ext uri="{FF2B5EF4-FFF2-40B4-BE49-F238E27FC236}">
                  <a16:creationId xmlns:a16="http://schemas.microsoft.com/office/drawing/2014/main" id="{74FF7E54-A619-4E94-AEBF-71FF7D3057C0}"/>
                </a:ext>
              </a:extLst>
            </p:cNvPr>
            <p:cNvSpPr/>
            <p:nvPr/>
          </p:nvSpPr>
          <p:spPr>
            <a:xfrm>
              <a:off x="3518651" y="1850048"/>
              <a:ext cx="52813" cy="152344"/>
            </a:xfrm>
            <a:custGeom>
              <a:avLst/>
              <a:gdLst/>
              <a:ahLst/>
              <a:cxnLst/>
              <a:rect l="l" t="t" r="r" b="b"/>
              <a:pathLst>
                <a:path w="2903" h="8374" extrusionOk="0">
                  <a:moveTo>
                    <a:pt x="2669" y="1"/>
                  </a:moveTo>
                  <a:cubicBezTo>
                    <a:pt x="2202" y="568"/>
                    <a:pt x="1802" y="1202"/>
                    <a:pt x="1435" y="1835"/>
                  </a:cubicBezTo>
                  <a:cubicBezTo>
                    <a:pt x="1268" y="2169"/>
                    <a:pt x="1102" y="2503"/>
                    <a:pt x="935" y="2869"/>
                  </a:cubicBezTo>
                  <a:cubicBezTo>
                    <a:pt x="768" y="3203"/>
                    <a:pt x="668" y="3570"/>
                    <a:pt x="535" y="3937"/>
                  </a:cubicBezTo>
                  <a:cubicBezTo>
                    <a:pt x="435" y="4304"/>
                    <a:pt x="268" y="4671"/>
                    <a:pt x="134" y="5038"/>
                  </a:cubicBezTo>
                  <a:cubicBezTo>
                    <a:pt x="34" y="5371"/>
                    <a:pt x="1" y="5772"/>
                    <a:pt x="34" y="6139"/>
                  </a:cubicBezTo>
                  <a:cubicBezTo>
                    <a:pt x="68" y="6539"/>
                    <a:pt x="168" y="6906"/>
                    <a:pt x="301" y="7273"/>
                  </a:cubicBezTo>
                  <a:cubicBezTo>
                    <a:pt x="468" y="7673"/>
                    <a:pt x="701" y="8040"/>
                    <a:pt x="1002" y="8373"/>
                  </a:cubicBezTo>
                  <a:lnTo>
                    <a:pt x="1268" y="8373"/>
                  </a:lnTo>
                  <a:cubicBezTo>
                    <a:pt x="1569" y="8073"/>
                    <a:pt x="1836" y="7706"/>
                    <a:pt x="2036" y="7339"/>
                  </a:cubicBezTo>
                  <a:cubicBezTo>
                    <a:pt x="2202" y="7006"/>
                    <a:pt x="2336" y="6672"/>
                    <a:pt x="2436" y="6339"/>
                  </a:cubicBezTo>
                  <a:cubicBezTo>
                    <a:pt x="2536" y="6005"/>
                    <a:pt x="2569" y="5638"/>
                    <a:pt x="2536" y="5305"/>
                  </a:cubicBezTo>
                  <a:cubicBezTo>
                    <a:pt x="2469" y="4971"/>
                    <a:pt x="2436" y="4604"/>
                    <a:pt x="2436" y="4271"/>
                  </a:cubicBezTo>
                  <a:cubicBezTo>
                    <a:pt x="2436" y="3937"/>
                    <a:pt x="2436" y="3603"/>
                    <a:pt x="2503" y="3236"/>
                  </a:cubicBezTo>
                  <a:cubicBezTo>
                    <a:pt x="2536" y="2903"/>
                    <a:pt x="2536" y="2569"/>
                    <a:pt x="2569" y="2202"/>
                  </a:cubicBezTo>
                  <a:cubicBezTo>
                    <a:pt x="2669" y="1502"/>
                    <a:pt x="2770" y="801"/>
                    <a:pt x="2903" y="67"/>
                  </a:cubicBezTo>
                  <a:lnTo>
                    <a:pt x="2669"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4" name="Google Shape;6193;p62">
              <a:extLst>
                <a:ext uri="{FF2B5EF4-FFF2-40B4-BE49-F238E27FC236}">
                  <a16:creationId xmlns:a16="http://schemas.microsoft.com/office/drawing/2014/main" id="{5064E2D9-7F34-4B9B-8624-9CB0DF2618D2}"/>
                </a:ext>
              </a:extLst>
            </p:cNvPr>
            <p:cNvSpPr/>
            <p:nvPr/>
          </p:nvSpPr>
          <p:spPr>
            <a:xfrm>
              <a:off x="3871840" y="1195264"/>
              <a:ext cx="50393" cy="151725"/>
            </a:xfrm>
            <a:custGeom>
              <a:avLst/>
              <a:gdLst/>
              <a:ahLst/>
              <a:cxnLst/>
              <a:rect l="l" t="t" r="r" b="b"/>
              <a:pathLst>
                <a:path w="2770" h="8340" extrusionOk="0">
                  <a:moveTo>
                    <a:pt x="2236" y="0"/>
                  </a:moveTo>
                  <a:cubicBezTo>
                    <a:pt x="1835" y="167"/>
                    <a:pt x="1468" y="434"/>
                    <a:pt x="1168" y="734"/>
                  </a:cubicBezTo>
                  <a:cubicBezTo>
                    <a:pt x="901" y="1001"/>
                    <a:pt x="635" y="1301"/>
                    <a:pt x="468" y="1635"/>
                  </a:cubicBezTo>
                  <a:cubicBezTo>
                    <a:pt x="268" y="1968"/>
                    <a:pt x="168" y="2335"/>
                    <a:pt x="134" y="2702"/>
                  </a:cubicBezTo>
                  <a:cubicBezTo>
                    <a:pt x="101" y="3103"/>
                    <a:pt x="101" y="3503"/>
                    <a:pt x="67" y="3870"/>
                  </a:cubicBezTo>
                  <a:cubicBezTo>
                    <a:pt x="1" y="4237"/>
                    <a:pt x="1" y="4637"/>
                    <a:pt x="1" y="5004"/>
                  </a:cubicBezTo>
                  <a:cubicBezTo>
                    <a:pt x="1" y="5404"/>
                    <a:pt x="34" y="5771"/>
                    <a:pt x="67" y="6138"/>
                  </a:cubicBezTo>
                  <a:cubicBezTo>
                    <a:pt x="134" y="6905"/>
                    <a:pt x="268" y="7639"/>
                    <a:pt x="468" y="8340"/>
                  </a:cubicBezTo>
                  <a:lnTo>
                    <a:pt x="701" y="8340"/>
                  </a:lnTo>
                  <a:cubicBezTo>
                    <a:pt x="901" y="7639"/>
                    <a:pt x="1035" y="6939"/>
                    <a:pt x="1268" y="6272"/>
                  </a:cubicBezTo>
                  <a:cubicBezTo>
                    <a:pt x="1368" y="5938"/>
                    <a:pt x="1468" y="5604"/>
                    <a:pt x="1569" y="5271"/>
                  </a:cubicBezTo>
                  <a:cubicBezTo>
                    <a:pt x="1702" y="4937"/>
                    <a:pt x="1802" y="4637"/>
                    <a:pt x="1935" y="4303"/>
                  </a:cubicBezTo>
                  <a:cubicBezTo>
                    <a:pt x="2069" y="4003"/>
                    <a:pt x="2236" y="3703"/>
                    <a:pt x="2436" y="3403"/>
                  </a:cubicBezTo>
                  <a:cubicBezTo>
                    <a:pt x="2603" y="3103"/>
                    <a:pt x="2703" y="2769"/>
                    <a:pt x="2736" y="2435"/>
                  </a:cubicBezTo>
                  <a:cubicBezTo>
                    <a:pt x="2769" y="2068"/>
                    <a:pt x="2769" y="1702"/>
                    <a:pt x="2736" y="1335"/>
                  </a:cubicBezTo>
                  <a:cubicBezTo>
                    <a:pt x="2703" y="901"/>
                    <a:pt x="2603" y="467"/>
                    <a:pt x="2436" y="67"/>
                  </a:cubicBezTo>
                  <a:lnTo>
                    <a:pt x="223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5" name="Google Shape;6194;p62">
              <a:extLst>
                <a:ext uri="{FF2B5EF4-FFF2-40B4-BE49-F238E27FC236}">
                  <a16:creationId xmlns:a16="http://schemas.microsoft.com/office/drawing/2014/main" id="{869ABA0F-A0FA-4BEB-83D4-E076812A4513}"/>
                </a:ext>
              </a:extLst>
            </p:cNvPr>
            <p:cNvSpPr/>
            <p:nvPr/>
          </p:nvSpPr>
          <p:spPr>
            <a:xfrm>
              <a:off x="3683111" y="1730505"/>
              <a:ext cx="72843" cy="174175"/>
            </a:xfrm>
            <a:custGeom>
              <a:avLst/>
              <a:gdLst/>
              <a:ahLst/>
              <a:cxnLst/>
              <a:rect l="l" t="t" r="r" b="b"/>
              <a:pathLst>
                <a:path w="4004" h="9574" extrusionOk="0">
                  <a:moveTo>
                    <a:pt x="3803" y="0"/>
                  </a:moveTo>
                  <a:cubicBezTo>
                    <a:pt x="3203" y="634"/>
                    <a:pt x="2636" y="1301"/>
                    <a:pt x="2169" y="2035"/>
                  </a:cubicBezTo>
                  <a:cubicBezTo>
                    <a:pt x="1935" y="2402"/>
                    <a:pt x="1702" y="2769"/>
                    <a:pt x="1468" y="3136"/>
                  </a:cubicBezTo>
                  <a:cubicBezTo>
                    <a:pt x="1235" y="3536"/>
                    <a:pt x="1068" y="3937"/>
                    <a:pt x="901" y="4337"/>
                  </a:cubicBezTo>
                  <a:cubicBezTo>
                    <a:pt x="735" y="4737"/>
                    <a:pt x="501" y="5137"/>
                    <a:pt x="301" y="5571"/>
                  </a:cubicBezTo>
                  <a:cubicBezTo>
                    <a:pt x="134" y="5971"/>
                    <a:pt x="34" y="6438"/>
                    <a:pt x="34" y="6872"/>
                  </a:cubicBezTo>
                  <a:cubicBezTo>
                    <a:pt x="1" y="7339"/>
                    <a:pt x="67" y="7806"/>
                    <a:pt x="201" y="8240"/>
                  </a:cubicBezTo>
                  <a:cubicBezTo>
                    <a:pt x="301" y="8740"/>
                    <a:pt x="534" y="9174"/>
                    <a:pt x="835" y="9574"/>
                  </a:cubicBezTo>
                  <a:lnTo>
                    <a:pt x="1068" y="9574"/>
                  </a:lnTo>
                  <a:cubicBezTo>
                    <a:pt x="1402" y="9240"/>
                    <a:pt x="1669" y="8840"/>
                    <a:pt x="1902" y="8406"/>
                  </a:cubicBezTo>
                  <a:cubicBezTo>
                    <a:pt x="2102" y="8039"/>
                    <a:pt x="2269" y="7673"/>
                    <a:pt x="2402" y="7272"/>
                  </a:cubicBezTo>
                  <a:cubicBezTo>
                    <a:pt x="2469" y="7105"/>
                    <a:pt x="2536" y="6905"/>
                    <a:pt x="2569" y="6705"/>
                  </a:cubicBezTo>
                  <a:cubicBezTo>
                    <a:pt x="2603" y="6505"/>
                    <a:pt x="2636" y="6305"/>
                    <a:pt x="2636" y="6105"/>
                  </a:cubicBezTo>
                  <a:cubicBezTo>
                    <a:pt x="2636" y="5704"/>
                    <a:pt x="2669" y="5304"/>
                    <a:pt x="2736" y="4904"/>
                  </a:cubicBezTo>
                  <a:cubicBezTo>
                    <a:pt x="2803" y="4504"/>
                    <a:pt x="2903" y="4103"/>
                    <a:pt x="2969" y="3736"/>
                  </a:cubicBezTo>
                  <a:cubicBezTo>
                    <a:pt x="3070" y="3336"/>
                    <a:pt x="3170" y="2936"/>
                    <a:pt x="3270" y="2536"/>
                  </a:cubicBezTo>
                  <a:cubicBezTo>
                    <a:pt x="3470" y="1702"/>
                    <a:pt x="3737" y="934"/>
                    <a:pt x="4004" y="100"/>
                  </a:cubicBezTo>
                  <a:lnTo>
                    <a:pt x="380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 name="Google Shape;6195;p62">
              <a:extLst>
                <a:ext uri="{FF2B5EF4-FFF2-40B4-BE49-F238E27FC236}">
                  <a16:creationId xmlns:a16="http://schemas.microsoft.com/office/drawing/2014/main" id="{3DFBB59C-7736-4522-B936-5FBC1D20A445}"/>
                </a:ext>
              </a:extLst>
            </p:cNvPr>
            <p:cNvSpPr/>
            <p:nvPr/>
          </p:nvSpPr>
          <p:spPr>
            <a:xfrm>
              <a:off x="3842113" y="1885851"/>
              <a:ext cx="61309" cy="211215"/>
            </a:xfrm>
            <a:custGeom>
              <a:avLst/>
              <a:gdLst/>
              <a:ahLst/>
              <a:cxnLst/>
              <a:rect l="l" t="t" r="r" b="b"/>
              <a:pathLst>
                <a:path w="3370" h="11610" extrusionOk="0">
                  <a:moveTo>
                    <a:pt x="267" y="1"/>
                  </a:moveTo>
                  <a:lnTo>
                    <a:pt x="34" y="34"/>
                  </a:lnTo>
                  <a:cubicBezTo>
                    <a:pt x="0" y="1068"/>
                    <a:pt x="0" y="2069"/>
                    <a:pt x="67" y="3070"/>
                  </a:cubicBezTo>
                  <a:cubicBezTo>
                    <a:pt x="100" y="3570"/>
                    <a:pt x="134" y="4104"/>
                    <a:pt x="167" y="4604"/>
                  </a:cubicBezTo>
                  <a:cubicBezTo>
                    <a:pt x="200" y="5105"/>
                    <a:pt x="300" y="5605"/>
                    <a:pt x="367" y="6105"/>
                  </a:cubicBezTo>
                  <a:cubicBezTo>
                    <a:pt x="434" y="6606"/>
                    <a:pt x="467" y="7106"/>
                    <a:pt x="534" y="7640"/>
                  </a:cubicBezTo>
                  <a:cubicBezTo>
                    <a:pt x="601" y="8140"/>
                    <a:pt x="734" y="8640"/>
                    <a:pt x="934" y="9107"/>
                  </a:cubicBezTo>
                  <a:cubicBezTo>
                    <a:pt x="1168" y="9574"/>
                    <a:pt x="1435" y="10008"/>
                    <a:pt x="1735" y="10442"/>
                  </a:cubicBezTo>
                  <a:cubicBezTo>
                    <a:pt x="2068" y="10875"/>
                    <a:pt x="2469" y="11276"/>
                    <a:pt x="2902" y="11609"/>
                  </a:cubicBezTo>
                  <a:lnTo>
                    <a:pt x="3136" y="11542"/>
                  </a:lnTo>
                  <a:cubicBezTo>
                    <a:pt x="3303" y="11009"/>
                    <a:pt x="3369" y="10442"/>
                    <a:pt x="3369" y="9908"/>
                  </a:cubicBezTo>
                  <a:cubicBezTo>
                    <a:pt x="3369" y="9408"/>
                    <a:pt x="3336" y="8907"/>
                    <a:pt x="3269" y="8407"/>
                  </a:cubicBezTo>
                  <a:cubicBezTo>
                    <a:pt x="3203" y="7907"/>
                    <a:pt x="3036" y="7440"/>
                    <a:pt x="2836" y="7006"/>
                  </a:cubicBezTo>
                  <a:cubicBezTo>
                    <a:pt x="2635" y="6539"/>
                    <a:pt x="2435" y="6105"/>
                    <a:pt x="2235" y="5638"/>
                  </a:cubicBezTo>
                  <a:cubicBezTo>
                    <a:pt x="2068" y="5171"/>
                    <a:pt x="1902" y="4704"/>
                    <a:pt x="1735" y="4237"/>
                  </a:cubicBezTo>
                  <a:cubicBezTo>
                    <a:pt x="1601" y="3770"/>
                    <a:pt x="1401" y="3303"/>
                    <a:pt x="1234" y="2836"/>
                  </a:cubicBezTo>
                  <a:cubicBezTo>
                    <a:pt x="901" y="1902"/>
                    <a:pt x="601" y="968"/>
                    <a:pt x="26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7" name="Google Shape;6196;p62">
              <a:extLst>
                <a:ext uri="{FF2B5EF4-FFF2-40B4-BE49-F238E27FC236}">
                  <a16:creationId xmlns:a16="http://schemas.microsoft.com/office/drawing/2014/main" id="{565A2442-F073-4FEA-903F-5DEC600E5F81}"/>
                </a:ext>
              </a:extLst>
            </p:cNvPr>
            <p:cNvSpPr/>
            <p:nvPr/>
          </p:nvSpPr>
          <p:spPr>
            <a:xfrm>
              <a:off x="4074541" y="1907100"/>
              <a:ext cx="46737" cy="144448"/>
            </a:xfrm>
            <a:custGeom>
              <a:avLst/>
              <a:gdLst/>
              <a:ahLst/>
              <a:cxnLst/>
              <a:rect l="l" t="t" r="r" b="b"/>
              <a:pathLst>
                <a:path w="2569" h="7940" extrusionOk="0">
                  <a:moveTo>
                    <a:pt x="734" y="0"/>
                  </a:moveTo>
                  <a:lnTo>
                    <a:pt x="500" y="34"/>
                  </a:lnTo>
                  <a:lnTo>
                    <a:pt x="200" y="4037"/>
                  </a:lnTo>
                  <a:cubicBezTo>
                    <a:pt x="167" y="4370"/>
                    <a:pt x="133" y="4704"/>
                    <a:pt x="67" y="5037"/>
                  </a:cubicBezTo>
                  <a:cubicBezTo>
                    <a:pt x="0" y="5338"/>
                    <a:pt x="0" y="5671"/>
                    <a:pt x="100" y="6005"/>
                  </a:cubicBezTo>
                  <a:cubicBezTo>
                    <a:pt x="167" y="6338"/>
                    <a:pt x="300" y="6672"/>
                    <a:pt x="467" y="6972"/>
                  </a:cubicBezTo>
                  <a:cubicBezTo>
                    <a:pt x="667" y="7339"/>
                    <a:pt x="934" y="7673"/>
                    <a:pt x="1234" y="7939"/>
                  </a:cubicBezTo>
                  <a:lnTo>
                    <a:pt x="1468" y="7939"/>
                  </a:lnTo>
                  <a:cubicBezTo>
                    <a:pt x="1768" y="7639"/>
                    <a:pt x="2001" y="7306"/>
                    <a:pt x="2202" y="6939"/>
                  </a:cubicBezTo>
                  <a:cubicBezTo>
                    <a:pt x="2335" y="6605"/>
                    <a:pt x="2435" y="6272"/>
                    <a:pt x="2502" y="5905"/>
                  </a:cubicBezTo>
                  <a:cubicBezTo>
                    <a:pt x="2569" y="5571"/>
                    <a:pt x="2535" y="5204"/>
                    <a:pt x="2435" y="4871"/>
                  </a:cubicBezTo>
                  <a:cubicBezTo>
                    <a:pt x="2335" y="4537"/>
                    <a:pt x="2202" y="4203"/>
                    <a:pt x="2135" y="3870"/>
                  </a:cubicBezTo>
                  <a:cubicBezTo>
                    <a:pt x="2068" y="3536"/>
                    <a:pt x="1968" y="3203"/>
                    <a:pt x="1868" y="2869"/>
                  </a:cubicBezTo>
                  <a:cubicBezTo>
                    <a:pt x="1768" y="2536"/>
                    <a:pt x="1668" y="2235"/>
                    <a:pt x="1568" y="1902"/>
                  </a:cubicBezTo>
                  <a:cubicBezTo>
                    <a:pt x="1301" y="1235"/>
                    <a:pt x="1034" y="601"/>
                    <a:pt x="73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8" name="Google Shape;6197;p62">
              <a:extLst>
                <a:ext uri="{FF2B5EF4-FFF2-40B4-BE49-F238E27FC236}">
                  <a16:creationId xmlns:a16="http://schemas.microsoft.com/office/drawing/2014/main" id="{6F81EE64-B785-44BF-85C1-0D7A61EA204E}"/>
                </a:ext>
              </a:extLst>
            </p:cNvPr>
            <p:cNvSpPr/>
            <p:nvPr/>
          </p:nvSpPr>
          <p:spPr>
            <a:xfrm>
              <a:off x="3883374" y="1632193"/>
              <a:ext cx="109246" cy="87397"/>
            </a:xfrm>
            <a:custGeom>
              <a:avLst/>
              <a:gdLst/>
              <a:ahLst/>
              <a:cxnLst/>
              <a:rect l="l" t="t" r="r" b="b"/>
              <a:pathLst>
                <a:path w="6005" h="4804" extrusionOk="0">
                  <a:moveTo>
                    <a:pt x="101" y="1"/>
                  </a:moveTo>
                  <a:lnTo>
                    <a:pt x="1" y="234"/>
                  </a:lnTo>
                  <a:cubicBezTo>
                    <a:pt x="468" y="634"/>
                    <a:pt x="935" y="1101"/>
                    <a:pt x="1335" y="1535"/>
                  </a:cubicBezTo>
                  <a:cubicBezTo>
                    <a:pt x="1568" y="1735"/>
                    <a:pt x="1768" y="1969"/>
                    <a:pt x="1969" y="2202"/>
                  </a:cubicBezTo>
                  <a:cubicBezTo>
                    <a:pt x="2169" y="2436"/>
                    <a:pt x="2402" y="2636"/>
                    <a:pt x="2569" y="2869"/>
                  </a:cubicBezTo>
                  <a:cubicBezTo>
                    <a:pt x="2769" y="3103"/>
                    <a:pt x="2936" y="3370"/>
                    <a:pt x="3103" y="3636"/>
                  </a:cubicBezTo>
                  <a:cubicBezTo>
                    <a:pt x="3236" y="3870"/>
                    <a:pt x="3470" y="4070"/>
                    <a:pt x="3737" y="4237"/>
                  </a:cubicBezTo>
                  <a:cubicBezTo>
                    <a:pt x="4003" y="4404"/>
                    <a:pt x="4304" y="4504"/>
                    <a:pt x="4604" y="4604"/>
                  </a:cubicBezTo>
                  <a:cubicBezTo>
                    <a:pt x="4971" y="4737"/>
                    <a:pt x="5371" y="4804"/>
                    <a:pt x="5738" y="4804"/>
                  </a:cubicBezTo>
                  <a:lnTo>
                    <a:pt x="5938" y="4637"/>
                  </a:lnTo>
                  <a:cubicBezTo>
                    <a:pt x="6005" y="3903"/>
                    <a:pt x="5838" y="3136"/>
                    <a:pt x="5404" y="2502"/>
                  </a:cubicBezTo>
                  <a:cubicBezTo>
                    <a:pt x="5238" y="2202"/>
                    <a:pt x="4971" y="2002"/>
                    <a:pt x="4671" y="1835"/>
                  </a:cubicBezTo>
                  <a:cubicBezTo>
                    <a:pt x="4404" y="1668"/>
                    <a:pt x="4070" y="1535"/>
                    <a:pt x="3803" y="1368"/>
                  </a:cubicBezTo>
                  <a:cubicBezTo>
                    <a:pt x="3503" y="1201"/>
                    <a:pt x="3203" y="1068"/>
                    <a:pt x="2903" y="901"/>
                  </a:cubicBezTo>
                  <a:cubicBezTo>
                    <a:pt x="2636" y="768"/>
                    <a:pt x="2302" y="634"/>
                    <a:pt x="2002" y="534"/>
                  </a:cubicBezTo>
                  <a:cubicBezTo>
                    <a:pt x="1402" y="267"/>
                    <a:pt x="768" y="101"/>
                    <a:pt x="10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9" name="Google Shape;6198;p62">
              <a:extLst>
                <a:ext uri="{FF2B5EF4-FFF2-40B4-BE49-F238E27FC236}">
                  <a16:creationId xmlns:a16="http://schemas.microsoft.com/office/drawing/2014/main" id="{E1FE442A-C8AC-422F-8A62-1BF42EB64880}"/>
                </a:ext>
              </a:extLst>
            </p:cNvPr>
            <p:cNvSpPr/>
            <p:nvPr/>
          </p:nvSpPr>
          <p:spPr>
            <a:xfrm>
              <a:off x="3806310" y="1377916"/>
              <a:ext cx="49174" cy="178432"/>
            </a:xfrm>
            <a:custGeom>
              <a:avLst/>
              <a:gdLst/>
              <a:ahLst/>
              <a:cxnLst/>
              <a:rect l="l" t="t" r="r" b="b"/>
              <a:pathLst>
                <a:path w="2703" h="9808" extrusionOk="0">
                  <a:moveTo>
                    <a:pt x="534" y="1"/>
                  </a:moveTo>
                  <a:lnTo>
                    <a:pt x="300" y="101"/>
                  </a:lnTo>
                  <a:cubicBezTo>
                    <a:pt x="167" y="568"/>
                    <a:pt x="67" y="1035"/>
                    <a:pt x="34" y="1502"/>
                  </a:cubicBezTo>
                  <a:cubicBezTo>
                    <a:pt x="0" y="1902"/>
                    <a:pt x="0" y="2336"/>
                    <a:pt x="34" y="2736"/>
                  </a:cubicBezTo>
                  <a:cubicBezTo>
                    <a:pt x="67" y="3136"/>
                    <a:pt x="167" y="3537"/>
                    <a:pt x="334" y="3870"/>
                  </a:cubicBezTo>
                  <a:cubicBezTo>
                    <a:pt x="501" y="4237"/>
                    <a:pt x="634" y="4638"/>
                    <a:pt x="734" y="5004"/>
                  </a:cubicBezTo>
                  <a:cubicBezTo>
                    <a:pt x="867" y="5405"/>
                    <a:pt x="968" y="5772"/>
                    <a:pt x="1068" y="6172"/>
                  </a:cubicBezTo>
                  <a:cubicBezTo>
                    <a:pt x="1134" y="6572"/>
                    <a:pt x="1234" y="6973"/>
                    <a:pt x="1334" y="7373"/>
                  </a:cubicBezTo>
                  <a:cubicBezTo>
                    <a:pt x="1501" y="8173"/>
                    <a:pt x="1635" y="9007"/>
                    <a:pt x="1735" y="9808"/>
                  </a:cubicBezTo>
                  <a:lnTo>
                    <a:pt x="1968" y="9808"/>
                  </a:lnTo>
                  <a:cubicBezTo>
                    <a:pt x="2268" y="9007"/>
                    <a:pt x="2435" y="8173"/>
                    <a:pt x="2569" y="7306"/>
                  </a:cubicBezTo>
                  <a:cubicBezTo>
                    <a:pt x="2602" y="6906"/>
                    <a:pt x="2635" y="6439"/>
                    <a:pt x="2669" y="6005"/>
                  </a:cubicBezTo>
                  <a:cubicBezTo>
                    <a:pt x="2702" y="5572"/>
                    <a:pt x="2669" y="5138"/>
                    <a:pt x="2669" y="4704"/>
                  </a:cubicBezTo>
                  <a:lnTo>
                    <a:pt x="2669" y="3370"/>
                  </a:lnTo>
                  <a:cubicBezTo>
                    <a:pt x="2669" y="2936"/>
                    <a:pt x="2569" y="2503"/>
                    <a:pt x="2369" y="2102"/>
                  </a:cubicBezTo>
                  <a:cubicBezTo>
                    <a:pt x="2002" y="1235"/>
                    <a:pt x="1368" y="501"/>
                    <a:pt x="53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0" name="Google Shape;6199;p62">
              <a:extLst>
                <a:ext uri="{FF2B5EF4-FFF2-40B4-BE49-F238E27FC236}">
                  <a16:creationId xmlns:a16="http://schemas.microsoft.com/office/drawing/2014/main" id="{743D2001-0D73-460F-AF77-DA27CCEFBE84}"/>
                </a:ext>
              </a:extLst>
            </p:cNvPr>
            <p:cNvSpPr/>
            <p:nvPr/>
          </p:nvSpPr>
          <p:spPr>
            <a:xfrm>
              <a:off x="4114582" y="1662538"/>
              <a:ext cx="105007" cy="106208"/>
            </a:xfrm>
            <a:custGeom>
              <a:avLst/>
              <a:gdLst/>
              <a:ahLst/>
              <a:cxnLst/>
              <a:rect l="l" t="t" r="r" b="b"/>
              <a:pathLst>
                <a:path w="5772" h="5838" extrusionOk="0">
                  <a:moveTo>
                    <a:pt x="134" y="0"/>
                  </a:moveTo>
                  <a:lnTo>
                    <a:pt x="1" y="201"/>
                  </a:lnTo>
                  <a:cubicBezTo>
                    <a:pt x="401" y="734"/>
                    <a:pt x="835" y="1268"/>
                    <a:pt x="1235" y="1802"/>
                  </a:cubicBezTo>
                  <a:cubicBezTo>
                    <a:pt x="1435" y="2035"/>
                    <a:pt x="1635" y="2302"/>
                    <a:pt x="1835" y="2569"/>
                  </a:cubicBezTo>
                  <a:cubicBezTo>
                    <a:pt x="2002" y="2836"/>
                    <a:pt x="2202" y="3103"/>
                    <a:pt x="2402" y="3369"/>
                  </a:cubicBezTo>
                  <a:cubicBezTo>
                    <a:pt x="2569" y="3636"/>
                    <a:pt x="2736" y="3903"/>
                    <a:pt x="2869" y="4203"/>
                  </a:cubicBezTo>
                  <a:cubicBezTo>
                    <a:pt x="3003" y="4470"/>
                    <a:pt x="3203" y="4737"/>
                    <a:pt x="3470" y="4937"/>
                  </a:cubicBezTo>
                  <a:cubicBezTo>
                    <a:pt x="3737" y="5137"/>
                    <a:pt x="4037" y="5304"/>
                    <a:pt x="4337" y="5471"/>
                  </a:cubicBezTo>
                  <a:cubicBezTo>
                    <a:pt x="4704" y="5638"/>
                    <a:pt x="5104" y="5771"/>
                    <a:pt x="5505" y="5838"/>
                  </a:cubicBezTo>
                  <a:lnTo>
                    <a:pt x="5705" y="5671"/>
                  </a:lnTo>
                  <a:cubicBezTo>
                    <a:pt x="5771" y="5271"/>
                    <a:pt x="5771" y="4837"/>
                    <a:pt x="5705" y="4437"/>
                  </a:cubicBezTo>
                  <a:cubicBezTo>
                    <a:pt x="5638" y="4070"/>
                    <a:pt x="5505" y="3736"/>
                    <a:pt x="5338" y="3403"/>
                  </a:cubicBezTo>
                  <a:cubicBezTo>
                    <a:pt x="5171" y="3069"/>
                    <a:pt x="4937" y="2802"/>
                    <a:pt x="4637" y="2602"/>
                  </a:cubicBezTo>
                  <a:cubicBezTo>
                    <a:pt x="4370" y="2402"/>
                    <a:pt x="4037" y="2202"/>
                    <a:pt x="3770" y="2002"/>
                  </a:cubicBezTo>
                  <a:cubicBezTo>
                    <a:pt x="3503" y="1802"/>
                    <a:pt x="3203" y="1602"/>
                    <a:pt x="2936" y="1401"/>
                  </a:cubicBezTo>
                  <a:cubicBezTo>
                    <a:pt x="2669" y="1201"/>
                    <a:pt x="2336" y="1034"/>
                    <a:pt x="2035" y="868"/>
                  </a:cubicBezTo>
                  <a:cubicBezTo>
                    <a:pt x="1435" y="534"/>
                    <a:pt x="801" y="234"/>
                    <a:pt x="13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1" name="Google Shape;6200;p62">
              <a:extLst>
                <a:ext uri="{FF2B5EF4-FFF2-40B4-BE49-F238E27FC236}">
                  <a16:creationId xmlns:a16="http://schemas.microsoft.com/office/drawing/2014/main" id="{E669F1AD-F45F-4856-9724-FA478981AD19}"/>
                </a:ext>
              </a:extLst>
            </p:cNvPr>
            <p:cNvSpPr/>
            <p:nvPr/>
          </p:nvSpPr>
          <p:spPr>
            <a:xfrm>
              <a:off x="4155843" y="1511795"/>
              <a:ext cx="170555" cy="70660"/>
            </a:xfrm>
            <a:custGeom>
              <a:avLst/>
              <a:gdLst/>
              <a:ahLst/>
              <a:cxnLst/>
              <a:rect l="l" t="t" r="r" b="b"/>
              <a:pathLst>
                <a:path w="9375" h="3884" extrusionOk="0">
                  <a:moveTo>
                    <a:pt x="1972" y="1"/>
                  </a:moveTo>
                  <a:cubicBezTo>
                    <a:pt x="1337" y="1"/>
                    <a:pt x="703" y="32"/>
                    <a:pt x="68" y="81"/>
                  </a:cubicBezTo>
                  <a:lnTo>
                    <a:pt x="1" y="314"/>
                  </a:lnTo>
                  <a:cubicBezTo>
                    <a:pt x="801" y="648"/>
                    <a:pt x="1635" y="881"/>
                    <a:pt x="2403" y="1215"/>
                  </a:cubicBezTo>
                  <a:cubicBezTo>
                    <a:pt x="2803" y="1348"/>
                    <a:pt x="3170" y="1482"/>
                    <a:pt x="3537" y="1682"/>
                  </a:cubicBezTo>
                  <a:cubicBezTo>
                    <a:pt x="3904" y="1815"/>
                    <a:pt x="4271" y="1982"/>
                    <a:pt x="4638" y="2182"/>
                  </a:cubicBezTo>
                  <a:cubicBezTo>
                    <a:pt x="4971" y="2349"/>
                    <a:pt x="5305" y="2582"/>
                    <a:pt x="5638" y="2816"/>
                  </a:cubicBezTo>
                  <a:cubicBezTo>
                    <a:pt x="5772" y="2916"/>
                    <a:pt x="5938" y="3049"/>
                    <a:pt x="6105" y="3116"/>
                  </a:cubicBezTo>
                  <a:cubicBezTo>
                    <a:pt x="6272" y="3216"/>
                    <a:pt x="6439" y="3283"/>
                    <a:pt x="6639" y="3350"/>
                  </a:cubicBezTo>
                  <a:lnTo>
                    <a:pt x="7206" y="3550"/>
                  </a:lnTo>
                  <a:cubicBezTo>
                    <a:pt x="7406" y="3583"/>
                    <a:pt x="7606" y="3650"/>
                    <a:pt x="7806" y="3683"/>
                  </a:cubicBezTo>
                  <a:cubicBezTo>
                    <a:pt x="8273" y="3783"/>
                    <a:pt x="8740" y="3850"/>
                    <a:pt x="9207" y="3883"/>
                  </a:cubicBezTo>
                  <a:lnTo>
                    <a:pt x="9374" y="3683"/>
                  </a:lnTo>
                  <a:cubicBezTo>
                    <a:pt x="9274" y="3183"/>
                    <a:pt x="9074" y="2716"/>
                    <a:pt x="8807" y="2315"/>
                  </a:cubicBezTo>
                  <a:cubicBezTo>
                    <a:pt x="8674" y="2115"/>
                    <a:pt x="8507" y="1915"/>
                    <a:pt x="8374" y="1748"/>
                  </a:cubicBezTo>
                  <a:cubicBezTo>
                    <a:pt x="8273" y="1648"/>
                    <a:pt x="8207" y="1582"/>
                    <a:pt x="8107" y="1482"/>
                  </a:cubicBezTo>
                  <a:lnTo>
                    <a:pt x="7840" y="1248"/>
                  </a:lnTo>
                  <a:cubicBezTo>
                    <a:pt x="7673" y="1115"/>
                    <a:pt x="7473" y="981"/>
                    <a:pt x="7273" y="881"/>
                  </a:cubicBezTo>
                  <a:cubicBezTo>
                    <a:pt x="7073" y="781"/>
                    <a:pt x="6839" y="714"/>
                    <a:pt x="6606" y="648"/>
                  </a:cubicBezTo>
                  <a:cubicBezTo>
                    <a:pt x="6172" y="514"/>
                    <a:pt x="5705" y="447"/>
                    <a:pt x="5271" y="347"/>
                  </a:cubicBezTo>
                  <a:cubicBezTo>
                    <a:pt x="4838" y="247"/>
                    <a:pt x="4404" y="181"/>
                    <a:pt x="3937" y="114"/>
                  </a:cubicBezTo>
                  <a:cubicBezTo>
                    <a:pt x="3503" y="47"/>
                    <a:pt x="3070" y="47"/>
                    <a:pt x="2669" y="14"/>
                  </a:cubicBezTo>
                  <a:cubicBezTo>
                    <a:pt x="2437" y="5"/>
                    <a:pt x="2205" y="1"/>
                    <a:pt x="197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2" name="Google Shape;6201;p62">
              <a:extLst>
                <a:ext uri="{FF2B5EF4-FFF2-40B4-BE49-F238E27FC236}">
                  <a16:creationId xmlns:a16="http://schemas.microsoft.com/office/drawing/2014/main" id="{F4B3D75D-3002-4A42-BCDC-C56A4F8FDB46}"/>
                </a:ext>
              </a:extLst>
            </p:cNvPr>
            <p:cNvSpPr/>
            <p:nvPr/>
          </p:nvSpPr>
          <p:spPr>
            <a:xfrm>
              <a:off x="3929492" y="1409480"/>
              <a:ext cx="82558" cy="79519"/>
            </a:xfrm>
            <a:custGeom>
              <a:avLst/>
              <a:gdLst/>
              <a:ahLst/>
              <a:cxnLst/>
              <a:rect l="l" t="t" r="r" b="b"/>
              <a:pathLst>
                <a:path w="4538" h="4371" extrusionOk="0">
                  <a:moveTo>
                    <a:pt x="3336" y="0"/>
                  </a:moveTo>
                  <a:cubicBezTo>
                    <a:pt x="3070" y="34"/>
                    <a:pt x="2769" y="101"/>
                    <a:pt x="2502" y="201"/>
                  </a:cubicBezTo>
                  <a:cubicBezTo>
                    <a:pt x="2269" y="334"/>
                    <a:pt x="2069" y="501"/>
                    <a:pt x="1935" y="734"/>
                  </a:cubicBezTo>
                  <a:cubicBezTo>
                    <a:pt x="1769" y="968"/>
                    <a:pt x="1635" y="1201"/>
                    <a:pt x="1502" y="1401"/>
                  </a:cubicBezTo>
                  <a:lnTo>
                    <a:pt x="1068" y="2069"/>
                  </a:lnTo>
                  <a:cubicBezTo>
                    <a:pt x="935" y="2302"/>
                    <a:pt x="801" y="2536"/>
                    <a:pt x="668" y="2769"/>
                  </a:cubicBezTo>
                  <a:cubicBezTo>
                    <a:pt x="401" y="3236"/>
                    <a:pt x="201" y="3703"/>
                    <a:pt x="1" y="4203"/>
                  </a:cubicBezTo>
                  <a:lnTo>
                    <a:pt x="201" y="4370"/>
                  </a:lnTo>
                  <a:cubicBezTo>
                    <a:pt x="634" y="4103"/>
                    <a:pt x="1068" y="3837"/>
                    <a:pt x="1535" y="3603"/>
                  </a:cubicBezTo>
                  <a:lnTo>
                    <a:pt x="2169" y="3203"/>
                  </a:lnTo>
                  <a:cubicBezTo>
                    <a:pt x="2369" y="3069"/>
                    <a:pt x="2603" y="2969"/>
                    <a:pt x="2803" y="2836"/>
                  </a:cubicBezTo>
                  <a:cubicBezTo>
                    <a:pt x="3036" y="2736"/>
                    <a:pt x="3236" y="2636"/>
                    <a:pt x="3503" y="2536"/>
                  </a:cubicBezTo>
                  <a:cubicBezTo>
                    <a:pt x="3703" y="2436"/>
                    <a:pt x="3903" y="2302"/>
                    <a:pt x="4037" y="2102"/>
                  </a:cubicBezTo>
                  <a:cubicBezTo>
                    <a:pt x="4170" y="1868"/>
                    <a:pt x="4304" y="1635"/>
                    <a:pt x="4370" y="1368"/>
                  </a:cubicBezTo>
                  <a:cubicBezTo>
                    <a:pt x="4471" y="1035"/>
                    <a:pt x="4537" y="701"/>
                    <a:pt x="4537" y="367"/>
                  </a:cubicBezTo>
                  <a:lnTo>
                    <a:pt x="4404" y="167"/>
                  </a:lnTo>
                  <a:cubicBezTo>
                    <a:pt x="4070" y="34"/>
                    <a:pt x="3703" y="0"/>
                    <a:pt x="33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3" name="Google Shape;6202;p62">
              <a:extLst>
                <a:ext uri="{FF2B5EF4-FFF2-40B4-BE49-F238E27FC236}">
                  <a16:creationId xmlns:a16="http://schemas.microsoft.com/office/drawing/2014/main" id="{90D28BAD-1F1F-4089-B963-AD6E77552DF5}"/>
                </a:ext>
              </a:extLst>
            </p:cNvPr>
            <p:cNvSpPr/>
            <p:nvPr/>
          </p:nvSpPr>
          <p:spPr>
            <a:xfrm>
              <a:off x="3882155" y="1485343"/>
              <a:ext cx="54632" cy="71624"/>
            </a:xfrm>
            <a:custGeom>
              <a:avLst/>
              <a:gdLst/>
              <a:ahLst/>
              <a:cxnLst/>
              <a:rect l="l" t="t" r="r" b="b"/>
              <a:pathLst>
                <a:path w="3003" h="3937" extrusionOk="0">
                  <a:moveTo>
                    <a:pt x="2069" y="0"/>
                  </a:moveTo>
                  <a:cubicBezTo>
                    <a:pt x="1936" y="0"/>
                    <a:pt x="1802" y="0"/>
                    <a:pt x="1669" y="33"/>
                  </a:cubicBezTo>
                  <a:cubicBezTo>
                    <a:pt x="1435" y="67"/>
                    <a:pt x="1235" y="134"/>
                    <a:pt x="1035" y="267"/>
                  </a:cubicBezTo>
                  <a:cubicBezTo>
                    <a:pt x="835" y="367"/>
                    <a:pt x="701" y="534"/>
                    <a:pt x="668" y="734"/>
                  </a:cubicBezTo>
                  <a:cubicBezTo>
                    <a:pt x="635" y="934"/>
                    <a:pt x="568" y="1168"/>
                    <a:pt x="501" y="1368"/>
                  </a:cubicBezTo>
                  <a:cubicBezTo>
                    <a:pt x="434" y="1535"/>
                    <a:pt x="368" y="1735"/>
                    <a:pt x="301" y="1935"/>
                  </a:cubicBezTo>
                  <a:cubicBezTo>
                    <a:pt x="268" y="2135"/>
                    <a:pt x="201" y="2368"/>
                    <a:pt x="168" y="2535"/>
                  </a:cubicBezTo>
                  <a:cubicBezTo>
                    <a:pt x="68" y="2969"/>
                    <a:pt x="1" y="3369"/>
                    <a:pt x="1" y="3803"/>
                  </a:cubicBezTo>
                  <a:lnTo>
                    <a:pt x="201" y="3936"/>
                  </a:lnTo>
                  <a:cubicBezTo>
                    <a:pt x="568" y="3669"/>
                    <a:pt x="868" y="3436"/>
                    <a:pt x="1202" y="3202"/>
                  </a:cubicBezTo>
                  <a:cubicBezTo>
                    <a:pt x="1335" y="3069"/>
                    <a:pt x="1502" y="2969"/>
                    <a:pt x="1669" y="2835"/>
                  </a:cubicBezTo>
                  <a:lnTo>
                    <a:pt x="2102" y="2469"/>
                  </a:lnTo>
                  <a:cubicBezTo>
                    <a:pt x="2269" y="2368"/>
                    <a:pt x="2436" y="2268"/>
                    <a:pt x="2603" y="2168"/>
                  </a:cubicBezTo>
                  <a:cubicBezTo>
                    <a:pt x="2769" y="2068"/>
                    <a:pt x="2903" y="1935"/>
                    <a:pt x="2936" y="1735"/>
                  </a:cubicBezTo>
                  <a:cubicBezTo>
                    <a:pt x="3003" y="1535"/>
                    <a:pt x="3003" y="1301"/>
                    <a:pt x="3003" y="1101"/>
                  </a:cubicBezTo>
                  <a:cubicBezTo>
                    <a:pt x="2970" y="967"/>
                    <a:pt x="2970" y="801"/>
                    <a:pt x="2936" y="667"/>
                  </a:cubicBezTo>
                  <a:lnTo>
                    <a:pt x="2870" y="434"/>
                  </a:lnTo>
                  <a:lnTo>
                    <a:pt x="2836" y="334"/>
                  </a:lnTo>
                  <a:lnTo>
                    <a:pt x="2769" y="167"/>
                  </a:lnTo>
                  <a:lnTo>
                    <a:pt x="2603" y="33"/>
                  </a:lnTo>
                  <a:lnTo>
                    <a:pt x="2469"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4" name="Google Shape;6203;p62">
              <a:extLst>
                <a:ext uri="{FF2B5EF4-FFF2-40B4-BE49-F238E27FC236}">
                  <a16:creationId xmlns:a16="http://schemas.microsoft.com/office/drawing/2014/main" id="{D84DB71E-C3DE-4691-8636-D00126912D6D}"/>
                </a:ext>
              </a:extLst>
            </p:cNvPr>
            <p:cNvSpPr/>
            <p:nvPr/>
          </p:nvSpPr>
          <p:spPr>
            <a:xfrm>
              <a:off x="3542938" y="1372822"/>
              <a:ext cx="161440" cy="75517"/>
            </a:xfrm>
            <a:custGeom>
              <a:avLst/>
              <a:gdLst/>
              <a:ahLst/>
              <a:cxnLst/>
              <a:rect l="l" t="t" r="r" b="b"/>
              <a:pathLst>
                <a:path w="8874" h="4151" extrusionOk="0">
                  <a:moveTo>
                    <a:pt x="2287" y="1"/>
                  </a:moveTo>
                  <a:cubicBezTo>
                    <a:pt x="1969" y="1"/>
                    <a:pt x="1652" y="32"/>
                    <a:pt x="1334" y="81"/>
                  </a:cubicBezTo>
                  <a:cubicBezTo>
                    <a:pt x="867" y="181"/>
                    <a:pt x="434" y="381"/>
                    <a:pt x="34" y="648"/>
                  </a:cubicBezTo>
                  <a:lnTo>
                    <a:pt x="0" y="881"/>
                  </a:lnTo>
                  <a:cubicBezTo>
                    <a:pt x="334" y="1215"/>
                    <a:pt x="667" y="1515"/>
                    <a:pt x="1034" y="1782"/>
                  </a:cubicBezTo>
                  <a:cubicBezTo>
                    <a:pt x="1368" y="2015"/>
                    <a:pt x="1701" y="2182"/>
                    <a:pt x="2068" y="2349"/>
                  </a:cubicBezTo>
                  <a:cubicBezTo>
                    <a:pt x="2235" y="2416"/>
                    <a:pt x="2435" y="2482"/>
                    <a:pt x="2602" y="2549"/>
                  </a:cubicBezTo>
                  <a:cubicBezTo>
                    <a:pt x="2769" y="2583"/>
                    <a:pt x="2969" y="2616"/>
                    <a:pt x="3136" y="2649"/>
                  </a:cubicBezTo>
                  <a:cubicBezTo>
                    <a:pt x="3536" y="2649"/>
                    <a:pt x="3903" y="2716"/>
                    <a:pt x="4270" y="2783"/>
                  </a:cubicBezTo>
                  <a:cubicBezTo>
                    <a:pt x="4637" y="2849"/>
                    <a:pt x="5004" y="2949"/>
                    <a:pt x="5371" y="3050"/>
                  </a:cubicBezTo>
                  <a:cubicBezTo>
                    <a:pt x="5738" y="3150"/>
                    <a:pt x="6138" y="3250"/>
                    <a:pt x="6505" y="3383"/>
                  </a:cubicBezTo>
                  <a:cubicBezTo>
                    <a:pt x="7239" y="3583"/>
                    <a:pt x="7973" y="3883"/>
                    <a:pt x="8740" y="4150"/>
                  </a:cubicBezTo>
                  <a:lnTo>
                    <a:pt x="8873" y="3984"/>
                  </a:lnTo>
                  <a:cubicBezTo>
                    <a:pt x="8339" y="3350"/>
                    <a:pt x="7706" y="2816"/>
                    <a:pt x="7072" y="2316"/>
                  </a:cubicBezTo>
                  <a:cubicBezTo>
                    <a:pt x="6738" y="2049"/>
                    <a:pt x="6405" y="1815"/>
                    <a:pt x="6038" y="1582"/>
                  </a:cubicBezTo>
                  <a:cubicBezTo>
                    <a:pt x="5704" y="1348"/>
                    <a:pt x="5337" y="1182"/>
                    <a:pt x="4970" y="981"/>
                  </a:cubicBezTo>
                  <a:cubicBezTo>
                    <a:pt x="4570" y="748"/>
                    <a:pt x="4237" y="548"/>
                    <a:pt x="3836" y="348"/>
                  </a:cubicBezTo>
                  <a:cubicBezTo>
                    <a:pt x="3469" y="147"/>
                    <a:pt x="3069" y="47"/>
                    <a:pt x="2635" y="14"/>
                  </a:cubicBezTo>
                  <a:cubicBezTo>
                    <a:pt x="2519" y="5"/>
                    <a:pt x="2403" y="1"/>
                    <a:pt x="228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5" name="Google Shape;6204;p62">
              <a:extLst>
                <a:ext uri="{FF2B5EF4-FFF2-40B4-BE49-F238E27FC236}">
                  <a16:creationId xmlns:a16="http://schemas.microsoft.com/office/drawing/2014/main" id="{315D1BDD-CBBA-4C9D-BC30-6E641E990BE8}"/>
                </a:ext>
              </a:extLst>
            </p:cNvPr>
            <p:cNvSpPr/>
            <p:nvPr/>
          </p:nvSpPr>
          <p:spPr>
            <a:xfrm>
              <a:off x="3651565" y="1512177"/>
              <a:ext cx="160822" cy="79374"/>
            </a:xfrm>
            <a:custGeom>
              <a:avLst/>
              <a:gdLst/>
              <a:ahLst/>
              <a:cxnLst/>
              <a:rect l="l" t="t" r="r" b="b"/>
              <a:pathLst>
                <a:path w="8840" h="4363" extrusionOk="0">
                  <a:moveTo>
                    <a:pt x="2196" y="1"/>
                  </a:moveTo>
                  <a:cubicBezTo>
                    <a:pt x="1432" y="1"/>
                    <a:pt x="698" y="200"/>
                    <a:pt x="33" y="560"/>
                  </a:cubicBezTo>
                  <a:lnTo>
                    <a:pt x="0" y="793"/>
                  </a:lnTo>
                  <a:cubicBezTo>
                    <a:pt x="267" y="1160"/>
                    <a:pt x="601" y="1494"/>
                    <a:pt x="1001" y="1761"/>
                  </a:cubicBezTo>
                  <a:cubicBezTo>
                    <a:pt x="1301" y="1994"/>
                    <a:pt x="1635" y="2194"/>
                    <a:pt x="2002" y="2361"/>
                  </a:cubicBezTo>
                  <a:cubicBezTo>
                    <a:pt x="2335" y="2528"/>
                    <a:pt x="2702" y="2628"/>
                    <a:pt x="3069" y="2695"/>
                  </a:cubicBezTo>
                  <a:cubicBezTo>
                    <a:pt x="3469" y="2728"/>
                    <a:pt x="3836" y="2795"/>
                    <a:pt x="4236" y="2862"/>
                  </a:cubicBezTo>
                  <a:cubicBezTo>
                    <a:pt x="4603" y="2962"/>
                    <a:pt x="4970" y="3062"/>
                    <a:pt x="5337" y="3195"/>
                  </a:cubicBezTo>
                  <a:cubicBezTo>
                    <a:pt x="5704" y="3295"/>
                    <a:pt x="6071" y="3395"/>
                    <a:pt x="6438" y="3529"/>
                  </a:cubicBezTo>
                  <a:cubicBezTo>
                    <a:pt x="7205" y="3762"/>
                    <a:pt x="7939" y="4029"/>
                    <a:pt x="8673" y="4363"/>
                  </a:cubicBezTo>
                  <a:lnTo>
                    <a:pt x="8840" y="4162"/>
                  </a:lnTo>
                  <a:cubicBezTo>
                    <a:pt x="8273" y="3529"/>
                    <a:pt x="7672" y="2962"/>
                    <a:pt x="7038" y="2461"/>
                  </a:cubicBezTo>
                  <a:cubicBezTo>
                    <a:pt x="6705" y="2194"/>
                    <a:pt x="6371" y="1961"/>
                    <a:pt x="6038" y="1727"/>
                  </a:cubicBezTo>
                  <a:cubicBezTo>
                    <a:pt x="5671" y="1494"/>
                    <a:pt x="5304" y="1294"/>
                    <a:pt x="4937" y="1094"/>
                  </a:cubicBezTo>
                  <a:cubicBezTo>
                    <a:pt x="4603" y="860"/>
                    <a:pt x="4236" y="660"/>
                    <a:pt x="3870" y="426"/>
                  </a:cubicBezTo>
                  <a:cubicBezTo>
                    <a:pt x="3503" y="226"/>
                    <a:pt x="3069" y="93"/>
                    <a:pt x="2669" y="26"/>
                  </a:cubicBezTo>
                  <a:cubicBezTo>
                    <a:pt x="2510" y="9"/>
                    <a:pt x="2352" y="1"/>
                    <a:pt x="219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6" name="Google Shape;6205;p62">
              <a:extLst>
                <a:ext uri="{FF2B5EF4-FFF2-40B4-BE49-F238E27FC236}">
                  <a16:creationId xmlns:a16="http://schemas.microsoft.com/office/drawing/2014/main" id="{F603E355-E5BD-4DD0-98CD-D1D7982DA8F1}"/>
                </a:ext>
              </a:extLst>
            </p:cNvPr>
            <p:cNvSpPr/>
            <p:nvPr/>
          </p:nvSpPr>
          <p:spPr>
            <a:xfrm>
              <a:off x="3387574" y="1762670"/>
              <a:ext cx="52212" cy="69805"/>
            </a:xfrm>
            <a:custGeom>
              <a:avLst/>
              <a:gdLst/>
              <a:ahLst/>
              <a:cxnLst/>
              <a:rect l="l" t="t" r="r" b="b"/>
              <a:pathLst>
                <a:path w="2870" h="3837" extrusionOk="0">
                  <a:moveTo>
                    <a:pt x="2669" y="0"/>
                  </a:moveTo>
                  <a:cubicBezTo>
                    <a:pt x="2336" y="167"/>
                    <a:pt x="2002" y="401"/>
                    <a:pt x="1669" y="634"/>
                  </a:cubicBezTo>
                  <a:lnTo>
                    <a:pt x="1202" y="1001"/>
                  </a:lnTo>
                  <a:cubicBezTo>
                    <a:pt x="1035" y="1134"/>
                    <a:pt x="901" y="1235"/>
                    <a:pt x="768" y="1401"/>
                  </a:cubicBezTo>
                  <a:cubicBezTo>
                    <a:pt x="635" y="1535"/>
                    <a:pt x="468" y="1635"/>
                    <a:pt x="301" y="1768"/>
                  </a:cubicBezTo>
                  <a:cubicBezTo>
                    <a:pt x="134" y="1868"/>
                    <a:pt x="34" y="2035"/>
                    <a:pt x="1" y="2235"/>
                  </a:cubicBezTo>
                  <a:cubicBezTo>
                    <a:pt x="1" y="2469"/>
                    <a:pt x="1" y="2702"/>
                    <a:pt x="67" y="2902"/>
                  </a:cubicBezTo>
                  <a:cubicBezTo>
                    <a:pt x="101" y="3036"/>
                    <a:pt x="168" y="3169"/>
                    <a:pt x="201" y="3269"/>
                  </a:cubicBezTo>
                  <a:lnTo>
                    <a:pt x="334" y="3503"/>
                  </a:lnTo>
                  <a:lnTo>
                    <a:pt x="401" y="3603"/>
                  </a:lnTo>
                  <a:lnTo>
                    <a:pt x="468" y="3703"/>
                  </a:lnTo>
                  <a:lnTo>
                    <a:pt x="701" y="3836"/>
                  </a:lnTo>
                  <a:lnTo>
                    <a:pt x="968" y="3836"/>
                  </a:lnTo>
                  <a:lnTo>
                    <a:pt x="1202" y="3803"/>
                  </a:lnTo>
                  <a:cubicBezTo>
                    <a:pt x="1335" y="3770"/>
                    <a:pt x="1468" y="3736"/>
                    <a:pt x="1569" y="3703"/>
                  </a:cubicBezTo>
                  <a:cubicBezTo>
                    <a:pt x="1802" y="3636"/>
                    <a:pt x="1969" y="3536"/>
                    <a:pt x="2136" y="3403"/>
                  </a:cubicBezTo>
                  <a:cubicBezTo>
                    <a:pt x="2302" y="3303"/>
                    <a:pt x="2369" y="3136"/>
                    <a:pt x="2369" y="2936"/>
                  </a:cubicBezTo>
                  <a:cubicBezTo>
                    <a:pt x="2402" y="2769"/>
                    <a:pt x="2402" y="2569"/>
                    <a:pt x="2436" y="2369"/>
                  </a:cubicBezTo>
                  <a:lnTo>
                    <a:pt x="2569" y="1835"/>
                  </a:lnTo>
                  <a:lnTo>
                    <a:pt x="2669" y="1301"/>
                  </a:lnTo>
                  <a:cubicBezTo>
                    <a:pt x="2736" y="934"/>
                    <a:pt x="2836" y="534"/>
                    <a:pt x="2869" y="167"/>
                  </a:cubicBezTo>
                  <a:lnTo>
                    <a:pt x="2669"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7" name="Google Shape;6206;p62">
              <a:extLst>
                <a:ext uri="{FF2B5EF4-FFF2-40B4-BE49-F238E27FC236}">
                  <a16:creationId xmlns:a16="http://schemas.microsoft.com/office/drawing/2014/main" id="{52469C9B-4304-461C-9FA1-A7FC65EB02BF}"/>
                </a:ext>
              </a:extLst>
            </p:cNvPr>
            <p:cNvSpPr/>
            <p:nvPr/>
          </p:nvSpPr>
          <p:spPr>
            <a:xfrm>
              <a:off x="3496820" y="1618840"/>
              <a:ext cx="132296" cy="79137"/>
            </a:xfrm>
            <a:custGeom>
              <a:avLst/>
              <a:gdLst/>
              <a:ahLst/>
              <a:cxnLst/>
              <a:rect l="l" t="t" r="r" b="b"/>
              <a:pathLst>
                <a:path w="7272" h="4350" extrusionOk="0">
                  <a:moveTo>
                    <a:pt x="7205" y="1"/>
                  </a:moveTo>
                  <a:cubicBezTo>
                    <a:pt x="6471" y="34"/>
                    <a:pt x="5737" y="134"/>
                    <a:pt x="5037" y="301"/>
                  </a:cubicBezTo>
                  <a:cubicBezTo>
                    <a:pt x="4670" y="401"/>
                    <a:pt x="4336" y="468"/>
                    <a:pt x="3970" y="601"/>
                  </a:cubicBezTo>
                  <a:cubicBezTo>
                    <a:pt x="3636" y="701"/>
                    <a:pt x="3269" y="835"/>
                    <a:pt x="2935" y="968"/>
                  </a:cubicBezTo>
                  <a:cubicBezTo>
                    <a:pt x="2602" y="1101"/>
                    <a:pt x="2235" y="1202"/>
                    <a:pt x="1901" y="1335"/>
                  </a:cubicBezTo>
                  <a:cubicBezTo>
                    <a:pt x="1534" y="1468"/>
                    <a:pt x="1234" y="1702"/>
                    <a:pt x="967" y="1969"/>
                  </a:cubicBezTo>
                  <a:cubicBezTo>
                    <a:pt x="701" y="2236"/>
                    <a:pt x="500" y="2569"/>
                    <a:pt x="334" y="2903"/>
                  </a:cubicBezTo>
                  <a:cubicBezTo>
                    <a:pt x="133" y="3303"/>
                    <a:pt x="0" y="3737"/>
                    <a:pt x="0" y="4170"/>
                  </a:cubicBezTo>
                  <a:lnTo>
                    <a:pt x="133" y="4337"/>
                  </a:lnTo>
                  <a:cubicBezTo>
                    <a:pt x="242" y="4345"/>
                    <a:pt x="350" y="4350"/>
                    <a:pt x="458" y="4350"/>
                  </a:cubicBezTo>
                  <a:cubicBezTo>
                    <a:pt x="782" y="4350"/>
                    <a:pt x="1101" y="4312"/>
                    <a:pt x="1401" y="4237"/>
                  </a:cubicBezTo>
                  <a:cubicBezTo>
                    <a:pt x="1735" y="4170"/>
                    <a:pt x="2068" y="4070"/>
                    <a:pt x="2402" y="3903"/>
                  </a:cubicBezTo>
                  <a:cubicBezTo>
                    <a:pt x="2702" y="3770"/>
                    <a:pt x="2969" y="3603"/>
                    <a:pt x="3202" y="3370"/>
                  </a:cubicBezTo>
                  <a:cubicBezTo>
                    <a:pt x="3402" y="3103"/>
                    <a:pt x="3669" y="2869"/>
                    <a:pt x="3903" y="2636"/>
                  </a:cubicBezTo>
                  <a:cubicBezTo>
                    <a:pt x="4170" y="2436"/>
                    <a:pt x="4437" y="2236"/>
                    <a:pt x="4703" y="2035"/>
                  </a:cubicBezTo>
                  <a:cubicBezTo>
                    <a:pt x="4970" y="1835"/>
                    <a:pt x="5237" y="1602"/>
                    <a:pt x="5537" y="1402"/>
                  </a:cubicBezTo>
                  <a:cubicBezTo>
                    <a:pt x="6104" y="1001"/>
                    <a:pt x="6671" y="634"/>
                    <a:pt x="7272" y="234"/>
                  </a:cubicBezTo>
                  <a:lnTo>
                    <a:pt x="7205"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8" name="Google Shape;6207;p62">
              <a:extLst>
                <a:ext uri="{FF2B5EF4-FFF2-40B4-BE49-F238E27FC236}">
                  <a16:creationId xmlns:a16="http://schemas.microsoft.com/office/drawing/2014/main" id="{786882E3-B5B6-408B-B9FD-65E5554B4C4F}"/>
                </a:ext>
              </a:extLst>
            </p:cNvPr>
            <p:cNvSpPr/>
            <p:nvPr/>
          </p:nvSpPr>
          <p:spPr>
            <a:xfrm>
              <a:off x="3732267" y="1579944"/>
              <a:ext cx="79519" cy="45900"/>
            </a:xfrm>
            <a:custGeom>
              <a:avLst/>
              <a:gdLst/>
              <a:ahLst/>
              <a:cxnLst/>
              <a:rect l="l" t="t" r="r" b="b"/>
              <a:pathLst>
                <a:path w="4371" h="2523" extrusionOk="0">
                  <a:moveTo>
                    <a:pt x="1348" y="1"/>
                  </a:moveTo>
                  <a:cubicBezTo>
                    <a:pt x="1272" y="1"/>
                    <a:pt x="1198" y="12"/>
                    <a:pt x="1135" y="37"/>
                  </a:cubicBezTo>
                  <a:cubicBezTo>
                    <a:pt x="901" y="137"/>
                    <a:pt x="734" y="237"/>
                    <a:pt x="568" y="404"/>
                  </a:cubicBezTo>
                  <a:cubicBezTo>
                    <a:pt x="468" y="504"/>
                    <a:pt x="368" y="604"/>
                    <a:pt x="267" y="704"/>
                  </a:cubicBezTo>
                  <a:lnTo>
                    <a:pt x="134" y="904"/>
                  </a:lnTo>
                  <a:lnTo>
                    <a:pt x="67" y="1005"/>
                  </a:lnTo>
                  <a:lnTo>
                    <a:pt x="1" y="1138"/>
                  </a:lnTo>
                  <a:lnTo>
                    <a:pt x="1" y="1405"/>
                  </a:lnTo>
                  <a:lnTo>
                    <a:pt x="101" y="1505"/>
                  </a:lnTo>
                  <a:lnTo>
                    <a:pt x="167" y="1605"/>
                  </a:lnTo>
                  <a:lnTo>
                    <a:pt x="301" y="1805"/>
                  </a:lnTo>
                  <a:cubicBezTo>
                    <a:pt x="368" y="1905"/>
                    <a:pt x="468" y="2005"/>
                    <a:pt x="568" y="2105"/>
                  </a:cubicBezTo>
                  <a:cubicBezTo>
                    <a:pt x="701" y="2272"/>
                    <a:pt x="868" y="2372"/>
                    <a:pt x="1068" y="2472"/>
                  </a:cubicBezTo>
                  <a:cubicBezTo>
                    <a:pt x="1151" y="2506"/>
                    <a:pt x="1243" y="2522"/>
                    <a:pt x="1335" y="2522"/>
                  </a:cubicBezTo>
                  <a:cubicBezTo>
                    <a:pt x="1427" y="2522"/>
                    <a:pt x="1518" y="2506"/>
                    <a:pt x="1602" y="2472"/>
                  </a:cubicBezTo>
                  <a:cubicBezTo>
                    <a:pt x="1769" y="2372"/>
                    <a:pt x="1935" y="2305"/>
                    <a:pt x="2102" y="2272"/>
                  </a:cubicBezTo>
                  <a:lnTo>
                    <a:pt x="2636" y="2139"/>
                  </a:lnTo>
                  <a:cubicBezTo>
                    <a:pt x="2836" y="2105"/>
                    <a:pt x="3003" y="2072"/>
                    <a:pt x="3203" y="2005"/>
                  </a:cubicBezTo>
                  <a:lnTo>
                    <a:pt x="4304" y="1705"/>
                  </a:lnTo>
                  <a:lnTo>
                    <a:pt x="4370" y="1472"/>
                  </a:lnTo>
                  <a:cubicBezTo>
                    <a:pt x="4070" y="1238"/>
                    <a:pt x="3703" y="1005"/>
                    <a:pt x="3370" y="804"/>
                  </a:cubicBezTo>
                  <a:lnTo>
                    <a:pt x="2803" y="571"/>
                  </a:lnTo>
                  <a:cubicBezTo>
                    <a:pt x="2636" y="471"/>
                    <a:pt x="2436" y="404"/>
                    <a:pt x="2269" y="337"/>
                  </a:cubicBezTo>
                  <a:cubicBezTo>
                    <a:pt x="2069" y="271"/>
                    <a:pt x="1902" y="171"/>
                    <a:pt x="1702" y="71"/>
                  </a:cubicBezTo>
                  <a:cubicBezTo>
                    <a:pt x="1599" y="29"/>
                    <a:pt x="1470" y="1"/>
                    <a:pt x="13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9" name="Google Shape;6208;p62">
              <a:extLst>
                <a:ext uri="{FF2B5EF4-FFF2-40B4-BE49-F238E27FC236}">
                  <a16:creationId xmlns:a16="http://schemas.microsoft.com/office/drawing/2014/main" id="{A8A8311C-FFC8-4D7E-B83A-864CE2042665}"/>
                </a:ext>
              </a:extLst>
            </p:cNvPr>
            <p:cNvSpPr/>
            <p:nvPr/>
          </p:nvSpPr>
          <p:spPr>
            <a:xfrm>
              <a:off x="3518651" y="1850048"/>
              <a:ext cx="52813" cy="152344"/>
            </a:xfrm>
            <a:custGeom>
              <a:avLst/>
              <a:gdLst/>
              <a:ahLst/>
              <a:cxnLst/>
              <a:rect l="l" t="t" r="r" b="b"/>
              <a:pathLst>
                <a:path w="2903" h="8374" extrusionOk="0">
                  <a:moveTo>
                    <a:pt x="2669" y="1"/>
                  </a:moveTo>
                  <a:cubicBezTo>
                    <a:pt x="2202" y="568"/>
                    <a:pt x="1802" y="1202"/>
                    <a:pt x="1435" y="1835"/>
                  </a:cubicBezTo>
                  <a:cubicBezTo>
                    <a:pt x="1268" y="2169"/>
                    <a:pt x="1102" y="2503"/>
                    <a:pt x="935" y="2869"/>
                  </a:cubicBezTo>
                  <a:cubicBezTo>
                    <a:pt x="768" y="3203"/>
                    <a:pt x="668" y="3570"/>
                    <a:pt x="535" y="3937"/>
                  </a:cubicBezTo>
                  <a:cubicBezTo>
                    <a:pt x="435" y="4304"/>
                    <a:pt x="268" y="4671"/>
                    <a:pt x="134" y="5038"/>
                  </a:cubicBezTo>
                  <a:cubicBezTo>
                    <a:pt x="34" y="5371"/>
                    <a:pt x="1" y="5772"/>
                    <a:pt x="34" y="6139"/>
                  </a:cubicBezTo>
                  <a:cubicBezTo>
                    <a:pt x="68" y="6539"/>
                    <a:pt x="168" y="6906"/>
                    <a:pt x="301" y="7273"/>
                  </a:cubicBezTo>
                  <a:cubicBezTo>
                    <a:pt x="468" y="7673"/>
                    <a:pt x="701" y="8040"/>
                    <a:pt x="1002" y="8373"/>
                  </a:cubicBezTo>
                  <a:lnTo>
                    <a:pt x="1268" y="8373"/>
                  </a:lnTo>
                  <a:cubicBezTo>
                    <a:pt x="1569" y="8073"/>
                    <a:pt x="1836" y="7706"/>
                    <a:pt x="2036" y="7339"/>
                  </a:cubicBezTo>
                  <a:cubicBezTo>
                    <a:pt x="2202" y="7006"/>
                    <a:pt x="2336" y="6672"/>
                    <a:pt x="2436" y="6339"/>
                  </a:cubicBezTo>
                  <a:cubicBezTo>
                    <a:pt x="2536" y="6005"/>
                    <a:pt x="2569" y="5638"/>
                    <a:pt x="2536" y="5305"/>
                  </a:cubicBezTo>
                  <a:cubicBezTo>
                    <a:pt x="2469" y="4971"/>
                    <a:pt x="2436" y="4604"/>
                    <a:pt x="2436" y="4271"/>
                  </a:cubicBezTo>
                  <a:cubicBezTo>
                    <a:pt x="2436" y="3937"/>
                    <a:pt x="2436" y="3603"/>
                    <a:pt x="2503" y="3236"/>
                  </a:cubicBezTo>
                  <a:cubicBezTo>
                    <a:pt x="2536" y="2903"/>
                    <a:pt x="2536" y="2569"/>
                    <a:pt x="2569" y="2202"/>
                  </a:cubicBezTo>
                  <a:cubicBezTo>
                    <a:pt x="2669" y="1502"/>
                    <a:pt x="2770" y="801"/>
                    <a:pt x="2903" y="67"/>
                  </a:cubicBezTo>
                  <a:lnTo>
                    <a:pt x="2669"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0" name="Google Shape;6209;p62">
              <a:extLst>
                <a:ext uri="{FF2B5EF4-FFF2-40B4-BE49-F238E27FC236}">
                  <a16:creationId xmlns:a16="http://schemas.microsoft.com/office/drawing/2014/main" id="{9720443A-2DD9-45BD-9D6B-B4B5250E9447}"/>
                </a:ext>
              </a:extLst>
            </p:cNvPr>
            <p:cNvSpPr/>
            <p:nvPr/>
          </p:nvSpPr>
          <p:spPr>
            <a:xfrm>
              <a:off x="3871840" y="1195264"/>
              <a:ext cx="50393" cy="151725"/>
            </a:xfrm>
            <a:custGeom>
              <a:avLst/>
              <a:gdLst/>
              <a:ahLst/>
              <a:cxnLst/>
              <a:rect l="l" t="t" r="r" b="b"/>
              <a:pathLst>
                <a:path w="2770" h="8340" extrusionOk="0">
                  <a:moveTo>
                    <a:pt x="2236" y="0"/>
                  </a:moveTo>
                  <a:cubicBezTo>
                    <a:pt x="1835" y="167"/>
                    <a:pt x="1468" y="434"/>
                    <a:pt x="1168" y="734"/>
                  </a:cubicBezTo>
                  <a:cubicBezTo>
                    <a:pt x="901" y="1001"/>
                    <a:pt x="635" y="1301"/>
                    <a:pt x="468" y="1635"/>
                  </a:cubicBezTo>
                  <a:cubicBezTo>
                    <a:pt x="268" y="1968"/>
                    <a:pt x="168" y="2335"/>
                    <a:pt x="134" y="2702"/>
                  </a:cubicBezTo>
                  <a:cubicBezTo>
                    <a:pt x="101" y="3103"/>
                    <a:pt x="101" y="3503"/>
                    <a:pt x="67" y="3870"/>
                  </a:cubicBezTo>
                  <a:cubicBezTo>
                    <a:pt x="1" y="4237"/>
                    <a:pt x="1" y="4637"/>
                    <a:pt x="1" y="5004"/>
                  </a:cubicBezTo>
                  <a:cubicBezTo>
                    <a:pt x="1" y="5404"/>
                    <a:pt x="34" y="5771"/>
                    <a:pt x="67" y="6138"/>
                  </a:cubicBezTo>
                  <a:cubicBezTo>
                    <a:pt x="134" y="6905"/>
                    <a:pt x="268" y="7639"/>
                    <a:pt x="468" y="8340"/>
                  </a:cubicBezTo>
                  <a:lnTo>
                    <a:pt x="701" y="8340"/>
                  </a:lnTo>
                  <a:cubicBezTo>
                    <a:pt x="901" y="7639"/>
                    <a:pt x="1035" y="6939"/>
                    <a:pt x="1268" y="6272"/>
                  </a:cubicBezTo>
                  <a:cubicBezTo>
                    <a:pt x="1368" y="5938"/>
                    <a:pt x="1468" y="5604"/>
                    <a:pt x="1569" y="5271"/>
                  </a:cubicBezTo>
                  <a:cubicBezTo>
                    <a:pt x="1702" y="4937"/>
                    <a:pt x="1802" y="4637"/>
                    <a:pt x="1935" y="4303"/>
                  </a:cubicBezTo>
                  <a:cubicBezTo>
                    <a:pt x="2069" y="4003"/>
                    <a:pt x="2236" y="3703"/>
                    <a:pt x="2436" y="3403"/>
                  </a:cubicBezTo>
                  <a:cubicBezTo>
                    <a:pt x="2603" y="3103"/>
                    <a:pt x="2703" y="2769"/>
                    <a:pt x="2736" y="2435"/>
                  </a:cubicBezTo>
                  <a:cubicBezTo>
                    <a:pt x="2769" y="2068"/>
                    <a:pt x="2769" y="1702"/>
                    <a:pt x="2736" y="1335"/>
                  </a:cubicBezTo>
                  <a:cubicBezTo>
                    <a:pt x="2703" y="901"/>
                    <a:pt x="2603" y="467"/>
                    <a:pt x="2436" y="67"/>
                  </a:cubicBezTo>
                  <a:lnTo>
                    <a:pt x="223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1" name="Google Shape;6210;p62">
              <a:extLst>
                <a:ext uri="{FF2B5EF4-FFF2-40B4-BE49-F238E27FC236}">
                  <a16:creationId xmlns:a16="http://schemas.microsoft.com/office/drawing/2014/main" id="{C8D1FF6C-DF25-4851-92A0-A18BAA3CBB33}"/>
                </a:ext>
              </a:extLst>
            </p:cNvPr>
            <p:cNvSpPr/>
            <p:nvPr/>
          </p:nvSpPr>
          <p:spPr>
            <a:xfrm>
              <a:off x="3683111" y="1730505"/>
              <a:ext cx="72843" cy="174175"/>
            </a:xfrm>
            <a:custGeom>
              <a:avLst/>
              <a:gdLst/>
              <a:ahLst/>
              <a:cxnLst/>
              <a:rect l="l" t="t" r="r" b="b"/>
              <a:pathLst>
                <a:path w="4004" h="9574" extrusionOk="0">
                  <a:moveTo>
                    <a:pt x="3803" y="0"/>
                  </a:moveTo>
                  <a:cubicBezTo>
                    <a:pt x="3203" y="634"/>
                    <a:pt x="2636" y="1301"/>
                    <a:pt x="2169" y="2035"/>
                  </a:cubicBezTo>
                  <a:cubicBezTo>
                    <a:pt x="1935" y="2402"/>
                    <a:pt x="1702" y="2769"/>
                    <a:pt x="1468" y="3136"/>
                  </a:cubicBezTo>
                  <a:cubicBezTo>
                    <a:pt x="1235" y="3536"/>
                    <a:pt x="1068" y="3937"/>
                    <a:pt x="901" y="4337"/>
                  </a:cubicBezTo>
                  <a:cubicBezTo>
                    <a:pt x="735" y="4737"/>
                    <a:pt x="501" y="5137"/>
                    <a:pt x="301" y="5571"/>
                  </a:cubicBezTo>
                  <a:cubicBezTo>
                    <a:pt x="134" y="5971"/>
                    <a:pt x="34" y="6438"/>
                    <a:pt x="34" y="6872"/>
                  </a:cubicBezTo>
                  <a:cubicBezTo>
                    <a:pt x="1" y="7339"/>
                    <a:pt x="67" y="7806"/>
                    <a:pt x="201" y="8240"/>
                  </a:cubicBezTo>
                  <a:cubicBezTo>
                    <a:pt x="301" y="8740"/>
                    <a:pt x="534" y="9174"/>
                    <a:pt x="835" y="9574"/>
                  </a:cubicBezTo>
                  <a:lnTo>
                    <a:pt x="1068" y="9574"/>
                  </a:lnTo>
                  <a:cubicBezTo>
                    <a:pt x="1402" y="9240"/>
                    <a:pt x="1669" y="8840"/>
                    <a:pt x="1902" y="8406"/>
                  </a:cubicBezTo>
                  <a:cubicBezTo>
                    <a:pt x="2102" y="8039"/>
                    <a:pt x="2269" y="7673"/>
                    <a:pt x="2402" y="7272"/>
                  </a:cubicBezTo>
                  <a:cubicBezTo>
                    <a:pt x="2469" y="7105"/>
                    <a:pt x="2536" y="6905"/>
                    <a:pt x="2569" y="6705"/>
                  </a:cubicBezTo>
                  <a:cubicBezTo>
                    <a:pt x="2603" y="6505"/>
                    <a:pt x="2636" y="6305"/>
                    <a:pt x="2636" y="6105"/>
                  </a:cubicBezTo>
                  <a:cubicBezTo>
                    <a:pt x="2636" y="5704"/>
                    <a:pt x="2669" y="5304"/>
                    <a:pt x="2736" y="4904"/>
                  </a:cubicBezTo>
                  <a:cubicBezTo>
                    <a:pt x="2803" y="4504"/>
                    <a:pt x="2903" y="4103"/>
                    <a:pt x="2969" y="3736"/>
                  </a:cubicBezTo>
                  <a:cubicBezTo>
                    <a:pt x="3070" y="3336"/>
                    <a:pt x="3170" y="2936"/>
                    <a:pt x="3270" y="2536"/>
                  </a:cubicBezTo>
                  <a:cubicBezTo>
                    <a:pt x="3470" y="1702"/>
                    <a:pt x="3737" y="934"/>
                    <a:pt x="4004" y="100"/>
                  </a:cubicBezTo>
                  <a:lnTo>
                    <a:pt x="380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2" name="Google Shape;6211;p62">
              <a:extLst>
                <a:ext uri="{FF2B5EF4-FFF2-40B4-BE49-F238E27FC236}">
                  <a16:creationId xmlns:a16="http://schemas.microsoft.com/office/drawing/2014/main" id="{204F3F1F-88A4-4FCE-B763-79F251DC4B33}"/>
                </a:ext>
              </a:extLst>
            </p:cNvPr>
            <p:cNvSpPr/>
            <p:nvPr/>
          </p:nvSpPr>
          <p:spPr>
            <a:xfrm>
              <a:off x="3842113" y="1885851"/>
              <a:ext cx="61309" cy="211215"/>
            </a:xfrm>
            <a:custGeom>
              <a:avLst/>
              <a:gdLst/>
              <a:ahLst/>
              <a:cxnLst/>
              <a:rect l="l" t="t" r="r" b="b"/>
              <a:pathLst>
                <a:path w="3370" h="11610" extrusionOk="0">
                  <a:moveTo>
                    <a:pt x="267" y="1"/>
                  </a:moveTo>
                  <a:lnTo>
                    <a:pt x="34" y="34"/>
                  </a:lnTo>
                  <a:cubicBezTo>
                    <a:pt x="0" y="1068"/>
                    <a:pt x="0" y="2069"/>
                    <a:pt x="67" y="3070"/>
                  </a:cubicBezTo>
                  <a:cubicBezTo>
                    <a:pt x="100" y="3570"/>
                    <a:pt x="134" y="4104"/>
                    <a:pt x="167" y="4604"/>
                  </a:cubicBezTo>
                  <a:cubicBezTo>
                    <a:pt x="200" y="5105"/>
                    <a:pt x="300" y="5605"/>
                    <a:pt x="367" y="6105"/>
                  </a:cubicBezTo>
                  <a:cubicBezTo>
                    <a:pt x="434" y="6606"/>
                    <a:pt x="467" y="7106"/>
                    <a:pt x="534" y="7640"/>
                  </a:cubicBezTo>
                  <a:cubicBezTo>
                    <a:pt x="601" y="8140"/>
                    <a:pt x="734" y="8640"/>
                    <a:pt x="934" y="9107"/>
                  </a:cubicBezTo>
                  <a:cubicBezTo>
                    <a:pt x="1168" y="9574"/>
                    <a:pt x="1435" y="10008"/>
                    <a:pt x="1735" y="10442"/>
                  </a:cubicBezTo>
                  <a:cubicBezTo>
                    <a:pt x="2068" y="10875"/>
                    <a:pt x="2469" y="11276"/>
                    <a:pt x="2902" y="11609"/>
                  </a:cubicBezTo>
                  <a:lnTo>
                    <a:pt x="3136" y="11542"/>
                  </a:lnTo>
                  <a:cubicBezTo>
                    <a:pt x="3303" y="11009"/>
                    <a:pt x="3369" y="10442"/>
                    <a:pt x="3369" y="9908"/>
                  </a:cubicBezTo>
                  <a:cubicBezTo>
                    <a:pt x="3369" y="9408"/>
                    <a:pt x="3336" y="8907"/>
                    <a:pt x="3269" y="8407"/>
                  </a:cubicBezTo>
                  <a:cubicBezTo>
                    <a:pt x="3203" y="7907"/>
                    <a:pt x="3036" y="7440"/>
                    <a:pt x="2836" y="7006"/>
                  </a:cubicBezTo>
                  <a:cubicBezTo>
                    <a:pt x="2635" y="6539"/>
                    <a:pt x="2435" y="6105"/>
                    <a:pt x="2235" y="5638"/>
                  </a:cubicBezTo>
                  <a:cubicBezTo>
                    <a:pt x="2068" y="5171"/>
                    <a:pt x="1902" y="4704"/>
                    <a:pt x="1735" y="4237"/>
                  </a:cubicBezTo>
                  <a:cubicBezTo>
                    <a:pt x="1601" y="3770"/>
                    <a:pt x="1401" y="3303"/>
                    <a:pt x="1234" y="2836"/>
                  </a:cubicBezTo>
                  <a:cubicBezTo>
                    <a:pt x="901" y="1902"/>
                    <a:pt x="601" y="968"/>
                    <a:pt x="26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3" name="Google Shape;6212;p62">
              <a:extLst>
                <a:ext uri="{FF2B5EF4-FFF2-40B4-BE49-F238E27FC236}">
                  <a16:creationId xmlns:a16="http://schemas.microsoft.com/office/drawing/2014/main" id="{25283D0D-61C3-4B8B-86DC-BA38C3FB0F4B}"/>
                </a:ext>
              </a:extLst>
            </p:cNvPr>
            <p:cNvSpPr/>
            <p:nvPr/>
          </p:nvSpPr>
          <p:spPr>
            <a:xfrm>
              <a:off x="4074541" y="1907100"/>
              <a:ext cx="46737" cy="144448"/>
            </a:xfrm>
            <a:custGeom>
              <a:avLst/>
              <a:gdLst/>
              <a:ahLst/>
              <a:cxnLst/>
              <a:rect l="l" t="t" r="r" b="b"/>
              <a:pathLst>
                <a:path w="2569" h="7940" extrusionOk="0">
                  <a:moveTo>
                    <a:pt x="734" y="0"/>
                  </a:moveTo>
                  <a:lnTo>
                    <a:pt x="500" y="34"/>
                  </a:lnTo>
                  <a:lnTo>
                    <a:pt x="200" y="4037"/>
                  </a:lnTo>
                  <a:cubicBezTo>
                    <a:pt x="167" y="4370"/>
                    <a:pt x="133" y="4704"/>
                    <a:pt x="67" y="5037"/>
                  </a:cubicBezTo>
                  <a:cubicBezTo>
                    <a:pt x="0" y="5338"/>
                    <a:pt x="0" y="5671"/>
                    <a:pt x="100" y="6005"/>
                  </a:cubicBezTo>
                  <a:cubicBezTo>
                    <a:pt x="167" y="6338"/>
                    <a:pt x="300" y="6672"/>
                    <a:pt x="467" y="6972"/>
                  </a:cubicBezTo>
                  <a:cubicBezTo>
                    <a:pt x="667" y="7339"/>
                    <a:pt x="934" y="7673"/>
                    <a:pt x="1234" y="7939"/>
                  </a:cubicBezTo>
                  <a:lnTo>
                    <a:pt x="1468" y="7939"/>
                  </a:lnTo>
                  <a:cubicBezTo>
                    <a:pt x="1768" y="7639"/>
                    <a:pt x="2001" y="7306"/>
                    <a:pt x="2202" y="6939"/>
                  </a:cubicBezTo>
                  <a:cubicBezTo>
                    <a:pt x="2335" y="6605"/>
                    <a:pt x="2435" y="6272"/>
                    <a:pt x="2502" y="5905"/>
                  </a:cubicBezTo>
                  <a:cubicBezTo>
                    <a:pt x="2569" y="5571"/>
                    <a:pt x="2535" y="5204"/>
                    <a:pt x="2435" y="4871"/>
                  </a:cubicBezTo>
                  <a:cubicBezTo>
                    <a:pt x="2335" y="4537"/>
                    <a:pt x="2202" y="4203"/>
                    <a:pt x="2135" y="3870"/>
                  </a:cubicBezTo>
                  <a:cubicBezTo>
                    <a:pt x="2068" y="3536"/>
                    <a:pt x="1968" y="3203"/>
                    <a:pt x="1868" y="2869"/>
                  </a:cubicBezTo>
                  <a:cubicBezTo>
                    <a:pt x="1768" y="2536"/>
                    <a:pt x="1668" y="2235"/>
                    <a:pt x="1568" y="1902"/>
                  </a:cubicBezTo>
                  <a:cubicBezTo>
                    <a:pt x="1301" y="1235"/>
                    <a:pt x="1034" y="601"/>
                    <a:pt x="73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4" name="Google Shape;6213;p62">
              <a:extLst>
                <a:ext uri="{FF2B5EF4-FFF2-40B4-BE49-F238E27FC236}">
                  <a16:creationId xmlns:a16="http://schemas.microsoft.com/office/drawing/2014/main" id="{36FDB412-A413-460E-927B-AA5809293323}"/>
                </a:ext>
              </a:extLst>
            </p:cNvPr>
            <p:cNvSpPr/>
            <p:nvPr/>
          </p:nvSpPr>
          <p:spPr>
            <a:xfrm>
              <a:off x="3883374" y="1632193"/>
              <a:ext cx="109246" cy="87397"/>
            </a:xfrm>
            <a:custGeom>
              <a:avLst/>
              <a:gdLst/>
              <a:ahLst/>
              <a:cxnLst/>
              <a:rect l="l" t="t" r="r" b="b"/>
              <a:pathLst>
                <a:path w="6005" h="4804" extrusionOk="0">
                  <a:moveTo>
                    <a:pt x="101" y="1"/>
                  </a:moveTo>
                  <a:lnTo>
                    <a:pt x="1" y="234"/>
                  </a:lnTo>
                  <a:cubicBezTo>
                    <a:pt x="468" y="634"/>
                    <a:pt x="935" y="1101"/>
                    <a:pt x="1335" y="1535"/>
                  </a:cubicBezTo>
                  <a:cubicBezTo>
                    <a:pt x="1568" y="1735"/>
                    <a:pt x="1768" y="1969"/>
                    <a:pt x="1969" y="2202"/>
                  </a:cubicBezTo>
                  <a:cubicBezTo>
                    <a:pt x="2169" y="2436"/>
                    <a:pt x="2402" y="2636"/>
                    <a:pt x="2569" y="2869"/>
                  </a:cubicBezTo>
                  <a:cubicBezTo>
                    <a:pt x="2769" y="3103"/>
                    <a:pt x="2936" y="3370"/>
                    <a:pt x="3103" y="3636"/>
                  </a:cubicBezTo>
                  <a:cubicBezTo>
                    <a:pt x="3236" y="3870"/>
                    <a:pt x="3470" y="4070"/>
                    <a:pt x="3737" y="4237"/>
                  </a:cubicBezTo>
                  <a:cubicBezTo>
                    <a:pt x="4003" y="4404"/>
                    <a:pt x="4304" y="4504"/>
                    <a:pt x="4604" y="4604"/>
                  </a:cubicBezTo>
                  <a:cubicBezTo>
                    <a:pt x="4971" y="4737"/>
                    <a:pt x="5371" y="4804"/>
                    <a:pt x="5738" y="4804"/>
                  </a:cubicBezTo>
                  <a:lnTo>
                    <a:pt x="5938" y="4637"/>
                  </a:lnTo>
                  <a:cubicBezTo>
                    <a:pt x="6005" y="3903"/>
                    <a:pt x="5838" y="3136"/>
                    <a:pt x="5404" y="2502"/>
                  </a:cubicBezTo>
                  <a:cubicBezTo>
                    <a:pt x="5238" y="2202"/>
                    <a:pt x="4971" y="2002"/>
                    <a:pt x="4671" y="1835"/>
                  </a:cubicBezTo>
                  <a:cubicBezTo>
                    <a:pt x="4404" y="1668"/>
                    <a:pt x="4070" y="1535"/>
                    <a:pt x="3803" y="1368"/>
                  </a:cubicBezTo>
                  <a:cubicBezTo>
                    <a:pt x="3503" y="1201"/>
                    <a:pt x="3203" y="1068"/>
                    <a:pt x="2903" y="901"/>
                  </a:cubicBezTo>
                  <a:cubicBezTo>
                    <a:pt x="2636" y="768"/>
                    <a:pt x="2302" y="634"/>
                    <a:pt x="2002" y="534"/>
                  </a:cubicBezTo>
                  <a:cubicBezTo>
                    <a:pt x="1402" y="267"/>
                    <a:pt x="768" y="101"/>
                    <a:pt x="10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5" name="Google Shape;6214;p62">
              <a:extLst>
                <a:ext uri="{FF2B5EF4-FFF2-40B4-BE49-F238E27FC236}">
                  <a16:creationId xmlns:a16="http://schemas.microsoft.com/office/drawing/2014/main" id="{F8B04B84-C153-4577-8D84-082E6CDC2901}"/>
                </a:ext>
              </a:extLst>
            </p:cNvPr>
            <p:cNvSpPr/>
            <p:nvPr/>
          </p:nvSpPr>
          <p:spPr>
            <a:xfrm>
              <a:off x="3806310" y="1377916"/>
              <a:ext cx="49174" cy="178432"/>
            </a:xfrm>
            <a:custGeom>
              <a:avLst/>
              <a:gdLst/>
              <a:ahLst/>
              <a:cxnLst/>
              <a:rect l="l" t="t" r="r" b="b"/>
              <a:pathLst>
                <a:path w="2703" h="9808" extrusionOk="0">
                  <a:moveTo>
                    <a:pt x="534" y="1"/>
                  </a:moveTo>
                  <a:lnTo>
                    <a:pt x="300" y="101"/>
                  </a:lnTo>
                  <a:cubicBezTo>
                    <a:pt x="167" y="568"/>
                    <a:pt x="67" y="1035"/>
                    <a:pt x="34" y="1502"/>
                  </a:cubicBezTo>
                  <a:cubicBezTo>
                    <a:pt x="0" y="1902"/>
                    <a:pt x="0" y="2336"/>
                    <a:pt x="34" y="2736"/>
                  </a:cubicBezTo>
                  <a:cubicBezTo>
                    <a:pt x="67" y="3136"/>
                    <a:pt x="167" y="3537"/>
                    <a:pt x="334" y="3870"/>
                  </a:cubicBezTo>
                  <a:cubicBezTo>
                    <a:pt x="501" y="4237"/>
                    <a:pt x="634" y="4638"/>
                    <a:pt x="734" y="5004"/>
                  </a:cubicBezTo>
                  <a:cubicBezTo>
                    <a:pt x="867" y="5405"/>
                    <a:pt x="968" y="5772"/>
                    <a:pt x="1068" y="6172"/>
                  </a:cubicBezTo>
                  <a:cubicBezTo>
                    <a:pt x="1134" y="6572"/>
                    <a:pt x="1234" y="6973"/>
                    <a:pt x="1334" y="7373"/>
                  </a:cubicBezTo>
                  <a:cubicBezTo>
                    <a:pt x="1501" y="8173"/>
                    <a:pt x="1635" y="9007"/>
                    <a:pt x="1735" y="9808"/>
                  </a:cubicBezTo>
                  <a:lnTo>
                    <a:pt x="1968" y="9808"/>
                  </a:lnTo>
                  <a:cubicBezTo>
                    <a:pt x="2268" y="9007"/>
                    <a:pt x="2435" y="8173"/>
                    <a:pt x="2569" y="7306"/>
                  </a:cubicBezTo>
                  <a:cubicBezTo>
                    <a:pt x="2602" y="6906"/>
                    <a:pt x="2635" y="6439"/>
                    <a:pt x="2669" y="6005"/>
                  </a:cubicBezTo>
                  <a:cubicBezTo>
                    <a:pt x="2702" y="5572"/>
                    <a:pt x="2669" y="5138"/>
                    <a:pt x="2669" y="4704"/>
                  </a:cubicBezTo>
                  <a:lnTo>
                    <a:pt x="2669" y="3370"/>
                  </a:lnTo>
                  <a:cubicBezTo>
                    <a:pt x="2669" y="2936"/>
                    <a:pt x="2569" y="2503"/>
                    <a:pt x="2369" y="2102"/>
                  </a:cubicBezTo>
                  <a:cubicBezTo>
                    <a:pt x="2002" y="1235"/>
                    <a:pt x="1368" y="501"/>
                    <a:pt x="53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6" name="Google Shape;6215;p62">
              <a:extLst>
                <a:ext uri="{FF2B5EF4-FFF2-40B4-BE49-F238E27FC236}">
                  <a16:creationId xmlns:a16="http://schemas.microsoft.com/office/drawing/2014/main" id="{514D76BC-B05A-419A-B585-5CABF11CC2CC}"/>
                </a:ext>
              </a:extLst>
            </p:cNvPr>
            <p:cNvSpPr/>
            <p:nvPr/>
          </p:nvSpPr>
          <p:spPr>
            <a:xfrm>
              <a:off x="4114582" y="1662538"/>
              <a:ext cx="105007" cy="106208"/>
            </a:xfrm>
            <a:custGeom>
              <a:avLst/>
              <a:gdLst/>
              <a:ahLst/>
              <a:cxnLst/>
              <a:rect l="l" t="t" r="r" b="b"/>
              <a:pathLst>
                <a:path w="5772" h="5838" extrusionOk="0">
                  <a:moveTo>
                    <a:pt x="134" y="0"/>
                  </a:moveTo>
                  <a:lnTo>
                    <a:pt x="1" y="201"/>
                  </a:lnTo>
                  <a:cubicBezTo>
                    <a:pt x="401" y="734"/>
                    <a:pt x="835" y="1268"/>
                    <a:pt x="1235" y="1802"/>
                  </a:cubicBezTo>
                  <a:cubicBezTo>
                    <a:pt x="1435" y="2035"/>
                    <a:pt x="1635" y="2302"/>
                    <a:pt x="1835" y="2569"/>
                  </a:cubicBezTo>
                  <a:cubicBezTo>
                    <a:pt x="2002" y="2836"/>
                    <a:pt x="2202" y="3103"/>
                    <a:pt x="2402" y="3369"/>
                  </a:cubicBezTo>
                  <a:cubicBezTo>
                    <a:pt x="2569" y="3636"/>
                    <a:pt x="2736" y="3903"/>
                    <a:pt x="2869" y="4203"/>
                  </a:cubicBezTo>
                  <a:cubicBezTo>
                    <a:pt x="3003" y="4470"/>
                    <a:pt x="3203" y="4737"/>
                    <a:pt x="3470" y="4937"/>
                  </a:cubicBezTo>
                  <a:cubicBezTo>
                    <a:pt x="3737" y="5137"/>
                    <a:pt x="4037" y="5304"/>
                    <a:pt x="4337" y="5471"/>
                  </a:cubicBezTo>
                  <a:cubicBezTo>
                    <a:pt x="4704" y="5638"/>
                    <a:pt x="5104" y="5771"/>
                    <a:pt x="5505" y="5838"/>
                  </a:cubicBezTo>
                  <a:lnTo>
                    <a:pt x="5705" y="5671"/>
                  </a:lnTo>
                  <a:cubicBezTo>
                    <a:pt x="5771" y="5271"/>
                    <a:pt x="5771" y="4837"/>
                    <a:pt x="5705" y="4437"/>
                  </a:cubicBezTo>
                  <a:cubicBezTo>
                    <a:pt x="5638" y="4070"/>
                    <a:pt x="5505" y="3736"/>
                    <a:pt x="5338" y="3403"/>
                  </a:cubicBezTo>
                  <a:cubicBezTo>
                    <a:pt x="5171" y="3069"/>
                    <a:pt x="4937" y="2802"/>
                    <a:pt x="4637" y="2602"/>
                  </a:cubicBezTo>
                  <a:cubicBezTo>
                    <a:pt x="4370" y="2402"/>
                    <a:pt x="4037" y="2202"/>
                    <a:pt x="3770" y="2002"/>
                  </a:cubicBezTo>
                  <a:cubicBezTo>
                    <a:pt x="3503" y="1802"/>
                    <a:pt x="3203" y="1602"/>
                    <a:pt x="2936" y="1401"/>
                  </a:cubicBezTo>
                  <a:cubicBezTo>
                    <a:pt x="2669" y="1201"/>
                    <a:pt x="2336" y="1034"/>
                    <a:pt x="2035" y="868"/>
                  </a:cubicBezTo>
                  <a:cubicBezTo>
                    <a:pt x="1435" y="534"/>
                    <a:pt x="801" y="234"/>
                    <a:pt x="13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7" name="Google Shape;6216;p62">
              <a:extLst>
                <a:ext uri="{FF2B5EF4-FFF2-40B4-BE49-F238E27FC236}">
                  <a16:creationId xmlns:a16="http://schemas.microsoft.com/office/drawing/2014/main" id="{D17C2603-15D1-4D9B-89A8-7D1300C45F91}"/>
                </a:ext>
              </a:extLst>
            </p:cNvPr>
            <p:cNvSpPr/>
            <p:nvPr/>
          </p:nvSpPr>
          <p:spPr>
            <a:xfrm>
              <a:off x="4155843" y="1511795"/>
              <a:ext cx="170555" cy="70660"/>
            </a:xfrm>
            <a:custGeom>
              <a:avLst/>
              <a:gdLst/>
              <a:ahLst/>
              <a:cxnLst/>
              <a:rect l="l" t="t" r="r" b="b"/>
              <a:pathLst>
                <a:path w="9375" h="3884" extrusionOk="0">
                  <a:moveTo>
                    <a:pt x="1972" y="1"/>
                  </a:moveTo>
                  <a:cubicBezTo>
                    <a:pt x="1337" y="1"/>
                    <a:pt x="703" y="32"/>
                    <a:pt x="68" y="81"/>
                  </a:cubicBezTo>
                  <a:lnTo>
                    <a:pt x="1" y="314"/>
                  </a:lnTo>
                  <a:cubicBezTo>
                    <a:pt x="801" y="648"/>
                    <a:pt x="1635" y="881"/>
                    <a:pt x="2403" y="1215"/>
                  </a:cubicBezTo>
                  <a:cubicBezTo>
                    <a:pt x="2803" y="1348"/>
                    <a:pt x="3170" y="1482"/>
                    <a:pt x="3537" y="1682"/>
                  </a:cubicBezTo>
                  <a:cubicBezTo>
                    <a:pt x="3904" y="1815"/>
                    <a:pt x="4271" y="1982"/>
                    <a:pt x="4638" y="2182"/>
                  </a:cubicBezTo>
                  <a:cubicBezTo>
                    <a:pt x="4971" y="2349"/>
                    <a:pt x="5305" y="2582"/>
                    <a:pt x="5638" y="2816"/>
                  </a:cubicBezTo>
                  <a:cubicBezTo>
                    <a:pt x="5772" y="2916"/>
                    <a:pt x="5938" y="3049"/>
                    <a:pt x="6105" y="3116"/>
                  </a:cubicBezTo>
                  <a:cubicBezTo>
                    <a:pt x="6272" y="3216"/>
                    <a:pt x="6439" y="3283"/>
                    <a:pt x="6639" y="3350"/>
                  </a:cubicBezTo>
                  <a:lnTo>
                    <a:pt x="7206" y="3550"/>
                  </a:lnTo>
                  <a:cubicBezTo>
                    <a:pt x="7406" y="3583"/>
                    <a:pt x="7606" y="3650"/>
                    <a:pt x="7806" y="3683"/>
                  </a:cubicBezTo>
                  <a:cubicBezTo>
                    <a:pt x="8273" y="3783"/>
                    <a:pt x="8740" y="3850"/>
                    <a:pt x="9207" y="3883"/>
                  </a:cubicBezTo>
                  <a:lnTo>
                    <a:pt x="9374" y="3683"/>
                  </a:lnTo>
                  <a:cubicBezTo>
                    <a:pt x="9274" y="3183"/>
                    <a:pt x="9074" y="2716"/>
                    <a:pt x="8807" y="2315"/>
                  </a:cubicBezTo>
                  <a:cubicBezTo>
                    <a:pt x="8674" y="2115"/>
                    <a:pt x="8507" y="1915"/>
                    <a:pt x="8374" y="1748"/>
                  </a:cubicBezTo>
                  <a:cubicBezTo>
                    <a:pt x="8273" y="1648"/>
                    <a:pt x="8207" y="1582"/>
                    <a:pt x="8107" y="1482"/>
                  </a:cubicBezTo>
                  <a:lnTo>
                    <a:pt x="7840" y="1248"/>
                  </a:lnTo>
                  <a:cubicBezTo>
                    <a:pt x="7673" y="1115"/>
                    <a:pt x="7473" y="981"/>
                    <a:pt x="7273" y="881"/>
                  </a:cubicBezTo>
                  <a:cubicBezTo>
                    <a:pt x="7073" y="781"/>
                    <a:pt x="6839" y="714"/>
                    <a:pt x="6606" y="648"/>
                  </a:cubicBezTo>
                  <a:cubicBezTo>
                    <a:pt x="6172" y="514"/>
                    <a:pt x="5705" y="447"/>
                    <a:pt x="5271" y="347"/>
                  </a:cubicBezTo>
                  <a:cubicBezTo>
                    <a:pt x="4838" y="247"/>
                    <a:pt x="4404" y="181"/>
                    <a:pt x="3937" y="114"/>
                  </a:cubicBezTo>
                  <a:cubicBezTo>
                    <a:pt x="3503" y="47"/>
                    <a:pt x="3070" y="47"/>
                    <a:pt x="2669" y="14"/>
                  </a:cubicBezTo>
                  <a:cubicBezTo>
                    <a:pt x="2437" y="5"/>
                    <a:pt x="2205" y="1"/>
                    <a:pt x="197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8" name="Google Shape;6217;p62">
              <a:extLst>
                <a:ext uri="{FF2B5EF4-FFF2-40B4-BE49-F238E27FC236}">
                  <a16:creationId xmlns:a16="http://schemas.microsoft.com/office/drawing/2014/main" id="{9FA9B184-98B1-422D-8BCD-BE8112DC42D6}"/>
                </a:ext>
              </a:extLst>
            </p:cNvPr>
            <p:cNvSpPr/>
            <p:nvPr/>
          </p:nvSpPr>
          <p:spPr>
            <a:xfrm>
              <a:off x="3929492" y="1409480"/>
              <a:ext cx="82558" cy="79519"/>
            </a:xfrm>
            <a:custGeom>
              <a:avLst/>
              <a:gdLst/>
              <a:ahLst/>
              <a:cxnLst/>
              <a:rect l="l" t="t" r="r" b="b"/>
              <a:pathLst>
                <a:path w="4538" h="4371" extrusionOk="0">
                  <a:moveTo>
                    <a:pt x="3336" y="0"/>
                  </a:moveTo>
                  <a:cubicBezTo>
                    <a:pt x="3070" y="34"/>
                    <a:pt x="2769" y="101"/>
                    <a:pt x="2502" y="201"/>
                  </a:cubicBezTo>
                  <a:cubicBezTo>
                    <a:pt x="2269" y="334"/>
                    <a:pt x="2069" y="501"/>
                    <a:pt x="1935" y="734"/>
                  </a:cubicBezTo>
                  <a:cubicBezTo>
                    <a:pt x="1769" y="968"/>
                    <a:pt x="1635" y="1201"/>
                    <a:pt x="1502" y="1401"/>
                  </a:cubicBezTo>
                  <a:lnTo>
                    <a:pt x="1068" y="2069"/>
                  </a:lnTo>
                  <a:cubicBezTo>
                    <a:pt x="935" y="2302"/>
                    <a:pt x="801" y="2536"/>
                    <a:pt x="668" y="2769"/>
                  </a:cubicBezTo>
                  <a:cubicBezTo>
                    <a:pt x="401" y="3236"/>
                    <a:pt x="201" y="3703"/>
                    <a:pt x="1" y="4203"/>
                  </a:cubicBezTo>
                  <a:lnTo>
                    <a:pt x="201" y="4370"/>
                  </a:lnTo>
                  <a:cubicBezTo>
                    <a:pt x="634" y="4103"/>
                    <a:pt x="1068" y="3837"/>
                    <a:pt x="1535" y="3603"/>
                  </a:cubicBezTo>
                  <a:lnTo>
                    <a:pt x="2169" y="3203"/>
                  </a:lnTo>
                  <a:cubicBezTo>
                    <a:pt x="2369" y="3069"/>
                    <a:pt x="2603" y="2969"/>
                    <a:pt x="2803" y="2836"/>
                  </a:cubicBezTo>
                  <a:cubicBezTo>
                    <a:pt x="3036" y="2736"/>
                    <a:pt x="3236" y="2636"/>
                    <a:pt x="3503" y="2536"/>
                  </a:cubicBezTo>
                  <a:cubicBezTo>
                    <a:pt x="3703" y="2436"/>
                    <a:pt x="3903" y="2302"/>
                    <a:pt x="4037" y="2102"/>
                  </a:cubicBezTo>
                  <a:cubicBezTo>
                    <a:pt x="4170" y="1868"/>
                    <a:pt x="4304" y="1635"/>
                    <a:pt x="4370" y="1368"/>
                  </a:cubicBezTo>
                  <a:cubicBezTo>
                    <a:pt x="4471" y="1035"/>
                    <a:pt x="4537" y="701"/>
                    <a:pt x="4537" y="367"/>
                  </a:cubicBezTo>
                  <a:lnTo>
                    <a:pt x="4404" y="167"/>
                  </a:lnTo>
                  <a:cubicBezTo>
                    <a:pt x="4070" y="34"/>
                    <a:pt x="3703" y="0"/>
                    <a:pt x="33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9" name="Google Shape;6218;p62">
              <a:extLst>
                <a:ext uri="{FF2B5EF4-FFF2-40B4-BE49-F238E27FC236}">
                  <a16:creationId xmlns:a16="http://schemas.microsoft.com/office/drawing/2014/main" id="{D74E5841-1645-4F80-8C8F-541646AE856F}"/>
                </a:ext>
              </a:extLst>
            </p:cNvPr>
            <p:cNvSpPr/>
            <p:nvPr/>
          </p:nvSpPr>
          <p:spPr>
            <a:xfrm>
              <a:off x="3882155" y="1485343"/>
              <a:ext cx="54632" cy="71624"/>
            </a:xfrm>
            <a:custGeom>
              <a:avLst/>
              <a:gdLst/>
              <a:ahLst/>
              <a:cxnLst/>
              <a:rect l="l" t="t" r="r" b="b"/>
              <a:pathLst>
                <a:path w="3003" h="3937" extrusionOk="0">
                  <a:moveTo>
                    <a:pt x="2069" y="0"/>
                  </a:moveTo>
                  <a:cubicBezTo>
                    <a:pt x="1936" y="0"/>
                    <a:pt x="1802" y="0"/>
                    <a:pt x="1669" y="33"/>
                  </a:cubicBezTo>
                  <a:cubicBezTo>
                    <a:pt x="1435" y="67"/>
                    <a:pt x="1235" y="134"/>
                    <a:pt x="1035" y="267"/>
                  </a:cubicBezTo>
                  <a:cubicBezTo>
                    <a:pt x="835" y="367"/>
                    <a:pt x="701" y="534"/>
                    <a:pt x="668" y="734"/>
                  </a:cubicBezTo>
                  <a:cubicBezTo>
                    <a:pt x="635" y="934"/>
                    <a:pt x="568" y="1168"/>
                    <a:pt x="501" y="1368"/>
                  </a:cubicBezTo>
                  <a:cubicBezTo>
                    <a:pt x="434" y="1535"/>
                    <a:pt x="368" y="1735"/>
                    <a:pt x="301" y="1935"/>
                  </a:cubicBezTo>
                  <a:cubicBezTo>
                    <a:pt x="268" y="2135"/>
                    <a:pt x="201" y="2368"/>
                    <a:pt x="168" y="2535"/>
                  </a:cubicBezTo>
                  <a:cubicBezTo>
                    <a:pt x="68" y="2969"/>
                    <a:pt x="1" y="3369"/>
                    <a:pt x="1" y="3803"/>
                  </a:cubicBezTo>
                  <a:lnTo>
                    <a:pt x="201" y="3936"/>
                  </a:lnTo>
                  <a:cubicBezTo>
                    <a:pt x="568" y="3669"/>
                    <a:pt x="868" y="3436"/>
                    <a:pt x="1202" y="3202"/>
                  </a:cubicBezTo>
                  <a:cubicBezTo>
                    <a:pt x="1335" y="3069"/>
                    <a:pt x="1502" y="2969"/>
                    <a:pt x="1669" y="2835"/>
                  </a:cubicBezTo>
                  <a:lnTo>
                    <a:pt x="2102" y="2469"/>
                  </a:lnTo>
                  <a:cubicBezTo>
                    <a:pt x="2269" y="2368"/>
                    <a:pt x="2436" y="2268"/>
                    <a:pt x="2603" y="2168"/>
                  </a:cubicBezTo>
                  <a:cubicBezTo>
                    <a:pt x="2769" y="2068"/>
                    <a:pt x="2903" y="1935"/>
                    <a:pt x="2936" y="1735"/>
                  </a:cubicBezTo>
                  <a:cubicBezTo>
                    <a:pt x="3003" y="1535"/>
                    <a:pt x="3003" y="1301"/>
                    <a:pt x="3003" y="1101"/>
                  </a:cubicBezTo>
                  <a:cubicBezTo>
                    <a:pt x="2970" y="967"/>
                    <a:pt x="2970" y="801"/>
                    <a:pt x="2936" y="667"/>
                  </a:cubicBezTo>
                  <a:lnTo>
                    <a:pt x="2870" y="434"/>
                  </a:lnTo>
                  <a:lnTo>
                    <a:pt x="2836" y="334"/>
                  </a:lnTo>
                  <a:lnTo>
                    <a:pt x="2769" y="167"/>
                  </a:lnTo>
                  <a:lnTo>
                    <a:pt x="2603" y="33"/>
                  </a:lnTo>
                  <a:lnTo>
                    <a:pt x="2469"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0" name="Google Shape;6219;p62">
              <a:extLst>
                <a:ext uri="{FF2B5EF4-FFF2-40B4-BE49-F238E27FC236}">
                  <a16:creationId xmlns:a16="http://schemas.microsoft.com/office/drawing/2014/main" id="{157288FC-F9CE-4D5E-8C2D-2838C943768E}"/>
                </a:ext>
              </a:extLst>
            </p:cNvPr>
            <p:cNvSpPr/>
            <p:nvPr/>
          </p:nvSpPr>
          <p:spPr>
            <a:xfrm>
              <a:off x="4135213" y="2101905"/>
              <a:ext cx="17629" cy="57052"/>
            </a:xfrm>
            <a:custGeom>
              <a:avLst/>
              <a:gdLst/>
              <a:ahLst/>
              <a:cxnLst/>
              <a:rect l="l" t="t" r="r" b="b"/>
              <a:pathLst>
                <a:path w="969" h="3136" extrusionOk="0">
                  <a:moveTo>
                    <a:pt x="434" y="0"/>
                  </a:moveTo>
                  <a:cubicBezTo>
                    <a:pt x="234" y="200"/>
                    <a:pt x="67" y="467"/>
                    <a:pt x="34" y="767"/>
                  </a:cubicBezTo>
                  <a:cubicBezTo>
                    <a:pt x="1" y="901"/>
                    <a:pt x="1" y="1034"/>
                    <a:pt x="34" y="1168"/>
                  </a:cubicBezTo>
                  <a:cubicBezTo>
                    <a:pt x="67" y="1301"/>
                    <a:pt x="101" y="1434"/>
                    <a:pt x="101" y="1568"/>
                  </a:cubicBezTo>
                  <a:lnTo>
                    <a:pt x="168" y="1968"/>
                  </a:lnTo>
                  <a:lnTo>
                    <a:pt x="268" y="2335"/>
                  </a:lnTo>
                  <a:cubicBezTo>
                    <a:pt x="334" y="2602"/>
                    <a:pt x="368" y="2869"/>
                    <a:pt x="468" y="3136"/>
                  </a:cubicBezTo>
                  <a:lnTo>
                    <a:pt x="534" y="3136"/>
                  </a:lnTo>
                  <a:cubicBezTo>
                    <a:pt x="601" y="2869"/>
                    <a:pt x="668" y="2602"/>
                    <a:pt x="735" y="2335"/>
                  </a:cubicBezTo>
                  <a:lnTo>
                    <a:pt x="801" y="1968"/>
                  </a:lnTo>
                  <a:lnTo>
                    <a:pt x="868" y="1568"/>
                  </a:lnTo>
                  <a:cubicBezTo>
                    <a:pt x="868" y="1434"/>
                    <a:pt x="935" y="1301"/>
                    <a:pt x="968" y="1168"/>
                  </a:cubicBezTo>
                  <a:cubicBezTo>
                    <a:pt x="968" y="1034"/>
                    <a:pt x="968" y="901"/>
                    <a:pt x="968" y="767"/>
                  </a:cubicBezTo>
                  <a:cubicBezTo>
                    <a:pt x="901" y="467"/>
                    <a:pt x="735" y="200"/>
                    <a:pt x="534" y="0"/>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41" name="Google Shape;6220;p62">
              <a:extLst>
                <a:ext uri="{FF2B5EF4-FFF2-40B4-BE49-F238E27FC236}">
                  <a16:creationId xmlns:a16="http://schemas.microsoft.com/office/drawing/2014/main" id="{B617E04C-761D-46CD-964B-2F726BDC16D8}"/>
                </a:ext>
              </a:extLst>
            </p:cNvPr>
            <p:cNvSpPr/>
            <p:nvPr/>
          </p:nvSpPr>
          <p:spPr>
            <a:xfrm>
              <a:off x="4015069" y="2156865"/>
              <a:ext cx="32783" cy="35475"/>
            </a:xfrm>
            <a:custGeom>
              <a:avLst/>
              <a:gdLst/>
              <a:ahLst/>
              <a:cxnLst/>
              <a:rect l="l" t="t" r="r" b="b"/>
              <a:pathLst>
                <a:path w="1802" h="1950" extrusionOk="0">
                  <a:moveTo>
                    <a:pt x="239" y="1"/>
                  </a:moveTo>
                  <a:cubicBezTo>
                    <a:pt x="195" y="1"/>
                    <a:pt x="149" y="5"/>
                    <a:pt x="100" y="15"/>
                  </a:cubicBezTo>
                  <a:lnTo>
                    <a:pt x="33" y="81"/>
                  </a:lnTo>
                  <a:cubicBezTo>
                    <a:pt x="0" y="215"/>
                    <a:pt x="0" y="348"/>
                    <a:pt x="33" y="482"/>
                  </a:cubicBezTo>
                  <a:cubicBezTo>
                    <a:pt x="67" y="582"/>
                    <a:pt x="100" y="715"/>
                    <a:pt x="167" y="815"/>
                  </a:cubicBezTo>
                  <a:cubicBezTo>
                    <a:pt x="200" y="915"/>
                    <a:pt x="267" y="982"/>
                    <a:pt x="367" y="1049"/>
                  </a:cubicBezTo>
                  <a:cubicBezTo>
                    <a:pt x="467" y="1115"/>
                    <a:pt x="567" y="1182"/>
                    <a:pt x="667" y="1215"/>
                  </a:cubicBezTo>
                  <a:lnTo>
                    <a:pt x="901" y="1416"/>
                  </a:lnTo>
                  <a:lnTo>
                    <a:pt x="1201" y="1616"/>
                  </a:lnTo>
                  <a:cubicBezTo>
                    <a:pt x="1368" y="1716"/>
                    <a:pt x="1568" y="1849"/>
                    <a:pt x="1768" y="1949"/>
                  </a:cubicBezTo>
                  <a:lnTo>
                    <a:pt x="1801" y="1916"/>
                  </a:lnTo>
                  <a:cubicBezTo>
                    <a:pt x="1735" y="1716"/>
                    <a:pt x="1635" y="1516"/>
                    <a:pt x="1534" y="1315"/>
                  </a:cubicBezTo>
                  <a:lnTo>
                    <a:pt x="1368" y="1015"/>
                  </a:lnTo>
                  <a:lnTo>
                    <a:pt x="1201" y="715"/>
                  </a:lnTo>
                  <a:cubicBezTo>
                    <a:pt x="1134" y="615"/>
                    <a:pt x="1101" y="515"/>
                    <a:pt x="1067" y="415"/>
                  </a:cubicBezTo>
                  <a:cubicBezTo>
                    <a:pt x="1001" y="315"/>
                    <a:pt x="934" y="248"/>
                    <a:pt x="867" y="181"/>
                  </a:cubicBezTo>
                  <a:cubicBezTo>
                    <a:pt x="767" y="115"/>
                    <a:pt x="634" y="81"/>
                    <a:pt x="534" y="48"/>
                  </a:cubicBezTo>
                  <a:cubicBezTo>
                    <a:pt x="439" y="24"/>
                    <a:pt x="345" y="1"/>
                    <a:pt x="239"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42" name="Google Shape;6221;p62">
              <a:extLst>
                <a:ext uri="{FF2B5EF4-FFF2-40B4-BE49-F238E27FC236}">
                  <a16:creationId xmlns:a16="http://schemas.microsoft.com/office/drawing/2014/main" id="{42A8C73F-EDD7-4B57-9689-0DD8E3106C1E}"/>
                </a:ext>
              </a:extLst>
            </p:cNvPr>
            <p:cNvSpPr/>
            <p:nvPr/>
          </p:nvSpPr>
          <p:spPr>
            <a:xfrm>
              <a:off x="4237163" y="2146204"/>
              <a:ext cx="55251" cy="55232"/>
            </a:xfrm>
            <a:custGeom>
              <a:avLst/>
              <a:gdLst/>
              <a:ahLst/>
              <a:cxnLst/>
              <a:rect l="l" t="t" r="r" b="b"/>
              <a:pathLst>
                <a:path w="3037" h="3036" extrusionOk="0">
                  <a:moveTo>
                    <a:pt x="2970" y="0"/>
                  </a:moveTo>
                  <a:cubicBezTo>
                    <a:pt x="2569" y="33"/>
                    <a:pt x="2236" y="200"/>
                    <a:pt x="1902" y="400"/>
                  </a:cubicBezTo>
                  <a:cubicBezTo>
                    <a:pt x="1769" y="500"/>
                    <a:pt x="1635" y="634"/>
                    <a:pt x="1535" y="801"/>
                  </a:cubicBezTo>
                  <a:cubicBezTo>
                    <a:pt x="1435" y="934"/>
                    <a:pt x="1335" y="1068"/>
                    <a:pt x="1235" y="1201"/>
                  </a:cubicBezTo>
                  <a:lnTo>
                    <a:pt x="901" y="1635"/>
                  </a:lnTo>
                  <a:lnTo>
                    <a:pt x="601" y="2035"/>
                  </a:lnTo>
                  <a:cubicBezTo>
                    <a:pt x="401" y="2335"/>
                    <a:pt x="201" y="2602"/>
                    <a:pt x="1" y="2936"/>
                  </a:cubicBezTo>
                  <a:lnTo>
                    <a:pt x="67" y="3036"/>
                  </a:lnTo>
                  <a:cubicBezTo>
                    <a:pt x="401" y="2835"/>
                    <a:pt x="668" y="2635"/>
                    <a:pt x="968" y="2435"/>
                  </a:cubicBezTo>
                  <a:lnTo>
                    <a:pt x="1368" y="2102"/>
                  </a:lnTo>
                  <a:lnTo>
                    <a:pt x="1802" y="1768"/>
                  </a:lnTo>
                  <a:cubicBezTo>
                    <a:pt x="1935" y="1668"/>
                    <a:pt x="2069" y="1568"/>
                    <a:pt x="2202" y="1468"/>
                  </a:cubicBezTo>
                  <a:cubicBezTo>
                    <a:pt x="2369" y="1368"/>
                    <a:pt x="2503" y="1268"/>
                    <a:pt x="2603" y="1101"/>
                  </a:cubicBezTo>
                  <a:cubicBezTo>
                    <a:pt x="2836" y="801"/>
                    <a:pt x="2970" y="434"/>
                    <a:pt x="3036" y="67"/>
                  </a:cubicBezTo>
                  <a:lnTo>
                    <a:pt x="2970"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43" name="Google Shape;6222;p62">
              <a:extLst>
                <a:ext uri="{FF2B5EF4-FFF2-40B4-BE49-F238E27FC236}">
                  <a16:creationId xmlns:a16="http://schemas.microsoft.com/office/drawing/2014/main" id="{ED45A938-C5B3-4C40-825C-560049ADDDBC}"/>
                </a:ext>
              </a:extLst>
            </p:cNvPr>
            <p:cNvSpPr/>
            <p:nvPr/>
          </p:nvSpPr>
          <p:spPr>
            <a:xfrm>
              <a:off x="4015069" y="2156865"/>
              <a:ext cx="32783" cy="35475"/>
            </a:xfrm>
            <a:custGeom>
              <a:avLst/>
              <a:gdLst/>
              <a:ahLst/>
              <a:cxnLst/>
              <a:rect l="l" t="t" r="r" b="b"/>
              <a:pathLst>
                <a:path w="1802" h="1950" extrusionOk="0">
                  <a:moveTo>
                    <a:pt x="239" y="1"/>
                  </a:moveTo>
                  <a:cubicBezTo>
                    <a:pt x="195" y="1"/>
                    <a:pt x="149" y="5"/>
                    <a:pt x="100" y="15"/>
                  </a:cubicBezTo>
                  <a:lnTo>
                    <a:pt x="33" y="81"/>
                  </a:lnTo>
                  <a:cubicBezTo>
                    <a:pt x="0" y="215"/>
                    <a:pt x="0" y="348"/>
                    <a:pt x="33" y="482"/>
                  </a:cubicBezTo>
                  <a:cubicBezTo>
                    <a:pt x="67" y="582"/>
                    <a:pt x="100" y="715"/>
                    <a:pt x="167" y="815"/>
                  </a:cubicBezTo>
                  <a:cubicBezTo>
                    <a:pt x="200" y="915"/>
                    <a:pt x="267" y="982"/>
                    <a:pt x="367" y="1049"/>
                  </a:cubicBezTo>
                  <a:cubicBezTo>
                    <a:pt x="467" y="1115"/>
                    <a:pt x="567" y="1182"/>
                    <a:pt x="667" y="1215"/>
                  </a:cubicBezTo>
                  <a:lnTo>
                    <a:pt x="901" y="1416"/>
                  </a:lnTo>
                  <a:lnTo>
                    <a:pt x="1201" y="1616"/>
                  </a:lnTo>
                  <a:cubicBezTo>
                    <a:pt x="1368" y="1716"/>
                    <a:pt x="1568" y="1849"/>
                    <a:pt x="1768" y="1949"/>
                  </a:cubicBezTo>
                  <a:lnTo>
                    <a:pt x="1801" y="1916"/>
                  </a:lnTo>
                  <a:cubicBezTo>
                    <a:pt x="1735" y="1716"/>
                    <a:pt x="1635" y="1516"/>
                    <a:pt x="1534" y="1315"/>
                  </a:cubicBezTo>
                  <a:lnTo>
                    <a:pt x="1368" y="1015"/>
                  </a:lnTo>
                  <a:lnTo>
                    <a:pt x="1201" y="715"/>
                  </a:lnTo>
                  <a:cubicBezTo>
                    <a:pt x="1134" y="615"/>
                    <a:pt x="1101" y="515"/>
                    <a:pt x="1067" y="415"/>
                  </a:cubicBezTo>
                  <a:cubicBezTo>
                    <a:pt x="1001" y="315"/>
                    <a:pt x="934" y="248"/>
                    <a:pt x="867" y="181"/>
                  </a:cubicBezTo>
                  <a:cubicBezTo>
                    <a:pt x="767" y="115"/>
                    <a:pt x="634" y="81"/>
                    <a:pt x="534" y="48"/>
                  </a:cubicBezTo>
                  <a:cubicBezTo>
                    <a:pt x="439" y="24"/>
                    <a:pt x="345" y="1"/>
                    <a:pt x="23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4" name="Google Shape;6223;p62">
              <a:extLst>
                <a:ext uri="{FF2B5EF4-FFF2-40B4-BE49-F238E27FC236}">
                  <a16:creationId xmlns:a16="http://schemas.microsoft.com/office/drawing/2014/main" id="{267AE495-EF48-4458-B359-0A83DED2C97E}"/>
                </a:ext>
              </a:extLst>
            </p:cNvPr>
            <p:cNvSpPr/>
            <p:nvPr/>
          </p:nvSpPr>
          <p:spPr>
            <a:xfrm>
              <a:off x="4237163" y="2146204"/>
              <a:ext cx="55251" cy="55232"/>
            </a:xfrm>
            <a:custGeom>
              <a:avLst/>
              <a:gdLst/>
              <a:ahLst/>
              <a:cxnLst/>
              <a:rect l="l" t="t" r="r" b="b"/>
              <a:pathLst>
                <a:path w="3037" h="3036" extrusionOk="0">
                  <a:moveTo>
                    <a:pt x="2970" y="0"/>
                  </a:moveTo>
                  <a:cubicBezTo>
                    <a:pt x="2569" y="33"/>
                    <a:pt x="2236" y="200"/>
                    <a:pt x="1902" y="400"/>
                  </a:cubicBezTo>
                  <a:cubicBezTo>
                    <a:pt x="1769" y="500"/>
                    <a:pt x="1635" y="634"/>
                    <a:pt x="1535" y="801"/>
                  </a:cubicBezTo>
                  <a:cubicBezTo>
                    <a:pt x="1435" y="934"/>
                    <a:pt x="1335" y="1068"/>
                    <a:pt x="1235" y="1201"/>
                  </a:cubicBezTo>
                  <a:lnTo>
                    <a:pt x="901" y="1635"/>
                  </a:lnTo>
                  <a:lnTo>
                    <a:pt x="601" y="2035"/>
                  </a:lnTo>
                  <a:cubicBezTo>
                    <a:pt x="401" y="2335"/>
                    <a:pt x="201" y="2602"/>
                    <a:pt x="1" y="2936"/>
                  </a:cubicBezTo>
                  <a:lnTo>
                    <a:pt x="67" y="3036"/>
                  </a:lnTo>
                  <a:cubicBezTo>
                    <a:pt x="401" y="2835"/>
                    <a:pt x="668" y="2635"/>
                    <a:pt x="968" y="2435"/>
                  </a:cubicBezTo>
                  <a:lnTo>
                    <a:pt x="1368" y="2102"/>
                  </a:lnTo>
                  <a:lnTo>
                    <a:pt x="1802" y="1768"/>
                  </a:lnTo>
                  <a:cubicBezTo>
                    <a:pt x="1935" y="1668"/>
                    <a:pt x="2069" y="1568"/>
                    <a:pt x="2202" y="1468"/>
                  </a:cubicBezTo>
                  <a:cubicBezTo>
                    <a:pt x="2369" y="1368"/>
                    <a:pt x="2503" y="1268"/>
                    <a:pt x="2603" y="1101"/>
                  </a:cubicBezTo>
                  <a:cubicBezTo>
                    <a:pt x="2836" y="801"/>
                    <a:pt x="2970" y="434"/>
                    <a:pt x="3036" y="67"/>
                  </a:cubicBezTo>
                  <a:lnTo>
                    <a:pt x="297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5" name="Google Shape;6224;p62">
              <a:extLst>
                <a:ext uri="{FF2B5EF4-FFF2-40B4-BE49-F238E27FC236}">
                  <a16:creationId xmlns:a16="http://schemas.microsoft.com/office/drawing/2014/main" id="{9A585DEF-5552-475B-9D54-0FE05A986B62}"/>
                </a:ext>
              </a:extLst>
            </p:cNvPr>
            <p:cNvSpPr/>
            <p:nvPr/>
          </p:nvSpPr>
          <p:spPr>
            <a:xfrm>
              <a:off x="3476171" y="1149146"/>
              <a:ext cx="30363" cy="25579"/>
            </a:xfrm>
            <a:custGeom>
              <a:avLst/>
              <a:gdLst/>
              <a:ahLst/>
              <a:cxnLst/>
              <a:rect l="l" t="t" r="r" b="b"/>
              <a:pathLst>
                <a:path w="1669" h="1406" extrusionOk="0">
                  <a:moveTo>
                    <a:pt x="968" y="0"/>
                  </a:moveTo>
                  <a:cubicBezTo>
                    <a:pt x="334" y="0"/>
                    <a:pt x="1" y="767"/>
                    <a:pt x="468" y="1201"/>
                  </a:cubicBezTo>
                  <a:cubicBezTo>
                    <a:pt x="608" y="1342"/>
                    <a:pt x="784" y="1405"/>
                    <a:pt x="957" y="1405"/>
                  </a:cubicBezTo>
                  <a:cubicBezTo>
                    <a:pt x="1318" y="1405"/>
                    <a:pt x="1669" y="1129"/>
                    <a:pt x="1669" y="701"/>
                  </a:cubicBezTo>
                  <a:cubicBezTo>
                    <a:pt x="1669" y="300"/>
                    <a:pt x="1335" y="0"/>
                    <a:pt x="96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6" name="Google Shape;6225;p62">
              <a:extLst>
                <a:ext uri="{FF2B5EF4-FFF2-40B4-BE49-F238E27FC236}">
                  <a16:creationId xmlns:a16="http://schemas.microsoft.com/office/drawing/2014/main" id="{EB3BDAC4-DE7F-406C-84CD-4856488E19D9}"/>
                </a:ext>
              </a:extLst>
            </p:cNvPr>
            <p:cNvSpPr/>
            <p:nvPr/>
          </p:nvSpPr>
          <p:spPr>
            <a:xfrm>
              <a:off x="3765650" y="1067825"/>
              <a:ext cx="35821" cy="30563"/>
            </a:xfrm>
            <a:custGeom>
              <a:avLst/>
              <a:gdLst/>
              <a:ahLst/>
              <a:cxnLst/>
              <a:rect l="l" t="t" r="r" b="b"/>
              <a:pathLst>
                <a:path w="1969" h="1680" extrusionOk="0">
                  <a:moveTo>
                    <a:pt x="1134" y="0"/>
                  </a:moveTo>
                  <a:cubicBezTo>
                    <a:pt x="367" y="0"/>
                    <a:pt x="0" y="901"/>
                    <a:pt x="534" y="1435"/>
                  </a:cubicBezTo>
                  <a:cubicBezTo>
                    <a:pt x="704" y="1605"/>
                    <a:pt x="911" y="1680"/>
                    <a:pt x="1114" y="1680"/>
                  </a:cubicBezTo>
                  <a:cubicBezTo>
                    <a:pt x="1550" y="1680"/>
                    <a:pt x="1968" y="1335"/>
                    <a:pt x="1968" y="834"/>
                  </a:cubicBezTo>
                  <a:cubicBezTo>
                    <a:pt x="1968" y="367"/>
                    <a:pt x="1568" y="0"/>
                    <a:pt x="1134"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47" name="Google Shape;6380;p62">
            <a:extLst>
              <a:ext uri="{FF2B5EF4-FFF2-40B4-BE49-F238E27FC236}">
                <a16:creationId xmlns:a16="http://schemas.microsoft.com/office/drawing/2014/main" id="{A0D9AA87-6904-4D74-AF0F-24165EE5F502}"/>
              </a:ext>
            </a:extLst>
          </p:cNvPr>
          <p:cNvGrpSpPr/>
          <p:nvPr/>
        </p:nvGrpSpPr>
        <p:grpSpPr>
          <a:xfrm rot="-1366267">
            <a:off x="6627927" y="4678938"/>
            <a:ext cx="512228" cy="488736"/>
            <a:chOff x="1169653" y="125998"/>
            <a:chExt cx="342002" cy="326317"/>
          </a:xfrm>
        </p:grpSpPr>
        <p:sp>
          <p:nvSpPr>
            <p:cNvPr id="248" name="Google Shape;6381;p62">
              <a:extLst>
                <a:ext uri="{FF2B5EF4-FFF2-40B4-BE49-F238E27FC236}">
                  <a16:creationId xmlns:a16="http://schemas.microsoft.com/office/drawing/2014/main" id="{329FE55F-519B-4C25-9513-E1B993E2E2CF}"/>
                </a:ext>
              </a:extLst>
            </p:cNvPr>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49" name="Google Shape;6382;p62">
              <a:extLst>
                <a:ext uri="{FF2B5EF4-FFF2-40B4-BE49-F238E27FC236}">
                  <a16:creationId xmlns:a16="http://schemas.microsoft.com/office/drawing/2014/main" id="{349168F9-26C9-4B3B-B959-09AD53D3FF89}"/>
                </a:ext>
              </a:extLst>
            </p:cNvPr>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50" name="Google Shape;6383;p62">
              <a:extLst>
                <a:ext uri="{FF2B5EF4-FFF2-40B4-BE49-F238E27FC236}">
                  <a16:creationId xmlns:a16="http://schemas.microsoft.com/office/drawing/2014/main" id="{AC67F940-3CBA-4A02-AE76-28B2CE760636}"/>
                </a:ext>
              </a:extLst>
            </p:cNvPr>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endParaRPr/>
            </a:p>
          </p:txBody>
        </p:sp>
      </p:grpSp>
      <p:grpSp>
        <p:nvGrpSpPr>
          <p:cNvPr id="251" name="Google Shape;6376;p62">
            <a:extLst>
              <a:ext uri="{FF2B5EF4-FFF2-40B4-BE49-F238E27FC236}">
                <a16:creationId xmlns:a16="http://schemas.microsoft.com/office/drawing/2014/main" id="{14815B5C-1FC8-4C86-BB47-F54655AE0FEE}"/>
              </a:ext>
            </a:extLst>
          </p:cNvPr>
          <p:cNvGrpSpPr/>
          <p:nvPr/>
        </p:nvGrpSpPr>
        <p:grpSpPr>
          <a:xfrm rot="1304078">
            <a:off x="8299461" y="4624690"/>
            <a:ext cx="512207" cy="488715"/>
            <a:chOff x="1169653" y="125998"/>
            <a:chExt cx="342002" cy="326317"/>
          </a:xfrm>
        </p:grpSpPr>
        <p:sp>
          <p:nvSpPr>
            <p:cNvPr id="252" name="Google Shape;6377;p62">
              <a:extLst>
                <a:ext uri="{FF2B5EF4-FFF2-40B4-BE49-F238E27FC236}">
                  <a16:creationId xmlns:a16="http://schemas.microsoft.com/office/drawing/2014/main" id="{F0DF8059-E0FC-4FD3-BF62-7D8E60E6020B}"/>
                </a:ext>
              </a:extLst>
            </p:cNvPr>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endParaRPr dirty="0"/>
            </a:p>
          </p:txBody>
        </p:sp>
        <p:sp>
          <p:nvSpPr>
            <p:cNvPr id="253" name="Google Shape;6378;p62">
              <a:extLst>
                <a:ext uri="{FF2B5EF4-FFF2-40B4-BE49-F238E27FC236}">
                  <a16:creationId xmlns:a16="http://schemas.microsoft.com/office/drawing/2014/main" id="{D1A43890-A6DE-44D8-ACE1-17814DA27667}"/>
                </a:ext>
              </a:extLst>
            </p:cNvPr>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254" name="Google Shape;6379;p62">
              <a:extLst>
                <a:ext uri="{FF2B5EF4-FFF2-40B4-BE49-F238E27FC236}">
                  <a16:creationId xmlns:a16="http://schemas.microsoft.com/office/drawing/2014/main" id="{70AAAE36-68E8-4CCB-8E3E-970E58C65D04}"/>
                </a:ext>
              </a:extLst>
            </p:cNvPr>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endParaRPr dirty="0"/>
            </a:p>
          </p:txBody>
        </p:sp>
      </p:grpSp>
      <p:pic>
        <p:nvPicPr>
          <p:cNvPr id="6" name="Imagen 5">
            <a:extLst>
              <a:ext uri="{FF2B5EF4-FFF2-40B4-BE49-F238E27FC236}">
                <a16:creationId xmlns:a16="http://schemas.microsoft.com/office/drawing/2014/main" id="{FFFFA0DF-33C4-416B-915E-7EF5C8E122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00" b="96000" l="4889" r="95556"/>
                    </a14:imgEffect>
                  </a14:imgLayer>
                </a14:imgProps>
              </a:ext>
            </a:extLst>
          </a:blip>
          <a:stretch>
            <a:fillRect/>
          </a:stretch>
        </p:blipFill>
        <p:spPr>
          <a:xfrm>
            <a:off x="3384639" y="3034028"/>
            <a:ext cx="1744616" cy="1744616"/>
          </a:xfrm>
          <a:prstGeom prst="rect">
            <a:avLst/>
          </a:prstGeom>
        </p:spPr>
      </p:pic>
      <p:sp>
        <p:nvSpPr>
          <p:cNvPr id="7" name="CuadroTexto 6">
            <a:extLst>
              <a:ext uri="{FF2B5EF4-FFF2-40B4-BE49-F238E27FC236}">
                <a16:creationId xmlns:a16="http://schemas.microsoft.com/office/drawing/2014/main" id="{0B35F569-53A2-4012-937F-35EDDF407724}"/>
              </a:ext>
            </a:extLst>
          </p:cNvPr>
          <p:cNvSpPr txBox="1"/>
          <p:nvPr/>
        </p:nvSpPr>
        <p:spPr>
          <a:xfrm>
            <a:off x="4572000" y="2867751"/>
            <a:ext cx="368999" cy="584775"/>
          </a:xfrm>
          <a:prstGeom prst="rect">
            <a:avLst/>
          </a:prstGeom>
          <a:noFill/>
        </p:spPr>
        <p:txBody>
          <a:bodyPr wrap="square" rtlCol="0">
            <a:spAutoFit/>
          </a:bodyPr>
          <a:lstStyle/>
          <a:p>
            <a:r>
              <a:rPr lang="es-MX"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59"/>
        <p:cNvGrpSpPr/>
        <p:nvPr/>
      </p:nvGrpSpPr>
      <p:grpSpPr>
        <a:xfrm>
          <a:off x="0" y="0"/>
          <a:ext cx="0" cy="0"/>
          <a:chOff x="0" y="0"/>
          <a:chExt cx="0" cy="0"/>
        </a:xfrm>
      </p:grpSpPr>
      <p:sp>
        <p:nvSpPr>
          <p:cNvPr id="4660" name="Google Shape;4660;p33"/>
          <p:cNvSpPr txBox="1">
            <a:spLocks noGrp="1"/>
          </p:cNvSpPr>
          <p:nvPr>
            <p:ph type="title"/>
          </p:nvPr>
        </p:nvSpPr>
        <p:spPr>
          <a:xfrm>
            <a:off x="3811025" y="377543"/>
            <a:ext cx="1763249" cy="399900"/>
          </a:xfrm>
          <a:prstGeom prst="rect">
            <a:avLst/>
          </a:prstGeom>
        </p:spPr>
        <p:txBody>
          <a:bodyPr spcFirstLastPara="1" wrap="square" lIns="91425" tIns="91425" rIns="91425" bIns="91425" anchor="t" anchorCtr="0">
            <a:noAutofit/>
          </a:bodyPr>
          <a:lstStyle/>
          <a:p>
            <a:r>
              <a:rPr lang="en" dirty="0"/>
              <a:t>DEFINICIÓN 1 </a:t>
            </a:r>
            <a:endParaRPr dirty="0"/>
          </a:p>
        </p:txBody>
      </p:sp>
      <p:sp>
        <p:nvSpPr>
          <p:cNvPr id="10" name="CuadroTexto 9">
            <a:extLst>
              <a:ext uri="{FF2B5EF4-FFF2-40B4-BE49-F238E27FC236}">
                <a16:creationId xmlns:a16="http://schemas.microsoft.com/office/drawing/2014/main" id="{076C84D7-A661-435B-9605-99CBC4D840D2}"/>
              </a:ext>
            </a:extLst>
          </p:cNvPr>
          <p:cNvSpPr txBox="1"/>
          <p:nvPr/>
        </p:nvSpPr>
        <p:spPr>
          <a:xfrm>
            <a:off x="560851" y="1242020"/>
            <a:ext cx="3387436" cy="3078792"/>
          </a:xfrm>
          <a:prstGeom prst="rect">
            <a:avLst/>
          </a:prstGeom>
          <a:noFill/>
        </p:spPr>
        <p:txBody>
          <a:bodyPr wrap="square">
            <a:spAutoFit/>
          </a:bodyPr>
          <a:lstStyle/>
          <a:p>
            <a:pPr>
              <a:lnSpc>
                <a:spcPct val="107000"/>
              </a:lnSpc>
              <a:spcAft>
                <a:spcPts val="800"/>
              </a:spcAft>
            </a:pPr>
            <a:r>
              <a:rPr lang="es-MX" dirty="0">
                <a:effectLst/>
                <a:latin typeface="Calibri Light" panose="020F0302020204030204" pitchFamily="34" charset="0"/>
                <a:ea typeface="Calibri" panose="020F0502020204030204" pitchFamily="34" charset="0"/>
                <a:cs typeface="Calibri Light" panose="020F0302020204030204" pitchFamily="34" charset="0"/>
              </a:rPr>
              <a:t>“La UNESCO ha estado a la vanguardia de los esfuerzos mundiales de alfabetización desde 1946, al promover la visión de un mundo alfabetizado para todos. La Organización considera la adquisición y el perfeccionamiento de las competencias de lectoescritura a lo largo de toda la vida como parte intrínseca del derecho a la educación. El “efecto multiplicador” de la alfabetización empodera a los pueblos, les permite participar plenamente en la sociedad y contribuye a mejorar la calidad de los medios de subsistencia. </a:t>
            </a:r>
            <a:endParaRPr lang="es-MX"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12" name="CuadroTexto 11">
            <a:extLst>
              <a:ext uri="{FF2B5EF4-FFF2-40B4-BE49-F238E27FC236}">
                <a16:creationId xmlns:a16="http://schemas.microsoft.com/office/drawing/2014/main" id="{5208B1AD-4182-4CA3-A37D-957181F852DD}"/>
              </a:ext>
            </a:extLst>
          </p:cNvPr>
          <p:cNvSpPr txBox="1"/>
          <p:nvPr/>
        </p:nvSpPr>
        <p:spPr>
          <a:xfrm>
            <a:off x="4692650" y="1242020"/>
            <a:ext cx="3669145" cy="3323987"/>
          </a:xfrm>
          <a:prstGeom prst="rect">
            <a:avLst/>
          </a:prstGeom>
          <a:noFill/>
        </p:spPr>
        <p:txBody>
          <a:bodyPr wrap="square">
            <a:spAutoFit/>
          </a:bodyPr>
          <a:lstStyle/>
          <a:p>
            <a:r>
              <a:rPr lang="es-MX" sz="1400" dirty="0">
                <a:effectLst/>
                <a:latin typeface="Calibri Light" panose="020F0302020204030204" pitchFamily="34" charset="0"/>
                <a:ea typeface="Calibri" panose="020F0502020204030204" pitchFamily="34" charset="0"/>
                <a:cs typeface="Calibri Light" panose="020F0302020204030204" pitchFamily="34" charset="0"/>
              </a:rPr>
              <a:t>La alfabetización es también una fuerza motriz del desarrollo sostenible ya que permite una mayor participación de las personas en el mercado laboral, mejora la salud y la alimentación de los niños y de la familia; reduce la pobreza y amplía las oportunidades de desarrollo durante la vida. Más allá de su concepto convencional como conjunto de competencias de lectura, escritura y cálculo, la alfabetización se entiende hoy día como un medio de identificación, comprensión, interpretación, creación y comunicación en un mundo cada vez más digitalizado, basado en textos, rico en información y en rápida mutación.” (UNESCO, 2018) </a:t>
            </a:r>
            <a:endParaRPr lang="es-MX" dirty="0">
              <a:latin typeface="Calibri Light" panose="020F0302020204030204" pitchFamily="34" charset="0"/>
              <a:cs typeface="Calibri Light" panose="020F03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65"/>
        <p:cNvGrpSpPr/>
        <p:nvPr/>
      </p:nvGrpSpPr>
      <p:grpSpPr>
        <a:xfrm>
          <a:off x="0" y="0"/>
          <a:ext cx="0" cy="0"/>
          <a:chOff x="0" y="0"/>
          <a:chExt cx="0" cy="0"/>
        </a:xfrm>
      </p:grpSpPr>
      <p:sp>
        <p:nvSpPr>
          <p:cNvPr id="42" name="Google Shape;4660;p33">
            <a:extLst>
              <a:ext uri="{FF2B5EF4-FFF2-40B4-BE49-F238E27FC236}">
                <a16:creationId xmlns:a16="http://schemas.microsoft.com/office/drawing/2014/main" id="{8BC72FE1-39C4-4368-BEAA-773343A57EE8}"/>
              </a:ext>
            </a:extLst>
          </p:cNvPr>
          <p:cNvSpPr txBox="1">
            <a:spLocks/>
          </p:cNvSpPr>
          <p:nvPr/>
        </p:nvSpPr>
        <p:spPr>
          <a:xfrm>
            <a:off x="3226827" y="330456"/>
            <a:ext cx="3176036" cy="3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ctr"/>
            <a:r>
              <a:rPr lang="es-MX" sz="2800" spc="600" dirty="0"/>
              <a:t>DEFINICIÓN  2</a:t>
            </a:r>
          </a:p>
        </p:txBody>
      </p:sp>
      <p:sp>
        <p:nvSpPr>
          <p:cNvPr id="44" name="CuadroTexto 43">
            <a:extLst>
              <a:ext uri="{FF2B5EF4-FFF2-40B4-BE49-F238E27FC236}">
                <a16:creationId xmlns:a16="http://schemas.microsoft.com/office/drawing/2014/main" id="{55C2174A-9E1B-4FFE-8C40-7FF7482214C4}"/>
              </a:ext>
            </a:extLst>
          </p:cNvPr>
          <p:cNvSpPr txBox="1"/>
          <p:nvPr/>
        </p:nvSpPr>
        <p:spPr>
          <a:xfrm>
            <a:off x="821531" y="1723887"/>
            <a:ext cx="3340894" cy="1695721"/>
          </a:xfrm>
          <a:prstGeom prst="rect">
            <a:avLst/>
          </a:prstGeom>
          <a:noFill/>
        </p:spPr>
        <p:txBody>
          <a:bodyPr wrap="square">
            <a:spAutoFit/>
          </a:bodyPr>
          <a:lstStyle/>
          <a:p>
            <a:pPr>
              <a:lnSpc>
                <a:spcPct val="107000"/>
              </a:lnSpc>
              <a:spcAft>
                <a:spcPts val="800"/>
              </a:spcAft>
            </a:pPr>
            <a:r>
              <a:rPr lang="es-MX" sz="1400" dirty="0">
                <a:effectLst/>
                <a:latin typeface="Calibri Light" panose="020F0302020204030204" pitchFamily="34" charset="0"/>
                <a:ea typeface="Calibri" panose="020F0502020204030204" pitchFamily="34" charset="0"/>
                <a:cs typeface="Calibri Light" panose="020F0302020204030204" pitchFamily="34" charset="0"/>
              </a:rPr>
              <a:t>“La alfabetización tiene que entenderse como algo mucho más que la simple iniciación a las letras: es la apropiación de prácticas comunicativas mediadas por la escritura; es un proceso que abarca la apropiación del sistema de escritura, pero no se limita a ella. </a:t>
            </a:r>
            <a:endParaRPr lang="es-MX"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46" name="CuadroTexto 45">
            <a:extLst>
              <a:ext uri="{FF2B5EF4-FFF2-40B4-BE49-F238E27FC236}">
                <a16:creationId xmlns:a16="http://schemas.microsoft.com/office/drawing/2014/main" id="{8BFFF445-8D5C-49DC-9B20-8E6D4451C9C8}"/>
              </a:ext>
            </a:extLst>
          </p:cNvPr>
          <p:cNvSpPr txBox="1"/>
          <p:nvPr/>
        </p:nvSpPr>
        <p:spPr>
          <a:xfrm>
            <a:off x="5641181" y="1723887"/>
            <a:ext cx="3226596" cy="1384995"/>
          </a:xfrm>
          <a:prstGeom prst="rect">
            <a:avLst/>
          </a:prstGeom>
          <a:noFill/>
        </p:spPr>
        <p:txBody>
          <a:bodyPr wrap="square">
            <a:spAutoFit/>
          </a:bodyPr>
          <a:lstStyle/>
          <a:p>
            <a:r>
              <a:rPr lang="es-MX" sz="1400" dirty="0">
                <a:effectLst/>
                <a:latin typeface="Calibri Light" panose="020F0302020204030204" pitchFamily="34" charset="0"/>
                <a:ea typeface="Calibri" panose="020F0502020204030204" pitchFamily="34" charset="0"/>
                <a:cs typeface="Calibri Light" panose="020F0302020204030204" pitchFamily="34" charset="0"/>
              </a:rPr>
              <a:t>La alfabetización implica necesariamente los usos de la lectura y la escritura en contextos específicos; es la participación en 24 eventos comunicativos donde leer y escribir son parte de la actividad comunicativa.” (Judith Kalman, 2000) </a:t>
            </a:r>
            <a:endParaRPr lang="es-MX" dirty="0">
              <a:latin typeface="Calibri Light" panose="020F0302020204030204" pitchFamily="34" charset="0"/>
              <a:cs typeface="Calibri Light" panose="020F0302020204030204" pitchFamily="34" charset="0"/>
            </a:endParaRPr>
          </a:p>
        </p:txBody>
      </p:sp>
      <p:pic>
        <p:nvPicPr>
          <p:cNvPr id="32" name="Imagen 31">
            <a:extLst>
              <a:ext uri="{FF2B5EF4-FFF2-40B4-BE49-F238E27FC236}">
                <a16:creationId xmlns:a16="http://schemas.microsoft.com/office/drawing/2014/main" id="{D1838E70-CFDB-4229-AFC0-A8F69BFD67C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8" b="100000" l="0" r="100000"/>
                    </a14:imgEffect>
                  </a14:imgLayer>
                </a14:imgProps>
              </a:ext>
            </a:extLst>
          </a:blip>
          <a:stretch>
            <a:fillRect/>
          </a:stretch>
        </p:blipFill>
        <p:spPr>
          <a:xfrm>
            <a:off x="3592073" y="2697956"/>
            <a:ext cx="2445544" cy="24455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76"/>
        <p:cNvGrpSpPr/>
        <p:nvPr/>
      </p:nvGrpSpPr>
      <p:grpSpPr>
        <a:xfrm>
          <a:off x="0" y="0"/>
          <a:ext cx="0" cy="0"/>
          <a:chOff x="0" y="0"/>
          <a:chExt cx="0" cy="0"/>
        </a:xfrm>
      </p:grpSpPr>
      <p:sp>
        <p:nvSpPr>
          <p:cNvPr id="193" name="Google Shape;4660;p33">
            <a:extLst>
              <a:ext uri="{FF2B5EF4-FFF2-40B4-BE49-F238E27FC236}">
                <a16:creationId xmlns:a16="http://schemas.microsoft.com/office/drawing/2014/main" id="{066CAAA8-DD52-4B2D-A42D-E7E9090EFA88}"/>
              </a:ext>
            </a:extLst>
          </p:cNvPr>
          <p:cNvSpPr txBox="1">
            <a:spLocks/>
          </p:cNvSpPr>
          <p:nvPr/>
        </p:nvSpPr>
        <p:spPr>
          <a:xfrm>
            <a:off x="3226827" y="349506"/>
            <a:ext cx="3176036" cy="3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ctr"/>
            <a:r>
              <a:rPr lang="es-MX" sz="2800" spc="600" dirty="0"/>
              <a:t>DEFINICIÓN  3</a:t>
            </a:r>
          </a:p>
        </p:txBody>
      </p:sp>
      <p:sp>
        <p:nvSpPr>
          <p:cNvPr id="195" name="CuadroTexto 194">
            <a:extLst>
              <a:ext uri="{FF2B5EF4-FFF2-40B4-BE49-F238E27FC236}">
                <a16:creationId xmlns:a16="http://schemas.microsoft.com/office/drawing/2014/main" id="{AAAC758C-C66F-467A-B880-6CD621ACBBBD}"/>
              </a:ext>
            </a:extLst>
          </p:cNvPr>
          <p:cNvSpPr txBox="1"/>
          <p:nvPr/>
        </p:nvSpPr>
        <p:spPr>
          <a:xfrm>
            <a:off x="676275" y="1443858"/>
            <a:ext cx="3505200" cy="2617768"/>
          </a:xfrm>
          <a:prstGeom prst="rect">
            <a:avLst/>
          </a:prstGeom>
          <a:noFill/>
        </p:spPr>
        <p:txBody>
          <a:bodyPr wrap="square">
            <a:sp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“Asumir la responsabilidad de alfabetizar significa hoy para la escuela el compromiso de lograr que todos sus alumnos se incorporen activamente a la cultura escrita, se formen como practicantes asiduos de la lectura y la escritura y puedan utilizarlas como herramientas </a:t>
            </a:r>
            <a:r>
              <a:rPr lang="es-MX" sz="1400" dirty="0">
                <a:effectLst/>
                <a:latin typeface="Calibri Light" panose="020F0302020204030204" pitchFamily="34" charset="0"/>
                <a:ea typeface="Calibri" panose="020F0502020204030204" pitchFamily="34" charset="0"/>
                <a:cs typeface="Calibri Light" panose="020F0302020204030204" pitchFamily="34" charset="0"/>
              </a:rPr>
              <a:t>para</a:t>
            </a:r>
            <a:r>
              <a:rPr lang="es-MX" sz="1400" dirty="0">
                <a:effectLst/>
                <a:latin typeface="Calibri" panose="020F0502020204030204" pitchFamily="34" charset="0"/>
                <a:ea typeface="Calibri" panose="020F0502020204030204" pitchFamily="34" charset="0"/>
                <a:cs typeface="Times New Roman" panose="02020603050405020304" pitchFamily="18" charset="0"/>
              </a:rPr>
              <a:t> desarrollar sus estudios, sus proyectos e intereses personales. En este sentido amplio, leer y escribir son ‘marcas de ciudadanía’.” (Delia Lerner, 2009)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Imagen 20">
            <a:extLst>
              <a:ext uri="{FF2B5EF4-FFF2-40B4-BE49-F238E27FC236}">
                <a16:creationId xmlns:a16="http://schemas.microsoft.com/office/drawing/2014/main" id="{422B30BD-09BC-493F-9264-9BC91F4A373B}"/>
              </a:ext>
            </a:extLst>
          </p:cNvPr>
          <p:cNvPicPr>
            <a:picLocks noChangeAspect="1"/>
          </p:cNvPicPr>
          <p:nvPr/>
        </p:nvPicPr>
        <p:blipFill>
          <a:blip r:embed="rId3"/>
          <a:stretch>
            <a:fillRect/>
          </a:stretch>
        </p:blipFill>
        <p:spPr>
          <a:xfrm>
            <a:off x="4985705" y="1107735"/>
            <a:ext cx="2967078" cy="29538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51"/>
        <p:cNvGrpSpPr/>
        <p:nvPr/>
      </p:nvGrpSpPr>
      <p:grpSpPr>
        <a:xfrm>
          <a:off x="0" y="0"/>
          <a:ext cx="0" cy="0"/>
          <a:chOff x="0" y="0"/>
          <a:chExt cx="0" cy="0"/>
        </a:xfrm>
      </p:grpSpPr>
      <p:sp>
        <p:nvSpPr>
          <p:cNvPr id="102" name="Google Shape;4660;p33">
            <a:extLst>
              <a:ext uri="{FF2B5EF4-FFF2-40B4-BE49-F238E27FC236}">
                <a16:creationId xmlns:a16="http://schemas.microsoft.com/office/drawing/2014/main" id="{96D0D1FA-EEBD-4AC7-A109-85390A3666A4}"/>
              </a:ext>
            </a:extLst>
          </p:cNvPr>
          <p:cNvSpPr txBox="1">
            <a:spLocks/>
          </p:cNvSpPr>
          <p:nvPr/>
        </p:nvSpPr>
        <p:spPr>
          <a:xfrm>
            <a:off x="3226827" y="330456"/>
            <a:ext cx="3176036" cy="3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ctr"/>
            <a:r>
              <a:rPr lang="es-MX" sz="2800" spc="600" dirty="0"/>
              <a:t>DEFINICIÓN  4</a:t>
            </a:r>
          </a:p>
        </p:txBody>
      </p:sp>
      <p:sp>
        <p:nvSpPr>
          <p:cNvPr id="106" name="CuadroTexto 105">
            <a:extLst>
              <a:ext uri="{FF2B5EF4-FFF2-40B4-BE49-F238E27FC236}">
                <a16:creationId xmlns:a16="http://schemas.microsoft.com/office/drawing/2014/main" id="{D8C84E59-0BCC-4317-A8EC-DFB00D7FE5A5}"/>
              </a:ext>
            </a:extLst>
          </p:cNvPr>
          <p:cNvSpPr txBox="1"/>
          <p:nvPr/>
        </p:nvSpPr>
        <p:spPr>
          <a:xfrm>
            <a:off x="4310219" y="1673255"/>
            <a:ext cx="3866690" cy="1234697"/>
          </a:xfrm>
          <a:prstGeom prst="rect">
            <a:avLst/>
          </a:prstGeom>
          <a:noFill/>
        </p:spPr>
        <p:txBody>
          <a:bodyPr wrap="square">
            <a:sp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“La definición de la alfabetización no es estática sino </a:t>
            </a:r>
            <a:r>
              <a:rPr lang="es-MX" sz="1400" dirty="0">
                <a:effectLst/>
                <a:latin typeface="Calibri Light" panose="020F0302020204030204" pitchFamily="34" charset="0"/>
                <a:ea typeface="Calibri" panose="020F0502020204030204" pitchFamily="34" charset="0"/>
                <a:cs typeface="Calibri Light" panose="020F0302020204030204" pitchFamily="34" charset="0"/>
              </a:rPr>
              <a:t>histórica</a:t>
            </a:r>
            <a:r>
              <a:rPr lang="es-MX" sz="1400" dirty="0">
                <a:effectLst/>
                <a:latin typeface="Calibri" panose="020F0502020204030204" pitchFamily="34" charset="0"/>
                <a:ea typeface="Calibri" panose="020F0502020204030204" pitchFamily="34" charset="0"/>
                <a:cs typeface="Times New Roman" panose="02020603050405020304" pitchFamily="18" charset="0"/>
              </a:rPr>
              <a:t>, cambia según cambian los requerimientos y los usos sociales y también cuando cambian las tecnologías de la escritura” (Emilia Ferreiro, 2002)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BFE13BEE-EA3F-469B-809B-C24B82B5DCA6}"/>
              </a:ext>
            </a:extLst>
          </p:cNvPr>
          <p:cNvPicPr>
            <a:picLocks noChangeAspect="1"/>
          </p:cNvPicPr>
          <p:nvPr/>
        </p:nvPicPr>
        <p:blipFill>
          <a:blip r:embed="rId3"/>
          <a:stretch>
            <a:fillRect/>
          </a:stretch>
        </p:blipFill>
        <p:spPr>
          <a:xfrm>
            <a:off x="750327" y="1185862"/>
            <a:ext cx="2771775" cy="2771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51"/>
        <p:cNvGrpSpPr/>
        <p:nvPr/>
      </p:nvGrpSpPr>
      <p:grpSpPr>
        <a:xfrm>
          <a:off x="0" y="0"/>
          <a:ext cx="0" cy="0"/>
          <a:chOff x="0" y="0"/>
          <a:chExt cx="0" cy="0"/>
        </a:xfrm>
      </p:grpSpPr>
      <p:sp>
        <p:nvSpPr>
          <p:cNvPr id="57" name="Google Shape;4660;p33">
            <a:extLst>
              <a:ext uri="{FF2B5EF4-FFF2-40B4-BE49-F238E27FC236}">
                <a16:creationId xmlns:a16="http://schemas.microsoft.com/office/drawing/2014/main" id="{B02DD6B7-2A2A-46D9-A5AC-9157663B77B8}"/>
              </a:ext>
            </a:extLst>
          </p:cNvPr>
          <p:cNvSpPr txBox="1">
            <a:spLocks/>
          </p:cNvSpPr>
          <p:nvPr/>
        </p:nvSpPr>
        <p:spPr>
          <a:xfrm>
            <a:off x="3226827" y="330456"/>
            <a:ext cx="3176036" cy="3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ctr"/>
            <a:r>
              <a:rPr lang="es-MX" sz="2800" spc="600" dirty="0"/>
              <a:t>DEFINICIÓN  5</a:t>
            </a:r>
          </a:p>
        </p:txBody>
      </p:sp>
      <p:sp>
        <p:nvSpPr>
          <p:cNvPr id="59" name="CuadroTexto 58">
            <a:extLst>
              <a:ext uri="{FF2B5EF4-FFF2-40B4-BE49-F238E27FC236}">
                <a16:creationId xmlns:a16="http://schemas.microsoft.com/office/drawing/2014/main" id="{573E5222-FE51-4941-A43C-A4673C87CE0D}"/>
              </a:ext>
            </a:extLst>
          </p:cNvPr>
          <p:cNvSpPr txBox="1"/>
          <p:nvPr/>
        </p:nvSpPr>
        <p:spPr>
          <a:xfrm>
            <a:off x="657225" y="1279862"/>
            <a:ext cx="3400425" cy="2031325"/>
          </a:xfrm>
          <a:prstGeom prst="rect">
            <a:avLst/>
          </a:prstGeom>
          <a:noFill/>
        </p:spPr>
        <p:txBody>
          <a:bodyPr wrap="square">
            <a:spAutoFit/>
          </a:bodyPr>
          <a:lstStyle/>
          <a:p>
            <a:r>
              <a:rPr lang="es-MX" sz="1400" b="1" dirty="0">
                <a:effectLst/>
                <a:latin typeface="Calibri" panose="020F0502020204030204" pitchFamily="34" charset="0"/>
                <a:ea typeface="Calibri" panose="020F0502020204030204" pitchFamily="34" charset="0"/>
                <a:cs typeface="Times New Roman" panose="02020603050405020304" pitchFamily="18" charset="0"/>
              </a:rPr>
              <a:t>.</a:t>
            </a:r>
            <a:r>
              <a:rPr lang="es-MX" sz="1400" dirty="0">
                <a:effectLst/>
                <a:latin typeface="Calibri" panose="020F0502020204030204" pitchFamily="34" charset="0"/>
                <a:ea typeface="Calibri" panose="020F0502020204030204" pitchFamily="34" charset="0"/>
                <a:cs typeface="Times New Roman" panose="02020603050405020304" pitchFamily="18" charset="0"/>
              </a:rPr>
              <a:t> “La alfabetización es el portón de entrada a la educación </a:t>
            </a:r>
            <a:r>
              <a:rPr lang="es-MX" sz="1400" dirty="0">
                <a:effectLst/>
                <a:latin typeface="Calibri Light" panose="020F0302020204030204" pitchFamily="34" charset="0"/>
                <a:ea typeface="Calibri" panose="020F0502020204030204" pitchFamily="34" charset="0"/>
                <a:cs typeface="Calibri Light" panose="020F0302020204030204" pitchFamily="34" charset="0"/>
              </a:rPr>
              <a:t>básica</a:t>
            </a:r>
            <a:r>
              <a:rPr lang="es-MX" sz="1400" dirty="0">
                <a:effectLst/>
                <a:latin typeface="Calibri" panose="020F0502020204030204" pitchFamily="34" charset="0"/>
                <a:ea typeface="Calibri" panose="020F0502020204030204" pitchFamily="34" charset="0"/>
                <a:cs typeface="Times New Roman" panose="02020603050405020304" pitchFamily="18" charset="0"/>
              </a:rPr>
              <a:t> y el pasaporte más importante para el aprendizaje a lo largo de toda la vida. Aprender a leer y escribir marca un antes y un después en la vida de las personas. No es casualidad que las personas adultas se refieran frecuentemente a este aprendizaje asociándolo con “luz”, “ventana”, “puerta”. </a:t>
            </a:r>
            <a:endParaRPr lang="es-MX" dirty="0"/>
          </a:p>
        </p:txBody>
      </p:sp>
      <p:sp>
        <p:nvSpPr>
          <p:cNvPr id="61" name="CuadroTexto 60">
            <a:extLst>
              <a:ext uri="{FF2B5EF4-FFF2-40B4-BE49-F238E27FC236}">
                <a16:creationId xmlns:a16="http://schemas.microsoft.com/office/drawing/2014/main" id="{B4875A3C-3AD1-4E41-9A4F-FDB999F4A5B6}"/>
              </a:ext>
            </a:extLst>
          </p:cNvPr>
          <p:cNvSpPr txBox="1"/>
          <p:nvPr/>
        </p:nvSpPr>
        <p:spPr>
          <a:xfrm>
            <a:off x="5295902" y="1525636"/>
            <a:ext cx="3200400" cy="1384995"/>
          </a:xfrm>
          <a:prstGeom prst="rect">
            <a:avLst/>
          </a:prstGeom>
          <a:noFill/>
        </p:spPr>
        <p:txBody>
          <a:bodyPr wrap="square">
            <a:spAutoFit/>
          </a:bodyPr>
          <a:lstStyle/>
          <a:p>
            <a:r>
              <a:rPr lang="es-MX" sz="1400" dirty="0">
                <a:effectLst/>
                <a:latin typeface="Calibri" panose="020F0502020204030204" pitchFamily="34" charset="0"/>
                <a:ea typeface="Calibri" panose="020F0502020204030204" pitchFamily="34" charset="0"/>
                <a:cs typeface="Times New Roman" panose="02020603050405020304" pitchFamily="18" charset="0"/>
              </a:rPr>
              <a:t>El </a:t>
            </a:r>
            <a:r>
              <a:rPr lang="es-MX" sz="1400" dirty="0">
                <a:effectLst/>
                <a:latin typeface="Calibri Light" panose="020F0302020204030204" pitchFamily="34" charset="0"/>
                <a:ea typeface="Calibri" panose="020F0502020204030204" pitchFamily="34" charset="0"/>
                <a:cs typeface="Calibri Light" panose="020F0302020204030204" pitchFamily="34" charset="0"/>
              </a:rPr>
              <a:t>lenguaje</a:t>
            </a:r>
            <a:r>
              <a:rPr lang="es-MX" sz="1400" dirty="0">
                <a:effectLst/>
                <a:latin typeface="Calibri" panose="020F0502020204030204" pitchFamily="34" charset="0"/>
                <a:ea typeface="Calibri" panose="020F0502020204030204" pitchFamily="34" charset="0"/>
                <a:cs typeface="Times New Roman" panose="02020603050405020304" pitchFamily="18" charset="0"/>
              </a:rPr>
              <a:t> escrito, la lectura y la escritura, acompañan a las personas a lo largo de su vida y les permite mantenerse informadas y activas intelectualmente” (Rosa María Torres, 2006)</a:t>
            </a:r>
            <a:endParaRPr lang="es-MX" dirty="0"/>
          </a:p>
        </p:txBody>
      </p:sp>
      <p:pic>
        <p:nvPicPr>
          <p:cNvPr id="22" name="Imagen 21">
            <a:extLst>
              <a:ext uri="{FF2B5EF4-FFF2-40B4-BE49-F238E27FC236}">
                <a16:creationId xmlns:a16="http://schemas.microsoft.com/office/drawing/2014/main" id="{EFA1EB18-A2F5-49E7-99C6-05688BFF704E}"/>
              </a:ext>
            </a:extLst>
          </p:cNvPr>
          <p:cNvPicPr>
            <a:picLocks noChangeAspect="1"/>
          </p:cNvPicPr>
          <p:nvPr/>
        </p:nvPicPr>
        <p:blipFill>
          <a:blip r:embed="rId3"/>
          <a:stretch>
            <a:fillRect/>
          </a:stretch>
        </p:blipFill>
        <p:spPr>
          <a:xfrm>
            <a:off x="1181100" y="3398581"/>
            <a:ext cx="2200275" cy="1414463"/>
          </a:xfrm>
          <a:prstGeom prst="rect">
            <a:avLst/>
          </a:prstGeom>
        </p:spPr>
      </p:pic>
      <p:pic>
        <p:nvPicPr>
          <p:cNvPr id="23" name="Imagen 22">
            <a:extLst>
              <a:ext uri="{FF2B5EF4-FFF2-40B4-BE49-F238E27FC236}">
                <a16:creationId xmlns:a16="http://schemas.microsoft.com/office/drawing/2014/main" id="{CEDCFCBE-D04E-471D-AAB2-A7EC17C5637E}"/>
              </a:ext>
            </a:extLst>
          </p:cNvPr>
          <p:cNvPicPr>
            <a:picLocks noChangeAspect="1"/>
          </p:cNvPicPr>
          <p:nvPr/>
        </p:nvPicPr>
        <p:blipFill>
          <a:blip r:embed="rId4"/>
          <a:stretch>
            <a:fillRect/>
          </a:stretch>
        </p:blipFill>
        <p:spPr>
          <a:xfrm>
            <a:off x="6036964" y="3049250"/>
            <a:ext cx="1718275" cy="16507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92"/>
        <p:cNvGrpSpPr/>
        <p:nvPr/>
      </p:nvGrpSpPr>
      <p:grpSpPr>
        <a:xfrm>
          <a:off x="0" y="0"/>
          <a:ext cx="0" cy="0"/>
          <a:chOff x="0" y="0"/>
          <a:chExt cx="0" cy="0"/>
        </a:xfrm>
      </p:grpSpPr>
      <p:sp>
        <p:nvSpPr>
          <p:cNvPr id="5094" name="Google Shape;5094;p39"/>
          <p:cNvSpPr txBox="1">
            <a:spLocks noGrp="1"/>
          </p:cNvSpPr>
          <p:nvPr>
            <p:ph type="subTitle" idx="2"/>
          </p:nvPr>
        </p:nvSpPr>
        <p:spPr>
          <a:xfrm>
            <a:off x="1222238" y="250426"/>
            <a:ext cx="5769112" cy="406800"/>
          </a:xfrm>
          <a:prstGeom prst="rect">
            <a:avLst/>
          </a:prstGeom>
          <a:solidFill>
            <a:schemeClr val="accent2"/>
          </a:solidFill>
        </p:spPr>
        <p:txBody>
          <a:bodyPr spcFirstLastPara="1" wrap="square" lIns="91425" tIns="91425" rIns="91425" bIns="91425" anchor="t" anchorCtr="0">
            <a:noAutofit/>
          </a:bodyPr>
          <a:lstStyle/>
          <a:p>
            <a:pPr marL="0" indent="0"/>
            <a:r>
              <a:rPr lang="en" sz="1600" dirty="0">
                <a:effectLst>
                  <a:outerShdw blurRad="38100" dist="38100" dir="2700000" algn="tl">
                    <a:srgbClr val="000000">
                      <a:alpha val="43137"/>
                    </a:srgbClr>
                  </a:outerShdw>
                </a:effectLst>
                <a:latin typeface="Kristen ITC" panose="03050502040202030202" pitchFamily="66" charset="0"/>
              </a:rPr>
              <a:t>AVANCES DE LA EVOLUCIÓN DEL CONCEPTO.</a:t>
            </a:r>
            <a:endParaRPr sz="1600" dirty="0">
              <a:effectLst>
                <a:outerShdw blurRad="38100" dist="38100" dir="2700000" algn="tl">
                  <a:srgbClr val="000000">
                    <a:alpha val="43137"/>
                  </a:srgbClr>
                </a:outerShdw>
              </a:effectLst>
              <a:latin typeface="Kristen ITC" panose="03050502040202030202" pitchFamily="66" charset="0"/>
            </a:endParaRPr>
          </a:p>
        </p:txBody>
      </p:sp>
      <p:sp>
        <p:nvSpPr>
          <p:cNvPr id="7" name="CuadroTexto 6">
            <a:extLst>
              <a:ext uri="{FF2B5EF4-FFF2-40B4-BE49-F238E27FC236}">
                <a16:creationId xmlns:a16="http://schemas.microsoft.com/office/drawing/2014/main" id="{E8DA6694-CCAC-4C44-B466-BE1E6A004643}"/>
              </a:ext>
            </a:extLst>
          </p:cNvPr>
          <p:cNvSpPr txBox="1"/>
          <p:nvPr/>
        </p:nvSpPr>
        <p:spPr>
          <a:xfrm>
            <a:off x="614363" y="1605631"/>
            <a:ext cx="3776662" cy="2156744"/>
          </a:xfrm>
          <a:prstGeom prst="rect">
            <a:avLst/>
          </a:prstGeom>
          <a:noFill/>
        </p:spPr>
        <p:txBody>
          <a:bodyPr wrap="square">
            <a:spAutoFit/>
          </a:bodyPr>
          <a:lstStyle/>
          <a:p>
            <a:pPr>
              <a:lnSpc>
                <a:spcPct val="107000"/>
              </a:lnSpc>
              <a:spcAft>
                <a:spcPts val="800"/>
              </a:spcAft>
            </a:pPr>
            <a:r>
              <a:rPr lang="es-MX" sz="1400" dirty="0">
                <a:effectLst/>
                <a:latin typeface="Calibri Light" panose="020F0302020204030204" pitchFamily="34" charset="0"/>
                <a:ea typeface="Calibri" panose="020F0502020204030204" pitchFamily="34" charset="0"/>
                <a:cs typeface="Calibri Light" panose="020F0302020204030204" pitchFamily="34" charset="0"/>
              </a:rPr>
              <a:t>Consiste en decodificar grafemas aislados —basada en la idea de que alfabetizarse es un proceso fácil que va desde los sonidos elementales del habla, a las grafías sencillas de la escritura—, se ha transitado hacia una noción compleja, dinámica, que demanda interacción con el medio y requiere la adquisición de un sistema de representación que permita el acceso y permanencia en la cultura letrada. </a:t>
            </a:r>
            <a:endParaRPr lang="es-MX"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9" name="Google Shape;4660;p33">
            <a:extLst>
              <a:ext uri="{FF2B5EF4-FFF2-40B4-BE49-F238E27FC236}">
                <a16:creationId xmlns:a16="http://schemas.microsoft.com/office/drawing/2014/main" id="{A9A0192B-CDBB-4DFF-B368-FA917B6CFA54}"/>
              </a:ext>
            </a:extLst>
          </p:cNvPr>
          <p:cNvSpPr txBox="1">
            <a:spLocks/>
          </p:cNvSpPr>
          <p:nvPr/>
        </p:nvSpPr>
        <p:spPr>
          <a:xfrm>
            <a:off x="838202" y="1150612"/>
            <a:ext cx="2678674" cy="3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ctr"/>
            <a:r>
              <a:rPr lang="es-MX" sz="2800" dirty="0"/>
              <a:t>DESTREZA elemental</a:t>
            </a:r>
            <a:endParaRPr lang="es-MX" sz="2800" dirty="0">
              <a:latin typeface="Amatic SC" panose="00000500000000000000" pitchFamily="2" charset="-79"/>
              <a:cs typeface="Amatic SC" panose="00000500000000000000" pitchFamily="2" charset="-79"/>
            </a:endParaRPr>
          </a:p>
        </p:txBody>
      </p:sp>
      <p:sp>
        <p:nvSpPr>
          <p:cNvPr id="10" name="CuadroTexto 9">
            <a:extLst>
              <a:ext uri="{FF2B5EF4-FFF2-40B4-BE49-F238E27FC236}">
                <a16:creationId xmlns:a16="http://schemas.microsoft.com/office/drawing/2014/main" id="{A3429DD7-5C36-4082-A3BB-1BF45E44212B}"/>
              </a:ext>
            </a:extLst>
          </p:cNvPr>
          <p:cNvSpPr txBox="1"/>
          <p:nvPr/>
        </p:nvSpPr>
        <p:spPr>
          <a:xfrm>
            <a:off x="5029202" y="1629708"/>
            <a:ext cx="3371848" cy="1169551"/>
          </a:xfrm>
          <a:prstGeom prst="rect">
            <a:avLst/>
          </a:prstGeom>
          <a:noFill/>
        </p:spPr>
        <p:txBody>
          <a:bodyPr wrap="square">
            <a:spAutoFit/>
          </a:bodyPr>
          <a:lstStyle/>
          <a:p>
            <a:r>
              <a:rPr lang="es-MX" dirty="0">
                <a:latin typeface="Calibri Light" panose="020F0302020204030204" pitchFamily="34" charset="0"/>
                <a:ea typeface="Calibri" panose="020F0502020204030204" pitchFamily="34" charset="0"/>
                <a:cs typeface="Calibri Light" panose="020F0302020204030204" pitchFamily="34" charset="0"/>
              </a:rPr>
              <a:t>H</a:t>
            </a:r>
            <a:r>
              <a:rPr lang="es-MX" sz="1400" dirty="0">
                <a:effectLst/>
                <a:latin typeface="Calibri Light" panose="020F0302020204030204" pitchFamily="34" charset="0"/>
                <a:ea typeface="Calibri" panose="020F0502020204030204" pitchFamily="34" charset="0"/>
                <a:cs typeface="Calibri Light" panose="020F0302020204030204" pitchFamily="34" charset="0"/>
              </a:rPr>
              <a:t>emos aprendido a reconocerla como un proceso de aprendizaje de habilidades que se desarrolla durante toda la vida, y cuyos dominios y aplicaciones están en continua revisión y expansión</a:t>
            </a:r>
            <a:endParaRPr lang="es-MX" dirty="0">
              <a:latin typeface="Calibri Light" panose="020F0302020204030204" pitchFamily="34" charset="0"/>
              <a:cs typeface="Calibri Light" panose="020F0302020204030204" pitchFamily="34" charset="0"/>
            </a:endParaRPr>
          </a:p>
        </p:txBody>
      </p:sp>
      <p:sp>
        <p:nvSpPr>
          <p:cNvPr id="11" name="Google Shape;4660;p33">
            <a:extLst>
              <a:ext uri="{FF2B5EF4-FFF2-40B4-BE49-F238E27FC236}">
                <a16:creationId xmlns:a16="http://schemas.microsoft.com/office/drawing/2014/main" id="{05AC4A45-2422-490E-BF6A-64EB2F5F5199}"/>
              </a:ext>
            </a:extLst>
          </p:cNvPr>
          <p:cNvSpPr txBox="1">
            <a:spLocks/>
          </p:cNvSpPr>
          <p:nvPr/>
        </p:nvSpPr>
        <p:spPr>
          <a:xfrm>
            <a:off x="5257802" y="1150612"/>
            <a:ext cx="2678674" cy="3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ctr"/>
            <a:r>
              <a:rPr lang="es-MX" sz="2800" dirty="0"/>
              <a:t>DESTREZA SIMPLE Y ÚNICA</a:t>
            </a:r>
          </a:p>
        </p:txBody>
      </p:sp>
      <p:pic>
        <p:nvPicPr>
          <p:cNvPr id="5" name="Imagen 4">
            <a:extLst>
              <a:ext uri="{FF2B5EF4-FFF2-40B4-BE49-F238E27FC236}">
                <a16:creationId xmlns:a16="http://schemas.microsoft.com/office/drawing/2014/main" id="{3BF53543-CE78-4B93-8BFE-67D022DD2C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98222" l="0" r="100000">
                        <a14:foregroundMark x1="77778" y1="34667" x2="76000" y2="23111"/>
                        <a14:foregroundMark x1="57333" y1="44000" x2="47556" y2="38222"/>
                        <a14:foregroundMark x1="66222" y1="12444" x2="74222" y2="12444"/>
                        <a14:foregroundMark x1="94667" y1="37778" x2="95556" y2="28000"/>
                        <a14:foregroundMark x1="69333" y1="45333" x2="91111" y2="40889"/>
                        <a14:foregroundMark x1="68000" y1="45778" x2="64889" y2="44889"/>
                      </a14:backgroundRemoval>
                    </a14:imgEffect>
                  </a14:imgLayer>
                </a14:imgProps>
              </a:ext>
            </a:extLst>
          </a:blip>
          <a:srcRect b="9999"/>
          <a:stretch/>
        </p:blipFill>
        <p:spPr>
          <a:xfrm>
            <a:off x="2177539" y="3525759"/>
            <a:ext cx="1519238" cy="1367315"/>
          </a:xfrm>
          <a:prstGeom prst="rect">
            <a:avLst/>
          </a:prstGeom>
        </p:spPr>
      </p:pic>
      <p:pic>
        <p:nvPicPr>
          <p:cNvPr id="6" name="Imagen 5">
            <a:extLst>
              <a:ext uri="{FF2B5EF4-FFF2-40B4-BE49-F238E27FC236}">
                <a16:creationId xmlns:a16="http://schemas.microsoft.com/office/drawing/2014/main" id="{7FCABA69-4188-4178-8D4C-2ED5E301DC29}"/>
              </a:ext>
            </a:extLst>
          </p:cNvPr>
          <p:cNvPicPr>
            <a:picLocks noChangeAspect="1"/>
          </p:cNvPicPr>
          <p:nvPr/>
        </p:nvPicPr>
        <p:blipFill>
          <a:blip r:embed="rId5"/>
          <a:stretch>
            <a:fillRect/>
          </a:stretch>
        </p:blipFill>
        <p:spPr>
          <a:xfrm>
            <a:off x="6067425" y="2878455"/>
            <a:ext cx="2200277" cy="10932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98"/>
        <p:cNvGrpSpPr/>
        <p:nvPr/>
      </p:nvGrpSpPr>
      <p:grpSpPr>
        <a:xfrm>
          <a:off x="0" y="0"/>
          <a:ext cx="0" cy="0"/>
          <a:chOff x="0" y="0"/>
          <a:chExt cx="0" cy="0"/>
        </a:xfrm>
      </p:grpSpPr>
      <p:sp>
        <p:nvSpPr>
          <p:cNvPr id="65" name="Google Shape;4683;p35">
            <a:extLst>
              <a:ext uri="{FF2B5EF4-FFF2-40B4-BE49-F238E27FC236}">
                <a16:creationId xmlns:a16="http://schemas.microsoft.com/office/drawing/2014/main" id="{23D0BF9A-93B8-4D27-B4A1-D5019F3CCF3E}"/>
              </a:ext>
            </a:extLst>
          </p:cNvPr>
          <p:cNvSpPr txBox="1">
            <a:spLocks noGrp="1"/>
          </p:cNvSpPr>
          <p:nvPr>
            <p:ph type="title"/>
          </p:nvPr>
        </p:nvSpPr>
        <p:spPr>
          <a:xfrm>
            <a:off x="733427" y="329125"/>
            <a:ext cx="5768650" cy="399900"/>
          </a:xfrm>
          <a:prstGeom prst="rect">
            <a:avLst/>
          </a:prstGeom>
        </p:spPr>
        <p:txBody>
          <a:bodyPr spcFirstLastPara="1" wrap="square" lIns="91425" tIns="91425" rIns="91425" bIns="91425" anchor="ctr" anchorCtr="0">
            <a:noAutofit/>
          </a:bodyPr>
          <a:lstStyle/>
          <a:p>
            <a:r>
              <a:rPr lang="en" sz="1600" dirty="0">
                <a:latin typeface="Kristen ITC" panose="03050502040202030202" pitchFamily="66" charset="0"/>
              </a:rPr>
              <a:t>AVANCES DE LA EVALUACIÓN DEL CONCEPTO</a:t>
            </a:r>
            <a:endParaRPr sz="1600" dirty="0">
              <a:latin typeface="Kristen ITC" panose="03050502040202030202" pitchFamily="66" charset="0"/>
            </a:endParaRPr>
          </a:p>
        </p:txBody>
      </p:sp>
      <p:sp>
        <p:nvSpPr>
          <p:cNvPr id="66" name="Google Shape;4660;p33">
            <a:extLst>
              <a:ext uri="{FF2B5EF4-FFF2-40B4-BE49-F238E27FC236}">
                <a16:creationId xmlns:a16="http://schemas.microsoft.com/office/drawing/2014/main" id="{5B18611E-86D6-42AB-83C2-9125D7BD6131}"/>
              </a:ext>
            </a:extLst>
          </p:cNvPr>
          <p:cNvSpPr txBox="1">
            <a:spLocks/>
          </p:cNvSpPr>
          <p:nvPr/>
        </p:nvSpPr>
        <p:spPr>
          <a:xfrm>
            <a:off x="733427" y="1289622"/>
            <a:ext cx="3676648" cy="6915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l"/>
            <a:r>
              <a:rPr lang="es-MX" dirty="0">
                <a:effectLst/>
                <a:latin typeface="Amatic SC" panose="00000500000000000000" pitchFamily="2" charset="-79"/>
                <a:ea typeface="Calibri" panose="020F0502020204030204" pitchFamily="34" charset="0"/>
                <a:cs typeface="Amatic SC" panose="00000500000000000000" pitchFamily="2" charset="-79"/>
              </a:rPr>
              <a:t>analfabetismo y la alfabetización como cifras o índices cuantitativos</a:t>
            </a:r>
            <a:r>
              <a:rPr lang="es-MX" dirty="0">
                <a:latin typeface="Amatic SC" panose="00000500000000000000" pitchFamily="2" charset="-79"/>
                <a:cs typeface="Amatic SC" panose="00000500000000000000" pitchFamily="2" charset="-79"/>
              </a:rPr>
              <a:t> </a:t>
            </a:r>
          </a:p>
        </p:txBody>
      </p:sp>
      <p:sp>
        <p:nvSpPr>
          <p:cNvPr id="67" name="CuadroTexto 66">
            <a:extLst>
              <a:ext uri="{FF2B5EF4-FFF2-40B4-BE49-F238E27FC236}">
                <a16:creationId xmlns:a16="http://schemas.microsoft.com/office/drawing/2014/main" id="{46E06425-D357-4DBB-B565-2D7FDD316063}"/>
              </a:ext>
            </a:extLst>
          </p:cNvPr>
          <p:cNvSpPr txBox="1"/>
          <p:nvPr/>
        </p:nvSpPr>
        <p:spPr>
          <a:xfrm>
            <a:off x="828675" y="2147084"/>
            <a:ext cx="3162300" cy="1384995"/>
          </a:xfrm>
          <a:prstGeom prst="rect">
            <a:avLst/>
          </a:prstGeom>
          <a:noFill/>
        </p:spPr>
        <p:txBody>
          <a:bodyPr wrap="square">
            <a:spAutoFit/>
          </a:bodyPr>
          <a:lstStyle/>
          <a:p>
            <a:r>
              <a:rPr lang="es-MX" dirty="0">
                <a:latin typeface="Calibri" panose="020F0502020204030204" pitchFamily="34" charset="0"/>
                <a:ea typeface="Calibri" panose="020F0502020204030204" pitchFamily="34" charset="0"/>
                <a:cs typeface="Times New Roman" panose="02020603050405020304" pitchFamily="18" charset="0"/>
              </a:rPr>
              <a:t>H</a:t>
            </a:r>
            <a:r>
              <a:rPr lang="es-MX" sz="1400" dirty="0">
                <a:effectLst/>
                <a:latin typeface="Calibri" panose="020F0502020204030204" pitchFamily="34" charset="0"/>
                <a:ea typeface="Calibri" panose="020F0502020204030204" pitchFamily="34" charset="0"/>
                <a:cs typeface="Times New Roman" panose="02020603050405020304" pitchFamily="18" charset="0"/>
              </a:rPr>
              <a:t>emos </a:t>
            </a:r>
            <a:r>
              <a:rPr lang="es-MX" sz="1400" dirty="0">
                <a:effectLst/>
                <a:latin typeface="Calibri Light" panose="020F0302020204030204" pitchFamily="34" charset="0"/>
                <a:ea typeface="Calibri" panose="020F0502020204030204" pitchFamily="34" charset="0"/>
                <a:cs typeface="Calibri Light" panose="020F0302020204030204" pitchFamily="34" charset="0"/>
              </a:rPr>
              <a:t>avanzado</a:t>
            </a:r>
            <a:r>
              <a:rPr lang="es-MX" sz="1400" dirty="0">
                <a:effectLst/>
                <a:latin typeface="Calibri" panose="020F0502020204030204" pitchFamily="34" charset="0"/>
                <a:ea typeface="Calibri" panose="020F0502020204030204" pitchFamily="34" charset="0"/>
                <a:cs typeface="Times New Roman" panose="02020603050405020304" pitchFamily="18" charset="0"/>
              </a:rPr>
              <a:t> a comprender que la calidad y </a:t>
            </a:r>
            <a:r>
              <a:rPr lang="es-MX" sz="1400" dirty="0">
                <a:effectLst/>
                <a:latin typeface="Calibri Light" panose="020F0302020204030204" pitchFamily="34" charset="0"/>
                <a:ea typeface="Calibri" panose="020F0502020204030204" pitchFamily="34" charset="0"/>
                <a:cs typeface="Calibri Light" panose="020F0302020204030204" pitchFamily="34" charset="0"/>
              </a:rPr>
              <a:t>equidad</a:t>
            </a:r>
            <a:r>
              <a:rPr lang="es-MX" sz="1400" dirty="0">
                <a:effectLst/>
                <a:latin typeface="Calibri" panose="020F0502020204030204" pitchFamily="34" charset="0"/>
                <a:ea typeface="Calibri" panose="020F0502020204030204" pitchFamily="34" charset="0"/>
                <a:cs typeface="Times New Roman" panose="02020603050405020304" pitchFamily="18" charset="0"/>
              </a:rPr>
              <a:t> son componentes inseparables de cualquier esfuerzo alfabetizador, y que la alfabetización es un derecho humano básico, cimiento del ejercicio de los demás derechos. </a:t>
            </a:r>
            <a:endParaRPr lang="es-MX" dirty="0"/>
          </a:p>
        </p:txBody>
      </p:sp>
      <p:sp>
        <p:nvSpPr>
          <p:cNvPr id="70" name="Google Shape;4660;p33">
            <a:extLst>
              <a:ext uri="{FF2B5EF4-FFF2-40B4-BE49-F238E27FC236}">
                <a16:creationId xmlns:a16="http://schemas.microsoft.com/office/drawing/2014/main" id="{1C1B6956-CC76-4E36-A815-63887360270F}"/>
              </a:ext>
            </a:extLst>
          </p:cNvPr>
          <p:cNvSpPr txBox="1">
            <a:spLocks/>
          </p:cNvSpPr>
          <p:nvPr/>
        </p:nvSpPr>
        <p:spPr>
          <a:xfrm>
            <a:off x="5000627" y="1156272"/>
            <a:ext cx="3676648" cy="6915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l"/>
            <a:r>
              <a:rPr lang="es-MX" dirty="0">
                <a:effectLst/>
                <a:latin typeface="Amatic SC" panose="00000500000000000000" pitchFamily="2" charset="-79"/>
                <a:ea typeface="Calibri" panose="020F0502020204030204" pitchFamily="34" charset="0"/>
                <a:cs typeface="Amatic SC" panose="00000500000000000000" pitchFamily="2" charset="-79"/>
              </a:rPr>
              <a:t>Alfabetización restringida a logros rudimentarios en lectura y escritura</a:t>
            </a:r>
            <a:endParaRPr lang="es-MX" dirty="0">
              <a:latin typeface="Amatic SC" panose="00000500000000000000" pitchFamily="2" charset="-79"/>
              <a:cs typeface="Amatic SC" panose="00000500000000000000" pitchFamily="2" charset="-79"/>
            </a:endParaRPr>
          </a:p>
        </p:txBody>
      </p:sp>
      <p:sp>
        <p:nvSpPr>
          <p:cNvPr id="72" name="CuadroTexto 71">
            <a:extLst>
              <a:ext uri="{FF2B5EF4-FFF2-40B4-BE49-F238E27FC236}">
                <a16:creationId xmlns:a16="http://schemas.microsoft.com/office/drawing/2014/main" id="{912434B0-62C1-46B3-B6B7-CA65AB804439}"/>
              </a:ext>
            </a:extLst>
          </p:cNvPr>
          <p:cNvSpPr txBox="1"/>
          <p:nvPr/>
        </p:nvSpPr>
        <p:spPr>
          <a:xfrm>
            <a:off x="4953000" y="1981200"/>
            <a:ext cx="3362325" cy="1600438"/>
          </a:xfrm>
          <a:prstGeom prst="rect">
            <a:avLst/>
          </a:prstGeom>
          <a:noFill/>
        </p:spPr>
        <p:txBody>
          <a:bodyPr wrap="square">
            <a:spAutoFit/>
          </a:bodyPr>
          <a:lstStyle/>
          <a:p>
            <a:r>
              <a:rPr lang="es-MX" sz="1400" dirty="0">
                <a:effectLst/>
                <a:latin typeface="Calibri Light" panose="020F0302020204030204" pitchFamily="34" charset="0"/>
                <a:ea typeface="Calibri" panose="020F0502020204030204" pitchFamily="34" charset="0"/>
                <a:cs typeface="Calibri Light" panose="020F0302020204030204" pitchFamily="34" charset="0"/>
              </a:rPr>
              <a:t>Comprender que la alfabetización es la puerta de entrada para el aprendizaje a lo largo de la vida, y que incluye una amplitud de dominios, ligados al desarrollo de competencias básicas, que permiten que la persona se desenvuelva en su contexto y continúe aprendiendo</a:t>
            </a:r>
            <a:endParaRPr lang="es-MX" dirty="0">
              <a:latin typeface="Calibri Light" panose="020F0302020204030204" pitchFamily="34" charset="0"/>
              <a:cs typeface="Calibri Light" panose="020F0302020204030204" pitchFamily="34" charset="0"/>
            </a:endParaRPr>
          </a:p>
        </p:txBody>
      </p:sp>
      <p:pic>
        <p:nvPicPr>
          <p:cNvPr id="18" name="Imagen 17">
            <a:extLst>
              <a:ext uri="{FF2B5EF4-FFF2-40B4-BE49-F238E27FC236}">
                <a16:creationId xmlns:a16="http://schemas.microsoft.com/office/drawing/2014/main" id="{304367A6-FFD3-45F9-AA18-B60016509271}"/>
              </a:ext>
            </a:extLst>
          </p:cNvPr>
          <p:cNvPicPr>
            <a:picLocks noChangeAspect="1"/>
          </p:cNvPicPr>
          <p:nvPr/>
        </p:nvPicPr>
        <p:blipFill>
          <a:blip r:embed="rId3"/>
          <a:stretch>
            <a:fillRect/>
          </a:stretch>
        </p:blipFill>
        <p:spPr>
          <a:xfrm>
            <a:off x="5484018" y="3581638"/>
            <a:ext cx="2300288" cy="1288161"/>
          </a:xfrm>
          <a:prstGeom prst="rect">
            <a:avLst/>
          </a:prstGeom>
        </p:spPr>
      </p:pic>
      <p:pic>
        <p:nvPicPr>
          <p:cNvPr id="19" name="Imagen 18">
            <a:extLst>
              <a:ext uri="{FF2B5EF4-FFF2-40B4-BE49-F238E27FC236}">
                <a16:creationId xmlns:a16="http://schemas.microsoft.com/office/drawing/2014/main" id="{1E512882-7D5E-45A8-944E-B131B15AA88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357" b="99548" l="0" r="100000">
                        <a14:foregroundMark x1="50000" y1="19457" x2="50439" y2="10860"/>
                        <a14:foregroundMark x1="42982" y1="8597" x2="41228" y2="7240"/>
                        <a14:foregroundMark x1="59211" y1="8597" x2="60965" y2="7240"/>
                        <a14:foregroundMark x1="64474" y1="33484" x2="82895" y2="16742"/>
                        <a14:foregroundMark x1="74123" y1="19005" x2="72807" y2="13122"/>
                        <a14:foregroundMark x1="72368" y1="17647" x2="72368" y2="11765"/>
                        <a14:foregroundMark x1="78947" y1="26697" x2="88158" y2="27149"/>
                        <a14:foregroundMark x1="93860" y1="43891" x2="93860" y2="41176"/>
                        <a14:foregroundMark x1="92544" y1="57919" x2="92544" y2="61538"/>
                        <a14:foregroundMark x1="70614" y1="84615" x2="78070" y2="74661"/>
                        <a14:foregroundMark x1="70175" y1="84615" x2="70175" y2="91855"/>
                        <a14:foregroundMark x1="78509" y1="75113" x2="84211" y2="74661"/>
                        <a14:foregroundMark x1="54386" y1="89140" x2="58333" y2="92308"/>
                        <a14:foregroundMark x1="45614" y1="86878" x2="39035" y2="92760"/>
                        <a14:foregroundMark x1="25000" y1="83258" x2="23246" y2="87783"/>
                        <a14:foregroundMark x1="13158" y1="72851" x2="8333" y2="72398"/>
                        <a14:foregroundMark x1="7018" y1="56561" x2="6579" y2="60181"/>
                        <a14:foregroundMark x1="8772" y1="41629" x2="5702" y2="38009"/>
                        <a14:foregroundMark x1="14912" y1="24434" x2="21053" y2="24887"/>
                        <a14:foregroundMark x1="14035" y1="23529" x2="12281" y2="21719"/>
                        <a14:foregroundMark x1="29386" y1="16742" x2="29386" y2="9955"/>
                        <a14:foregroundMark x1="14912" y1="25339" x2="12281" y2="24887"/>
                      </a14:backgroundRemoval>
                    </a14:imgEffect>
                  </a14:imgLayer>
                </a14:imgProps>
              </a:ext>
            </a:extLst>
          </a:blip>
          <a:stretch>
            <a:fillRect/>
          </a:stretch>
        </p:blipFill>
        <p:spPr>
          <a:xfrm>
            <a:off x="1359694" y="3550900"/>
            <a:ext cx="1507331" cy="14610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47"/>
        <p:cNvGrpSpPr/>
        <p:nvPr/>
      </p:nvGrpSpPr>
      <p:grpSpPr>
        <a:xfrm>
          <a:off x="0" y="0"/>
          <a:ext cx="0" cy="0"/>
          <a:chOff x="0" y="0"/>
          <a:chExt cx="0" cy="0"/>
        </a:xfrm>
      </p:grpSpPr>
      <p:sp>
        <p:nvSpPr>
          <p:cNvPr id="43" name="Google Shape;4660;p33">
            <a:extLst>
              <a:ext uri="{FF2B5EF4-FFF2-40B4-BE49-F238E27FC236}">
                <a16:creationId xmlns:a16="http://schemas.microsoft.com/office/drawing/2014/main" id="{E97392B1-0562-48DE-8900-A1388C4A10E7}"/>
              </a:ext>
            </a:extLst>
          </p:cNvPr>
          <p:cNvSpPr txBox="1">
            <a:spLocks/>
          </p:cNvSpPr>
          <p:nvPr/>
        </p:nvSpPr>
        <p:spPr>
          <a:xfrm>
            <a:off x="617379" y="1184847"/>
            <a:ext cx="3676648" cy="6915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1pPr>
            <a:lvl2pPr marR="0" lvl="1"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2pPr>
            <a:lvl3pPr marR="0" lvl="2"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3pPr>
            <a:lvl4pPr marR="0" lvl="3"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4pPr>
            <a:lvl5pPr marR="0" lvl="4"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5pPr>
            <a:lvl6pPr marR="0" lvl="5"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6pPr>
            <a:lvl7pPr marR="0" lvl="6"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7pPr>
            <a:lvl8pPr marR="0" lvl="7"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8pPr>
            <a:lvl9pPr marR="0" lvl="8" algn="r" rtl="0">
              <a:lnSpc>
                <a:spcPct val="80000"/>
              </a:lnSpc>
              <a:spcBef>
                <a:spcPts val="0"/>
              </a:spcBef>
              <a:spcAft>
                <a:spcPts val="0"/>
              </a:spcAft>
              <a:buClr>
                <a:schemeClr val="accent4"/>
              </a:buClr>
              <a:buSzPts val="2400"/>
              <a:buFont typeface="Amatic SC"/>
              <a:buNone/>
              <a:defRPr sz="2400" b="1" i="0" u="none" strike="noStrike" cap="none">
                <a:solidFill>
                  <a:schemeClr val="accent4"/>
                </a:solidFill>
                <a:latin typeface="Amatic SC"/>
                <a:ea typeface="Amatic SC"/>
                <a:cs typeface="Amatic SC"/>
                <a:sym typeface="Amatic SC"/>
              </a:defRPr>
            </a:lvl9pPr>
          </a:lstStyle>
          <a:p>
            <a:pPr algn="ctr"/>
            <a:r>
              <a:rPr lang="es-MX" sz="2000" dirty="0">
                <a:effectLst/>
                <a:latin typeface="Amatic SC" panose="00000500000000000000" pitchFamily="2" charset="-79"/>
                <a:ea typeface="Calibri" panose="020F0502020204030204" pitchFamily="34" charset="0"/>
                <a:cs typeface="Amatic SC" panose="00000500000000000000" pitchFamily="2" charset="-79"/>
              </a:rPr>
              <a:t>restringida del aprendizaje de la lengua y de individuos aislados que se alfabetizan</a:t>
            </a:r>
            <a:endParaRPr lang="es-MX" sz="2800" dirty="0">
              <a:latin typeface="Amatic SC" panose="00000500000000000000" pitchFamily="2" charset="-79"/>
              <a:cs typeface="Amatic SC" panose="00000500000000000000" pitchFamily="2" charset="-79"/>
            </a:endParaRPr>
          </a:p>
        </p:txBody>
      </p:sp>
      <p:sp>
        <p:nvSpPr>
          <p:cNvPr id="47" name="Google Shape;4683;p35">
            <a:extLst>
              <a:ext uri="{FF2B5EF4-FFF2-40B4-BE49-F238E27FC236}">
                <a16:creationId xmlns:a16="http://schemas.microsoft.com/office/drawing/2014/main" id="{DA2ADFE1-C83D-49CA-BE40-74C45ACB1853}"/>
              </a:ext>
            </a:extLst>
          </p:cNvPr>
          <p:cNvSpPr txBox="1">
            <a:spLocks/>
          </p:cNvSpPr>
          <p:nvPr/>
        </p:nvSpPr>
        <p:spPr>
          <a:xfrm>
            <a:off x="1687675" y="266775"/>
            <a:ext cx="5768650" cy="39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4"/>
              </a:buClr>
              <a:buSzPts val="1600"/>
              <a:buFont typeface="Amatic SC"/>
              <a:buNone/>
              <a:defRPr sz="2400" b="1" i="0" u="none" strike="noStrike" cap="none">
                <a:solidFill>
                  <a:schemeClr val="accent3"/>
                </a:solidFill>
                <a:latin typeface="Amatic SC"/>
                <a:ea typeface="Amatic SC"/>
                <a:cs typeface="Amatic SC"/>
                <a:sym typeface="Amatic SC"/>
              </a:defRPr>
            </a:lvl1pPr>
            <a:lvl2pPr marR="0" lvl="1" algn="ctr" rtl="0">
              <a:lnSpc>
                <a:spcPct val="80000"/>
              </a:lnSpc>
              <a:spcBef>
                <a:spcPts val="0"/>
              </a:spcBef>
              <a:spcAft>
                <a:spcPts val="0"/>
              </a:spcAft>
              <a:buClr>
                <a:schemeClr val="accent4"/>
              </a:buClr>
              <a:buSzPts val="1600"/>
              <a:buFont typeface="Amatic SC"/>
              <a:buNone/>
              <a:defRPr sz="1600" b="1" i="0" u="none" strike="noStrike" cap="none">
                <a:solidFill>
                  <a:schemeClr val="accent4"/>
                </a:solidFill>
                <a:latin typeface="Amatic SC"/>
                <a:ea typeface="Amatic SC"/>
                <a:cs typeface="Amatic SC"/>
                <a:sym typeface="Amatic SC"/>
              </a:defRPr>
            </a:lvl2pPr>
            <a:lvl3pPr marR="0" lvl="2" algn="ctr" rtl="0">
              <a:lnSpc>
                <a:spcPct val="80000"/>
              </a:lnSpc>
              <a:spcBef>
                <a:spcPts val="0"/>
              </a:spcBef>
              <a:spcAft>
                <a:spcPts val="0"/>
              </a:spcAft>
              <a:buClr>
                <a:schemeClr val="accent4"/>
              </a:buClr>
              <a:buSzPts val="1600"/>
              <a:buFont typeface="Amatic SC"/>
              <a:buNone/>
              <a:defRPr sz="1600" b="1" i="0" u="none" strike="noStrike" cap="none">
                <a:solidFill>
                  <a:schemeClr val="accent4"/>
                </a:solidFill>
                <a:latin typeface="Amatic SC"/>
                <a:ea typeface="Amatic SC"/>
                <a:cs typeface="Amatic SC"/>
                <a:sym typeface="Amatic SC"/>
              </a:defRPr>
            </a:lvl3pPr>
            <a:lvl4pPr marR="0" lvl="3" algn="ctr" rtl="0">
              <a:lnSpc>
                <a:spcPct val="80000"/>
              </a:lnSpc>
              <a:spcBef>
                <a:spcPts val="0"/>
              </a:spcBef>
              <a:spcAft>
                <a:spcPts val="0"/>
              </a:spcAft>
              <a:buClr>
                <a:schemeClr val="accent4"/>
              </a:buClr>
              <a:buSzPts val="1600"/>
              <a:buFont typeface="Amatic SC"/>
              <a:buNone/>
              <a:defRPr sz="1600" b="1" i="0" u="none" strike="noStrike" cap="none">
                <a:solidFill>
                  <a:schemeClr val="accent4"/>
                </a:solidFill>
                <a:latin typeface="Amatic SC"/>
                <a:ea typeface="Amatic SC"/>
                <a:cs typeface="Amatic SC"/>
                <a:sym typeface="Amatic SC"/>
              </a:defRPr>
            </a:lvl4pPr>
            <a:lvl5pPr marR="0" lvl="4" algn="ctr" rtl="0">
              <a:lnSpc>
                <a:spcPct val="80000"/>
              </a:lnSpc>
              <a:spcBef>
                <a:spcPts val="0"/>
              </a:spcBef>
              <a:spcAft>
                <a:spcPts val="0"/>
              </a:spcAft>
              <a:buClr>
                <a:schemeClr val="accent4"/>
              </a:buClr>
              <a:buSzPts val="1600"/>
              <a:buFont typeface="Amatic SC"/>
              <a:buNone/>
              <a:defRPr sz="1600" b="1" i="0" u="none" strike="noStrike" cap="none">
                <a:solidFill>
                  <a:schemeClr val="accent4"/>
                </a:solidFill>
                <a:latin typeface="Amatic SC"/>
                <a:ea typeface="Amatic SC"/>
                <a:cs typeface="Amatic SC"/>
                <a:sym typeface="Amatic SC"/>
              </a:defRPr>
            </a:lvl5pPr>
            <a:lvl6pPr marR="0" lvl="5" algn="ctr" rtl="0">
              <a:lnSpc>
                <a:spcPct val="80000"/>
              </a:lnSpc>
              <a:spcBef>
                <a:spcPts val="0"/>
              </a:spcBef>
              <a:spcAft>
                <a:spcPts val="0"/>
              </a:spcAft>
              <a:buClr>
                <a:schemeClr val="accent4"/>
              </a:buClr>
              <a:buSzPts val="1600"/>
              <a:buFont typeface="Amatic SC"/>
              <a:buNone/>
              <a:defRPr sz="1600" b="1" i="0" u="none" strike="noStrike" cap="none">
                <a:solidFill>
                  <a:schemeClr val="accent4"/>
                </a:solidFill>
                <a:latin typeface="Amatic SC"/>
                <a:ea typeface="Amatic SC"/>
                <a:cs typeface="Amatic SC"/>
                <a:sym typeface="Amatic SC"/>
              </a:defRPr>
            </a:lvl6pPr>
            <a:lvl7pPr marR="0" lvl="6" algn="ctr" rtl="0">
              <a:lnSpc>
                <a:spcPct val="80000"/>
              </a:lnSpc>
              <a:spcBef>
                <a:spcPts val="0"/>
              </a:spcBef>
              <a:spcAft>
                <a:spcPts val="0"/>
              </a:spcAft>
              <a:buClr>
                <a:schemeClr val="accent4"/>
              </a:buClr>
              <a:buSzPts val="1600"/>
              <a:buFont typeface="Amatic SC"/>
              <a:buNone/>
              <a:defRPr sz="1600" b="1" i="0" u="none" strike="noStrike" cap="none">
                <a:solidFill>
                  <a:schemeClr val="accent4"/>
                </a:solidFill>
                <a:latin typeface="Amatic SC"/>
                <a:ea typeface="Amatic SC"/>
                <a:cs typeface="Amatic SC"/>
                <a:sym typeface="Amatic SC"/>
              </a:defRPr>
            </a:lvl7pPr>
            <a:lvl8pPr marR="0" lvl="7" algn="ctr" rtl="0">
              <a:lnSpc>
                <a:spcPct val="80000"/>
              </a:lnSpc>
              <a:spcBef>
                <a:spcPts val="0"/>
              </a:spcBef>
              <a:spcAft>
                <a:spcPts val="0"/>
              </a:spcAft>
              <a:buClr>
                <a:schemeClr val="accent4"/>
              </a:buClr>
              <a:buSzPts val="1600"/>
              <a:buFont typeface="Amatic SC"/>
              <a:buNone/>
              <a:defRPr sz="1600" b="1" i="0" u="none" strike="noStrike" cap="none">
                <a:solidFill>
                  <a:schemeClr val="accent4"/>
                </a:solidFill>
                <a:latin typeface="Amatic SC"/>
                <a:ea typeface="Amatic SC"/>
                <a:cs typeface="Amatic SC"/>
                <a:sym typeface="Amatic SC"/>
              </a:defRPr>
            </a:lvl8pPr>
            <a:lvl9pPr marR="0" lvl="8" algn="ctr" rtl="0">
              <a:lnSpc>
                <a:spcPct val="80000"/>
              </a:lnSpc>
              <a:spcBef>
                <a:spcPts val="0"/>
              </a:spcBef>
              <a:spcAft>
                <a:spcPts val="0"/>
              </a:spcAft>
              <a:buClr>
                <a:schemeClr val="accent4"/>
              </a:buClr>
              <a:buSzPts val="1600"/>
              <a:buFont typeface="Amatic SC"/>
              <a:buNone/>
              <a:defRPr sz="1600" b="1" i="0" u="none" strike="noStrike" cap="none">
                <a:solidFill>
                  <a:schemeClr val="accent4"/>
                </a:solidFill>
                <a:latin typeface="Amatic SC"/>
                <a:ea typeface="Amatic SC"/>
                <a:cs typeface="Amatic SC"/>
                <a:sym typeface="Amatic SC"/>
              </a:defRPr>
            </a:lvl9pPr>
          </a:lstStyle>
          <a:p>
            <a:r>
              <a:rPr lang="es-MX" sz="1600" dirty="0">
                <a:latin typeface="Kristen ITC" panose="03050502040202030202" pitchFamily="66" charset="0"/>
              </a:rPr>
              <a:t>AVANCES DE LA EVALUACIÓN DEL CONCEPTO</a:t>
            </a:r>
          </a:p>
        </p:txBody>
      </p:sp>
      <p:sp>
        <p:nvSpPr>
          <p:cNvPr id="49" name="CuadroTexto 48">
            <a:extLst>
              <a:ext uri="{FF2B5EF4-FFF2-40B4-BE49-F238E27FC236}">
                <a16:creationId xmlns:a16="http://schemas.microsoft.com/office/drawing/2014/main" id="{837A0A92-ED92-4756-B56A-C374986A701E}"/>
              </a:ext>
            </a:extLst>
          </p:cNvPr>
          <p:cNvSpPr txBox="1"/>
          <p:nvPr/>
        </p:nvSpPr>
        <p:spPr>
          <a:xfrm>
            <a:off x="790575" y="2108847"/>
            <a:ext cx="3171825" cy="1600438"/>
          </a:xfrm>
          <a:prstGeom prst="rect">
            <a:avLst/>
          </a:prstGeom>
          <a:noFill/>
        </p:spPr>
        <p:txBody>
          <a:bodyPr wrap="square">
            <a:spAutoFit/>
          </a:bodyPr>
          <a:lstStyle/>
          <a:p>
            <a:r>
              <a:rPr lang="es-MX" dirty="0">
                <a:latin typeface="Calibri Light" panose="020F0302020204030204" pitchFamily="34" charset="0"/>
                <a:ea typeface="Calibri" panose="020F0502020204030204" pitchFamily="34" charset="0"/>
                <a:cs typeface="Calibri Light" panose="020F0302020204030204" pitchFamily="34" charset="0"/>
              </a:rPr>
              <a:t>S</a:t>
            </a:r>
            <a:r>
              <a:rPr lang="es-MX" sz="1400" dirty="0">
                <a:effectLst/>
                <a:latin typeface="Calibri Light" panose="020F0302020204030204" pitchFamily="34" charset="0"/>
                <a:ea typeface="Calibri" panose="020F0502020204030204" pitchFamily="34" charset="0"/>
                <a:cs typeface="Calibri Light" panose="020F0302020204030204" pitchFamily="34" charset="0"/>
              </a:rPr>
              <a:t>e ha comprendido que es necesario garantizar entornos letrados, sociedades alfabetizadas que permitan usar y verificar lo que se ha aprendido, encontrar estímulos para seguir aprendiendo y darle sentido y continuidad a la alfabetización</a:t>
            </a:r>
            <a:endParaRPr lang="es-MX" dirty="0">
              <a:latin typeface="Calibri Light" panose="020F0302020204030204" pitchFamily="34" charset="0"/>
              <a:cs typeface="Calibri Light" panose="020F0302020204030204" pitchFamily="34" charset="0"/>
            </a:endParaRPr>
          </a:p>
        </p:txBody>
      </p:sp>
      <p:sp>
        <p:nvSpPr>
          <p:cNvPr id="51" name="CuadroTexto 50">
            <a:extLst>
              <a:ext uri="{FF2B5EF4-FFF2-40B4-BE49-F238E27FC236}">
                <a16:creationId xmlns:a16="http://schemas.microsoft.com/office/drawing/2014/main" id="{57AE24BF-F0C1-443F-AF19-4CCAEEBB7C84}"/>
              </a:ext>
            </a:extLst>
          </p:cNvPr>
          <p:cNvSpPr txBox="1"/>
          <p:nvPr/>
        </p:nvSpPr>
        <p:spPr>
          <a:xfrm>
            <a:off x="5643562" y="1663808"/>
            <a:ext cx="3038475" cy="1815882"/>
          </a:xfrm>
          <a:prstGeom prst="rect">
            <a:avLst/>
          </a:prstGeom>
          <a:noFill/>
        </p:spPr>
        <p:txBody>
          <a:bodyPr wrap="square">
            <a:spAutoFit/>
          </a:bodyPr>
          <a:lstStyle/>
          <a:p>
            <a:r>
              <a:rPr lang="es-MX" sz="1400" dirty="0">
                <a:effectLst/>
                <a:latin typeface="Calibri Light" panose="020F0302020204030204" pitchFamily="34" charset="0"/>
                <a:ea typeface="Calibri" panose="020F0502020204030204" pitchFamily="34" charset="0"/>
                <a:cs typeface="Calibri Light" panose="020F0302020204030204" pitchFamily="34" charset="0"/>
              </a:rPr>
              <a:t>Se ha avanzado en considerar que la alfabetización tiene “dos puntas”: garantizar el acceso y calidad de la alfabetización infantil en la escuela primaria, para evitar la reproducción del analfabetismo adulto, e impulsar acciones educativas que permitan a los adultos el acceso a la cultura escrita</a:t>
            </a:r>
            <a:endParaRPr lang="es-MX" dirty="0">
              <a:latin typeface="Calibri Light" panose="020F0302020204030204" pitchFamily="34" charset="0"/>
              <a:cs typeface="Calibri Light" panose="020F0302020204030204" pitchFamily="34" charset="0"/>
            </a:endParaRPr>
          </a:p>
        </p:txBody>
      </p:sp>
      <p:pic>
        <p:nvPicPr>
          <p:cNvPr id="20" name="Imagen 19">
            <a:extLst>
              <a:ext uri="{FF2B5EF4-FFF2-40B4-BE49-F238E27FC236}">
                <a16:creationId xmlns:a16="http://schemas.microsoft.com/office/drawing/2014/main" id="{2562D6A3-7230-4BE6-B1D3-1DF5314E1292}"/>
              </a:ext>
            </a:extLst>
          </p:cNvPr>
          <p:cNvPicPr>
            <a:picLocks noChangeAspect="1"/>
          </p:cNvPicPr>
          <p:nvPr/>
        </p:nvPicPr>
        <p:blipFill>
          <a:blip r:embed="rId3"/>
          <a:stretch>
            <a:fillRect/>
          </a:stretch>
        </p:blipFill>
        <p:spPr>
          <a:xfrm>
            <a:off x="3433762" y="3009900"/>
            <a:ext cx="2143125" cy="2143125"/>
          </a:xfrm>
          <a:prstGeom prst="rect">
            <a:avLst/>
          </a:prstGeom>
        </p:spPr>
      </p:pic>
    </p:spTree>
  </p:cSld>
  <p:clrMapOvr>
    <a:masterClrMapping/>
  </p:clrMapOvr>
</p:sld>
</file>

<file path=ppt/theme/theme1.xml><?xml version="1.0" encoding="utf-8"?>
<a:theme xmlns:a="http://schemas.openxmlformats.org/drawingml/2006/main" name="Roses Are Red by Slidesgo">
  <a:themeElements>
    <a:clrScheme name="Simple Light">
      <a:dk1>
        <a:srgbClr val="595959"/>
      </a:dk1>
      <a:lt1>
        <a:srgbClr val="FFFFFF"/>
      </a:lt1>
      <a:dk2>
        <a:srgbClr val="3A3B44"/>
      </a:dk2>
      <a:lt2>
        <a:srgbClr val="FFBDBD"/>
      </a:lt2>
      <a:accent1>
        <a:srgbClr val="FF9191"/>
      </a:accent1>
      <a:accent2>
        <a:srgbClr val="FFF2F2"/>
      </a:accent2>
      <a:accent3>
        <a:srgbClr val="DF6D6B"/>
      </a:accent3>
      <a:accent4>
        <a:srgbClr val="F8837D"/>
      </a:accent4>
      <a:accent5>
        <a:srgbClr val="FFDF6E"/>
      </a:accent5>
      <a:accent6>
        <a:srgbClr val="4AD2CD"/>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1266</Words>
  <Application>Microsoft Office PowerPoint</Application>
  <PresentationFormat>Presentación en pantalla (16:9)</PresentationFormat>
  <Paragraphs>59</Paragraphs>
  <Slides>13</Slides>
  <Notes>13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vt:i4>
      </vt:variant>
    </vt:vector>
  </HeadingPairs>
  <TitlesOfParts>
    <vt:vector size="25" baseType="lpstr">
      <vt:lpstr>Calibri</vt:lpstr>
      <vt:lpstr>Staatliches</vt:lpstr>
      <vt:lpstr>Roboto</vt:lpstr>
      <vt:lpstr>Montserrat</vt:lpstr>
      <vt:lpstr>Arial</vt:lpstr>
      <vt:lpstr>Times New Roman</vt:lpstr>
      <vt:lpstr>Ubuntu</vt:lpstr>
      <vt:lpstr>Amatic SC</vt:lpstr>
      <vt:lpstr>Kristen ITC</vt:lpstr>
      <vt:lpstr>Calibri Light</vt:lpstr>
      <vt:lpstr>Roboto Condensed Light</vt:lpstr>
      <vt:lpstr>Roses Are Red by Slidesgo</vt:lpstr>
      <vt:lpstr>Presentación de PowerPoint</vt:lpstr>
      <vt:lpstr>DEFINICIÓN 1 </vt:lpstr>
      <vt:lpstr>Presentación de PowerPoint</vt:lpstr>
      <vt:lpstr>Presentación de PowerPoint</vt:lpstr>
      <vt:lpstr>Presentación de PowerPoint</vt:lpstr>
      <vt:lpstr>Presentación de PowerPoint</vt:lpstr>
      <vt:lpstr>Presentación de PowerPoint</vt:lpstr>
      <vt:lpstr>AVANCES DE LA EVALUACIÓN DEL CONCEPTO</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dc:creator>
  <cp:lastModifiedBy>arturin_vjcaballos@hotmail.com</cp:lastModifiedBy>
  <cp:revision>1</cp:revision>
  <dcterms:modified xsi:type="dcterms:W3CDTF">2021-09-10T00:58:59Z</dcterms:modified>
</cp:coreProperties>
</file>