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0" r:id="rId7"/>
    <p:sldId id="262" r:id="rId8"/>
  </p:sldIdLst>
  <p:sldSz cx="12852400" cy="15084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BB67E-6123-42CA-83F1-F2CB2A089F82}" v="17" dt="2021-09-09T04:09:46.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3" d="100"/>
          <a:sy n="33" d="100"/>
        </p:scale>
        <p:origin x="21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flores" userId="5d0269ee9b06e5e9" providerId="LiveId" clId="{9D2BB67E-6123-42CA-83F1-F2CB2A089F82}"/>
    <pc:docChg chg="undo custSel addSld modSld">
      <pc:chgData name="andrea flores" userId="5d0269ee9b06e5e9" providerId="LiveId" clId="{9D2BB67E-6123-42CA-83F1-F2CB2A089F82}" dt="2021-09-09T04:10:37.894" v="1291" actId="20577"/>
      <pc:docMkLst>
        <pc:docMk/>
      </pc:docMkLst>
      <pc:sldChg chg="addSp delSp mod">
        <pc:chgData name="andrea flores" userId="5d0269ee9b06e5e9" providerId="LiveId" clId="{9D2BB67E-6123-42CA-83F1-F2CB2A089F82}" dt="2021-09-09T03:34:30.921" v="10" actId="22"/>
        <pc:sldMkLst>
          <pc:docMk/>
          <pc:sldMk cId="711913081" sldId="257"/>
        </pc:sldMkLst>
        <pc:spChg chg="add del">
          <ac:chgData name="andrea flores" userId="5d0269ee9b06e5e9" providerId="LiveId" clId="{9D2BB67E-6123-42CA-83F1-F2CB2A089F82}" dt="2021-09-09T03:34:30.921" v="10" actId="22"/>
          <ac:spMkLst>
            <pc:docMk/>
            <pc:sldMk cId="711913081" sldId="257"/>
            <ac:spMk id="28" creationId="{D439A681-44F3-488C-8870-71A9EE9C3536}"/>
          </ac:spMkLst>
        </pc:spChg>
      </pc:sldChg>
      <pc:sldChg chg="addSp delSp modSp new mod setBg">
        <pc:chgData name="andrea flores" userId="5d0269ee9b06e5e9" providerId="LiveId" clId="{9D2BB67E-6123-42CA-83F1-F2CB2A089F82}" dt="2021-09-09T03:49:22.426" v="621" actId="14100"/>
        <pc:sldMkLst>
          <pc:docMk/>
          <pc:sldMk cId="2774981914" sldId="259"/>
        </pc:sldMkLst>
        <pc:spChg chg="add del">
          <ac:chgData name="andrea flores" userId="5d0269ee9b06e5e9" providerId="LiveId" clId="{9D2BB67E-6123-42CA-83F1-F2CB2A089F82}" dt="2021-09-09T03:34:42.194" v="12" actId="478"/>
          <ac:spMkLst>
            <pc:docMk/>
            <pc:sldMk cId="2774981914" sldId="259"/>
            <ac:spMk id="2" creationId="{82ADFFDA-4D91-4BBB-BFAB-C84512264649}"/>
          </ac:spMkLst>
        </pc:spChg>
        <pc:spChg chg="add del">
          <ac:chgData name="andrea flores" userId="5d0269ee9b06e5e9" providerId="LiveId" clId="{9D2BB67E-6123-42CA-83F1-F2CB2A089F82}" dt="2021-09-09T03:34:42.194" v="12" actId="478"/>
          <ac:spMkLst>
            <pc:docMk/>
            <pc:sldMk cId="2774981914" sldId="259"/>
            <ac:spMk id="3" creationId="{526B028B-5B21-4B52-8C18-B43CA2B789A2}"/>
          </ac:spMkLst>
        </pc:spChg>
        <pc:spChg chg="add mod">
          <ac:chgData name="andrea flores" userId="5d0269ee9b06e5e9" providerId="LiveId" clId="{9D2BB67E-6123-42CA-83F1-F2CB2A089F82}" dt="2021-09-09T03:35:05.382" v="20" actId="1036"/>
          <ac:spMkLst>
            <pc:docMk/>
            <pc:sldMk cId="2774981914" sldId="259"/>
            <ac:spMk id="4" creationId="{1B21AAE2-B418-4035-8E3D-B78CD4B05492}"/>
          </ac:spMkLst>
        </pc:spChg>
        <pc:spChg chg="add mod">
          <ac:chgData name="andrea flores" userId="5d0269ee9b06e5e9" providerId="LiveId" clId="{9D2BB67E-6123-42CA-83F1-F2CB2A089F82}" dt="2021-09-09T03:34:43.420" v="13"/>
          <ac:spMkLst>
            <pc:docMk/>
            <pc:sldMk cId="2774981914" sldId="259"/>
            <ac:spMk id="5" creationId="{34BBCDBF-70A7-4F72-BD2A-4AAC2110AB85}"/>
          </ac:spMkLst>
        </pc:spChg>
        <pc:spChg chg="add mod">
          <ac:chgData name="andrea flores" userId="5d0269ee9b06e5e9" providerId="LiveId" clId="{9D2BB67E-6123-42CA-83F1-F2CB2A089F82}" dt="2021-09-09T03:34:43.420" v="13"/>
          <ac:spMkLst>
            <pc:docMk/>
            <pc:sldMk cId="2774981914" sldId="259"/>
            <ac:spMk id="6" creationId="{B955F681-A30E-4D43-880C-1B06BD6D07F0}"/>
          </ac:spMkLst>
        </pc:spChg>
        <pc:spChg chg="add mod">
          <ac:chgData name="andrea flores" userId="5d0269ee9b06e5e9" providerId="LiveId" clId="{9D2BB67E-6123-42CA-83F1-F2CB2A089F82}" dt="2021-09-09T03:35:20.363" v="25" actId="1076"/>
          <ac:spMkLst>
            <pc:docMk/>
            <pc:sldMk cId="2774981914" sldId="259"/>
            <ac:spMk id="7" creationId="{421D0C05-65FD-44A0-B9DF-A07FCD504580}"/>
          </ac:spMkLst>
        </pc:spChg>
        <pc:spChg chg="add mod">
          <ac:chgData name="andrea flores" userId="5d0269ee9b06e5e9" providerId="LiveId" clId="{9D2BB67E-6123-42CA-83F1-F2CB2A089F82}" dt="2021-09-09T03:34:43.420" v="13"/>
          <ac:spMkLst>
            <pc:docMk/>
            <pc:sldMk cId="2774981914" sldId="259"/>
            <ac:spMk id="8" creationId="{F69F555D-4758-4501-AE86-8615A0006263}"/>
          </ac:spMkLst>
        </pc:spChg>
        <pc:spChg chg="add mod">
          <ac:chgData name="andrea flores" userId="5d0269ee9b06e5e9" providerId="LiveId" clId="{9D2BB67E-6123-42CA-83F1-F2CB2A089F82}" dt="2021-09-09T03:34:43.420" v="13"/>
          <ac:spMkLst>
            <pc:docMk/>
            <pc:sldMk cId="2774981914" sldId="259"/>
            <ac:spMk id="9" creationId="{65644391-3ACF-4FEC-BAE2-AEBA5B931363}"/>
          </ac:spMkLst>
        </pc:spChg>
        <pc:spChg chg="add mod">
          <ac:chgData name="andrea flores" userId="5d0269ee9b06e5e9" providerId="LiveId" clId="{9D2BB67E-6123-42CA-83F1-F2CB2A089F82}" dt="2021-09-09T03:34:43.420" v="13"/>
          <ac:spMkLst>
            <pc:docMk/>
            <pc:sldMk cId="2774981914" sldId="259"/>
            <ac:spMk id="10" creationId="{C6064D33-03B3-4BF8-A88C-FEF38FF3BB32}"/>
          </ac:spMkLst>
        </pc:spChg>
        <pc:spChg chg="add mod">
          <ac:chgData name="andrea flores" userId="5d0269ee9b06e5e9" providerId="LiveId" clId="{9D2BB67E-6123-42CA-83F1-F2CB2A089F82}" dt="2021-09-09T03:34:43.420" v="13"/>
          <ac:spMkLst>
            <pc:docMk/>
            <pc:sldMk cId="2774981914" sldId="259"/>
            <ac:spMk id="11" creationId="{93ACD708-EDAA-4BA0-A0A0-7E1EF2D9D4F7}"/>
          </ac:spMkLst>
        </pc:spChg>
        <pc:spChg chg="add mod">
          <ac:chgData name="andrea flores" userId="5d0269ee9b06e5e9" providerId="LiveId" clId="{9D2BB67E-6123-42CA-83F1-F2CB2A089F82}" dt="2021-09-09T03:34:43.420" v="13"/>
          <ac:spMkLst>
            <pc:docMk/>
            <pc:sldMk cId="2774981914" sldId="259"/>
            <ac:spMk id="12" creationId="{30D7E8B8-DAC1-46EA-A9A6-AD15CC8E382B}"/>
          </ac:spMkLst>
        </pc:spChg>
        <pc:spChg chg="add mod">
          <ac:chgData name="andrea flores" userId="5d0269ee9b06e5e9" providerId="LiveId" clId="{9D2BB67E-6123-42CA-83F1-F2CB2A089F82}" dt="2021-09-09T03:34:43.420" v="13"/>
          <ac:spMkLst>
            <pc:docMk/>
            <pc:sldMk cId="2774981914" sldId="259"/>
            <ac:spMk id="13" creationId="{60B5B880-20C7-4929-9043-5073F4E9606A}"/>
          </ac:spMkLst>
        </pc:spChg>
        <pc:spChg chg="add mod">
          <ac:chgData name="andrea flores" userId="5d0269ee9b06e5e9" providerId="LiveId" clId="{9D2BB67E-6123-42CA-83F1-F2CB2A089F82}" dt="2021-09-09T03:34:43.420" v="13"/>
          <ac:spMkLst>
            <pc:docMk/>
            <pc:sldMk cId="2774981914" sldId="259"/>
            <ac:spMk id="14" creationId="{239EF3D9-9002-4C7E-832E-B5ABA6AF2419}"/>
          </ac:spMkLst>
        </pc:spChg>
        <pc:spChg chg="add mod">
          <ac:chgData name="andrea flores" userId="5d0269ee9b06e5e9" providerId="LiveId" clId="{9D2BB67E-6123-42CA-83F1-F2CB2A089F82}" dt="2021-09-09T03:34:43.420" v="13"/>
          <ac:spMkLst>
            <pc:docMk/>
            <pc:sldMk cId="2774981914" sldId="259"/>
            <ac:spMk id="15" creationId="{1A5F8832-2217-406E-B4B5-851D86EF9F5E}"/>
          </ac:spMkLst>
        </pc:spChg>
        <pc:spChg chg="add mod">
          <ac:chgData name="andrea flores" userId="5d0269ee9b06e5e9" providerId="LiveId" clId="{9D2BB67E-6123-42CA-83F1-F2CB2A089F82}" dt="2021-09-09T03:34:43.420" v="13"/>
          <ac:spMkLst>
            <pc:docMk/>
            <pc:sldMk cId="2774981914" sldId="259"/>
            <ac:spMk id="16" creationId="{8F6583EF-D5EE-45B0-9B78-3C1ACC704B6A}"/>
          </ac:spMkLst>
        </pc:spChg>
        <pc:spChg chg="add mod">
          <ac:chgData name="andrea flores" userId="5d0269ee9b06e5e9" providerId="LiveId" clId="{9D2BB67E-6123-42CA-83F1-F2CB2A089F82}" dt="2021-09-09T03:34:43.420" v="13"/>
          <ac:spMkLst>
            <pc:docMk/>
            <pc:sldMk cId="2774981914" sldId="259"/>
            <ac:spMk id="17" creationId="{9CBAB5BC-05B3-47DF-8ACE-9CED239A5112}"/>
          </ac:spMkLst>
        </pc:spChg>
        <pc:spChg chg="add mod">
          <ac:chgData name="andrea flores" userId="5d0269ee9b06e5e9" providerId="LiveId" clId="{9D2BB67E-6123-42CA-83F1-F2CB2A089F82}" dt="2021-09-09T03:34:43.420" v="13"/>
          <ac:spMkLst>
            <pc:docMk/>
            <pc:sldMk cId="2774981914" sldId="259"/>
            <ac:spMk id="18" creationId="{6273851A-AD00-42B4-9F38-C915DF7CBA4C}"/>
          </ac:spMkLst>
        </pc:spChg>
        <pc:spChg chg="add mod">
          <ac:chgData name="andrea flores" userId="5d0269ee9b06e5e9" providerId="LiveId" clId="{9D2BB67E-6123-42CA-83F1-F2CB2A089F82}" dt="2021-09-09T03:34:43.420" v="13"/>
          <ac:spMkLst>
            <pc:docMk/>
            <pc:sldMk cId="2774981914" sldId="259"/>
            <ac:spMk id="19" creationId="{AD69D879-F122-4422-9AC4-DBAAAB3098F0}"/>
          </ac:spMkLst>
        </pc:spChg>
        <pc:spChg chg="add mod">
          <ac:chgData name="andrea flores" userId="5d0269ee9b06e5e9" providerId="LiveId" clId="{9D2BB67E-6123-42CA-83F1-F2CB2A089F82}" dt="2021-09-09T03:36:18.283" v="184" actId="20577"/>
          <ac:spMkLst>
            <pc:docMk/>
            <pc:sldMk cId="2774981914" sldId="259"/>
            <ac:spMk id="20" creationId="{CFB6BDD2-FEA5-4650-A4CA-3C0B8D515769}"/>
          </ac:spMkLst>
        </pc:spChg>
        <pc:spChg chg="add mod">
          <ac:chgData name="andrea flores" userId="5d0269ee9b06e5e9" providerId="LiveId" clId="{9D2BB67E-6123-42CA-83F1-F2CB2A089F82}" dt="2021-09-09T03:46:11.932" v="350" actId="20577"/>
          <ac:spMkLst>
            <pc:docMk/>
            <pc:sldMk cId="2774981914" sldId="259"/>
            <ac:spMk id="21" creationId="{15743E30-9168-4FCC-AF96-3E13C0ECF749}"/>
          </ac:spMkLst>
        </pc:spChg>
        <pc:spChg chg="add mod">
          <ac:chgData name="andrea flores" userId="5d0269ee9b06e5e9" providerId="LiveId" clId="{9D2BB67E-6123-42CA-83F1-F2CB2A089F82}" dt="2021-09-09T03:46:57.044" v="499" actId="20577"/>
          <ac:spMkLst>
            <pc:docMk/>
            <pc:sldMk cId="2774981914" sldId="259"/>
            <ac:spMk id="22" creationId="{38428651-CCE0-4A9A-A385-BC12E87C5AEA}"/>
          </ac:spMkLst>
        </pc:spChg>
        <pc:spChg chg="add mod">
          <ac:chgData name="andrea flores" userId="5d0269ee9b06e5e9" providerId="LiveId" clId="{9D2BB67E-6123-42CA-83F1-F2CB2A089F82}" dt="2021-09-09T03:49:22.426" v="621" actId="14100"/>
          <ac:spMkLst>
            <pc:docMk/>
            <pc:sldMk cId="2774981914" sldId="259"/>
            <ac:spMk id="23" creationId="{C855FF11-BC8E-47E2-81B6-1939226BFF19}"/>
          </ac:spMkLst>
        </pc:spChg>
        <pc:spChg chg="add mod">
          <ac:chgData name="andrea flores" userId="5d0269ee9b06e5e9" providerId="LiveId" clId="{9D2BB67E-6123-42CA-83F1-F2CB2A089F82}" dt="2021-09-09T03:34:43.420" v="13"/>
          <ac:spMkLst>
            <pc:docMk/>
            <pc:sldMk cId="2774981914" sldId="259"/>
            <ac:spMk id="24" creationId="{279AB23D-05C3-4F80-9808-5F4D809CFDA0}"/>
          </ac:spMkLst>
        </pc:spChg>
        <pc:spChg chg="add mod">
          <ac:chgData name="andrea flores" userId="5d0269ee9b06e5e9" providerId="LiveId" clId="{9D2BB67E-6123-42CA-83F1-F2CB2A089F82}" dt="2021-09-09T03:34:43.420" v="13"/>
          <ac:spMkLst>
            <pc:docMk/>
            <pc:sldMk cId="2774981914" sldId="259"/>
            <ac:spMk id="25" creationId="{5C7277E4-48E3-4878-9816-4CF3C9FDE1C3}"/>
          </ac:spMkLst>
        </pc:spChg>
        <pc:spChg chg="add mod">
          <ac:chgData name="andrea flores" userId="5d0269ee9b06e5e9" providerId="LiveId" clId="{9D2BB67E-6123-42CA-83F1-F2CB2A089F82}" dt="2021-09-09T03:34:59.603" v="15" actId="20577"/>
          <ac:spMkLst>
            <pc:docMk/>
            <pc:sldMk cId="2774981914" sldId="259"/>
            <ac:spMk id="26" creationId="{FDE52BDA-923F-4423-B499-8CE4546FE931}"/>
          </ac:spMkLst>
        </pc:spChg>
        <pc:spChg chg="add mod">
          <ac:chgData name="andrea flores" userId="5d0269ee9b06e5e9" providerId="LiveId" clId="{9D2BB67E-6123-42CA-83F1-F2CB2A089F82}" dt="2021-09-09T03:35:15.169" v="24" actId="1037"/>
          <ac:spMkLst>
            <pc:docMk/>
            <pc:sldMk cId="2774981914" sldId="259"/>
            <ac:spMk id="27" creationId="{E63FD173-C0A9-4525-8F1E-F82E192004D5}"/>
          </ac:spMkLst>
        </pc:spChg>
      </pc:sldChg>
      <pc:sldChg chg="modSp add mod setBg">
        <pc:chgData name="andrea flores" userId="5d0269ee9b06e5e9" providerId="LiveId" clId="{9D2BB67E-6123-42CA-83F1-F2CB2A089F82}" dt="2021-09-09T04:10:37.894" v="1291" actId="20577"/>
        <pc:sldMkLst>
          <pc:docMk/>
          <pc:sldMk cId="4266728320" sldId="260"/>
        </pc:sldMkLst>
        <pc:spChg chg="mod">
          <ac:chgData name="andrea flores" userId="5d0269ee9b06e5e9" providerId="LiveId" clId="{9D2BB67E-6123-42CA-83F1-F2CB2A089F82}" dt="2021-09-09T04:10:35.287" v="1289" actId="1076"/>
          <ac:spMkLst>
            <pc:docMk/>
            <pc:sldMk cId="4266728320" sldId="260"/>
            <ac:spMk id="4" creationId="{1B21AAE2-B418-4035-8E3D-B78CD4B05492}"/>
          </ac:spMkLst>
        </pc:spChg>
        <pc:spChg chg="mod">
          <ac:chgData name="andrea flores" userId="5d0269ee9b06e5e9" providerId="LiveId" clId="{9D2BB67E-6123-42CA-83F1-F2CB2A089F82}" dt="2021-09-09T03:45:42.450" v="304" actId="1076"/>
          <ac:spMkLst>
            <pc:docMk/>
            <pc:sldMk cId="4266728320" sldId="260"/>
            <ac:spMk id="17" creationId="{9CBAB5BC-05B3-47DF-8ACE-9CED239A5112}"/>
          </ac:spMkLst>
        </pc:spChg>
        <pc:spChg chg="mod">
          <ac:chgData name="andrea flores" userId="5d0269ee9b06e5e9" providerId="LiveId" clId="{9D2BB67E-6123-42CA-83F1-F2CB2A089F82}" dt="2021-09-09T04:10:37.894" v="1291" actId="20577"/>
          <ac:spMkLst>
            <pc:docMk/>
            <pc:sldMk cId="4266728320" sldId="260"/>
            <ac:spMk id="26" creationId="{FDE52BDA-923F-4423-B499-8CE4546FE931}"/>
          </ac:spMkLst>
        </pc:spChg>
      </pc:sldChg>
      <pc:sldChg chg="modSp new mod setBg">
        <pc:chgData name="andrea flores" userId="5d0269ee9b06e5e9" providerId="LiveId" clId="{9D2BB67E-6123-42CA-83F1-F2CB2A089F82}" dt="2021-09-09T04:03:01.254" v="964" actId="27636"/>
        <pc:sldMkLst>
          <pc:docMk/>
          <pc:sldMk cId="3161565163" sldId="261"/>
        </pc:sldMkLst>
        <pc:spChg chg="mod">
          <ac:chgData name="andrea flores" userId="5d0269ee9b06e5e9" providerId="LiveId" clId="{9D2BB67E-6123-42CA-83F1-F2CB2A089F82}" dt="2021-09-09T03:52:06.452" v="675" actId="1076"/>
          <ac:spMkLst>
            <pc:docMk/>
            <pc:sldMk cId="3161565163" sldId="261"/>
            <ac:spMk id="2" creationId="{6532D46C-578B-49E2-9F39-43B59DA0CEF1}"/>
          </ac:spMkLst>
        </pc:spChg>
        <pc:spChg chg="mod">
          <ac:chgData name="andrea flores" userId="5d0269ee9b06e5e9" providerId="LiveId" clId="{9D2BB67E-6123-42CA-83F1-F2CB2A089F82}" dt="2021-09-09T04:03:01.254" v="964" actId="27636"/>
          <ac:spMkLst>
            <pc:docMk/>
            <pc:sldMk cId="3161565163" sldId="261"/>
            <ac:spMk id="3" creationId="{382F1948-C0BA-4EAA-9408-9D243C82CDDB}"/>
          </ac:spMkLst>
        </pc:spChg>
      </pc:sldChg>
      <pc:sldChg chg="addSp delSp modSp new mod setBg">
        <pc:chgData name="andrea flores" userId="5d0269ee9b06e5e9" providerId="LiveId" clId="{9D2BB67E-6123-42CA-83F1-F2CB2A089F82}" dt="2021-09-09T04:09:46.724" v="1288"/>
        <pc:sldMkLst>
          <pc:docMk/>
          <pc:sldMk cId="2680070623" sldId="262"/>
        </pc:sldMkLst>
        <pc:spChg chg="del">
          <ac:chgData name="andrea flores" userId="5d0269ee9b06e5e9" providerId="LiveId" clId="{9D2BB67E-6123-42CA-83F1-F2CB2A089F82}" dt="2021-09-09T04:03:21.388" v="967" actId="478"/>
          <ac:spMkLst>
            <pc:docMk/>
            <pc:sldMk cId="2680070623" sldId="262"/>
            <ac:spMk id="2" creationId="{614B60C4-8164-43F8-BD13-E2CB15C3F14A}"/>
          </ac:spMkLst>
        </pc:spChg>
        <pc:spChg chg="mod">
          <ac:chgData name="andrea flores" userId="5d0269ee9b06e5e9" providerId="LiveId" clId="{9D2BB67E-6123-42CA-83F1-F2CB2A089F82}" dt="2021-09-09T04:09:38.515" v="1287" actId="1035"/>
          <ac:spMkLst>
            <pc:docMk/>
            <pc:sldMk cId="2680070623" sldId="262"/>
            <ac:spMk id="3" creationId="{E9E6D5BC-219B-4545-9D9F-4EDD5CB733D3}"/>
          </ac:spMkLst>
        </pc:spChg>
        <pc:spChg chg="add mod">
          <ac:chgData name="andrea flores" userId="5d0269ee9b06e5e9" providerId="LiveId" clId="{9D2BB67E-6123-42CA-83F1-F2CB2A089F82}" dt="2021-09-09T04:03:27.473" v="971" actId="20577"/>
          <ac:spMkLst>
            <pc:docMk/>
            <pc:sldMk cId="2680070623" sldId="262"/>
            <ac:spMk id="4" creationId="{A802F16C-6407-49BE-AD79-75D12742CE0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63930" y="2468679"/>
            <a:ext cx="10924540" cy="5251615"/>
          </a:xfrm>
        </p:spPr>
        <p:txBody>
          <a:bodyPr anchor="b"/>
          <a:lstStyle>
            <a:lvl1pPr algn="ctr">
              <a:defRPr sz="8434"/>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606550" y="7922816"/>
            <a:ext cx="9639300" cy="3641910"/>
          </a:xfrm>
        </p:spPr>
        <p:txBody>
          <a:bodyPr/>
          <a:lstStyle>
            <a:lvl1pPr marL="0" indent="0" algn="ctr">
              <a:buNone/>
              <a:defRPr sz="3373"/>
            </a:lvl1pPr>
            <a:lvl2pPr marL="642640" indent="0" algn="ctr">
              <a:buNone/>
              <a:defRPr sz="2811"/>
            </a:lvl2pPr>
            <a:lvl3pPr marL="1285281" indent="0" algn="ctr">
              <a:buNone/>
              <a:defRPr sz="2530"/>
            </a:lvl3pPr>
            <a:lvl4pPr marL="1927921" indent="0" algn="ctr">
              <a:buNone/>
              <a:defRPr sz="2249"/>
            </a:lvl4pPr>
            <a:lvl5pPr marL="2570561" indent="0" algn="ctr">
              <a:buNone/>
              <a:defRPr sz="2249"/>
            </a:lvl5pPr>
            <a:lvl6pPr marL="3213202" indent="0" algn="ctr">
              <a:buNone/>
              <a:defRPr sz="2249"/>
            </a:lvl6pPr>
            <a:lvl7pPr marL="3855842" indent="0" algn="ctr">
              <a:buNone/>
              <a:defRPr sz="2249"/>
            </a:lvl7pPr>
            <a:lvl8pPr marL="4498482" indent="0" algn="ctr">
              <a:buNone/>
              <a:defRPr sz="2249"/>
            </a:lvl8pPr>
            <a:lvl9pPr marL="5141123" indent="0" algn="ctr">
              <a:buNone/>
              <a:defRPr sz="224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08/09/2021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80747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08/09/2021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8658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7499" y="803106"/>
            <a:ext cx="2771299" cy="1278335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83603" y="803106"/>
            <a:ext cx="8153241" cy="1278335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08/09/2021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331592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5979C6-2C5A-4F43-BED7-5720E05A62C3}" type="datetimeFigureOut">
              <a:rPr lang="es-MX" smtClean="0"/>
              <a:t>08/09/2021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8851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76909" y="3760635"/>
            <a:ext cx="11085195" cy="6274701"/>
          </a:xfrm>
        </p:spPr>
        <p:txBody>
          <a:bodyPr anchor="b"/>
          <a:lstStyle>
            <a:lvl1pPr>
              <a:defRPr sz="8434"/>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76909" y="10094697"/>
            <a:ext cx="11085195" cy="3299717"/>
          </a:xfrm>
        </p:spPr>
        <p:txBody>
          <a:bodyPr/>
          <a:lstStyle>
            <a:lvl1pPr marL="0" indent="0">
              <a:buNone/>
              <a:defRPr sz="3373">
                <a:solidFill>
                  <a:schemeClr val="tx1"/>
                </a:solidFill>
              </a:defRPr>
            </a:lvl1pPr>
            <a:lvl2pPr marL="642640" indent="0">
              <a:buNone/>
              <a:defRPr sz="2811">
                <a:solidFill>
                  <a:schemeClr val="tx1">
                    <a:tint val="75000"/>
                  </a:schemeClr>
                </a:solidFill>
              </a:defRPr>
            </a:lvl2pPr>
            <a:lvl3pPr marL="1285281" indent="0">
              <a:buNone/>
              <a:defRPr sz="2530">
                <a:solidFill>
                  <a:schemeClr val="tx1">
                    <a:tint val="75000"/>
                  </a:schemeClr>
                </a:solidFill>
              </a:defRPr>
            </a:lvl3pPr>
            <a:lvl4pPr marL="1927921" indent="0">
              <a:buNone/>
              <a:defRPr sz="2249">
                <a:solidFill>
                  <a:schemeClr val="tx1">
                    <a:tint val="75000"/>
                  </a:schemeClr>
                </a:solidFill>
              </a:defRPr>
            </a:lvl4pPr>
            <a:lvl5pPr marL="2570561" indent="0">
              <a:buNone/>
              <a:defRPr sz="2249">
                <a:solidFill>
                  <a:schemeClr val="tx1">
                    <a:tint val="75000"/>
                  </a:schemeClr>
                </a:solidFill>
              </a:defRPr>
            </a:lvl5pPr>
            <a:lvl6pPr marL="3213202" indent="0">
              <a:buNone/>
              <a:defRPr sz="2249">
                <a:solidFill>
                  <a:schemeClr val="tx1">
                    <a:tint val="75000"/>
                  </a:schemeClr>
                </a:solidFill>
              </a:defRPr>
            </a:lvl6pPr>
            <a:lvl7pPr marL="3855842" indent="0">
              <a:buNone/>
              <a:defRPr sz="2249">
                <a:solidFill>
                  <a:schemeClr val="tx1">
                    <a:tint val="75000"/>
                  </a:schemeClr>
                </a:solidFill>
              </a:defRPr>
            </a:lvl7pPr>
            <a:lvl8pPr marL="4498482" indent="0">
              <a:buNone/>
              <a:defRPr sz="2249">
                <a:solidFill>
                  <a:schemeClr val="tx1">
                    <a:tint val="75000"/>
                  </a:schemeClr>
                </a:solidFill>
              </a:defRPr>
            </a:lvl8pPr>
            <a:lvl9pPr marL="5141123" indent="0">
              <a:buNone/>
              <a:defRPr sz="224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75979C6-2C5A-4F43-BED7-5720E05A62C3}" type="datetimeFigureOut">
              <a:rPr lang="es-MX" smtClean="0"/>
              <a:t>08/09/2021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75797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83603" y="4015530"/>
            <a:ext cx="5462270" cy="95709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06528" y="4015530"/>
            <a:ext cx="5462270" cy="95709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75979C6-2C5A-4F43-BED7-5720E05A62C3}" type="datetimeFigureOut">
              <a:rPr lang="es-MX" smtClean="0"/>
              <a:t>08/09/2021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254110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85277" y="803109"/>
            <a:ext cx="11085195" cy="291562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5278" y="3697780"/>
            <a:ext cx="5437167" cy="1812225"/>
          </a:xfrm>
        </p:spPr>
        <p:txBody>
          <a:bodyPr anchor="b"/>
          <a:lstStyle>
            <a:lvl1pPr marL="0" indent="0">
              <a:buNone/>
              <a:defRPr sz="3373" b="1"/>
            </a:lvl1pPr>
            <a:lvl2pPr marL="642640" indent="0">
              <a:buNone/>
              <a:defRPr sz="2811" b="1"/>
            </a:lvl2pPr>
            <a:lvl3pPr marL="1285281" indent="0">
              <a:buNone/>
              <a:defRPr sz="2530" b="1"/>
            </a:lvl3pPr>
            <a:lvl4pPr marL="1927921" indent="0">
              <a:buNone/>
              <a:defRPr sz="2249" b="1"/>
            </a:lvl4pPr>
            <a:lvl5pPr marL="2570561" indent="0">
              <a:buNone/>
              <a:defRPr sz="2249" b="1"/>
            </a:lvl5pPr>
            <a:lvl6pPr marL="3213202" indent="0">
              <a:buNone/>
              <a:defRPr sz="2249" b="1"/>
            </a:lvl6pPr>
            <a:lvl7pPr marL="3855842" indent="0">
              <a:buNone/>
              <a:defRPr sz="2249" b="1"/>
            </a:lvl7pPr>
            <a:lvl8pPr marL="4498482" indent="0">
              <a:buNone/>
              <a:defRPr sz="2249" b="1"/>
            </a:lvl8pPr>
            <a:lvl9pPr marL="5141123" indent="0">
              <a:buNone/>
              <a:defRPr sz="2249" b="1"/>
            </a:lvl9pPr>
          </a:lstStyle>
          <a:p>
            <a:pPr lvl="0"/>
            <a:r>
              <a:rPr lang="es-ES"/>
              <a:t>Haga clic para modificar los estilos de texto del patrón</a:t>
            </a:r>
          </a:p>
        </p:txBody>
      </p:sp>
      <p:sp>
        <p:nvSpPr>
          <p:cNvPr id="4" name="Content Placeholder 3"/>
          <p:cNvSpPr>
            <a:spLocks noGrp="1"/>
          </p:cNvSpPr>
          <p:nvPr>
            <p:ph sz="half" idx="2"/>
          </p:nvPr>
        </p:nvSpPr>
        <p:spPr>
          <a:xfrm>
            <a:off x="885278" y="5510005"/>
            <a:ext cx="5437167" cy="81043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06528" y="3697780"/>
            <a:ext cx="5463944" cy="1812225"/>
          </a:xfrm>
        </p:spPr>
        <p:txBody>
          <a:bodyPr anchor="b"/>
          <a:lstStyle>
            <a:lvl1pPr marL="0" indent="0">
              <a:buNone/>
              <a:defRPr sz="3373" b="1"/>
            </a:lvl1pPr>
            <a:lvl2pPr marL="642640" indent="0">
              <a:buNone/>
              <a:defRPr sz="2811" b="1"/>
            </a:lvl2pPr>
            <a:lvl3pPr marL="1285281" indent="0">
              <a:buNone/>
              <a:defRPr sz="2530" b="1"/>
            </a:lvl3pPr>
            <a:lvl4pPr marL="1927921" indent="0">
              <a:buNone/>
              <a:defRPr sz="2249" b="1"/>
            </a:lvl4pPr>
            <a:lvl5pPr marL="2570561" indent="0">
              <a:buNone/>
              <a:defRPr sz="2249" b="1"/>
            </a:lvl5pPr>
            <a:lvl6pPr marL="3213202" indent="0">
              <a:buNone/>
              <a:defRPr sz="2249" b="1"/>
            </a:lvl6pPr>
            <a:lvl7pPr marL="3855842" indent="0">
              <a:buNone/>
              <a:defRPr sz="2249" b="1"/>
            </a:lvl7pPr>
            <a:lvl8pPr marL="4498482" indent="0">
              <a:buNone/>
              <a:defRPr sz="2249" b="1"/>
            </a:lvl8pPr>
            <a:lvl9pPr marL="5141123" indent="0">
              <a:buNone/>
              <a:defRPr sz="2249" b="1"/>
            </a:lvl9pPr>
          </a:lstStyle>
          <a:p>
            <a:pPr lvl="0"/>
            <a:r>
              <a:rPr lang="es-ES"/>
              <a:t>Haga clic para modificar los estilos de texto del patrón</a:t>
            </a:r>
          </a:p>
        </p:txBody>
      </p:sp>
      <p:sp>
        <p:nvSpPr>
          <p:cNvPr id="6" name="Content Placeholder 5"/>
          <p:cNvSpPr>
            <a:spLocks noGrp="1"/>
          </p:cNvSpPr>
          <p:nvPr>
            <p:ph sz="quarter" idx="4"/>
          </p:nvPr>
        </p:nvSpPr>
        <p:spPr>
          <a:xfrm>
            <a:off x="6506528" y="5510005"/>
            <a:ext cx="5463944" cy="81043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75979C6-2C5A-4F43-BED7-5720E05A62C3}" type="datetimeFigureOut">
              <a:rPr lang="es-MX" smtClean="0"/>
              <a:t>08/09/2021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81865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75979C6-2C5A-4F43-BED7-5720E05A62C3}" type="datetimeFigureOut">
              <a:rPr lang="es-MX" smtClean="0"/>
              <a:t>08/09/2021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60875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979C6-2C5A-4F43-BED7-5720E05A62C3}" type="datetimeFigureOut">
              <a:rPr lang="es-MX" smtClean="0"/>
              <a:t>08/09/2021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307215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85276" y="1005628"/>
            <a:ext cx="4145234" cy="3519699"/>
          </a:xfrm>
        </p:spPr>
        <p:txBody>
          <a:bodyPr anchor="b"/>
          <a:lstStyle>
            <a:lvl1pPr>
              <a:defRPr sz="4498"/>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63944" y="2171881"/>
            <a:ext cx="6506528" cy="10719719"/>
          </a:xfrm>
        </p:spPr>
        <p:txBody>
          <a:bodyPr/>
          <a:lstStyle>
            <a:lvl1pPr>
              <a:defRPr sz="4498"/>
            </a:lvl1pPr>
            <a:lvl2pPr>
              <a:defRPr sz="3936"/>
            </a:lvl2pPr>
            <a:lvl3pPr>
              <a:defRPr sz="3373"/>
            </a:lvl3pPr>
            <a:lvl4pPr>
              <a:defRPr sz="2811"/>
            </a:lvl4pPr>
            <a:lvl5pPr>
              <a:defRPr sz="2811"/>
            </a:lvl5pPr>
            <a:lvl6pPr>
              <a:defRPr sz="2811"/>
            </a:lvl6pPr>
            <a:lvl7pPr>
              <a:defRPr sz="2811"/>
            </a:lvl7pPr>
            <a:lvl8pPr>
              <a:defRPr sz="2811"/>
            </a:lvl8pPr>
            <a:lvl9pPr>
              <a:defRPr sz="281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5276" y="4525327"/>
            <a:ext cx="4145234" cy="8383729"/>
          </a:xfrm>
        </p:spPr>
        <p:txBody>
          <a:bodyPr/>
          <a:lstStyle>
            <a:lvl1pPr marL="0" indent="0">
              <a:buNone/>
              <a:defRPr sz="2249"/>
            </a:lvl1pPr>
            <a:lvl2pPr marL="642640" indent="0">
              <a:buNone/>
              <a:defRPr sz="1968"/>
            </a:lvl2pPr>
            <a:lvl3pPr marL="1285281" indent="0">
              <a:buNone/>
              <a:defRPr sz="1687"/>
            </a:lvl3pPr>
            <a:lvl4pPr marL="1927921" indent="0">
              <a:buNone/>
              <a:defRPr sz="1406"/>
            </a:lvl4pPr>
            <a:lvl5pPr marL="2570561" indent="0">
              <a:buNone/>
              <a:defRPr sz="1406"/>
            </a:lvl5pPr>
            <a:lvl6pPr marL="3213202" indent="0">
              <a:buNone/>
              <a:defRPr sz="1406"/>
            </a:lvl6pPr>
            <a:lvl7pPr marL="3855842" indent="0">
              <a:buNone/>
              <a:defRPr sz="1406"/>
            </a:lvl7pPr>
            <a:lvl8pPr marL="4498482" indent="0">
              <a:buNone/>
              <a:defRPr sz="1406"/>
            </a:lvl8pPr>
            <a:lvl9pPr marL="5141123" indent="0">
              <a:buNone/>
              <a:defRPr sz="140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5979C6-2C5A-4F43-BED7-5720E05A62C3}" type="datetimeFigureOut">
              <a:rPr lang="es-MX" smtClean="0"/>
              <a:t>08/09/2021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10902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85276" y="1005628"/>
            <a:ext cx="4145234" cy="3519699"/>
          </a:xfrm>
        </p:spPr>
        <p:txBody>
          <a:bodyPr anchor="b"/>
          <a:lstStyle>
            <a:lvl1pPr>
              <a:defRPr sz="449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63944" y="2171881"/>
            <a:ext cx="6506528" cy="10719719"/>
          </a:xfrm>
        </p:spPr>
        <p:txBody>
          <a:bodyPr anchor="t"/>
          <a:lstStyle>
            <a:lvl1pPr marL="0" indent="0">
              <a:buNone/>
              <a:defRPr sz="4498"/>
            </a:lvl1pPr>
            <a:lvl2pPr marL="642640" indent="0">
              <a:buNone/>
              <a:defRPr sz="3936"/>
            </a:lvl2pPr>
            <a:lvl3pPr marL="1285281" indent="0">
              <a:buNone/>
              <a:defRPr sz="3373"/>
            </a:lvl3pPr>
            <a:lvl4pPr marL="1927921" indent="0">
              <a:buNone/>
              <a:defRPr sz="2811"/>
            </a:lvl4pPr>
            <a:lvl5pPr marL="2570561" indent="0">
              <a:buNone/>
              <a:defRPr sz="2811"/>
            </a:lvl5pPr>
            <a:lvl6pPr marL="3213202" indent="0">
              <a:buNone/>
              <a:defRPr sz="2811"/>
            </a:lvl6pPr>
            <a:lvl7pPr marL="3855842" indent="0">
              <a:buNone/>
              <a:defRPr sz="2811"/>
            </a:lvl7pPr>
            <a:lvl8pPr marL="4498482" indent="0">
              <a:buNone/>
              <a:defRPr sz="2811"/>
            </a:lvl8pPr>
            <a:lvl9pPr marL="5141123" indent="0">
              <a:buNone/>
              <a:defRPr sz="281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85276" y="4525327"/>
            <a:ext cx="4145234" cy="8383729"/>
          </a:xfrm>
        </p:spPr>
        <p:txBody>
          <a:bodyPr/>
          <a:lstStyle>
            <a:lvl1pPr marL="0" indent="0">
              <a:buNone/>
              <a:defRPr sz="2249"/>
            </a:lvl1pPr>
            <a:lvl2pPr marL="642640" indent="0">
              <a:buNone/>
              <a:defRPr sz="1968"/>
            </a:lvl2pPr>
            <a:lvl3pPr marL="1285281" indent="0">
              <a:buNone/>
              <a:defRPr sz="1687"/>
            </a:lvl3pPr>
            <a:lvl4pPr marL="1927921" indent="0">
              <a:buNone/>
              <a:defRPr sz="1406"/>
            </a:lvl4pPr>
            <a:lvl5pPr marL="2570561" indent="0">
              <a:buNone/>
              <a:defRPr sz="1406"/>
            </a:lvl5pPr>
            <a:lvl6pPr marL="3213202" indent="0">
              <a:buNone/>
              <a:defRPr sz="1406"/>
            </a:lvl6pPr>
            <a:lvl7pPr marL="3855842" indent="0">
              <a:buNone/>
              <a:defRPr sz="1406"/>
            </a:lvl7pPr>
            <a:lvl8pPr marL="4498482" indent="0">
              <a:buNone/>
              <a:defRPr sz="1406"/>
            </a:lvl8pPr>
            <a:lvl9pPr marL="5141123" indent="0">
              <a:buNone/>
              <a:defRPr sz="140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75979C6-2C5A-4F43-BED7-5720E05A62C3}" type="datetimeFigureOut">
              <a:rPr lang="es-MX" smtClean="0"/>
              <a:t>08/09/2021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32F80EA-4C25-4557-BBF9-3DD2A0DEA936}" type="slidenum">
              <a:rPr lang="es-MX" smtClean="0"/>
              <a:t>‹Nº›</a:t>
            </a:fld>
            <a:endParaRPr lang="es-MX"/>
          </a:p>
        </p:txBody>
      </p:sp>
    </p:spTree>
    <p:extLst>
      <p:ext uri="{BB962C8B-B14F-4D97-AF65-F5344CB8AC3E}">
        <p14:creationId xmlns:p14="http://schemas.microsoft.com/office/powerpoint/2010/main" val="119301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603" y="803109"/>
            <a:ext cx="11085195" cy="291562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3603" y="4015530"/>
            <a:ext cx="11085195" cy="95709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603" y="13981031"/>
            <a:ext cx="2891790" cy="803106"/>
          </a:xfrm>
          <a:prstGeom prst="rect">
            <a:avLst/>
          </a:prstGeom>
        </p:spPr>
        <p:txBody>
          <a:bodyPr vert="horz" lIns="91440" tIns="45720" rIns="91440" bIns="45720" rtlCol="0" anchor="ctr"/>
          <a:lstStyle>
            <a:lvl1pPr algn="l">
              <a:defRPr sz="1687">
                <a:solidFill>
                  <a:schemeClr val="tx1">
                    <a:tint val="75000"/>
                  </a:schemeClr>
                </a:solidFill>
              </a:defRPr>
            </a:lvl1pPr>
          </a:lstStyle>
          <a:p>
            <a:fld id="{B75979C6-2C5A-4F43-BED7-5720E05A62C3}" type="datetimeFigureOut">
              <a:rPr lang="es-MX" smtClean="0"/>
              <a:t>08/09/2021</a:t>
            </a:fld>
            <a:endParaRPr lang="es-MX"/>
          </a:p>
        </p:txBody>
      </p:sp>
      <p:sp>
        <p:nvSpPr>
          <p:cNvPr id="5" name="Footer Placeholder 4"/>
          <p:cNvSpPr>
            <a:spLocks noGrp="1"/>
          </p:cNvSpPr>
          <p:nvPr>
            <p:ph type="ftr" sz="quarter" idx="3"/>
          </p:nvPr>
        </p:nvSpPr>
        <p:spPr>
          <a:xfrm>
            <a:off x="4257358" y="13981031"/>
            <a:ext cx="4337685" cy="803106"/>
          </a:xfrm>
          <a:prstGeom prst="rect">
            <a:avLst/>
          </a:prstGeom>
        </p:spPr>
        <p:txBody>
          <a:bodyPr vert="horz" lIns="91440" tIns="45720" rIns="91440" bIns="45720" rtlCol="0" anchor="ctr"/>
          <a:lstStyle>
            <a:lvl1pPr algn="ctr">
              <a:defRPr sz="1687">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9077008" y="13981031"/>
            <a:ext cx="2891790" cy="803106"/>
          </a:xfrm>
          <a:prstGeom prst="rect">
            <a:avLst/>
          </a:prstGeom>
        </p:spPr>
        <p:txBody>
          <a:bodyPr vert="horz" lIns="91440" tIns="45720" rIns="91440" bIns="45720" rtlCol="0" anchor="ctr"/>
          <a:lstStyle>
            <a:lvl1pPr algn="r">
              <a:defRPr sz="1687">
                <a:solidFill>
                  <a:schemeClr val="tx1">
                    <a:tint val="75000"/>
                  </a:schemeClr>
                </a:solidFill>
              </a:defRPr>
            </a:lvl1pPr>
          </a:lstStyle>
          <a:p>
            <a:fld id="{632F80EA-4C25-4557-BBF9-3DD2A0DEA936}" type="slidenum">
              <a:rPr lang="es-MX" smtClean="0"/>
              <a:t>‹Nº›</a:t>
            </a:fld>
            <a:endParaRPr lang="es-MX"/>
          </a:p>
        </p:txBody>
      </p:sp>
    </p:spTree>
    <p:extLst>
      <p:ext uri="{BB962C8B-B14F-4D97-AF65-F5344CB8AC3E}">
        <p14:creationId xmlns:p14="http://schemas.microsoft.com/office/powerpoint/2010/main" val="29070294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5281" rtl="0" eaLnBrk="1" latinLnBrk="0" hangingPunct="1">
        <a:lnSpc>
          <a:spcPct val="90000"/>
        </a:lnSpc>
        <a:spcBef>
          <a:spcPct val="0"/>
        </a:spcBef>
        <a:buNone/>
        <a:defRPr sz="6185" kern="1200">
          <a:solidFill>
            <a:schemeClr val="tx1"/>
          </a:solidFill>
          <a:latin typeface="+mj-lt"/>
          <a:ea typeface="+mj-ea"/>
          <a:cs typeface="+mj-cs"/>
        </a:defRPr>
      </a:lvl1pPr>
    </p:titleStyle>
    <p:bodyStyle>
      <a:lvl1pPr marL="321320" indent="-321320" algn="l" defTabSz="1285281" rtl="0" eaLnBrk="1" latinLnBrk="0" hangingPunct="1">
        <a:lnSpc>
          <a:spcPct val="90000"/>
        </a:lnSpc>
        <a:spcBef>
          <a:spcPts val="1406"/>
        </a:spcBef>
        <a:buFont typeface="Arial" panose="020B0604020202020204" pitchFamily="34" charset="0"/>
        <a:buChar char="•"/>
        <a:defRPr sz="3936" kern="1200">
          <a:solidFill>
            <a:schemeClr val="tx1"/>
          </a:solidFill>
          <a:latin typeface="+mn-lt"/>
          <a:ea typeface="+mn-ea"/>
          <a:cs typeface="+mn-cs"/>
        </a:defRPr>
      </a:lvl1pPr>
      <a:lvl2pPr marL="963960" indent="-321320" algn="l" defTabSz="1285281" rtl="0" eaLnBrk="1" latinLnBrk="0" hangingPunct="1">
        <a:lnSpc>
          <a:spcPct val="90000"/>
        </a:lnSpc>
        <a:spcBef>
          <a:spcPts val="703"/>
        </a:spcBef>
        <a:buFont typeface="Arial" panose="020B0604020202020204" pitchFamily="34" charset="0"/>
        <a:buChar char="•"/>
        <a:defRPr sz="3373" kern="1200">
          <a:solidFill>
            <a:schemeClr val="tx1"/>
          </a:solidFill>
          <a:latin typeface="+mn-lt"/>
          <a:ea typeface="+mn-ea"/>
          <a:cs typeface="+mn-cs"/>
        </a:defRPr>
      </a:lvl2pPr>
      <a:lvl3pPr marL="1606601" indent="-321320" algn="l" defTabSz="1285281" rtl="0" eaLnBrk="1" latinLnBrk="0" hangingPunct="1">
        <a:lnSpc>
          <a:spcPct val="90000"/>
        </a:lnSpc>
        <a:spcBef>
          <a:spcPts val="703"/>
        </a:spcBef>
        <a:buFont typeface="Arial" panose="020B0604020202020204" pitchFamily="34" charset="0"/>
        <a:buChar char="•"/>
        <a:defRPr sz="2811" kern="1200">
          <a:solidFill>
            <a:schemeClr val="tx1"/>
          </a:solidFill>
          <a:latin typeface="+mn-lt"/>
          <a:ea typeface="+mn-ea"/>
          <a:cs typeface="+mn-cs"/>
        </a:defRPr>
      </a:lvl3pPr>
      <a:lvl4pPr marL="2249241"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4pPr>
      <a:lvl5pPr marL="2891881"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5pPr>
      <a:lvl6pPr marL="353452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6pPr>
      <a:lvl7pPr marL="417716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7pPr>
      <a:lvl8pPr marL="4819802"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8pPr>
      <a:lvl9pPr marL="5462443" indent="-321320" algn="l" defTabSz="1285281" rtl="0" eaLnBrk="1" latinLnBrk="0" hangingPunct="1">
        <a:lnSpc>
          <a:spcPct val="90000"/>
        </a:lnSpc>
        <a:spcBef>
          <a:spcPts val="703"/>
        </a:spcBef>
        <a:buFont typeface="Arial" panose="020B0604020202020204" pitchFamily="34" charset="0"/>
        <a:buChar char="•"/>
        <a:defRPr sz="2530" kern="1200">
          <a:solidFill>
            <a:schemeClr val="tx1"/>
          </a:solidFill>
          <a:latin typeface="+mn-lt"/>
          <a:ea typeface="+mn-ea"/>
          <a:cs typeface="+mn-cs"/>
        </a:defRPr>
      </a:lvl9pPr>
    </p:bodyStyle>
    <p:otherStyle>
      <a:defPPr>
        <a:defRPr lang="en-US"/>
      </a:defPPr>
      <a:lvl1pPr marL="0" algn="l" defTabSz="1285281" rtl="0" eaLnBrk="1" latinLnBrk="0" hangingPunct="1">
        <a:defRPr sz="2530" kern="1200">
          <a:solidFill>
            <a:schemeClr val="tx1"/>
          </a:solidFill>
          <a:latin typeface="+mn-lt"/>
          <a:ea typeface="+mn-ea"/>
          <a:cs typeface="+mn-cs"/>
        </a:defRPr>
      </a:lvl1pPr>
      <a:lvl2pPr marL="642640" algn="l" defTabSz="1285281" rtl="0" eaLnBrk="1" latinLnBrk="0" hangingPunct="1">
        <a:defRPr sz="2530" kern="1200">
          <a:solidFill>
            <a:schemeClr val="tx1"/>
          </a:solidFill>
          <a:latin typeface="+mn-lt"/>
          <a:ea typeface="+mn-ea"/>
          <a:cs typeface="+mn-cs"/>
        </a:defRPr>
      </a:lvl2pPr>
      <a:lvl3pPr marL="1285281" algn="l" defTabSz="1285281" rtl="0" eaLnBrk="1" latinLnBrk="0" hangingPunct="1">
        <a:defRPr sz="2530" kern="1200">
          <a:solidFill>
            <a:schemeClr val="tx1"/>
          </a:solidFill>
          <a:latin typeface="+mn-lt"/>
          <a:ea typeface="+mn-ea"/>
          <a:cs typeface="+mn-cs"/>
        </a:defRPr>
      </a:lvl3pPr>
      <a:lvl4pPr marL="1927921" algn="l" defTabSz="1285281" rtl="0" eaLnBrk="1" latinLnBrk="0" hangingPunct="1">
        <a:defRPr sz="2530" kern="1200">
          <a:solidFill>
            <a:schemeClr val="tx1"/>
          </a:solidFill>
          <a:latin typeface="+mn-lt"/>
          <a:ea typeface="+mn-ea"/>
          <a:cs typeface="+mn-cs"/>
        </a:defRPr>
      </a:lvl4pPr>
      <a:lvl5pPr marL="2570561" algn="l" defTabSz="1285281" rtl="0" eaLnBrk="1" latinLnBrk="0" hangingPunct="1">
        <a:defRPr sz="2530" kern="1200">
          <a:solidFill>
            <a:schemeClr val="tx1"/>
          </a:solidFill>
          <a:latin typeface="+mn-lt"/>
          <a:ea typeface="+mn-ea"/>
          <a:cs typeface="+mn-cs"/>
        </a:defRPr>
      </a:lvl5pPr>
      <a:lvl6pPr marL="3213202" algn="l" defTabSz="1285281" rtl="0" eaLnBrk="1" latinLnBrk="0" hangingPunct="1">
        <a:defRPr sz="2530" kern="1200">
          <a:solidFill>
            <a:schemeClr val="tx1"/>
          </a:solidFill>
          <a:latin typeface="+mn-lt"/>
          <a:ea typeface="+mn-ea"/>
          <a:cs typeface="+mn-cs"/>
        </a:defRPr>
      </a:lvl6pPr>
      <a:lvl7pPr marL="3855842" algn="l" defTabSz="1285281" rtl="0" eaLnBrk="1" latinLnBrk="0" hangingPunct="1">
        <a:defRPr sz="2530" kern="1200">
          <a:solidFill>
            <a:schemeClr val="tx1"/>
          </a:solidFill>
          <a:latin typeface="+mn-lt"/>
          <a:ea typeface="+mn-ea"/>
          <a:cs typeface="+mn-cs"/>
        </a:defRPr>
      </a:lvl7pPr>
      <a:lvl8pPr marL="4498482" algn="l" defTabSz="1285281" rtl="0" eaLnBrk="1" latinLnBrk="0" hangingPunct="1">
        <a:defRPr sz="2530" kern="1200">
          <a:solidFill>
            <a:schemeClr val="tx1"/>
          </a:solidFill>
          <a:latin typeface="+mn-lt"/>
          <a:ea typeface="+mn-ea"/>
          <a:cs typeface="+mn-cs"/>
        </a:defRPr>
      </a:lvl8pPr>
      <a:lvl9pPr marL="5141123" algn="l" defTabSz="1285281" rtl="0" eaLnBrk="1" latinLnBrk="0" hangingPunct="1">
        <a:defRPr sz="2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bit.ly/3hfZLj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it.ly/3A0Rk2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t.ly/3bjSHy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9377EDF-965F-46CD-A3AE-1349AC33A835}"/>
              </a:ext>
            </a:extLst>
          </p:cNvPr>
          <p:cNvSpPr txBox="1">
            <a:spLocks/>
          </p:cNvSpPr>
          <p:nvPr/>
        </p:nvSpPr>
        <p:spPr>
          <a:xfrm>
            <a:off x="592387" y="0"/>
            <a:ext cx="11702549" cy="10610796"/>
          </a:xfrm>
          <a:prstGeom prst="rect">
            <a:avLst/>
          </a:prstGeom>
        </p:spPr>
        <p:txBody>
          <a:bodyPr vert="horz" lIns="91440" tIns="45720" rIns="91440" bIns="45720" rtlCol="0" anchor="b">
            <a:normAutofit fontScale="97500"/>
          </a:bodyPr>
          <a:lstStyle>
            <a:lvl1pPr algn="l" defTabSz="1288755" rtl="0" eaLnBrk="1" latinLnBrk="0" hangingPunct="1">
              <a:lnSpc>
                <a:spcPct val="90000"/>
              </a:lnSpc>
              <a:spcBef>
                <a:spcPct val="0"/>
              </a:spcBef>
              <a:buNone/>
              <a:defRPr sz="6201" kern="1200">
                <a:solidFill>
                  <a:schemeClr val="tx1"/>
                </a:solidFill>
                <a:latin typeface="+mj-lt"/>
                <a:ea typeface="+mj-ea"/>
                <a:cs typeface="+mj-cs"/>
              </a:defRPr>
            </a:lvl1pPr>
          </a:lstStyle>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DIARIO DE PRACTICANTE NORMALISTA</a:t>
            </a:r>
          </a:p>
          <a:p>
            <a:pPr algn="ctr"/>
            <a:b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b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Comunidad:</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 Cruz Verde</a:t>
            </a:r>
          </a:p>
          <a:p>
            <a:pPr algn="ctr"/>
            <a:br>
              <a:rPr lang="es-MX" sz="4800" dirty="0">
                <a:latin typeface="Century Gothic" panose="020B0502020202020204" pitchFamily="34" charset="0"/>
                <a:ea typeface="Arial Unicode MS" panose="020B0604020202020204" pitchFamily="34" charset="-128"/>
                <a:cs typeface="Arial Unicode MS" panose="020B0604020202020204" pitchFamily="34" charset="-128"/>
              </a:rPr>
            </a:b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Grado de Práctica: </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1°, 2° y 3° </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Académico de acompañamiento:</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 José Marentes.</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Alumna practicante: </a:t>
            </a:r>
            <a:r>
              <a:rPr lang="es-MX" sz="4800" dirty="0">
                <a:latin typeface="Century Gothic" panose="020B0502020202020204" pitchFamily="34" charset="0"/>
                <a:ea typeface="Arial Unicode MS" panose="020B0604020202020204" pitchFamily="34" charset="-128"/>
                <a:cs typeface="Arial Unicode MS" panose="020B0604020202020204" pitchFamily="34" charset="-128"/>
              </a:rPr>
              <a:t>Andrea Flores Sandoval.</a:t>
            </a:r>
          </a:p>
          <a:p>
            <a:pPr algn="ctr"/>
            <a:endParaRPr lang="es-MX"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r>
              <a:rPr lang="es-MX" sz="4800" b="1" dirty="0">
                <a:latin typeface="Century Gothic" panose="020B0502020202020204" pitchFamily="34" charset="0"/>
                <a:ea typeface="Arial Unicode MS" panose="020B0604020202020204" pitchFamily="34" charset="-128"/>
                <a:cs typeface="Arial Unicode MS" panose="020B0604020202020204" pitchFamily="34" charset="-128"/>
              </a:rPr>
              <a:t>7° semestre sección A</a:t>
            </a:r>
          </a:p>
        </p:txBody>
      </p:sp>
    </p:spTree>
    <p:extLst>
      <p:ext uri="{BB962C8B-B14F-4D97-AF65-F5344CB8AC3E}">
        <p14:creationId xmlns:p14="http://schemas.microsoft.com/office/powerpoint/2010/main" val="365384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D4C04F9E-FD5E-44E1-AEE0-D2736111515F}"/>
              </a:ext>
            </a:extLst>
          </p:cNvPr>
          <p:cNvSpPr/>
          <p:nvPr/>
        </p:nvSpPr>
        <p:spPr>
          <a:xfrm>
            <a:off x="8177035" y="1178674"/>
            <a:ext cx="679938" cy="58615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 name="Elipse 4">
            <a:extLst>
              <a:ext uri="{FF2B5EF4-FFF2-40B4-BE49-F238E27FC236}">
                <a16:creationId xmlns:a16="http://schemas.microsoft.com/office/drawing/2014/main" id="{1589F746-A3D7-43BE-82F6-2A41AA4EE21D}"/>
              </a:ext>
            </a:extLst>
          </p:cNvPr>
          <p:cNvSpPr/>
          <p:nvPr/>
        </p:nvSpPr>
        <p:spPr>
          <a:xfrm>
            <a:off x="6851949"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6" name="Elipse 5">
            <a:extLst>
              <a:ext uri="{FF2B5EF4-FFF2-40B4-BE49-F238E27FC236}">
                <a16:creationId xmlns:a16="http://schemas.microsoft.com/office/drawing/2014/main" id="{605518AC-80DD-4B86-BB20-E879C6D5F540}"/>
              </a:ext>
            </a:extLst>
          </p:cNvPr>
          <p:cNvSpPr/>
          <p:nvPr/>
        </p:nvSpPr>
        <p:spPr>
          <a:xfrm>
            <a:off x="4712677"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7" name="Elipse 6">
            <a:extLst>
              <a:ext uri="{FF2B5EF4-FFF2-40B4-BE49-F238E27FC236}">
                <a16:creationId xmlns:a16="http://schemas.microsoft.com/office/drawing/2014/main" id="{BE295BBA-E4CC-4012-9C1D-DE1EC2F73618}"/>
              </a:ext>
            </a:extLst>
          </p:cNvPr>
          <p:cNvSpPr/>
          <p:nvPr/>
        </p:nvSpPr>
        <p:spPr>
          <a:xfrm>
            <a:off x="5509094" y="4243042"/>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8" name="Elipse 7">
            <a:extLst>
              <a:ext uri="{FF2B5EF4-FFF2-40B4-BE49-F238E27FC236}">
                <a16:creationId xmlns:a16="http://schemas.microsoft.com/office/drawing/2014/main" id="{43E89440-DF5C-4CC3-A8BC-3FCB6A0D37AB}"/>
              </a:ext>
            </a:extLst>
          </p:cNvPr>
          <p:cNvSpPr/>
          <p:nvPr/>
        </p:nvSpPr>
        <p:spPr>
          <a:xfrm>
            <a:off x="4712677" y="476334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9" name="Elipse 8">
            <a:extLst>
              <a:ext uri="{FF2B5EF4-FFF2-40B4-BE49-F238E27FC236}">
                <a16:creationId xmlns:a16="http://schemas.microsoft.com/office/drawing/2014/main" id="{BF9269D0-B54B-4CDD-A82F-32A17967567D}"/>
              </a:ext>
            </a:extLst>
          </p:cNvPr>
          <p:cNvSpPr/>
          <p:nvPr/>
        </p:nvSpPr>
        <p:spPr>
          <a:xfrm>
            <a:off x="10480431"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0" name="Elipse 9">
            <a:extLst>
              <a:ext uri="{FF2B5EF4-FFF2-40B4-BE49-F238E27FC236}">
                <a16:creationId xmlns:a16="http://schemas.microsoft.com/office/drawing/2014/main" id="{394082B1-5074-4472-945E-97C4982A13B8}"/>
              </a:ext>
            </a:extLst>
          </p:cNvPr>
          <p:cNvSpPr/>
          <p:nvPr/>
        </p:nvSpPr>
        <p:spPr>
          <a:xfrm>
            <a:off x="10480431" y="431409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1" name="Elipse 10">
            <a:extLst>
              <a:ext uri="{FF2B5EF4-FFF2-40B4-BE49-F238E27FC236}">
                <a16:creationId xmlns:a16="http://schemas.microsoft.com/office/drawing/2014/main" id="{37519355-8C3C-4859-B219-A628C0CC22DA}"/>
              </a:ext>
            </a:extLst>
          </p:cNvPr>
          <p:cNvSpPr/>
          <p:nvPr/>
        </p:nvSpPr>
        <p:spPr>
          <a:xfrm>
            <a:off x="11242430" y="5040923"/>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2" name="Elipse 11">
            <a:extLst>
              <a:ext uri="{FF2B5EF4-FFF2-40B4-BE49-F238E27FC236}">
                <a16:creationId xmlns:a16="http://schemas.microsoft.com/office/drawing/2014/main" id="{1BAD8BE8-C0ED-49C8-A492-BD6C6F0BA1DB}"/>
              </a:ext>
            </a:extLst>
          </p:cNvPr>
          <p:cNvSpPr/>
          <p:nvPr/>
        </p:nvSpPr>
        <p:spPr>
          <a:xfrm>
            <a:off x="10480431" y="597035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3" name="Elipse 12">
            <a:extLst>
              <a:ext uri="{FF2B5EF4-FFF2-40B4-BE49-F238E27FC236}">
                <a16:creationId xmlns:a16="http://schemas.microsoft.com/office/drawing/2014/main" id="{79BC7584-5365-46EF-AEB4-5BB5483E0FD9}"/>
              </a:ext>
            </a:extLst>
          </p:cNvPr>
          <p:cNvSpPr/>
          <p:nvPr/>
        </p:nvSpPr>
        <p:spPr>
          <a:xfrm>
            <a:off x="11250123" y="5595617"/>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4" name="Elipse 13">
            <a:extLst>
              <a:ext uri="{FF2B5EF4-FFF2-40B4-BE49-F238E27FC236}">
                <a16:creationId xmlns:a16="http://schemas.microsoft.com/office/drawing/2014/main" id="{A570326F-E3C4-4149-9CEE-DA47A8668DC0}"/>
              </a:ext>
            </a:extLst>
          </p:cNvPr>
          <p:cNvSpPr/>
          <p:nvPr/>
        </p:nvSpPr>
        <p:spPr>
          <a:xfrm>
            <a:off x="5161928" y="6633989"/>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5" name="Elipse 14">
            <a:extLst>
              <a:ext uri="{FF2B5EF4-FFF2-40B4-BE49-F238E27FC236}">
                <a16:creationId xmlns:a16="http://schemas.microsoft.com/office/drawing/2014/main" id="{43AE2E81-72E4-4DF5-B286-A69890EB8D80}"/>
              </a:ext>
            </a:extLst>
          </p:cNvPr>
          <p:cNvSpPr/>
          <p:nvPr/>
        </p:nvSpPr>
        <p:spPr>
          <a:xfrm>
            <a:off x="5661147" y="5665958"/>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6" name="Elipse 15">
            <a:extLst>
              <a:ext uri="{FF2B5EF4-FFF2-40B4-BE49-F238E27FC236}">
                <a16:creationId xmlns:a16="http://schemas.microsoft.com/office/drawing/2014/main" id="{33A9C0A3-F4EA-44A5-B70E-D8332DA83E52}"/>
              </a:ext>
            </a:extLst>
          </p:cNvPr>
          <p:cNvSpPr/>
          <p:nvPr/>
        </p:nvSpPr>
        <p:spPr>
          <a:xfrm>
            <a:off x="3001107" y="7639697"/>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7" name="Elipse 16">
            <a:extLst>
              <a:ext uri="{FF2B5EF4-FFF2-40B4-BE49-F238E27FC236}">
                <a16:creationId xmlns:a16="http://schemas.microsoft.com/office/drawing/2014/main" id="{4CA5B7DB-6B09-4342-8FCE-B444755CBCCD}"/>
              </a:ext>
            </a:extLst>
          </p:cNvPr>
          <p:cNvSpPr/>
          <p:nvPr/>
        </p:nvSpPr>
        <p:spPr>
          <a:xfrm>
            <a:off x="4990200" y="8317862"/>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8" name="CuadroTexto 17">
            <a:extLst>
              <a:ext uri="{FF2B5EF4-FFF2-40B4-BE49-F238E27FC236}">
                <a16:creationId xmlns:a16="http://schemas.microsoft.com/office/drawing/2014/main" id="{0FEE1B35-F691-492E-9FD4-FEE632F4E5B0}"/>
              </a:ext>
            </a:extLst>
          </p:cNvPr>
          <p:cNvSpPr txBox="1"/>
          <p:nvPr/>
        </p:nvSpPr>
        <p:spPr>
          <a:xfrm>
            <a:off x="10105291" y="6458203"/>
            <a:ext cx="1880383" cy="307777"/>
          </a:xfrm>
          <a:prstGeom prst="rect">
            <a:avLst/>
          </a:prstGeom>
          <a:noFill/>
        </p:spPr>
        <p:txBody>
          <a:bodyPr wrap="square" rtlCol="0">
            <a:spAutoFit/>
          </a:bodyPr>
          <a:lstStyle/>
          <a:p>
            <a:r>
              <a:rPr lang="es-MX" sz="1400" dirty="0">
                <a:latin typeface="Century Gothic" panose="020B0502020202020204" pitchFamily="34" charset="0"/>
              </a:rPr>
              <a:t>Todos requirieron</a:t>
            </a:r>
          </a:p>
        </p:txBody>
      </p:sp>
      <p:sp>
        <p:nvSpPr>
          <p:cNvPr id="19" name="CuadroTexto 18">
            <a:extLst>
              <a:ext uri="{FF2B5EF4-FFF2-40B4-BE49-F238E27FC236}">
                <a16:creationId xmlns:a16="http://schemas.microsoft.com/office/drawing/2014/main" id="{4E89FAEB-FC72-4B0F-8A65-882C804FEF01}"/>
              </a:ext>
            </a:extLst>
          </p:cNvPr>
          <p:cNvSpPr txBox="1"/>
          <p:nvPr/>
        </p:nvSpPr>
        <p:spPr>
          <a:xfrm>
            <a:off x="6443660" y="6749279"/>
            <a:ext cx="4032739" cy="307777"/>
          </a:xfrm>
          <a:prstGeom prst="rect">
            <a:avLst/>
          </a:prstGeom>
          <a:noFill/>
        </p:spPr>
        <p:txBody>
          <a:bodyPr wrap="square" rtlCol="0">
            <a:spAutoFit/>
          </a:bodyPr>
          <a:lstStyle/>
          <a:p>
            <a:r>
              <a:rPr lang="es-MX" sz="1400" dirty="0">
                <a:latin typeface="Century Gothic" panose="020B0502020202020204" pitchFamily="34" charset="0"/>
              </a:rPr>
              <a:t>de recordatorio para enviar actividades.</a:t>
            </a:r>
          </a:p>
        </p:txBody>
      </p:sp>
      <p:sp>
        <p:nvSpPr>
          <p:cNvPr id="20" name="CuadroTexto 19">
            <a:extLst>
              <a:ext uri="{FF2B5EF4-FFF2-40B4-BE49-F238E27FC236}">
                <a16:creationId xmlns:a16="http://schemas.microsoft.com/office/drawing/2014/main" id="{FE16E124-CC60-4F67-BB68-C49947B806C1}"/>
              </a:ext>
            </a:extLst>
          </p:cNvPr>
          <p:cNvSpPr txBox="1"/>
          <p:nvPr/>
        </p:nvSpPr>
        <p:spPr>
          <a:xfrm>
            <a:off x="6529753" y="7626763"/>
            <a:ext cx="5146431" cy="1477328"/>
          </a:xfrm>
          <a:prstGeom prst="rect">
            <a:avLst/>
          </a:prstGeom>
          <a:noFill/>
        </p:spPr>
        <p:txBody>
          <a:bodyPr wrap="square" rtlCol="0">
            <a:spAutoFit/>
          </a:bodyPr>
          <a:lstStyle/>
          <a:p>
            <a:r>
              <a:rPr lang="es-MX" dirty="0">
                <a:latin typeface="Century Gothic" panose="020B0502020202020204" pitchFamily="34" charset="0"/>
              </a:rPr>
              <a:t>La planeación tuvo modificaciones de último momento, sin embargo se trabajaron las actividades en tiempo y forma de manera organizada con inicio, desarrollo y cierre.</a:t>
            </a:r>
          </a:p>
        </p:txBody>
      </p:sp>
      <p:sp>
        <p:nvSpPr>
          <p:cNvPr id="21" name="CuadroTexto 20">
            <a:extLst>
              <a:ext uri="{FF2B5EF4-FFF2-40B4-BE49-F238E27FC236}">
                <a16:creationId xmlns:a16="http://schemas.microsoft.com/office/drawing/2014/main" id="{F7E52D3E-5F94-4D01-9B1B-D3E153483B5B}"/>
              </a:ext>
            </a:extLst>
          </p:cNvPr>
          <p:cNvSpPr txBox="1"/>
          <p:nvPr/>
        </p:nvSpPr>
        <p:spPr>
          <a:xfrm>
            <a:off x="639460" y="10118165"/>
            <a:ext cx="5427232" cy="1323439"/>
          </a:xfrm>
          <a:prstGeom prst="rect">
            <a:avLst/>
          </a:prstGeom>
          <a:noFill/>
        </p:spPr>
        <p:txBody>
          <a:bodyPr wrap="square" rtlCol="0">
            <a:spAutoFit/>
          </a:bodyPr>
          <a:lstStyle/>
          <a:p>
            <a:r>
              <a:rPr lang="es-MX" sz="2000" dirty="0">
                <a:latin typeface="Century Gothic" panose="020B0502020202020204" pitchFamily="34" charset="0"/>
              </a:rPr>
              <a:t>Se tuvo comunicación con madres de familia para enviar documentación faltante para el proceso de inscripción de los alumnos</a:t>
            </a:r>
          </a:p>
        </p:txBody>
      </p:sp>
      <p:sp>
        <p:nvSpPr>
          <p:cNvPr id="22" name="CuadroTexto 21">
            <a:extLst>
              <a:ext uri="{FF2B5EF4-FFF2-40B4-BE49-F238E27FC236}">
                <a16:creationId xmlns:a16="http://schemas.microsoft.com/office/drawing/2014/main" id="{F3097048-B5F8-456F-AACC-096E21B4AF43}"/>
              </a:ext>
            </a:extLst>
          </p:cNvPr>
          <p:cNvSpPr txBox="1"/>
          <p:nvPr/>
        </p:nvSpPr>
        <p:spPr>
          <a:xfrm>
            <a:off x="6373320" y="10138520"/>
            <a:ext cx="5427232" cy="1323439"/>
          </a:xfrm>
          <a:prstGeom prst="rect">
            <a:avLst/>
          </a:prstGeom>
          <a:noFill/>
        </p:spPr>
        <p:txBody>
          <a:bodyPr wrap="square" rtlCol="0">
            <a:spAutoFit/>
          </a:bodyPr>
          <a:lstStyle/>
          <a:p>
            <a:r>
              <a:rPr lang="es-MX" sz="2000" dirty="0">
                <a:latin typeface="Century Gothic" panose="020B0502020202020204" pitchFamily="34" charset="0"/>
              </a:rPr>
              <a:t>Solamente se observó participación de 3 alumnos en la asistencia, el resto del día solamente las mamás recibían los mensajes pero no hubo respuesta.</a:t>
            </a:r>
          </a:p>
        </p:txBody>
      </p:sp>
      <p:sp>
        <p:nvSpPr>
          <p:cNvPr id="23" name="CuadroTexto 22">
            <a:extLst>
              <a:ext uri="{FF2B5EF4-FFF2-40B4-BE49-F238E27FC236}">
                <a16:creationId xmlns:a16="http://schemas.microsoft.com/office/drawing/2014/main" id="{FFC888BC-171F-4900-8102-99F7F3AF7ED5}"/>
              </a:ext>
            </a:extLst>
          </p:cNvPr>
          <p:cNvSpPr txBox="1"/>
          <p:nvPr/>
        </p:nvSpPr>
        <p:spPr>
          <a:xfrm>
            <a:off x="6395256" y="12200739"/>
            <a:ext cx="5551600" cy="2308324"/>
          </a:xfrm>
          <a:prstGeom prst="rect">
            <a:avLst/>
          </a:prstGeom>
          <a:noFill/>
        </p:spPr>
        <p:txBody>
          <a:bodyPr wrap="square" rtlCol="0">
            <a:spAutoFit/>
          </a:bodyPr>
          <a:lstStyle/>
          <a:p>
            <a:r>
              <a:rPr lang="es-MX" dirty="0">
                <a:latin typeface="Century Gothic" panose="020B0502020202020204" pitchFamily="34" charset="0"/>
              </a:rPr>
              <a:t>Muestro una actitud positiva y motivadora, genero actividades que les sean encillas de realiza pero que dejen aprendizajes en los niños. Las actividades son pocas pero de manera que permitan realizar un diagnóstico inicial de los alumnos. Constantemente recuerdo a las mamás sobre enviar las evidencias de los niños.</a:t>
            </a:r>
          </a:p>
        </p:txBody>
      </p:sp>
      <p:sp>
        <p:nvSpPr>
          <p:cNvPr id="24" name="CuadroTexto 23">
            <a:extLst>
              <a:ext uri="{FF2B5EF4-FFF2-40B4-BE49-F238E27FC236}">
                <a16:creationId xmlns:a16="http://schemas.microsoft.com/office/drawing/2014/main" id="{004FE25D-60EB-40EC-896B-EDDBEE1A3E07}"/>
              </a:ext>
            </a:extLst>
          </p:cNvPr>
          <p:cNvSpPr txBox="1"/>
          <p:nvPr/>
        </p:nvSpPr>
        <p:spPr>
          <a:xfrm>
            <a:off x="524521" y="12775073"/>
            <a:ext cx="5796044" cy="646331"/>
          </a:xfrm>
          <a:prstGeom prst="rect">
            <a:avLst/>
          </a:prstGeom>
          <a:noFill/>
        </p:spPr>
        <p:txBody>
          <a:bodyPr wrap="square" rtlCol="0">
            <a:spAutoFit/>
          </a:bodyPr>
          <a:lstStyle/>
          <a:p>
            <a:r>
              <a:rPr lang="es-MX" dirty="0">
                <a:latin typeface="Century Gothic" panose="020B0502020202020204" pitchFamily="34" charset="0"/>
              </a:rPr>
              <a:t>Hice todo lo que había propuesto y tuve una postura más firme con las mamás.</a:t>
            </a:r>
          </a:p>
        </p:txBody>
      </p:sp>
      <p:sp>
        <p:nvSpPr>
          <p:cNvPr id="25" name="CuadroTexto 24">
            <a:extLst>
              <a:ext uri="{FF2B5EF4-FFF2-40B4-BE49-F238E27FC236}">
                <a16:creationId xmlns:a16="http://schemas.microsoft.com/office/drawing/2014/main" id="{46FEBD54-E0B8-4C1A-8769-8902AF9C8258}"/>
              </a:ext>
            </a:extLst>
          </p:cNvPr>
          <p:cNvSpPr txBox="1"/>
          <p:nvPr/>
        </p:nvSpPr>
        <p:spPr>
          <a:xfrm>
            <a:off x="602646" y="13885231"/>
            <a:ext cx="5551600" cy="646331"/>
          </a:xfrm>
          <a:prstGeom prst="rect">
            <a:avLst/>
          </a:prstGeom>
          <a:noFill/>
        </p:spPr>
        <p:txBody>
          <a:bodyPr wrap="square" rtlCol="0">
            <a:spAutoFit/>
          </a:bodyPr>
          <a:lstStyle/>
          <a:p>
            <a:r>
              <a:rPr lang="es-MX" dirty="0">
                <a:latin typeface="Century Gothic" panose="020B0502020202020204" pitchFamily="34" charset="0"/>
              </a:rPr>
              <a:t>Recalcar la importancia de la participación en las actividades diarias.</a:t>
            </a:r>
          </a:p>
        </p:txBody>
      </p:sp>
      <p:sp>
        <p:nvSpPr>
          <p:cNvPr id="26" name="CuadroTexto 25">
            <a:extLst>
              <a:ext uri="{FF2B5EF4-FFF2-40B4-BE49-F238E27FC236}">
                <a16:creationId xmlns:a16="http://schemas.microsoft.com/office/drawing/2014/main" id="{2643A746-80AA-44B6-A506-742DE375C9E2}"/>
              </a:ext>
            </a:extLst>
          </p:cNvPr>
          <p:cNvSpPr txBox="1"/>
          <p:nvPr/>
        </p:nvSpPr>
        <p:spPr>
          <a:xfrm>
            <a:off x="8487507" y="586153"/>
            <a:ext cx="3634154" cy="523220"/>
          </a:xfrm>
          <a:prstGeom prst="rect">
            <a:avLst/>
          </a:prstGeom>
          <a:noFill/>
        </p:spPr>
        <p:txBody>
          <a:bodyPr wrap="square" rtlCol="0">
            <a:spAutoFit/>
          </a:bodyPr>
          <a:lstStyle/>
          <a:p>
            <a:r>
              <a:rPr lang="es-MX" sz="2800">
                <a:latin typeface="Century Gothic" panose="020B0502020202020204" pitchFamily="34" charset="0"/>
              </a:rPr>
              <a:t>06     </a:t>
            </a:r>
            <a:r>
              <a:rPr lang="es-MX" sz="2800" dirty="0">
                <a:latin typeface="Century Gothic" panose="020B0502020202020204" pitchFamily="34" charset="0"/>
              </a:rPr>
              <a:t>Sept.      2021</a:t>
            </a:r>
          </a:p>
        </p:txBody>
      </p:sp>
      <p:sp>
        <p:nvSpPr>
          <p:cNvPr id="27" name="Elipse 26">
            <a:extLst>
              <a:ext uri="{FF2B5EF4-FFF2-40B4-BE49-F238E27FC236}">
                <a16:creationId xmlns:a16="http://schemas.microsoft.com/office/drawing/2014/main" id="{949609F5-BB24-4F0B-944E-7C05C44166DE}"/>
              </a:ext>
            </a:extLst>
          </p:cNvPr>
          <p:cNvSpPr/>
          <p:nvPr/>
        </p:nvSpPr>
        <p:spPr>
          <a:xfrm>
            <a:off x="580466"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Tree>
    <p:extLst>
      <p:ext uri="{BB962C8B-B14F-4D97-AF65-F5344CB8AC3E}">
        <p14:creationId xmlns:p14="http://schemas.microsoft.com/office/powerpoint/2010/main" val="71191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EAD6-464C-4DA5-99BA-6F6F3C7E7E32}"/>
              </a:ext>
            </a:extLst>
          </p:cNvPr>
          <p:cNvSpPr>
            <a:spLocks noGrp="1"/>
          </p:cNvSpPr>
          <p:nvPr>
            <p:ph type="title"/>
          </p:nvPr>
        </p:nvSpPr>
        <p:spPr>
          <a:xfrm>
            <a:off x="883602" y="0"/>
            <a:ext cx="11085195" cy="2915625"/>
          </a:xfrm>
        </p:spPr>
        <p:txBody>
          <a:bodyPr>
            <a:normAutofit/>
          </a:bodyPr>
          <a:lstStyle/>
          <a:p>
            <a:pPr algn="ctr"/>
            <a:r>
              <a:rPr lang="es-MX" sz="4000" b="1" dirty="0">
                <a:latin typeface="Century Gothic" panose="020B0502020202020204" pitchFamily="34" charset="0"/>
              </a:rPr>
              <a:t>Semana 2. Día 1.</a:t>
            </a:r>
            <a:br>
              <a:rPr lang="es-MX" sz="4000" b="1" dirty="0">
                <a:latin typeface="Century Gothic" panose="020B0502020202020204" pitchFamily="34" charset="0"/>
              </a:rPr>
            </a:br>
            <a:r>
              <a:rPr lang="es-MX" sz="4000" b="1" dirty="0">
                <a:latin typeface="Century Gothic" panose="020B0502020202020204" pitchFamily="34" charset="0"/>
              </a:rPr>
              <a:t>06 de Septiembre 2021.</a:t>
            </a:r>
          </a:p>
        </p:txBody>
      </p:sp>
      <p:sp>
        <p:nvSpPr>
          <p:cNvPr id="3" name="Marcador de contenido 2">
            <a:extLst>
              <a:ext uri="{FF2B5EF4-FFF2-40B4-BE49-F238E27FC236}">
                <a16:creationId xmlns:a16="http://schemas.microsoft.com/office/drawing/2014/main" id="{C57B7802-5FE3-4139-9B4E-8821AB83C98B}"/>
              </a:ext>
            </a:extLst>
          </p:cNvPr>
          <p:cNvSpPr>
            <a:spLocks noGrp="1"/>
          </p:cNvSpPr>
          <p:nvPr>
            <p:ph idx="1"/>
          </p:nvPr>
        </p:nvSpPr>
        <p:spPr>
          <a:xfrm>
            <a:off x="883603" y="2915625"/>
            <a:ext cx="11085195" cy="11437683"/>
          </a:xfrm>
        </p:spPr>
        <p:txBody>
          <a:bodyPr>
            <a:normAutofit fontScale="85000" lnSpcReduction="20000"/>
          </a:bodyPr>
          <a:lstStyle/>
          <a:p>
            <a:pPr marL="0" indent="0">
              <a:buNone/>
            </a:pPr>
            <a:r>
              <a:rPr lang="es-MX" dirty="0">
                <a:latin typeface="Century Gothic" panose="020B0502020202020204" pitchFamily="34" charset="0"/>
              </a:rPr>
              <a:t>El día de hoy registraron su asistencia únicamente 3 alumnos (dos niños y una niña).</a:t>
            </a:r>
          </a:p>
          <a:p>
            <a:pPr marL="0" indent="0">
              <a:buNone/>
            </a:pPr>
            <a:r>
              <a:rPr lang="es-MX" dirty="0">
                <a:latin typeface="Century Gothic" panose="020B0502020202020204" pitchFamily="34" charset="0"/>
              </a:rPr>
              <a:t>Se inició el día dando los Buenos días y dando una serie de avisos acerca de la papelería faltante para la inscripción de los alumnos y la papelería que se debe anexar en el documento de la formación del A.P.E.C. </a:t>
            </a:r>
          </a:p>
          <a:p>
            <a:pPr marL="0" indent="0">
              <a:buNone/>
            </a:pPr>
            <a:r>
              <a:rPr lang="es-MX" dirty="0">
                <a:latin typeface="Century Gothic" panose="020B0502020202020204" pitchFamily="34" charset="0"/>
              </a:rPr>
              <a:t>Posteriormente se asignaron actividades correspondientes al diagnóstico del campo de lenguaje y comunicación y del área de educación socio emocional. Fueron únicamente tres actividades debido a que no se observa mucha participación por parte de los padres de familia y esto facilita un poco el trabajo.</a:t>
            </a:r>
          </a:p>
          <a:p>
            <a:pPr marL="0" indent="0">
              <a:buNone/>
            </a:pPr>
            <a:r>
              <a:rPr lang="es-MX" dirty="0">
                <a:latin typeface="Century Gothic" panose="020B0502020202020204" pitchFamily="34" charset="0"/>
              </a:rPr>
              <a:t>Dos de las madres de familia recibían y leían los mensajes que se les enviaron pero no respondían ni enviaban evidencias, la tercera mama no recibía los mensajes y no se obtuvo comunicación con ella.</a:t>
            </a:r>
          </a:p>
          <a:p>
            <a:pPr marL="0" indent="0">
              <a:buNone/>
            </a:pPr>
            <a:r>
              <a:rPr lang="es-MX" dirty="0">
                <a:latin typeface="Century Gothic" panose="020B0502020202020204" pitchFamily="34" charset="0"/>
              </a:rPr>
              <a:t>Nuevamente refiero al autor </a:t>
            </a:r>
            <a:r>
              <a:rPr lang="es-MX" sz="4000" dirty="0">
                <a:latin typeface="Century Gothic" panose="020B0502020202020204" pitchFamily="34" charset="0"/>
              </a:rPr>
              <a:t>Urie Bronfenbrenner, ya que en su teoría, habla acerca de la influencia que tiene el contexto donde los niños se desarrollan en su formación y educación. Se considera importante puesto que el contexto puede ser tanto favorecedor como perjudicial para el proceso de enseñanza-aprendizaje.</a:t>
            </a:r>
          </a:p>
          <a:p>
            <a:pPr marL="0" indent="0">
              <a:buNone/>
            </a:pPr>
            <a:endParaRPr lang="es-MX" sz="4000" dirty="0">
              <a:latin typeface="Century Gothic" panose="020B0502020202020204" pitchFamily="34" charset="0"/>
            </a:endParaRPr>
          </a:p>
          <a:p>
            <a:pPr marL="0" indent="0">
              <a:buNone/>
            </a:pPr>
            <a:r>
              <a:rPr lang="es-MX" sz="4000" dirty="0">
                <a:latin typeface="Century Gothic" panose="020B0502020202020204" pitchFamily="34" charset="0"/>
              </a:rPr>
              <a:t>Fuente: </a:t>
            </a:r>
            <a:r>
              <a:rPr lang="es-MX" sz="4000" dirty="0" err="1">
                <a:latin typeface="Century Gothic" panose="020B0502020202020204" pitchFamily="34" charset="0"/>
              </a:rPr>
              <a:t>Orengo</a:t>
            </a:r>
            <a:r>
              <a:rPr lang="es-MX" sz="4000" dirty="0">
                <a:latin typeface="Century Gothic" panose="020B0502020202020204" pitchFamily="34" charset="0"/>
              </a:rPr>
              <a:t>, J. (2016). Urie Bronfenbrenner Teoría Ecológica. </a:t>
            </a:r>
            <a:r>
              <a:rPr lang="es-MX" sz="4000" dirty="0">
                <a:latin typeface="Century Gothic" panose="020B0502020202020204" pitchFamily="34" charset="0"/>
                <a:hlinkClick r:id="rId2"/>
              </a:rPr>
              <a:t>https://bit.ly/3hfZLjL</a:t>
            </a:r>
            <a:r>
              <a:rPr lang="es-MX" sz="4000" dirty="0">
                <a:latin typeface="Century Gothic" panose="020B0502020202020204" pitchFamily="34" charset="0"/>
              </a:rPr>
              <a:t>  </a:t>
            </a:r>
          </a:p>
          <a:p>
            <a:pPr marL="0" indent="0">
              <a:buNone/>
            </a:pPr>
            <a:endParaRPr lang="es-MX" dirty="0">
              <a:latin typeface="Century Gothic" panose="020B0502020202020204" pitchFamily="34" charset="0"/>
            </a:endParaRPr>
          </a:p>
        </p:txBody>
      </p:sp>
    </p:spTree>
    <p:extLst>
      <p:ext uri="{BB962C8B-B14F-4D97-AF65-F5344CB8AC3E}">
        <p14:creationId xmlns:p14="http://schemas.microsoft.com/office/powerpoint/2010/main" val="841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1B21AAE2-B418-4035-8E3D-B78CD4B05492}"/>
              </a:ext>
            </a:extLst>
          </p:cNvPr>
          <p:cNvSpPr/>
          <p:nvPr/>
        </p:nvSpPr>
        <p:spPr>
          <a:xfrm>
            <a:off x="8889729" y="1199133"/>
            <a:ext cx="679938" cy="58615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 name="Elipse 4">
            <a:extLst>
              <a:ext uri="{FF2B5EF4-FFF2-40B4-BE49-F238E27FC236}">
                <a16:creationId xmlns:a16="http://schemas.microsoft.com/office/drawing/2014/main" id="{34BBCDBF-70A7-4F72-BD2A-4AAC2110AB85}"/>
              </a:ext>
            </a:extLst>
          </p:cNvPr>
          <p:cNvSpPr/>
          <p:nvPr/>
        </p:nvSpPr>
        <p:spPr>
          <a:xfrm>
            <a:off x="6851949"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6" name="Elipse 5">
            <a:extLst>
              <a:ext uri="{FF2B5EF4-FFF2-40B4-BE49-F238E27FC236}">
                <a16:creationId xmlns:a16="http://schemas.microsoft.com/office/drawing/2014/main" id="{B955F681-A30E-4D43-880C-1B06BD6D07F0}"/>
              </a:ext>
            </a:extLst>
          </p:cNvPr>
          <p:cNvSpPr/>
          <p:nvPr/>
        </p:nvSpPr>
        <p:spPr>
          <a:xfrm>
            <a:off x="4712677"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7" name="Elipse 6">
            <a:extLst>
              <a:ext uri="{FF2B5EF4-FFF2-40B4-BE49-F238E27FC236}">
                <a16:creationId xmlns:a16="http://schemas.microsoft.com/office/drawing/2014/main" id="{421D0C05-65FD-44A0-B9DF-A07FCD504580}"/>
              </a:ext>
            </a:extLst>
          </p:cNvPr>
          <p:cNvSpPr/>
          <p:nvPr/>
        </p:nvSpPr>
        <p:spPr>
          <a:xfrm>
            <a:off x="4688514" y="4216680"/>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8" name="Elipse 7">
            <a:extLst>
              <a:ext uri="{FF2B5EF4-FFF2-40B4-BE49-F238E27FC236}">
                <a16:creationId xmlns:a16="http://schemas.microsoft.com/office/drawing/2014/main" id="{F69F555D-4758-4501-AE86-8615A0006263}"/>
              </a:ext>
            </a:extLst>
          </p:cNvPr>
          <p:cNvSpPr/>
          <p:nvPr/>
        </p:nvSpPr>
        <p:spPr>
          <a:xfrm>
            <a:off x="4712677" y="476334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9" name="Elipse 8">
            <a:extLst>
              <a:ext uri="{FF2B5EF4-FFF2-40B4-BE49-F238E27FC236}">
                <a16:creationId xmlns:a16="http://schemas.microsoft.com/office/drawing/2014/main" id="{65644391-3ACF-4FEC-BAE2-AEBA5B931363}"/>
              </a:ext>
            </a:extLst>
          </p:cNvPr>
          <p:cNvSpPr/>
          <p:nvPr/>
        </p:nvSpPr>
        <p:spPr>
          <a:xfrm>
            <a:off x="10480431"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0" name="Elipse 9">
            <a:extLst>
              <a:ext uri="{FF2B5EF4-FFF2-40B4-BE49-F238E27FC236}">
                <a16:creationId xmlns:a16="http://schemas.microsoft.com/office/drawing/2014/main" id="{C6064D33-03B3-4BF8-A88C-FEF38FF3BB32}"/>
              </a:ext>
            </a:extLst>
          </p:cNvPr>
          <p:cNvSpPr/>
          <p:nvPr/>
        </p:nvSpPr>
        <p:spPr>
          <a:xfrm>
            <a:off x="10480431" y="431409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1" name="Elipse 10">
            <a:extLst>
              <a:ext uri="{FF2B5EF4-FFF2-40B4-BE49-F238E27FC236}">
                <a16:creationId xmlns:a16="http://schemas.microsoft.com/office/drawing/2014/main" id="{93ACD708-EDAA-4BA0-A0A0-7E1EF2D9D4F7}"/>
              </a:ext>
            </a:extLst>
          </p:cNvPr>
          <p:cNvSpPr/>
          <p:nvPr/>
        </p:nvSpPr>
        <p:spPr>
          <a:xfrm>
            <a:off x="11242430" y="5040923"/>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2" name="Elipse 11">
            <a:extLst>
              <a:ext uri="{FF2B5EF4-FFF2-40B4-BE49-F238E27FC236}">
                <a16:creationId xmlns:a16="http://schemas.microsoft.com/office/drawing/2014/main" id="{30D7E8B8-DAC1-46EA-A9A6-AD15CC8E382B}"/>
              </a:ext>
            </a:extLst>
          </p:cNvPr>
          <p:cNvSpPr/>
          <p:nvPr/>
        </p:nvSpPr>
        <p:spPr>
          <a:xfrm>
            <a:off x="10480431" y="597035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3" name="Elipse 12">
            <a:extLst>
              <a:ext uri="{FF2B5EF4-FFF2-40B4-BE49-F238E27FC236}">
                <a16:creationId xmlns:a16="http://schemas.microsoft.com/office/drawing/2014/main" id="{60B5B880-20C7-4929-9043-5073F4E9606A}"/>
              </a:ext>
            </a:extLst>
          </p:cNvPr>
          <p:cNvSpPr/>
          <p:nvPr/>
        </p:nvSpPr>
        <p:spPr>
          <a:xfrm>
            <a:off x="11250123" y="5595617"/>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4" name="Elipse 13">
            <a:extLst>
              <a:ext uri="{FF2B5EF4-FFF2-40B4-BE49-F238E27FC236}">
                <a16:creationId xmlns:a16="http://schemas.microsoft.com/office/drawing/2014/main" id="{239EF3D9-9002-4C7E-832E-B5ABA6AF2419}"/>
              </a:ext>
            </a:extLst>
          </p:cNvPr>
          <p:cNvSpPr/>
          <p:nvPr/>
        </p:nvSpPr>
        <p:spPr>
          <a:xfrm>
            <a:off x="5161928" y="6633989"/>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5" name="Elipse 14">
            <a:extLst>
              <a:ext uri="{FF2B5EF4-FFF2-40B4-BE49-F238E27FC236}">
                <a16:creationId xmlns:a16="http://schemas.microsoft.com/office/drawing/2014/main" id="{1A5F8832-2217-406E-B4B5-851D86EF9F5E}"/>
              </a:ext>
            </a:extLst>
          </p:cNvPr>
          <p:cNvSpPr/>
          <p:nvPr/>
        </p:nvSpPr>
        <p:spPr>
          <a:xfrm>
            <a:off x="5661147" y="5665958"/>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6" name="Elipse 15">
            <a:extLst>
              <a:ext uri="{FF2B5EF4-FFF2-40B4-BE49-F238E27FC236}">
                <a16:creationId xmlns:a16="http://schemas.microsoft.com/office/drawing/2014/main" id="{8F6583EF-D5EE-45B0-9B78-3C1ACC704B6A}"/>
              </a:ext>
            </a:extLst>
          </p:cNvPr>
          <p:cNvSpPr/>
          <p:nvPr/>
        </p:nvSpPr>
        <p:spPr>
          <a:xfrm>
            <a:off x="3001107" y="7639697"/>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7" name="Elipse 16">
            <a:extLst>
              <a:ext uri="{FF2B5EF4-FFF2-40B4-BE49-F238E27FC236}">
                <a16:creationId xmlns:a16="http://schemas.microsoft.com/office/drawing/2014/main" id="{9CBAB5BC-05B3-47DF-8ACE-9CED239A5112}"/>
              </a:ext>
            </a:extLst>
          </p:cNvPr>
          <p:cNvSpPr/>
          <p:nvPr/>
        </p:nvSpPr>
        <p:spPr>
          <a:xfrm>
            <a:off x="4990200" y="8317862"/>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8" name="CuadroTexto 17">
            <a:extLst>
              <a:ext uri="{FF2B5EF4-FFF2-40B4-BE49-F238E27FC236}">
                <a16:creationId xmlns:a16="http://schemas.microsoft.com/office/drawing/2014/main" id="{6273851A-AD00-42B4-9F38-C915DF7CBA4C}"/>
              </a:ext>
            </a:extLst>
          </p:cNvPr>
          <p:cNvSpPr txBox="1"/>
          <p:nvPr/>
        </p:nvSpPr>
        <p:spPr>
          <a:xfrm>
            <a:off x="10105291" y="6458203"/>
            <a:ext cx="1880383" cy="307777"/>
          </a:xfrm>
          <a:prstGeom prst="rect">
            <a:avLst/>
          </a:prstGeom>
          <a:noFill/>
        </p:spPr>
        <p:txBody>
          <a:bodyPr wrap="square" rtlCol="0">
            <a:spAutoFit/>
          </a:bodyPr>
          <a:lstStyle/>
          <a:p>
            <a:r>
              <a:rPr lang="es-MX" sz="1400" dirty="0">
                <a:latin typeface="Century Gothic" panose="020B0502020202020204" pitchFamily="34" charset="0"/>
              </a:rPr>
              <a:t>Todos requirieron</a:t>
            </a:r>
          </a:p>
        </p:txBody>
      </p:sp>
      <p:sp>
        <p:nvSpPr>
          <p:cNvPr id="19" name="CuadroTexto 18">
            <a:extLst>
              <a:ext uri="{FF2B5EF4-FFF2-40B4-BE49-F238E27FC236}">
                <a16:creationId xmlns:a16="http://schemas.microsoft.com/office/drawing/2014/main" id="{AD69D879-F122-4422-9AC4-DBAAAB3098F0}"/>
              </a:ext>
            </a:extLst>
          </p:cNvPr>
          <p:cNvSpPr txBox="1"/>
          <p:nvPr/>
        </p:nvSpPr>
        <p:spPr>
          <a:xfrm>
            <a:off x="6443660" y="6749279"/>
            <a:ext cx="4032739" cy="307777"/>
          </a:xfrm>
          <a:prstGeom prst="rect">
            <a:avLst/>
          </a:prstGeom>
          <a:noFill/>
        </p:spPr>
        <p:txBody>
          <a:bodyPr wrap="square" rtlCol="0">
            <a:spAutoFit/>
          </a:bodyPr>
          <a:lstStyle/>
          <a:p>
            <a:r>
              <a:rPr lang="es-MX" sz="1400" dirty="0">
                <a:latin typeface="Century Gothic" panose="020B0502020202020204" pitchFamily="34" charset="0"/>
              </a:rPr>
              <a:t>de recordatorio para enviar actividades.</a:t>
            </a:r>
          </a:p>
        </p:txBody>
      </p:sp>
      <p:sp>
        <p:nvSpPr>
          <p:cNvPr id="20" name="CuadroTexto 19">
            <a:extLst>
              <a:ext uri="{FF2B5EF4-FFF2-40B4-BE49-F238E27FC236}">
                <a16:creationId xmlns:a16="http://schemas.microsoft.com/office/drawing/2014/main" id="{CFB6BDD2-FEA5-4650-A4CA-3C0B8D515769}"/>
              </a:ext>
            </a:extLst>
          </p:cNvPr>
          <p:cNvSpPr txBox="1"/>
          <p:nvPr/>
        </p:nvSpPr>
        <p:spPr>
          <a:xfrm>
            <a:off x="6529753" y="7626763"/>
            <a:ext cx="5146431" cy="1200329"/>
          </a:xfrm>
          <a:prstGeom prst="rect">
            <a:avLst/>
          </a:prstGeom>
          <a:noFill/>
        </p:spPr>
        <p:txBody>
          <a:bodyPr wrap="square" rtlCol="0">
            <a:spAutoFit/>
          </a:bodyPr>
          <a:lstStyle/>
          <a:p>
            <a:r>
              <a:rPr lang="es-MX" dirty="0">
                <a:latin typeface="Century Gothic" panose="020B0502020202020204" pitchFamily="34" charset="0"/>
              </a:rPr>
              <a:t>Se enviaron las actividades que estaban planeadas en tiempo y forma, únicamente se omitió una por falta de participación en las primeras horas de trabajo.</a:t>
            </a:r>
          </a:p>
        </p:txBody>
      </p:sp>
      <p:sp>
        <p:nvSpPr>
          <p:cNvPr id="21" name="CuadroTexto 20">
            <a:extLst>
              <a:ext uri="{FF2B5EF4-FFF2-40B4-BE49-F238E27FC236}">
                <a16:creationId xmlns:a16="http://schemas.microsoft.com/office/drawing/2014/main" id="{15743E30-9168-4FCC-AF96-3E13C0ECF749}"/>
              </a:ext>
            </a:extLst>
          </p:cNvPr>
          <p:cNvSpPr txBox="1"/>
          <p:nvPr/>
        </p:nvSpPr>
        <p:spPr>
          <a:xfrm>
            <a:off x="639460" y="10118165"/>
            <a:ext cx="5427232" cy="1323439"/>
          </a:xfrm>
          <a:prstGeom prst="rect">
            <a:avLst/>
          </a:prstGeom>
          <a:noFill/>
        </p:spPr>
        <p:txBody>
          <a:bodyPr wrap="square" rtlCol="0">
            <a:spAutoFit/>
          </a:bodyPr>
          <a:lstStyle/>
          <a:p>
            <a:r>
              <a:rPr lang="es-MX" sz="2000" dirty="0">
                <a:latin typeface="Century Gothic" panose="020B0502020202020204" pitchFamily="34" charset="0"/>
              </a:rPr>
              <a:t>Se logró la participación de uno de los alumnos en una de las actividades del día anterior y asistencia de casi todos los alumnos.</a:t>
            </a:r>
          </a:p>
        </p:txBody>
      </p:sp>
      <p:sp>
        <p:nvSpPr>
          <p:cNvPr id="22" name="CuadroTexto 21">
            <a:extLst>
              <a:ext uri="{FF2B5EF4-FFF2-40B4-BE49-F238E27FC236}">
                <a16:creationId xmlns:a16="http://schemas.microsoft.com/office/drawing/2014/main" id="{38428651-CCE0-4A9A-A385-BC12E87C5AEA}"/>
              </a:ext>
            </a:extLst>
          </p:cNvPr>
          <p:cNvSpPr txBox="1"/>
          <p:nvPr/>
        </p:nvSpPr>
        <p:spPr>
          <a:xfrm>
            <a:off x="6373320" y="10138520"/>
            <a:ext cx="5427232" cy="1323439"/>
          </a:xfrm>
          <a:prstGeom prst="rect">
            <a:avLst/>
          </a:prstGeom>
          <a:noFill/>
        </p:spPr>
        <p:txBody>
          <a:bodyPr wrap="square" rtlCol="0">
            <a:spAutoFit/>
          </a:bodyPr>
          <a:lstStyle/>
          <a:p>
            <a:r>
              <a:rPr lang="es-MX" sz="2000" dirty="0">
                <a:latin typeface="Century Gothic" panose="020B0502020202020204" pitchFamily="34" charset="0"/>
              </a:rPr>
              <a:t>Las madres de familia no tienen el compromiso necesario para el trabajo a distancia, por tanto es complicado que las actividades lleguen a los niños.</a:t>
            </a:r>
          </a:p>
        </p:txBody>
      </p:sp>
      <p:sp>
        <p:nvSpPr>
          <p:cNvPr id="23" name="CuadroTexto 22">
            <a:extLst>
              <a:ext uri="{FF2B5EF4-FFF2-40B4-BE49-F238E27FC236}">
                <a16:creationId xmlns:a16="http://schemas.microsoft.com/office/drawing/2014/main" id="{C855FF11-BC8E-47E2-81B6-1939226BFF19}"/>
              </a:ext>
            </a:extLst>
          </p:cNvPr>
          <p:cNvSpPr txBox="1"/>
          <p:nvPr/>
        </p:nvSpPr>
        <p:spPr>
          <a:xfrm>
            <a:off x="6150812" y="12200739"/>
            <a:ext cx="5796044" cy="2585323"/>
          </a:xfrm>
          <a:prstGeom prst="rect">
            <a:avLst/>
          </a:prstGeom>
          <a:noFill/>
        </p:spPr>
        <p:txBody>
          <a:bodyPr wrap="square" rtlCol="0">
            <a:spAutoFit/>
          </a:bodyPr>
          <a:lstStyle/>
          <a:p>
            <a:r>
              <a:rPr lang="es-MX" dirty="0">
                <a:latin typeface="Century Gothic" panose="020B0502020202020204" pitchFamily="34" charset="0"/>
              </a:rPr>
              <a:t>Mi actitud al comunicarme con las madres de familia es siempre con mucho respeto y abierta a cualquier tipo de sugerencia y necesidades que presente cada familia. Asimismo, estoy pendiente a los posibles retos que se les presenten para poder cumplir con las actividades, refiriéndome a contratiempos, falta de señal o de internet, en dicho caso hago lo posible por satisfacer sus necesidades.</a:t>
            </a:r>
          </a:p>
        </p:txBody>
      </p:sp>
      <p:sp>
        <p:nvSpPr>
          <p:cNvPr id="24" name="CuadroTexto 23">
            <a:extLst>
              <a:ext uri="{FF2B5EF4-FFF2-40B4-BE49-F238E27FC236}">
                <a16:creationId xmlns:a16="http://schemas.microsoft.com/office/drawing/2014/main" id="{279AB23D-05C3-4F80-9808-5F4D809CFDA0}"/>
              </a:ext>
            </a:extLst>
          </p:cNvPr>
          <p:cNvSpPr txBox="1"/>
          <p:nvPr/>
        </p:nvSpPr>
        <p:spPr>
          <a:xfrm>
            <a:off x="524521" y="12775073"/>
            <a:ext cx="5796044" cy="646331"/>
          </a:xfrm>
          <a:prstGeom prst="rect">
            <a:avLst/>
          </a:prstGeom>
          <a:noFill/>
        </p:spPr>
        <p:txBody>
          <a:bodyPr wrap="square" rtlCol="0">
            <a:spAutoFit/>
          </a:bodyPr>
          <a:lstStyle/>
          <a:p>
            <a:r>
              <a:rPr lang="es-MX" dirty="0">
                <a:latin typeface="Century Gothic" panose="020B0502020202020204" pitchFamily="34" charset="0"/>
              </a:rPr>
              <a:t>Hice todo lo que había propuesto y tuve una postura más firme con las mamás.</a:t>
            </a:r>
          </a:p>
        </p:txBody>
      </p:sp>
      <p:sp>
        <p:nvSpPr>
          <p:cNvPr id="25" name="CuadroTexto 24">
            <a:extLst>
              <a:ext uri="{FF2B5EF4-FFF2-40B4-BE49-F238E27FC236}">
                <a16:creationId xmlns:a16="http://schemas.microsoft.com/office/drawing/2014/main" id="{5C7277E4-48E3-4878-9816-4CF3C9FDE1C3}"/>
              </a:ext>
            </a:extLst>
          </p:cNvPr>
          <p:cNvSpPr txBox="1"/>
          <p:nvPr/>
        </p:nvSpPr>
        <p:spPr>
          <a:xfrm>
            <a:off x="602646" y="13885231"/>
            <a:ext cx="5551600" cy="646331"/>
          </a:xfrm>
          <a:prstGeom prst="rect">
            <a:avLst/>
          </a:prstGeom>
          <a:noFill/>
        </p:spPr>
        <p:txBody>
          <a:bodyPr wrap="square" rtlCol="0">
            <a:spAutoFit/>
          </a:bodyPr>
          <a:lstStyle/>
          <a:p>
            <a:r>
              <a:rPr lang="es-MX" dirty="0">
                <a:latin typeface="Century Gothic" panose="020B0502020202020204" pitchFamily="34" charset="0"/>
              </a:rPr>
              <a:t>Recalcar la importancia de la participación en las actividades diarias.</a:t>
            </a:r>
          </a:p>
        </p:txBody>
      </p:sp>
      <p:sp>
        <p:nvSpPr>
          <p:cNvPr id="26" name="CuadroTexto 25">
            <a:extLst>
              <a:ext uri="{FF2B5EF4-FFF2-40B4-BE49-F238E27FC236}">
                <a16:creationId xmlns:a16="http://schemas.microsoft.com/office/drawing/2014/main" id="{FDE52BDA-923F-4423-B499-8CE4546FE931}"/>
              </a:ext>
            </a:extLst>
          </p:cNvPr>
          <p:cNvSpPr txBox="1"/>
          <p:nvPr/>
        </p:nvSpPr>
        <p:spPr>
          <a:xfrm>
            <a:off x="8487507" y="586153"/>
            <a:ext cx="3634154" cy="523220"/>
          </a:xfrm>
          <a:prstGeom prst="rect">
            <a:avLst/>
          </a:prstGeom>
          <a:noFill/>
        </p:spPr>
        <p:txBody>
          <a:bodyPr wrap="square" rtlCol="0">
            <a:spAutoFit/>
          </a:bodyPr>
          <a:lstStyle/>
          <a:p>
            <a:r>
              <a:rPr lang="es-MX" sz="2800" dirty="0">
                <a:latin typeface="Century Gothic" panose="020B0502020202020204" pitchFamily="34" charset="0"/>
              </a:rPr>
              <a:t>07     Sept.      2021</a:t>
            </a:r>
          </a:p>
        </p:txBody>
      </p:sp>
      <p:sp>
        <p:nvSpPr>
          <p:cNvPr id="27" name="Elipse 26">
            <a:extLst>
              <a:ext uri="{FF2B5EF4-FFF2-40B4-BE49-F238E27FC236}">
                <a16:creationId xmlns:a16="http://schemas.microsoft.com/office/drawing/2014/main" id="{E63FD173-C0A9-4525-8F1E-F82E192004D5}"/>
              </a:ext>
            </a:extLst>
          </p:cNvPr>
          <p:cNvSpPr/>
          <p:nvPr/>
        </p:nvSpPr>
        <p:spPr>
          <a:xfrm>
            <a:off x="2659080"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Tree>
    <p:extLst>
      <p:ext uri="{BB962C8B-B14F-4D97-AF65-F5344CB8AC3E}">
        <p14:creationId xmlns:p14="http://schemas.microsoft.com/office/powerpoint/2010/main" val="277498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2D46C-578B-49E2-9F39-43B59DA0CEF1}"/>
              </a:ext>
            </a:extLst>
          </p:cNvPr>
          <p:cNvSpPr>
            <a:spLocks noGrp="1"/>
          </p:cNvSpPr>
          <p:nvPr>
            <p:ph type="title"/>
          </p:nvPr>
        </p:nvSpPr>
        <p:spPr>
          <a:xfrm>
            <a:off x="883603" y="631159"/>
            <a:ext cx="11085195" cy="1733614"/>
          </a:xfrm>
        </p:spPr>
        <p:txBody>
          <a:bodyPr>
            <a:normAutofit/>
          </a:bodyPr>
          <a:lstStyle/>
          <a:p>
            <a:pPr algn="ctr"/>
            <a:r>
              <a:rPr lang="es-MX" sz="4000" b="1" dirty="0">
                <a:latin typeface="Century Gothic" panose="020B0502020202020204" pitchFamily="34" charset="0"/>
              </a:rPr>
              <a:t>Semana 2. Día 2. </a:t>
            </a:r>
            <a:br>
              <a:rPr lang="es-MX" sz="4000" b="1" dirty="0">
                <a:latin typeface="Century Gothic" panose="020B0502020202020204" pitchFamily="34" charset="0"/>
              </a:rPr>
            </a:br>
            <a:r>
              <a:rPr lang="es-MX" sz="4000" b="1" dirty="0">
                <a:latin typeface="Century Gothic" panose="020B0502020202020204" pitchFamily="34" charset="0"/>
              </a:rPr>
              <a:t>07 de Septiembre 2021</a:t>
            </a:r>
          </a:p>
        </p:txBody>
      </p:sp>
      <p:sp>
        <p:nvSpPr>
          <p:cNvPr id="3" name="Marcador de contenido 2">
            <a:extLst>
              <a:ext uri="{FF2B5EF4-FFF2-40B4-BE49-F238E27FC236}">
                <a16:creationId xmlns:a16="http://schemas.microsoft.com/office/drawing/2014/main" id="{382F1948-C0BA-4EAA-9408-9D243C82CDDB}"/>
              </a:ext>
            </a:extLst>
          </p:cNvPr>
          <p:cNvSpPr>
            <a:spLocks noGrp="1"/>
          </p:cNvSpPr>
          <p:nvPr>
            <p:ph idx="1"/>
          </p:nvPr>
        </p:nvSpPr>
        <p:spPr>
          <a:xfrm>
            <a:off x="883603" y="2364773"/>
            <a:ext cx="11085195" cy="12501601"/>
          </a:xfrm>
        </p:spPr>
        <p:txBody>
          <a:bodyPr>
            <a:normAutofit fontScale="85000" lnSpcReduction="10000"/>
          </a:bodyPr>
          <a:lstStyle/>
          <a:p>
            <a:pPr marL="0" indent="0">
              <a:buNone/>
            </a:pPr>
            <a:r>
              <a:rPr lang="es-MX" dirty="0">
                <a:latin typeface="Century Gothic" panose="020B0502020202020204" pitchFamily="34" charset="0"/>
              </a:rPr>
              <a:t>El día de hoy registraron su asistencia cuatro alumnos (tres niños y una niña).</a:t>
            </a:r>
          </a:p>
          <a:p>
            <a:pPr marL="0" indent="0">
              <a:buNone/>
            </a:pPr>
            <a:r>
              <a:rPr lang="es-MX" dirty="0">
                <a:latin typeface="Century Gothic" panose="020B0502020202020204" pitchFamily="34" charset="0"/>
              </a:rPr>
              <a:t>Se inició el día enviando una imagen para dar los Buenos días y posteriormente se comenzó con el registro de asistencia, de acuerdo con los tiempos marcados en la planeación se comenzaron a mandar las actividades correspondientes al campo de Pensamiento Matemático y al área de Educación Socioemocional.</a:t>
            </a:r>
          </a:p>
          <a:p>
            <a:pPr marL="0" indent="0">
              <a:buNone/>
            </a:pPr>
            <a:r>
              <a:rPr lang="es-MX" dirty="0">
                <a:latin typeface="Century Gothic" panose="020B0502020202020204" pitchFamily="34" charset="0"/>
              </a:rPr>
              <a:t>Durante la jornada de trabajo no se observó participación de los alumnos en las actividades correspondientes al día, sin embargo uno de los alumnos envió una actividad que se asignó el día anterior.</a:t>
            </a:r>
          </a:p>
          <a:p>
            <a:pPr marL="0" indent="0">
              <a:buNone/>
            </a:pPr>
            <a:r>
              <a:rPr lang="es-MX" dirty="0">
                <a:latin typeface="Century Gothic" panose="020B0502020202020204" pitchFamily="34" charset="0"/>
              </a:rPr>
              <a:t>Constantemente se intentó comunicar con las madres de familia pero no se obtuvo respuesta al tratarse de las actividades. Existe muy poca motivación para los niños por parte de los padres de familia, esto sucede con un poco menos de la mitad del grupo. de León Sánchez, Beatriz; Silió </a:t>
            </a:r>
            <a:r>
              <a:rPr lang="es-MX" dirty="0" err="1">
                <a:latin typeface="Century Gothic" panose="020B0502020202020204" pitchFamily="34" charset="0"/>
              </a:rPr>
              <a:t>Sáiz</a:t>
            </a:r>
            <a:r>
              <a:rPr lang="es-MX" dirty="0">
                <a:latin typeface="Century Gothic" panose="020B0502020202020204" pitchFamily="34" charset="0"/>
              </a:rPr>
              <a:t>, Gonzalo mencionan que la familia es el ámbito más motivador, para que los niños y niñas aprendan y maduren de forma  adecuada.</a:t>
            </a:r>
          </a:p>
          <a:p>
            <a:pPr marL="0" indent="0">
              <a:buNone/>
            </a:pPr>
            <a:r>
              <a:rPr lang="es-MX" dirty="0">
                <a:latin typeface="Century Gothic" panose="020B0502020202020204" pitchFamily="34" charset="0"/>
              </a:rPr>
              <a:t>Fuente: de León Sánchez, Beatriz y Silió </a:t>
            </a:r>
            <a:r>
              <a:rPr lang="es-MX" dirty="0" err="1">
                <a:latin typeface="Century Gothic" panose="020B0502020202020204" pitchFamily="34" charset="0"/>
              </a:rPr>
              <a:t>Sáiz</a:t>
            </a:r>
            <a:r>
              <a:rPr lang="es-MX" dirty="0">
                <a:latin typeface="Century Gothic" panose="020B0502020202020204" pitchFamily="34" charset="0"/>
              </a:rPr>
              <a:t>, Gonzalo (2010). LA FAMILIA. PAPEL QUE DESEMPEÑA EN LA EDUCACIÓN DE SUS HIJOS / AS Y POSIBLES CONSECUENCIAS EN LA FORMA DE INTERACCIONAR DE LOS ADOLESCENTES CON SUS IGUALES. </a:t>
            </a:r>
            <a:r>
              <a:rPr lang="es-MX" dirty="0">
                <a:latin typeface="Century Gothic" panose="020B0502020202020204" pitchFamily="34" charset="0"/>
                <a:hlinkClick r:id="rId2"/>
              </a:rPr>
              <a:t>https://bit.ly/3A0Rk2O</a:t>
            </a:r>
            <a:endParaRPr lang="es-MX" dirty="0">
              <a:latin typeface="Century Gothic" panose="020B0502020202020204" pitchFamily="34" charset="0"/>
            </a:endParaRPr>
          </a:p>
        </p:txBody>
      </p:sp>
    </p:spTree>
    <p:extLst>
      <p:ext uri="{BB962C8B-B14F-4D97-AF65-F5344CB8AC3E}">
        <p14:creationId xmlns:p14="http://schemas.microsoft.com/office/powerpoint/2010/main" val="3161565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1B21AAE2-B418-4035-8E3D-B78CD4B05492}"/>
              </a:ext>
            </a:extLst>
          </p:cNvPr>
          <p:cNvSpPr/>
          <p:nvPr/>
        </p:nvSpPr>
        <p:spPr>
          <a:xfrm>
            <a:off x="9725848" y="1178933"/>
            <a:ext cx="679938" cy="58615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5" name="Elipse 4">
            <a:extLst>
              <a:ext uri="{FF2B5EF4-FFF2-40B4-BE49-F238E27FC236}">
                <a16:creationId xmlns:a16="http://schemas.microsoft.com/office/drawing/2014/main" id="{34BBCDBF-70A7-4F72-BD2A-4AAC2110AB85}"/>
              </a:ext>
            </a:extLst>
          </p:cNvPr>
          <p:cNvSpPr/>
          <p:nvPr/>
        </p:nvSpPr>
        <p:spPr>
          <a:xfrm>
            <a:off x="6851949"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6" name="Elipse 5">
            <a:extLst>
              <a:ext uri="{FF2B5EF4-FFF2-40B4-BE49-F238E27FC236}">
                <a16:creationId xmlns:a16="http://schemas.microsoft.com/office/drawing/2014/main" id="{B955F681-A30E-4D43-880C-1B06BD6D07F0}"/>
              </a:ext>
            </a:extLst>
          </p:cNvPr>
          <p:cNvSpPr/>
          <p:nvPr/>
        </p:nvSpPr>
        <p:spPr>
          <a:xfrm>
            <a:off x="4712677"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7" name="Elipse 6">
            <a:extLst>
              <a:ext uri="{FF2B5EF4-FFF2-40B4-BE49-F238E27FC236}">
                <a16:creationId xmlns:a16="http://schemas.microsoft.com/office/drawing/2014/main" id="{421D0C05-65FD-44A0-B9DF-A07FCD504580}"/>
              </a:ext>
            </a:extLst>
          </p:cNvPr>
          <p:cNvSpPr/>
          <p:nvPr/>
        </p:nvSpPr>
        <p:spPr>
          <a:xfrm>
            <a:off x="4688514" y="4216680"/>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8" name="Elipse 7">
            <a:extLst>
              <a:ext uri="{FF2B5EF4-FFF2-40B4-BE49-F238E27FC236}">
                <a16:creationId xmlns:a16="http://schemas.microsoft.com/office/drawing/2014/main" id="{F69F555D-4758-4501-AE86-8615A0006263}"/>
              </a:ext>
            </a:extLst>
          </p:cNvPr>
          <p:cNvSpPr/>
          <p:nvPr/>
        </p:nvSpPr>
        <p:spPr>
          <a:xfrm>
            <a:off x="4712677" y="476334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9" name="Elipse 8">
            <a:extLst>
              <a:ext uri="{FF2B5EF4-FFF2-40B4-BE49-F238E27FC236}">
                <a16:creationId xmlns:a16="http://schemas.microsoft.com/office/drawing/2014/main" id="{65644391-3ACF-4FEC-BAE2-AEBA5B931363}"/>
              </a:ext>
            </a:extLst>
          </p:cNvPr>
          <p:cNvSpPr/>
          <p:nvPr/>
        </p:nvSpPr>
        <p:spPr>
          <a:xfrm>
            <a:off x="10480431" y="3598985"/>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0" name="Elipse 9">
            <a:extLst>
              <a:ext uri="{FF2B5EF4-FFF2-40B4-BE49-F238E27FC236}">
                <a16:creationId xmlns:a16="http://schemas.microsoft.com/office/drawing/2014/main" id="{C6064D33-03B3-4BF8-A88C-FEF38FF3BB32}"/>
              </a:ext>
            </a:extLst>
          </p:cNvPr>
          <p:cNvSpPr/>
          <p:nvPr/>
        </p:nvSpPr>
        <p:spPr>
          <a:xfrm>
            <a:off x="10480431" y="431409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1" name="Elipse 10">
            <a:extLst>
              <a:ext uri="{FF2B5EF4-FFF2-40B4-BE49-F238E27FC236}">
                <a16:creationId xmlns:a16="http://schemas.microsoft.com/office/drawing/2014/main" id="{93ACD708-EDAA-4BA0-A0A0-7E1EF2D9D4F7}"/>
              </a:ext>
            </a:extLst>
          </p:cNvPr>
          <p:cNvSpPr/>
          <p:nvPr/>
        </p:nvSpPr>
        <p:spPr>
          <a:xfrm>
            <a:off x="11242430" y="5040923"/>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2" name="Elipse 11">
            <a:extLst>
              <a:ext uri="{FF2B5EF4-FFF2-40B4-BE49-F238E27FC236}">
                <a16:creationId xmlns:a16="http://schemas.microsoft.com/office/drawing/2014/main" id="{30D7E8B8-DAC1-46EA-A9A6-AD15CC8E382B}"/>
              </a:ext>
            </a:extLst>
          </p:cNvPr>
          <p:cNvSpPr/>
          <p:nvPr/>
        </p:nvSpPr>
        <p:spPr>
          <a:xfrm>
            <a:off x="10480431" y="5970354"/>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3" name="Elipse 12">
            <a:extLst>
              <a:ext uri="{FF2B5EF4-FFF2-40B4-BE49-F238E27FC236}">
                <a16:creationId xmlns:a16="http://schemas.microsoft.com/office/drawing/2014/main" id="{60B5B880-20C7-4929-9043-5073F4E9606A}"/>
              </a:ext>
            </a:extLst>
          </p:cNvPr>
          <p:cNvSpPr/>
          <p:nvPr/>
        </p:nvSpPr>
        <p:spPr>
          <a:xfrm>
            <a:off x="11250123" y="5595617"/>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4" name="Elipse 13">
            <a:extLst>
              <a:ext uri="{FF2B5EF4-FFF2-40B4-BE49-F238E27FC236}">
                <a16:creationId xmlns:a16="http://schemas.microsoft.com/office/drawing/2014/main" id="{239EF3D9-9002-4C7E-832E-B5ABA6AF2419}"/>
              </a:ext>
            </a:extLst>
          </p:cNvPr>
          <p:cNvSpPr/>
          <p:nvPr/>
        </p:nvSpPr>
        <p:spPr>
          <a:xfrm>
            <a:off x="5161928" y="6633989"/>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5" name="Elipse 14">
            <a:extLst>
              <a:ext uri="{FF2B5EF4-FFF2-40B4-BE49-F238E27FC236}">
                <a16:creationId xmlns:a16="http://schemas.microsoft.com/office/drawing/2014/main" id="{1A5F8832-2217-406E-B4B5-851D86EF9F5E}"/>
              </a:ext>
            </a:extLst>
          </p:cNvPr>
          <p:cNvSpPr/>
          <p:nvPr/>
        </p:nvSpPr>
        <p:spPr>
          <a:xfrm>
            <a:off x="5661147" y="5665958"/>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6" name="Elipse 15">
            <a:extLst>
              <a:ext uri="{FF2B5EF4-FFF2-40B4-BE49-F238E27FC236}">
                <a16:creationId xmlns:a16="http://schemas.microsoft.com/office/drawing/2014/main" id="{8F6583EF-D5EE-45B0-9B78-3C1ACC704B6A}"/>
              </a:ext>
            </a:extLst>
          </p:cNvPr>
          <p:cNvSpPr/>
          <p:nvPr/>
        </p:nvSpPr>
        <p:spPr>
          <a:xfrm>
            <a:off x="3001107" y="7639697"/>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7" name="Elipse 16">
            <a:extLst>
              <a:ext uri="{FF2B5EF4-FFF2-40B4-BE49-F238E27FC236}">
                <a16:creationId xmlns:a16="http://schemas.microsoft.com/office/drawing/2014/main" id="{9CBAB5BC-05B3-47DF-8ACE-9CED239A5112}"/>
              </a:ext>
            </a:extLst>
          </p:cNvPr>
          <p:cNvSpPr/>
          <p:nvPr/>
        </p:nvSpPr>
        <p:spPr>
          <a:xfrm>
            <a:off x="3658941" y="8312798"/>
            <a:ext cx="264137" cy="328244"/>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
        <p:nvSpPr>
          <p:cNvPr id="18" name="CuadroTexto 17">
            <a:extLst>
              <a:ext uri="{FF2B5EF4-FFF2-40B4-BE49-F238E27FC236}">
                <a16:creationId xmlns:a16="http://schemas.microsoft.com/office/drawing/2014/main" id="{6273851A-AD00-42B4-9F38-C915DF7CBA4C}"/>
              </a:ext>
            </a:extLst>
          </p:cNvPr>
          <p:cNvSpPr txBox="1"/>
          <p:nvPr/>
        </p:nvSpPr>
        <p:spPr>
          <a:xfrm>
            <a:off x="10105291" y="6458203"/>
            <a:ext cx="1880383" cy="307777"/>
          </a:xfrm>
          <a:prstGeom prst="rect">
            <a:avLst/>
          </a:prstGeom>
          <a:noFill/>
        </p:spPr>
        <p:txBody>
          <a:bodyPr wrap="square" rtlCol="0">
            <a:spAutoFit/>
          </a:bodyPr>
          <a:lstStyle/>
          <a:p>
            <a:r>
              <a:rPr lang="es-MX" sz="1400" dirty="0">
                <a:latin typeface="Century Gothic" panose="020B0502020202020204" pitchFamily="34" charset="0"/>
              </a:rPr>
              <a:t>Todos requirieron</a:t>
            </a:r>
          </a:p>
        </p:txBody>
      </p:sp>
      <p:sp>
        <p:nvSpPr>
          <p:cNvPr id="19" name="CuadroTexto 18">
            <a:extLst>
              <a:ext uri="{FF2B5EF4-FFF2-40B4-BE49-F238E27FC236}">
                <a16:creationId xmlns:a16="http://schemas.microsoft.com/office/drawing/2014/main" id="{AD69D879-F122-4422-9AC4-DBAAAB3098F0}"/>
              </a:ext>
            </a:extLst>
          </p:cNvPr>
          <p:cNvSpPr txBox="1"/>
          <p:nvPr/>
        </p:nvSpPr>
        <p:spPr>
          <a:xfrm>
            <a:off x="6443660" y="6749279"/>
            <a:ext cx="4032739" cy="307777"/>
          </a:xfrm>
          <a:prstGeom prst="rect">
            <a:avLst/>
          </a:prstGeom>
          <a:noFill/>
        </p:spPr>
        <p:txBody>
          <a:bodyPr wrap="square" rtlCol="0">
            <a:spAutoFit/>
          </a:bodyPr>
          <a:lstStyle/>
          <a:p>
            <a:r>
              <a:rPr lang="es-MX" sz="1400" dirty="0">
                <a:latin typeface="Century Gothic" panose="020B0502020202020204" pitchFamily="34" charset="0"/>
              </a:rPr>
              <a:t>de recordatorio para enviar actividades.</a:t>
            </a:r>
          </a:p>
        </p:txBody>
      </p:sp>
      <p:sp>
        <p:nvSpPr>
          <p:cNvPr id="20" name="CuadroTexto 19">
            <a:extLst>
              <a:ext uri="{FF2B5EF4-FFF2-40B4-BE49-F238E27FC236}">
                <a16:creationId xmlns:a16="http://schemas.microsoft.com/office/drawing/2014/main" id="{CFB6BDD2-FEA5-4650-A4CA-3C0B8D515769}"/>
              </a:ext>
            </a:extLst>
          </p:cNvPr>
          <p:cNvSpPr txBox="1"/>
          <p:nvPr/>
        </p:nvSpPr>
        <p:spPr>
          <a:xfrm>
            <a:off x="6529753" y="7626763"/>
            <a:ext cx="5146431" cy="1200329"/>
          </a:xfrm>
          <a:prstGeom prst="rect">
            <a:avLst/>
          </a:prstGeom>
          <a:noFill/>
        </p:spPr>
        <p:txBody>
          <a:bodyPr wrap="square" rtlCol="0">
            <a:spAutoFit/>
          </a:bodyPr>
          <a:lstStyle/>
          <a:p>
            <a:r>
              <a:rPr lang="es-MX" dirty="0">
                <a:latin typeface="Century Gothic" panose="020B0502020202020204" pitchFamily="34" charset="0"/>
              </a:rPr>
              <a:t>Se enviaron las actividades que estaban planeadas en tiempo y forma, únicamente se omitió una por falta de participación en las primeras horas de trabajo.</a:t>
            </a:r>
          </a:p>
        </p:txBody>
      </p:sp>
      <p:sp>
        <p:nvSpPr>
          <p:cNvPr id="21" name="CuadroTexto 20">
            <a:extLst>
              <a:ext uri="{FF2B5EF4-FFF2-40B4-BE49-F238E27FC236}">
                <a16:creationId xmlns:a16="http://schemas.microsoft.com/office/drawing/2014/main" id="{15743E30-9168-4FCC-AF96-3E13C0ECF749}"/>
              </a:ext>
            </a:extLst>
          </p:cNvPr>
          <p:cNvSpPr txBox="1"/>
          <p:nvPr/>
        </p:nvSpPr>
        <p:spPr>
          <a:xfrm>
            <a:off x="639460" y="10118165"/>
            <a:ext cx="5427232" cy="1015663"/>
          </a:xfrm>
          <a:prstGeom prst="rect">
            <a:avLst/>
          </a:prstGeom>
          <a:noFill/>
        </p:spPr>
        <p:txBody>
          <a:bodyPr wrap="square" rtlCol="0">
            <a:spAutoFit/>
          </a:bodyPr>
          <a:lstStyle/>
          <a:p>
            <a:r>
              <a:rPr lang="es-MX" sz="2000" dirty="0">
                <a:latin typeface="Century Gothic" panose="020B0502020202020204" pitchFamily="34" charset="0"/>
              </a:rPr>
              <a:t>Se logró la participación de uno de los alumnos en las actividades del día y asistencia de casi todos los alumnos.</a:t>
            </a:r>
          </a:p>
        </p:txBody>
      </p:sp>
      <p:sp>
        <p:nvSpPr>
          <p:cNvPr id="22" name="CuadroTexto 21">
            <a:extLst>
              <a:ext uri="{FF2B5EF4-FFF2-40B4-BE49-F238E27FC236}">
                <a16:creationId xmlns:a16="http://schemas.microsoft.com/office/drawing/2014/main" id="{38428651-CCE0-4A9A-A385-BC12E87C5AEA}"/>
              </a:ext>
            </a:extLst>
          </p:cNvPr>
          <p:cNvSpPr txBox="1"/>
          <p:nvPr/>
        </p:nvSpPr>
        <p:spPr>
          <a:xfrm>
            <a:off x="6373320" y="10138520"/>
            <a:ext cx="5427232" cy="1323439"/>
          </a:xfrm>
          <a:prstGeom prst="rect">
            <a:avLst/>
          </a:prstGeom>
          <a:noFill/>
        </p:spPr>
        <p:txBody>
          <a:bodyPr wrap="square" rtlCol="0">
            <a:spAutoFit/>
          </a:bodyPr>
          <a:lstStyle/>
          <a:p>
            <a:r>
              <a:rPr lang="es-MX" sz="2000" dirty="0">
                <a:latin typeface="Century Gothic" panose="020B0502020202020204" pitchFamily="34" charset="0"/>
              </a:rPr>
              <a:t>Cuatro de los alumnos no participan en las actividades del día, solamente 3 de ellos registran su asistencia diariamente, pero no envían evidencias.</a:t>
            </a:r>
          </a:p>
        </p:txBody>
      </p:sp>
      <p:sp>
        <p:nvSpPr>
          <p:cNvPr id="23" name="CuadroTexto 22">
            <a:extLst>
              <a:ext uri="{FF2B5EF4-FFF2-40B4-BE49-F238E27FC236}">
                <a16:creationId xmlns:a16="http://schemas.microsoft.com/office/drawing/2014/main" id="{C855FF11-BC8E-47E2-81B6-1939226BFF19}"/>
              </a:ext>
            </a:extLst>
          </p:cNvPr>
          <p:cNvSpPr txBox="1"/>
          <p:nvPr/>
        </p:nvSpPr>
        <p:spPr>
          <a:xfrm>
            <a:off x="6395256" y="12200739"/>
            <a:ext cx="5551600" cy="2308324"/>
          </a:xfrm>
          <a:prstGeom prst="rect">
            <a:avLst/>
          </a:prstGeom>
          <a:noFill/>
        </p:spPr>
        <p:txBody>
          <a:bodyPr wrap="square" rtlCol="0">
            <a:spAutoFit/>
          </a:bodyPr>
          <a:lstStyle/>
          <a:p>
            <a:r>
              <a:rPr lang="es-MX" dirty="0">
                <a:latin typeface="Century Gothic" panose="020B0502020202020204" pitchFamily="34" charset="0"/>
              </a:rPr>
              <a:t>Constantemente motivó a los alumnos a trabajar en las actividades diarias y generó estrategias motivadoras e innovadoras para que con esto puedan motivarse a aprender y trabajar en tiempo y forma. Me comunicó de manera respetuosa y mantenga una postura comprensiva ante las situaciones que presentan las distintas familias.</a:t>
            </a:r>
          </a:p>
        </p:txBody>
      </p:sp>
      <p:sp>
        <p:nvSpPr>
          <p:cNvPr id="24" name="CuadroTexto 23">
            <a:extLst>
              <a:ext uri="{FF2B5EF4-FFF2-40B4-BE49-F238E27FC236}">
                <a16:creationId xmlns:a16="http://schemas.microsoft.com/office/drawing/2014/main" id="{279AB23D-05C3-4F80-9808-5F4D809CFDA0}"/>
              </a:ext>
            </a:extLst>
          </p:cNvPr>
          <p:cNvSpPr txBox="1"/>
          <p:nvPr/>
        </p:nvSpPr>
        <p:spPr>
          <a:xfrm>
            <a:off x="524521" y="12775073"/>
            <a:ext cx="5796044" cy="646331"/>
          </a:xfrm>
          <a:prstGeom prst="rect">
            <a:avLst/>
          </a:prstGeom>
          <a:noFill/>
        </p:spPr>
        <p:txBody>
          <a:bodyPr wrap="square" rtlCol="0">
            <a:spAutoFit/>
          </a:bodyPr>
          <a:lstStyle/>
          <a:p>
            <a:r>
              <a:rPr lang="es-MX" dirty="0">
                <a:latin typeface="Century Gothic" panose="020B0502020202020204" pitchFamily="34" charset="0"/>
              </a:rPr>
              <a:t>Hice todo lo que había propuesto y tuve una postura más firme con las mamás.</a:t>
            </a:r>
          </a:p>
        </p:txBody>
      </p:sp>
      <p:sp>
        <p:nvSpPr>
          <p:cNvPr id="25" name="CuadroTexto 24">
            <a:extLst>
              <a:ext uri="{FF2B5EF4-FFF2-40B4-BE49-F238E27FC236}">
                <a16:creationId xmlns:a16="http://schemas.microsoft.com/office/drawing/2014/main" id="{5C7277E4-48E3-4878-9816-4CF3C9FDE1C3}"/>
              </a:ext>
            </a:extLst>
          </p:cNvPr>
          <p:cNvSpPr txBox="1"/>
          <p:nvPr/>
        </p:nvSpPr>
        <p:spPr>
          <a:xfrm>
            <a:off x="602646" y="13885231"/>
            <a:ext cx="5551600" cy="646331"/>
          </a:xfrm>
          <a:prstGeom prst="rect">
            <a:avLst/>
          </a:prstGeom>
          <a:noFill/>
        </p:spPr>
        <p:txBody>
          <a:bodyPr wrap="square" rtlCol="0">
            <a:spAutoFit/>
          </a:bodyPr>
          <a:lstStyle/>
          <a:p>
            <a:r>
              <a:rPr lang="es-MX" dirty="0">
                <a:latin typeface="Century Gothic" panose="020B0502020202020204" pitchFamily="34" charset="0"/>
              </a:rPr>
              <a:t>Recalcar la importancia de la participación en las actividades diarias.</a:t>
            </a:r>
          </a:p>
        </p:txBody>
      </p:sp>
      <p:sp>
        <p:nvSpPr>
          <p:cNvPr id="26" name="CuadroTexto 25">
            <a:extLst>
              <a:ext uri="{FF2B5EF4-FFF2-40B4-BE49-F238E27FC236}">
                <a16:creationId xmlns:a16="http://schemas.microsoft.com/office/drawing/2014/main" id="{FDE52BDA-923F-4423-B499-8CE4546FE931}"/>
              </a:ext>
            </a:extLst>
          </p:cNvPr>
          <p:cNvSpPr txBox="1"/>
          <p:nvPr/>
        </p:nvSpPr>
        <p:spPr>
          <a:xfrm>
            <a:off x="8487507" y="586153"/>
            <a:ext cx="3634154" cy="523220"/>
          </a:xfrm>
          <a:prstGeom prst="rect">
            <a:avLst/>
          </a:prstGeom>
          <a:noFill/>
        </p:spPr>
        <p:txBody>
          <a:bodyPr wrap="square" rtlCol="0">
            <a:spAutoFit/>
          </a:bodyPr>
          <a:lstStyle/>
          <a:p>
            <a:r>
              <a:rPr lang="es-MX" sz="2800" dirty="0">
                <a:latin typeface="Century Gothic" panose="020B0502020202020204" pitchFamily="34" charset="0"/>
              </a:rPr>
              <a:t>08     Sept.      2021</a:t>
            </a:r>
          </a:p>
        </p:txBody>
      </p:sp>
      <p:sp>
        <p:nvSpPr>
          <p:cNvPr id="27" name="Elipse 26">
            <a:extLst>
              <a:ext uri="{FF2B5EF4-FFF2-40B4-BE49-F238E27FC236}">
                <a16:creationId xmlns:a16="http://schemas.microsoft.com/office/drawing/2014/main" id="{E63FD173-C0A9-4525-8F1E-F82E192004D5}"/>
              </a:ext>
            </a:extLst>
          </p:cNvPr>
          <p:cNvSpPr/>
          <p:nvPr/>
        </p:nvSpPr>
        <p:spPr>
          <a:xfrm>
            <a:off x="2659080" y="2157046"/>
            <a:ext cx="433754" cy="39858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highlight>
                <a:srgbClr val="FFFF00"/>
              </a:highlight>
            </a:endParaRPr>
          </a:p>
        </p:txBody>
      </p:sp>
    </p:spTree>
    <p:extLst>
      <p:ext uri="{BB962C8B-B14F-4D97-AF65-F5344CB8AC3E}">
        <p14:creationId xmlns:p14="http://schemas.microsoft.com/office/powerpoint/2010/main" val="426672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9E6D5BC-219B-4545-9D9F-4EDD5CB733D3}"/>
              </a:ext>
            </a:extLst>
          </p:cNvPr>
          <p:cNvSpPr>
            <a:spLocks noGrp="1"/>
          </p:cNvSpPr>
          <p:nvPr>
            <p:ph idx="1"/>
          </p:nvPr>
        </p:nvSpPr>
        <p:spPr>
          <a:xfrm>
            <a:off x="883603" y="2217288"/>
            <a:ext cx="11085195" cy="12719652"/>
          </a:xfrm>
        </p:spPr>
        <p:txBody>
          <a:bodyPr>
            <a:normAutofit fontScale="85000" lnSpcReduction="10000"/>
          </a:bodyPr>
          <a:lstStyle/>
          <a:p>
            <a:pPr marL="0" indent="0">
              <a:buNone/>
            </a:pPr>
            <a:r>
              <a:rPr lang="es-MX" dirty="0">
                <a:latin typeface="Century Gothic" panose="020B0502020202020204" pitchFamily="34" charset="0"/>
              </a:rPr>
              <a:t>El día de hoy registraron su asistencia solamente cuatro alumnos (tres niños y una niña).</a:t>
            </a:r>
          </a:p>
          <a:p>
            <a:pPr marL="0" indent="0">
              <a:buNone/>
            </a:pPr>
            <a:r>
              <a:rPr lang="es-MX" dirty="0">
                <a:latin typeface="Century Gothic" panose="020B0502020202020204" pitchFamily="34" charset="0"/>
              </a:rPr>
              <a:t>Se inició la jornada enviando una imagen en la que se indicaba la fecha, para dar los Buenos días. Posteriormente, se implementó una estrategia motivadora para intentar que los alumnos y las madres de familia se vieran interesadas en cumplir con las actividades que se envían a lo largo de la jornada de trabajo. Al enviarla se les comentó que por semana habría un reto que cumplir y quien cumpliera con el reto obtendría un premio, posteriormente se comenzaron a enviar las actividades correspondientes al campo de pensamiento matemático y el área de educación socio emocional. </a:t>
            </a:r>
          </a:p>
          <a:p>
            <a:pPr marL="0" indent="0">
              <a:buNone/>
            </a:pPr>
            <a:r>
              <a:rPr lang="es-MX" dirty="0">
                <a:latin typeface="Century Gothic" panose="020B0502020202020204" pitchFamily="34" charset="0"/>
              </a:rPr>
              <a:t>desde el inicio se observó la participación de una de las madres de familia y el alumno realizando actividades pendientes de la semana para poder incrementar su puntaje en el reto de la semana.</a:t>
            </a:r>
          </a:p>
          <a:p>
            <a:pPr marL="0" indent="0">
              <a:buNone/>
            </a:pPr>
            <a:r>
              <a:rPr lang="es-MX" dirty="0">
                <a:latin typeface="Century Gothic" panose="020B0502020202020204" pitchFamily="34" charset="0"/>
              </a:rPr>
              <a:t>con esto me di cuenta que es muy importante que como docentes mantengamos una actitud motivadora para obtener buenos resultados con nuestro grupo. La autora Carmen Morón Macías, menciona que en la motivación es muy importante el papel del docente ya que de estos depende el tipo de ambiente en que los alumnos se desarrollan.</a:t>
            </a:r>
          </a:p>
          <a:p>
            <a:pPr marL="0" indent="0">
              <a:buNone/>
            </a:pPr>
            <a:r>
              <a:rPr lang="es-MX" dirty="0">
                <a:latin typeface="Century Gothic" panose="020B0502020202020204" pitchFamily="34" charset="0"/>
              </a:rPr>
              <a:t>Fuente: Morón, C. (2011). LA IMPORTANCIA DE LA MOTIVACIÓN EN EDUCACIÓN INFANTIL. Temas para la Educación. </a:t>
            </a:r>
            <a:r>
              <a:rPr lang="es-MX" dirty="0">
                <a:latin typeface="Century Gothic" panose="020B0502020202020204" pitchFamily="34" charset="0"/>
                <a:hlinkClick r:id="rId2"/>
              </a:rPr>
              <a:t>https://bit.ly/3bjSHyM</a:t>
            </a:r>
            <a:r>
              <a:rPr lang="es-MX" dirty="0">
                <a:latin typeface="Century Gothic" panose="020B0502020202020204" pitchFamily="34" charset="0"/>
              </a:rPr>
              <a:t>  </a:t>
            </a:r>
          </a:p>
          <a:p>
            <a:pPr marL="0" indent="0">
              <a:buNone/>
            </a:pPr>
            <a:endParaRPr lang="es-MX" dirty="0">
              <a:latin typeface="Century Gothic" panose="020B0502020202020204" pitchFamily="34" charset="0"/>
            </a:endParaRPr>
          </a:p>
        </p:txBody>
      </p:sp>
      <p:sp>
        <p:nvSpPr>
          <p:cNvPr id="4" name="Título 1">
            <a:extLst>
              <a:ext uri="{FF2B5EF4-FFF2-40B4-BE49-F238E27FC236}">
                <a16:creationId xmlns:a16="http://schemas.microsoft.com/office/drawing/2014/main" id="{A802F16C-6407-49BE-AD79-75D12742CE03}"/>
              </a:ext>
            </a:extLst>
          </p:cNvPr>
          <p:cNvSpPr txBox="1">
            <a:spLocks/>
          </p:cNvSpPr>
          <p:nvPr/>
        </p:nvSpPr>
        <p:spPr>
          <a:xfrm>
            <a:off x="883603" y="631159"/>
            <a:ext cx="11085195" cy="1733614"/>
          </a:xfrm>
          <a:prstGeom prst="rect">
            <a:avLst/>
          </a:prstGeom>
        </p:spPr>
        <p:txBody>
          <a:bodyPr vert="horz" lIns="91440" tIns="45720" rIns="91440" bIns="45720" rtlCol="0" anchor="ctr">
            <a:normAutofit/>
          </a:bodyPr>
          <a:lstStyle>
            <a:lvl1pPr algn="l" defTabSz="1285281" rtl="0" eaLnBrk="1" latinLnBrk="0" hangingPunct="1">
              <a:lnSpc>
                <a:spcPct val="90000"/>
              </a:lnSpc>
              <a:spcBef>
                <a:spcPct val="0"/>
              </a:spcBef>
              <a:buNone/>
              <a:defRPr sz="6185" kern="1200">
                <a:solidFill>
                  <a:schemeClr val="tx1"/>
                </a:solidFill>
                <a:latin typeface="+mj-lt"/>
                <a:ea typeface="+mj-ea"/>
                <a:cs typeface="+mj-cs"/>
              </a:defRPr>
            </a:lvl1pPr>
          </a:lstStyle>
          <a:p>
            <a:pPr algn="ctr"/>
            <a:r>
              <a:rPr lang="es-MX" sz="4000" b="1" dirty="0">
                <a:latin typeface="Century Gothic" panose="020B0502020202020204" pitchFamily="34" charset="0"/>
              </a:rPr>
              <a:t>Semana 2. Día 3. </a:t>
            </a:r>
            <a:br>
              <a:rPr lang="es-MX" sz="4000" b="1" dirty="0">
                <a:latin typeface="Century Gothic" panose="020B0502020202020204" pitchFamily="34" charset="0"/>
              </a:rPr>
            </a:br>
            <a:r>
              <a:rPr lang="es-MX" sz="4000" b="1" dirty="0">
                <a:latin typeface="Century Gothic" panose="020B0502020202020204" pitchFamily="34" charset="0"/>
              </a:rPr>
              <a:t>08 de Septiembre 2021</a:t>
            </a:r>
          </a:p>
        </p:txBody>
      </p:sp>
    </p:spTree>
    <p:extLst>
      <p:ext uri="{BB962C8B-B14F-4D97-AF65-F5344CB8AC3E}">
        <p14:creationId xmlns:p14="http://schemas.microsoft.com/office/powerpoint/2010/main" val="26800706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TotalTime>
  <Words>1287</Words>
  <Application>Microsoft Office PowerPoint</Application>
  <PresentationFormat>Personalizado</PresentationFormat>
  <Paragraphs>56</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Century Gothic</vt:lpstr>
      <vt:lpstr>Tema de Office</vt:lpstr>
      <vt:lpstr>Presentación de PowerPoint</vt:lpstr>
      <vt:lpstr>Presentación de PowerPoint</vt:lpstr>
      <vt:lpstr>Semana 2. Día 1. 06 de Septiembre 2021.</vt:lpstr>
      <vt:lpstr>Presentación de PowerPoint</vt:lpstr>
      <vt:lpstr>Semana 2. Día 2.  07 de Septiembre 2021</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 flores</dc:creator>
  <cp:lastModifiedBy>andrea flores</cp:lastModifiedBy>
  <cp:revision>4</cp:revision>
  <dcterms:created xsi:type="dcterms:W3CDTF">2021-09-06T22:59:53Z</dcterms:created>
  <dcterms:modified xsi:type="dcterms:W3CDTF">2021-09-09T04:10:41Z</dcterms:modified>
</cp:coreProperties>
</file>