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8" r:id="rId2"/>
    <p:sldId id="257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95" d="100"/>
          <a:sy n="95" d="100"/>
        </p:scale>
        <p:origin x="-948" y="2700"/>
      </p:cViewPr>
      <p:guideLst>
        <p:guide orient="horz" pos="316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8" y="1644055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20"/>
            <a:ext cx="5832872" cy="2425384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4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3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4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1"/>
            <a:ext cx="3290104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2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90" y="2462591"/>
            <a:ext cx="3306307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90" y="3669472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7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7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1" y="534844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1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08/09/2021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6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3889" y="298012"/>
            <a:ext cx="577347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ESCUELA NORMAL DE EDUCACIÓN PREESCOLAR DEL ESTADO DE COAHUILA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675" y="1753521"/>
            <a:ext cx="22193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228" y="3839702"/>
            <a:ext cx="725793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estudiante normalista: Cynthia Verónica González García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Grado: 4       Sección: B      Número de Lista: 7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Institución de Práctica: Jardín de niños Francisco I. Madero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Clave: 05DJN0232S      Zona Escolar: 143   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 en el que realiza su práctica: 1° 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Profesor(a) Titular: </a:t>
            </a:r>
            <a:r>
              <a:rPr kumimoji="0" lang="es-MX" alt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Mayela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Calderón Uribe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Total de alumnos: 25     </a:t>
            </a:r>
            <a:r>
              <a:rPr lang="es-MX" altLang="es-MX" sz="1600" dirty="0">
                <a:latin typeface="Arial" pitchFamily="34" charset="0"/>
                <a:ea typeface="Arial" pitchFamily="34" charset="0"/>
                <a:cs typeface="Calibri" pitchFamily="34" charset="0"/>
              </a:rPr>
              <a:t>T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otal de alumnos presentados en clase: 5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Fecha de práctica</a:t>
            </a:r>
            <a:r>
              <a:rPr kumimoji="0" lang="es-MX" altLang="es-MX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: </a:t>
            </a:r>
            <a:r>
              <a:rPr lang="es-MX" altLang="es-MX" sz="1600" smtClean="0">
                <a:latin typeface="Arial" pitchFamily="34" charset="0"/>
                <a:ea typeface="Arial" pitchFamily="34" charset="0"/>
                <a:cs typeface="Calibri" pitchFamily="34" charset="0"/>
              </a:rPr>
              <a:t>Miércoles</a:t>
            </a:r>
            <a:r>
              <a:rPr kumimoji="0" lang="es-MX" altLang="es-MX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0</a:t>
            </a:r>
            <a:r>
              <a:rPr lang="es-MX" altLang="es-MX" sz="1600" dirty="0">
                <a:latin typeface="Arial" pitchFamily="34" charset="0"/>
                <a:ea typeface="Arial" pitchFamily="34" charset="0"/>
                <a:cs typeface="Calibri" pitchFamily="34" charset="0"/>
              </a:rPr>
              <a:t>8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de septiembre del 2021</a:t>
            </a:r>
            <a:endParaRPr kumimoji="0" lang="es-MX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2" y="101667"/>
            <a:ext cx="8202188" cy="9807303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</a:t>
              </a:r>
              <a:r>
                <a:rPr lang="es-MX" dirty="0" smtClean="0"/>
                <a:t>: 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7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</a:t>
              </a:r>
              <a:r>
                <a:rPr lang="es-MX" sz="1600" b="1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y/o áreas </a:t>
              </a:r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1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3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</a:t>
                </a:r>
                <a:r>
                  <a:rPr lang="es-MX" sz="1200" dirty="0" smtClean="0">
                    <a:latin typeface="Comic Sans MS" panose="030F0702030302020204" pitchFamily="66" charset="0"/>
                  </a:rPr>
                  <a:t>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41805" y="8609226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8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79990" y="210147"/>
            <a:ext cx="244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</a:t>
            </a:r>
            <a:r>
              <a:rPr lang="es-MX" dirty="0" smtClean="0"/>
              <a:t>08       </a:t>
            </a:r>
            <a:r>
              <a:rPr lang="es-MX" dirty="0" smtClean="0"/>
              <a:t>09        2021</a:t>
            </a:r>
            <a:endParaRPr lang="es-MX" dirty="0"/>
          </a:p>
        </p:txBody>
      </p:sp>
      <p:sp>
        <p:nvSpPr>
          <p:cNvPr id="127" name="126 Estrella de 5 puntas"/>
          <p:cNvSpPr/>
          <p:nvPr/>
        </p:nvSpPr>
        <p:spPr>
          <a:xfrm>
            <a:off x="1472774" y="753123"/>
            <a:ext cx="284984" cy="318677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3" name="132 Estrella de 5 puntas"/>
          <p:cNvSpPr/>
          <p:nvPr/>
        </p:nvSpPr>
        <p:spPr>
          <a:xfrm>
            <a:off x="3048957" y="2963186"/>
            <a:ext cx="548892" cy="53231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6411" y="8793891"/>
            <a:ext cx="3291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Logre que todos los niños participaran y contestaran su hoja de </a:t>
            </a:r>
            <a:r>
              <a:rPr lang="es-MX" dirty="0" err="1" smtClean="0"/>
              <a:t>evaluacion</a:t>
            </a:r>
            <a:r>
              <a:rPr lang="es-MX" dirty="0" smtClean="0"/>
              <a:t>.</a:t>
            </a:r>
          </a:p>
        </p:txBody>
      </p:sp>
      <p:sp>
        <p:nvSpPr>
          <p:cNvPr id="134" name="133 CuadroTexto"/>
          <p:cNvSpPr txBox="1"/>
          <p:nvPr/>
        </p:nvSpPr>
        <p:spPr>
          <a:xfrm>
            <a:off x="4085468" y="8744196"/>
            <a:ext cx="32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4054921" y="4191607"/>
            <a:ext cx="26087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Esta semana es de evaluación diagnostica, solo se conectaran 6 niños por </a:t>
            </a:r>
            <a:r>
              <a:rPr lang="es-MX" dirty="0" err="1" smtClean="0"/>
              <a:t>dia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</TotalTime>
  <Words>273</Words>
  <Application>Microsoft Office PowerPoint</Application>
  <PresentationFormat>Personalizado</PresentationFormat>
  <Paragraphs>60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49</cp:revision>
  <dcterms:created xsi:type="dcterms:W3CDTF">2020-11-09T23:20:30Z</dcterms:created>
  <dcterms:modified xsi:type="dcterms:W3CDTF">2021-09-09T03:53:06Z</dcterms:modified>
</cp:coreProperties>
</file>