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57" r:id="rId3"/>
    <p:sldId id="258" r:id="rId4"/>
    <p:sldId id="290" r:id="rId5"/>
    <p:sldId id="259" r:id="rId6"/>
    <p:sldId id="296" r:id="rId7"/>
    <p:sldId id="297" r:id="rId8"/>
    <p:sldId id="298" r:id="rId9"/>
    <p:sldId id="299" r:id="rId10"/>
    <p:sldId id="300" r:id="rId11"/>
    <p:sldId id="301" r:id="rId12"/>
    <p:sldId id="292" r:id="rId13"/>
    <p:sldId id="295" r:id="rId14"/>
    <p:sldId id="302" r:id="rId15"/>
    <p:sldId id="303" r:id="rId16"/>
    <p:sldId id="304" r:id="rId17"/>
    <p:sldId id="305" r:id="rId18"/>
    <p:sldId id="306" r:id="rId19"/>
    <p:sldId id="307" r:id="rId20"/>
    <p:sldId id="293" r:id="rId21"/>
    <p:sldId id="294" r:id="rId22"/>
    <p:sldId id="308" r:id="rId23"/>
    <p:sldId id="309" r:id="rId24"/>
    <p:sldId id="310" r:id="rId25"/>
    <p:sldId id="311" r:id="rId26"/>
    <p:sldId id="312" r:id="rId27"/>
    <p:sldId id="313" r:id="rId28"/>
    <p:sldId id="314" r:id="rId29"/>
    <p:sldId id="315" r:id="rId30"/>
    <p:sldId id="316" r:id="rId31"/>
    <p:sldId id="317" r:id="rId32"/>
    <p:sldId id="318" r:id="rId33"/>
  </p:sldIdLst>
  <p:sldSz cx="6659563" cy="93599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CC"/>
    <a:srgbClr val="FF6699"/>
    <a:srgbClr val="FFCC99"/>
    <a:srgbClr val="FE0000"/>
    <a:srgbClr val="FE1D1D"/>
    <a:srgbClr val="E05B8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3" autoAdjust="0"/>
    <p:restoredTop sz="94660"/>
  </p:normalViewPr>
  <p:slideViewPr>
    <p:cSldViewPr snapToGrid="0">
      <p:cViewPr>
        <p:scale>
          <a:sx n="73" d="100"/>
          <a:sy n="73" d="100"/>
        </p:scale>
        <p:origin x="1584" y="-8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99468" y="1531818"/>
            <a:ext cx="5660629" cy="3258632"/>
          </a:xfrm>
        </p:spPr>
        <p:txBody>
          <a:bodyPr anchor="b"/>
          <a:lstStyle>
            <a:lvl1pPr algn="ctr">
              <a:defRPr sz="4369"/>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32446" y="4916117"/>
            <a:ext cx="4994672" cy="2259809"/>
          </a:xfrm>
        </p:spPr>
        <p:txBody>
          <a:bodyPr/>
          <a:lstStyle>
            <a:lvl1pPr marL="0" indent="0" algn="ctr">
              <a:buNone/>
              <a:defRPr sz="1748"/>
            </a:lvl1pPr>
            <a:lvl2pPr marL="332948" indent="0" algn="ctr">
              <a:buNone/>
              <a:defRPr sz="1457"/>
            </a:lvl2pPr>
            <a:lvl3pPr marL="665896" indent="0" algn="ctr">
              <a:buNone/>
              <a:defRPr sz="1311"/>
            </a:lvl3pPr>
            <a:lvl4pPr marL="998842" indent="0" algn="ctr">
              <a:buNone/>
              <a:defRPr sz="1165"/>
            </a:lvl4pPr>
            <a:lvl5pPr marL="1331790" indent="0" algn="ctr">
              <a:buNone/>
              <a:defRPr sz="1165"/>
            </a:lvl5pPr>
            <a:lvl6pPr marL="1664738" indent="0" algn="ctr">
              <a:buNone/>
              <a:defRPr sz="1165"/>
            </a:lvl6pPr>
            <a:lvl7pPr marL="1997686" indent="0" algn="ctr">
              <a:buNone/>
              <a:defRPr sz="1165"/>
            </a:lvl7pPr>
            <a:lvl8pPr marL="2330632" indent="0" algn="ctr">
              <a:buNone/>
              <a:defRPr sz="1165"/>
            </a:lvl8pPr>
            <a:lvl9pPr marL="2663580" indent="0" algn="ctr">
              <a:buNone/>
              <a:defRPr sz="1165"/>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0E1B731-5AFE-4AE6-B87A-E0C89A05F2E4}" type="datetimeFigureOut">
              <a:rPr lang="es-MX" smtClean="0"/>
              <a:t>10/09/2021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1996800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0E1B731-5AFE-4AE6-B87A-E0C89A05F2E4}" type="datetimeFigureOut">
              <a:rPr lang="es-MX" smtClean="0"/>
              <a:t>10/09/2021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1842292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65750" y="498330"/>
            <a:ext cx="1435968" cy="793208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845" y="498330"/>
            <a:ext cx="4224660" cy="793208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0E1B731-5AFE-4AE6-B87A-E0C89A05F2E4}" type="datetimeFigureOut">
              <a:rPr lang="es-MX" smtClean="0"/>
              <a:t>10/09/2021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237744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0E1B731-5AFE-4AE6-B87A-E0C89A05F2E4}" type="datetimeFigureOut">
              <a:rPr lang="es-MX" smtClean="0"/>
              <a:t>10/09/2021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2813073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4378" y="2333478"/>
            <a:ext cx="5743873" cy="3893458"/>
          </a:xfrm>
        </p:spPr>
        <p:txBody>
          <a:bodyPr anchor="b"/>
          <a:lstStyle>
            <a:lvl1pPr>
              <a:defRPr sz="4369"/>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4378" y="6263770"/>
            <a:ext cx="5743873" cy="2047477"/>
          </a:xfrm>
        </p:spPr>
        <p:txBody>
          <a:bodyPr/>
          <a:lstStyle>
            <a:lvl1pPr marL="0" indent="0">
              <a:buNone/>
              <a:defRPr sz="1748">
                <a:solidFill>
                  <a:schemeClr val="tx1"/>
                </a:solidFill>
              </a:defRPr>
            </a:lvl1pPr>
            <a:lvl2pPr marL="332948" indent="0">
              <a:buNone/>
              <a:defRPr sz="1457">
                <a:solidFill>
                  <a:schemeClr val="tx1">
                    <a:tint val="75000"/>
                  </a:schemeClr>
                </a:solidFill>
              </a:defRPr>
            </a:lvl2pPr>
            <a:lvl3pPr marL="665896" indent="0">
              <a:buNone/>
              <a:defRPr sz="1311">
                <a:solidFill>
                  <a:schemeClr val="tx1">
                    <a:tint val="75000"/>
                  </a:schemeClr>
                </a:solidFill>
              </a:defRPr>
            </a:lvl3pPr>
            <a:lvl4pPr marL="998842" indent="0">
              <a:buNone/>
              <a:defRPr sz="1165">
                <a:solidFill>
                  <a:schemeClr val="tx1">
                    <a:tint val="75000"/>
                  </a:schemeClr>
                </a:solidFill>
              </a:defRPr>
            </a:lvl4pPr>
            <a:lvl5pPr marL="1331790" indent="0">
              <a:buNone/>
              <a:defRPr sz="1165">
                <a:solidFill>
                  <a:schemeClr val="tx1">
                    <a:tint val="75000"/>
                  </a:schemeClr>
                </a:solidFill>
              </a:defRPr>
            </a:lvl5pPr>
            <a:lvl6pPr marL="1664738" indent="0">
              <a:buNone/>
              <a:defRPr sz="1165">
                <a:solidFill>
                  <a:schemeClr val="tx1">
                    <a:tint val="75000"/>
                  </a:schemeClr>
                </a:solidFill>
              </a:defRPr>
            </a:lvl6pPr>
            <a:lvl7pPr marL="1997686" indent="0">
              <a:buNone/>
              <a:defRPr sz="1165">
                <a:solidFill>
                  <a:schemeClr val="tx1">
                    <a:tint val="75000"/>
                  </a:schemeClr>
                </a:solidFill>
              </a:defRPr>
            </a:lvl7pPr>
            <a:lvl8pPr marL="2330632" indent="0">
              <a:buNone/>
              <a:defRPr sz="1165">
                <a:solidFill>
                  <a:schemeClr val="tx1">
                    <a:tint val="75000"/>
                  </a:schemeClr>
                </a:solidFill>
              </a:defRPr>
            </a:lvl8pPr>
            <a:lvl9pPr marL="2663580" indent="0">
              <a:buNone/>
              <a:defRPr sz="1165">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0E1B731-5AFE-4AE6-B87A-E0C89A05F2E4}" type="datetimeFigureOut">
              <a:rPr lang="es-MX" smtClean="0"/>
              <a:t>10/09/2021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30401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57845" y="2491642"/>
            <a:ext cx="2830314" cy="59387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371404" y="2491642"/>
            <a:ext cx="2830314" cy="59387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0E1B731-5AFE-4AE6-B87A-E0C89A05F2E4}" type="datetimeFigureOut">
              <a:rPr lang="es-MX" smtClean="0"/>
              <a:t>10/09/2021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11731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8712" y="498330"/>
            <a:ext cx="5743873" cy="180914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58714" y="2294478"/>
            <a:ext cx="2817307" cy="1124487"/>
          </a:xfrm>
        </p:spPr>
        <p:txBody>
          <a:bodyPr anchor="b"/>
          <a:lstStyle>
            <a:lvl1pPr marL="0" indent="0">
              <a:buNone/>
              <a:defRPr sz="1748" b="1"/>
            </a:lvl1pPr>
            <a:lvl2pPr marL="332948" indent="0">
              <a:buNone/>
              <a:defRPr sz="1457" b="1"/>
            </a:lvl2pPr>
            <a:lvl3pPr marL="665896" indent="0">
              <a:buNone/>
              <a:defRPr sz="1311" b="1"/>
            </a:lvl3pPr>
            <a:lvl4pPr marL="998842" indent="0">
              <a:buNone/>
              <a:defRPr sz="1165" b="1"/>
            </a:lvl4pPr>
            <a:lvl5pPr marL="1331790" indent="0">
              <a:buNone/>
              <a:defRPr sz="1165" b="1"/>
            </a:lvl5pPr>
            <a:lvl6pPr marL="1664738" indent="0">
              <a:buNone/>
              <a:defRPr sz="1165" b="1"/>
            </a:lvl6pPr>
            <a:lvl7pPr marL="1997686" indent="0">
              <a:buNone/>
              <a:defRPr sz="1165" b="1"/>
            </a:lvl7pPr>
            <a:lvl8pPr marL="2330632" indent="0">
              <a:buNone/>
              <a:defRPr sz="1165" b="1"/>
            </a:lvl8pPr>
            <a:lvl9pPr marL="2663580" indent="0">
              <a:buNone/>
              <a:defRPr sz="1165" b="1"/>
            </a:lvl9pPr>
          </a:lstStyle>
          <a:p>
            <a:pPr lvl="0"/>
            <a:r>
              <a:rPr lang="es-ES"/>
              <a:t>Haga clic para modificar los estilos de texto del patrón</a:t>
            </a:r>
          </a:p>
        </p:txBody>
      </p:sp>
      <p:sp>
        <p:nvSpPr>
          <p:cNvPr id="4" name="Content Placeholder 3"/>
          <p:cNvSpPr>
            <a:spLocks noGrp="1"/>
          </p:cNvSpPr>
          <p:nvPr>
            <p:ph sz="half" idx="2"/>
          </p:nvPr>
        </p:nvSpPr>
        <p:spPr>
          <a:xfrm>
            <a:off x="458714" y="3418964"/>
            <a:ext cx="2817307" cy="502878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371404" y="2294478"/>
            <a:ext cx="2831182" cy="1124487"/>
          </a:xfrm>
        </p:spPr>
        <p:txBody>
          <a:bodyPr anchor="b"/>
          <a:lstStyle>
            <a:lvl1pPr marL="0" indent="0">
              <a:buNone/>
              <a:defRPr sz="1748" b="1"/>
            </a:lvl1pPr>
            <a:lvl2pPr marL="332948" indent="0">
              <a:buNone/>
              <a:defRPr sz="1457" b="1"/>
            </a:lvl2pPr>
            <a:lvl3pPr marL="665896" indent="0">
              <a:buNone/>
              <a:defRPr sz="1311" b="1"/>
            </a:lvl3pPr>
            <a:lvl4pPr marL="998842" indent="0">
              <a:buNone/>
              <a:defRPr sz="1165" b="1"/>
            </a:lvl4pPr>
            <a:lvl5pPr marL="1331790" indent="0">
              <a:buNone/>
              <a:defRPr sz="1165" b="1"/>
            </a:lvl5pPr>
            <a:lvl6pPr marL="1664738" indent="0">
              <a:buNone/>
              <a:defRPr sz="1165" b="1"/>
            </a:lvl6pPr>
            <a:lvl7pPr marL="1997686" indent="0">
              <a:buNone/>
              <a:defRPr sz="1165" b="1"/>
            </a:lvl7pPr>
            <a:lvl8pPr marL="2330632" indent="0">
              <a:buNone/>
              <a:defRPr sz="1165" b="1"/>
            </a:lvl8pPr>
            <a:lvl9pPr marL="2663580" indent="0">
              <a:buNone/>
              <a:defRPr sz="1165" b="1"/>
            </a:lvl9pPr>
          </a:lstStyle>
          <a:p>
            <a:pPr lvl="0"/>
            <a:r>
              <a:rPr lang="es-ES"/>
              <a:t>Haga clic para modificar los estilos de texto del patrón</a:t>
            </a:r>
          </a:p>
        </p:txBody>
      </p:sp>
      <p:sp>
        <p:nvSpPr>
          <p:cNvPr id="6" name="Content Placeholder 5"/>
          <p:cNvSpPr>
            <a:spLocks noGrp="1"/>
          </p:cNvSpPr>
          <p:nvPr>
            <p:ph sz="quarter" idx="4"/>
          </p:nvPr>
        </p:nvSpPr>
        <p:spPr>
          <a:xfrm>
            <a:off x="3371404" y="3418964"/>
            <a:ext cx="2831182" cy="502878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0E1B731-5AFE-4AE6-B87A-E0C89A05F2E4}" type="datetimeFigureOut">
              <a:rPr lang="es-MX" smtClean="0"/>
              <a:t>10/09/2021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3549547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0E1B731-5AFE-4AE6-B87A-E0C89A05F2E4}" type="datetimeFigureOut">
              <a:rPr lang="es-MX" smtClean="0"/>
              <a:t>10/09/2021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4092279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1B731-5AFE-4AE6-B87A-E0C89A05F2E4}" type="datetimeFigureOut">
              <a:rPr lang="es-MX" smtClean="0"/>
              <a:t>10/09/2021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218804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8713" y="623995"/>
            <a:ext cx="2147882" cy="2183977"/>
          </a:xfrm>
        </p:spPr>
        <p:txBody>
          <a:bodyPr anchor="b"/>
          <a:lstStyle>
            <a:lvl1pPr>
              <a:defRPr sz="2331"/>
            </a:lvl1pPr>
          </a:lstStyle>
          <a:p>
            <a:r>
              <a:rPr lang="es-ES"/>
              <a:t>Haga clic para modificar el estilo de título del patrón</a:t>
            </a:r>
            <a:endParaRPr lang="en-US" dirty="0"/>
          </a:p>
        </p:txBody>
      </p:sp>
      <p:sp>
        <p:nvSpPr>
          <p:cNvPr id="3" name="Content Placeholder 2"/>
          <p:cNvSpPr>
            <a:spLocks noGrp="1"/>
          </p:cNvSpPr>
          <p:nvPr>
            <p:ph idx="1"/>
          </p:nvPr>
        </p:nvSpPr>
        <p:spPr>
          <a:xfrm>
            <a:off x="2831182" y="1347654"/>
            <a:ext cx="3371404" cy="6651596"/>
          </a:xfrm>
        </p:spPr>
        <p:txBody>
          <a:bodyPr/>
          <a:lstStyle>
            <a:lvl1pPr>
              <a:defRPr sz="2331"/>
            </a:lvl1pPr>
            <a:lvl2pPr>
              <a:defRPr sz="2039"/>
            </a:lvl2pPr>
            <a:lvl3pPr>
              <a:defRPr sz="1748"/>
            </a:lvl3pPr>
            <a:lvl4pPr>
              <a:defRPr sz="1457"/>
            </a:lvl4pPr>
            <a:lvl5pPr>
              <a:defRPr sz="1457"/>
            </a:lvl5pPr>
            <a:lvl6pPr>
              <a:defRPr sz="1457"/>
            </a:lvl6pPr>
            <a:lvl7pPr>
              <a:defRPr sz="1457"/>
            </a:lvl7pPr>
            <a:lvl8pPr>
              <a:defRPr sz="1457"/>
            </a:lvl8pPr>
            <a:lvl9pPr>
              <a:defRPr sz="1457"/>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8713" y="2807970"/>
            <a:ext cx="2147882" cy="5202112"/>
          </a:xfrm>
        </p:spPr>
        <p:txBody>
          <a:bodyPr/>
          <a:lstStyle>
            <a:lvl1pPr marL="0" indent="0">
              <a:buNone/>
              <a:defRPr sz="1165"/>
            </a:lvl1pPr>
            <a:lvl2pPr marL="332948" indent="0">
              <a:buNone/>
              <a:defRPr sz="1020"/>
            </a:lvl2pPr>
            <a:lvl3pPr marL="665896" indent="0">
              <a:buNone/>
              <a:defRPr sz="874"/>
            </a:lvl3pPr>
            <a:lvl4pPr marL="998842" indent="0">
              <a:buNone/>
              <a:defRPr sz="728"/>
            </a:lvl4pPr>
            <a:lvl5pPr marL="1331790" indent="0">
              <a:buNone/>
              <a:defRPr sz="728"/>
            </a:lvl5pPr>
            <a:lvl6pPr marL="1664738" indent="0">
              <a:buNone/>
              <a:defRPr sz="728"/>
            </a:lvl6pPr>
            <a:lvl7pPr marL="1997686" indent="0">
              <a:buNone/>
              <a:defRPr sz="728"/>
            </a:lvl7pPr>
            <a:lvl8pPr marL="2330632" indent="0">
              <a:buNone/>
              <a:defRPr sz="728"/>
            </a:lvl8pPr>
            <a:lvl9pPr marL="2663580" indent="0">
              <a:buNone/>
              <a:defRPr sz="728"/>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0E1B731-5AFE-4AE6-B87A-E0C89A05F2E4}" type="datetimeFigureOut">
              <a:rPr lang="es-MX" smtClean="0"/>
              <a:t>10/09/2021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3382047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8713" y="623995"/>
            <a:ext cx="2147882" cy="2183977"/>
          </a:xfrm>
        </p:spPr>
        <p:txBody>
          <a:bodyPr anchor="b"/>
          <a:lstStyle>
            <a:lvl1pPr>
              <a:defRPr sz="233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831182" y="1347654"/>
            <a:ext cx="3371404" cy="6651596"/>
          </a:xfrm>
        </p:spPr>
        <p:txBody>
          <a:bodyPr anchor="t"/>
          <a:lstStyle>
            <a:lvl1pPr marL="0" indent="0">
              <a:buNone/>
              <a:defRPr sz="2331"/>
            </a:lvl1pPr>
            <a:lvl2pPr marL="332948" indent="0">
              <a:buNone/>
              <a:defRPr sz="2039"/>
            </a:lvl2pPr>
            <a:lvl3pPr marL="665896" indent="0">
              <a:buNone/>
              <a:defRPr sz="1748"/>
            </a:lvl3pPr>
            <a:lvl4pPr marL="998842" indent="0">
              <a:buNone/>
              <a:defRPr sz="1457"/>
            </a:lvl4pPr>
            <a:lvl5pPr marL="1331790" indent="0">
              <a:buNone/>
              <a:defRPr sz="1457"/>
            </a:lvl5pPr>
            <a:lvl6pPr marL="1664738" indent="0">
              <a:buNone/>
              <a:defRPr sz="1457"/>
            </a:lvl6pPr>
            <a:lvl7pPr marL="1997686" indent="0">
              <a:buNone/>
              <a:defRPr sz="1457"/>
            </a:lvl7pPr>
            <a:lvl8pPr marL="2330632" indent="0">
              <a:buNone/>
              <a:defRPr sz="1457"/>
            </a:lvl8pPr>
            <a:lvl9pPr marL="2663580" indent="0">
              <a:buNone/>
              <a:defRPr sz="1457"/>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58713" y="2807970"/>
            <a:ext cx="2147882" cy="5202112"/>
          </a:xfrm>
        </p:spPr>
        <p:txBody>
          <a:bodyPr/>
          <a:lstStyle>
            <a:lvl1pPr marL="0" indent="0">
              <a:buNone/>
              <a:defRPr sz="1165"/>
            </a:lvl1pPr>
            <a:lvl2pPr marL="332948" indent="0">
              <a:buNone/>
              <a:defRPr sz="1020"/>
            </a:lvl2pPr>
            <a:lvl3pPr marL="665896" indent="0">
              <a:buNone/>
              <a:defRPr sz="874"/>
            </a:lvl3pPr>
            <a:lvl4pPr marL="998842" indent="0">
              <a:buNone/>
              <a:defRPr sz="728"/>
            </a:lvl4pPr>
            <a:lvl5pPr marL="1331790" indent="0">
              <a:buNone/>
              <a:defRPr sz="728"/>
            </a:lvl5pPr>
            <a:lvl6pPr marL="1664738" indent="0">
              <a:buNone/>
              <a:defRPr sz="728"/>
            </a:lvl6pPr>
            <a:lvl7pPr marL="1997686" indent="0">
              <a:buNone/>
              <a:defRPr sz="728"/>
            </a:lvl7pPr>
            <a:lvl8pPr marL="2330632" indent="0">
              <a:buNone/>
              <a:defRPr sz="728"/>
            </a:lvl8pPr>
            <a:lvl9pPr marL="2663580" indent="0">
              <a:buNone/>
              <a:defRPr sz="728"/>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0E1B731-5AFE-4AE6-B87A-E0C89A05F2E4}" type="datetimeFigureOut">
              <a:rPr lang="es-MX" smtClean="0"/>
              <a:t>10/09/2021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649A23B-8066-411E-AFBC-764DD10AD4E4}" type="slidenum">
              <a:rPr lang="es-MX" smtClean="0"/>
              <a:t>‹Nº›</a:t>
            </a:fld>
            <a:endParaRPr lang="es-MX"/>
          </a:p>
        </p:txBody>
      </p:sp>
    </p:spTree>
    <p:extLst>
      <p:ext uri="{BB962C8B-B14F-4D97-AF65-F5344CB8AC3E}">
        <p14:creationId xmlns:p14="http://schemas.microsoft.com/office/powerpoint/2010/main" val="1611135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846" y="498330"/>
            <a:ext cx="5743873" cy="180914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846" y="2491642"/>
            <a:ext cx="5743873" cy="593877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57845" y="8675243"/>
            <a:ext cx="1498402" cy="498328"/>
          </a:xfrm>
          <a:prstGeom prst="rect">
            <a:avLst/>
          </a:prstGeom>
        </p:spPr>
        <p:txBody>
          <a:bodyPr vert="horz" lIns="91440" tIns="45720" rIns="91440" bIns="45720" rtlCol="0" anchor="ctr"/>
          <a:lstStyle>
            <a:lvl1pPr algn="l">
              <a:defRPr sz="874">
                <a:solidFill>
                  <a:schemeClr val="tx1">
                    <a:tint val="75000"/>
                  </a:schemeClr>
                </a:solidFill>
              </a:defRPr>
            </a:lvl1pPr>
          </a:lstStyle>
          <a:p>
            <a:fld id="{00E1B731-5AFE-4AE6-B87A-E0C89A05F2E4}" type="datetimeFigureOut">
              <a:rPr lang="es-MX" smtClean="0"/>
              <a:t>10/09/2021</a:t>
            </a:fld>
            <a:endParaRPr lang="es-MX"/>
          </a:p>
        </p:txBody>
      </p:sp>
      <p:sp>
        <p:nvSpPr>
          <p:cNvPr id="5" name="Footer Placeholder 4"/>
          <p:cNvSpPr>
            <a:spLocks noGrp="1"/>
          </p:cNvSpPr>
          <p:nvPr>
            <p:ph type="ftr" sz="quarter" idx="3"/>
          </p:nvPr>
        </p:nvSpPr>
        <p:spPr>
          <a:xfrm>
            <a:off x="2205981" y="8675243"/>
            <a:ext cx="2247603" cy="498328"/>
          </a:xfrm>
          <a:prstGeom prst="rect">
            <a:avLst/>
          </a:prstGeom>
        </p:spPr>
        <p:txBody>
          <a:bodyPr vert="horz" lIns="91440" tIns="45720" rIns="91440" bIns="45720" rtlCol="0" anchor="ctr"/>
          <a:lstStyle>
            <a:lvl1pPr algn="ctr">
              <a:defRPr sz="874">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703316" y="8675243"/>
            <a:ext cx="1498402" cy="498328"/>
          </a:xfrm>
          <a:prstGeom prst="rect">
            <a:avLst/>
          </a:prstGeom>
        </p:spPr>
        <p:txBody>
          <a:bodyPr vert="horz" lIns="91440" tIns="45720" rIns="91440" bIns="45720" rtlCol="0" anchor="ctr"/>
          <a:lstStyle>
            <a:lvl1pPr algn="r">
              <a:defRPr sz="874">
                <a:solidFill>
                  <a:schemeClr val="tx1">
                    <a:tint val="75000"/>
                  </a:schemeClr>
                </a:solidFill>
              </a:defRPr>
            </a:lvl1pPr>
          </a:lstStyle>
          <a:p>
            <a:fld id="{8649A23B-8066-411E-AFBC-764DD10AD4E4}" type="slidenum">
              <a:rPr lang="es-MX" smtClean="0"/>
              <a:t>‹Nº›</a:t>
            </a:fld>
            <a:endParaRPr lang="es-MX"/>
          </a:p>
        </p:txBody>
      </p:sp>
    </p:spTree>
    <p:extLst>
      <p:ext uri="{BB962C8B-B14F-4D97-AF65-F5344CB8AC3E}">
        <p14:creationId xmlns:p14="http://schemas.microsoft.com/office/powerpoint/2010/main" val="20792720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65896" rtl="0" eaLnBrk="1" latinLnBrk="0" hangingPunct="1">
        <a:lnSpc>
          <a:spcPct val="90000"/>
        </a:lnSpc>
        <a:spcBef>
          <a:spcPct val="0"/>
        </a:spcBef>
        <a:buNone/>
        <a:defRPr sz="3205" kern="1200">
          <a:solidFill>
            <a:schemeClr val="tx1"/>
          </a:solidFill>
          <a:latin typeface="+mj-lt"/>
          <a:ea typeface="+mj-ea"/>
          <a:cs typeface="+mj-cs"/>
        </a:defRPr>
      </a:lvl1pPr>
    </p:titleStyle>
    <p:bodyStyle>
      <a:lvl1pPr marL="166473" indent="-166473" algn="l" defTabSz="665896" rtl="0" eaLnBrk="1" latinLnBrk="0" hangingPunct="1">
        <a:lnSpc>
          <a:spcPct val="90000"/>
        </a:lnSpc>
        <a:spcBef>
          <a:spcPts val="728"/>
        </a:spcBef>
        <a:buFont typeface="Arial" panose="020B0604020202020204" pitchFamily="34" charset="0"/>
        <a:buChar char="•"/>
        <a:defRPr sz="2039" kern="1200">
          <a:solidFill>
            <a:schemeClr val="tx1"/>
          </a:solidFill>
          <a:latin typeface="+mn-lt"/>
          <a:ea typeface="+mn-ea"/>
          <a:cs typeface="+mn-cs"/>
        </a:defRPr>
      </a:lvl1pPr>
      <a:lvl2pPr marL="499421" indent="-166473" algn="l" defTabSz="665896" rtl="0" eaLnBrk="1" latinLnBrk="0" hangingPunct="1">
        <a:lnSpc>
          <a:spcPct val="90000"/>
        </a:lnSpc>
        <a:spcBef>
          <a:spcPts val="364"/>
        </a:spcBef>
        <a:buFont typeface="Arial" panose="020B0604020202020204" pitchFamily="34" charset="0"/>
        <a:buChar char="•"/>
        <a:defRPr sz="1748" kern="1200">
          <a:solidFill>
            <a:schemeClr val="tx1"/>
          </a:solidFill>
          <a:latin typeface="+mn-lt"/>
          <a:ea typeface="+mn-ea"/>
          <a:cs typeface="+mn-cs"/>
        </a:defRPr>
      </a:lvl2pPr>
      <a:lvl3pPr marL="832369" indent="-166473" algn="l" defTabSz="665896" rtl="0" eaLnBrk="1" latinLnBrk="0" hangingPunct="1">
        <a:lnSpc>
          <a:spcPct val="90000"/>
        </a:lnSpc>
        <a:spcBef>
          <a:spcPts val="364"/>
        </a:spcBef>
        <a:buFont typeface="Arial" panose="020B0604020202020204" pitchFamily="34" charset="0"/>
        <a:buChar char="•"/>
        <a:defRPr sz="1457" kern="1200">
          <a:solidFill>
            <a:schemeClr val="tx1"/>
          </a:solidFill>
          <a:latin typeface="+mn-lt"/>
          <a:ea typeface="+mn-ea"/>
          <a:cs typeface="+mn-cs"/>
        </a:defRPr>
      </a:lvl3pPr>
      <a:lvl4pPr marL="1165317" indent="-166473" algn="l" defTabSz="665896" rtl="0" eaLnBrk="1" latinLnBrk="0" hangingPunct="1">
        <a:lnSpc>
          <a:spcPct val="90000"/>
        </a:lnSpc>
        <a:spcBef>
          <a:spcPts val="364"/>
        </a:spcBef>
        <a:buFont typeface="Arial" panose="020B0604020202020204" pitchFamily="34" charset="0"/>
        <a:buChar char="•"/>
        <a:defRPr sz="1311" kern="1200">
          <a:solidFill>
            <a:schemeClr val="tx1"/>
          </a:solidFill>
          <a:latin typeface="+mn-lt"/>
          <a:ea typeface="+mn-ea"/>
          <a:cs typeface="+mn-cs"/>
        </a:defRPr>
      </a:lvl4pPr>
      <a:lvl5pPr marL="1498263" indent="-166473" algn="l" defTabSz="665896" rtl="0" eaLnBrk="1" latinLnBrk="0" hangingPunct="1">
        <a:lnSpc>
          <a:spcPct val="90000"/>
        </a:lnSpc>
        <a:spcBef>
          <a:spcPts val="364"/>
        </a:spcBef>
        <a:buFont typeface="Arial" panose="020B0604020202020204" pitchFamily="34" charset="0"/>
        <a:buChar char="•"/>
        <a:defRPr sz="1311" kern="1200">
          <a:solidFill>
            <a:schemeClr val="tx1"/>
          </a:solidFill>
          <a:latin typeface="+mn-lt"/>
          <a:ea typeface="+mn-ea"/>
          <a:cs typeface="+mn-cs"/>
        </a:defRPr>
      </a:lvl5pPr>
      <a:lvl6pPr marL="1831211" indent="-166473" algn="l" defTabSz="665896" rtl="0" eaLnBrk="1" latinLnBrk="0" hangingPunct="1">
        <a:lnSpc>
          <a:spcPct val="90000"/>
        </a:lnSpc>
        <a:spcBef>
          <a:spcPts val="364"/>
        </a:spcBef>
        <a:buFont typeface="Arial" panose="020B0604020202020204" pitchFamily="34" charset="0"/>
        <a:buChar char="•"/>
        <a:defRPr sz="1311" kern="1200">
          <a:solidFill>
            <a:schemeClr val="tx1"/>
          </a:solidFill>
          <a:latin typeface="+mn-lt"/>
          <a:ea typeface="+mn-ea"/>
          <a:cs typeface="+mn-cs"/>
        </a:defRPr>
      </a:lvl6pPr>
      <a:lvl7pPr marL="2164159" indent="-166473" algn="l" defTabSz="665896" rtl="0" eaLnBrk="1" latinLnBrk="0" hangingPunct="1">
        <a:lnSpc>
          <a:spcPct val="90000"/>
        </a:lnSpc>
        <a:spcBef>
          <a:spcPts val="364"/>
        </a:spcBef>
        <a:buFont typeface="Arial" panose="020B0604020202020204" pitchFamily="34" charset="0"/>
        <a:buChar char="•"/>
        <a:defRPr sz="1311" kern="1200">
          <a:solidFill>
            <a:schemeClr val="tx1"/>
          </a:solidFill>
          <a:latin typeface="+mn-lt"/>
          <a:ea typeface="+mn-ea"/>
          <a:cs typeface="+mn-cs"/>
        </a:defRPr>
      </a:lvl7pPr>
      <a:lvl8pPr marL="2497107" indent="-166473" algn="l" defTabSz="665896" rtl="0" eaLnBrk="1" latinLnBrk="0" hangingPunct="1">
        <a:lnSpc>
          <a:spcPct val="90000"/>
        </a:lnSpc>
        <a:spcBef>
          <a:spcPts val="364"/>
        </a:spcBef>
        <a:buFont typeface="Arial" panose="020B0604020202020204" pitchFamily="34" charset="0"/>
        <a:buChar char="•"/>
        <a:defRPr sz="1311" kern="1200">
          <a:solidFill>
            <a:schemeClr val="tx1"/>
          </a:solidFill>
          <a:latin typeface="+mn-lt"/>
          <a:ea typeface="+mn-ea"/>
          <a:cs typeface="+mn-cs"/>
        </a:defRPr>
      </a:lvl8pPr>
      <a:lvl9pPr marL="2830054" indent="-166473" algn="l" defTabSz="665896" rtl="0" eaLnBrk="1" latinLnBrk="0" hangingPunct="1">
        <a:lnSpc>
          <a:spcPct val="90000"/>
        </a:lnSpc>
        <a:spcBef>
          <a:spcPts val="364"/>
        </a:spcBef>
        <a:buFont typeface="Arial" panose="020B0604020202020204" pitchFamily="34" charset="0"/>
        <a:buChar char="•"/>
        <a:defRPr sz="1311" kern="1200">
          <a:solidFill>
            <a:schemeClr val="tx1"/>
          </a:solidFill>
          <a:latin typeface="+mn-lt"/>
          <a:ea typeface="+mn-ea"/>
          <a:cs typeface="+mn-cs"/>
        </a:defRPr>
      </a:lvl9pPr>
    </p:bodyStyle>
    <p:otherStyle>
      <a:defPPr>
        <a:defRPr lang="en-US"/>
      </a:defPPr>
      <a:lvl1pPr marL="0" algn="l" defTabSz="665896" rtl="0" eaLnBrk="1" latinLnBrk="0" hangingPunct="1">
        <a:defRPr sz="1311" kern="1200">
          <a:solidFill>
            <a:schemeClr val="tx1"/>
          </a:solidFill>
          <a:latin typeface="+mn-lt"/>
          <a:ea typeface="+mn-ea"/>
          <a:cs typeface="+mn-cs"/>
        </a:defRPr>
      </a:lvl1pPr>
      <a:lvl2pPr marL="332948" algn="l" defTabSz="665896" rtl="0" eaLnBrk="1" latinLnBrk="0" hangingPunct="1">
        <a:defRPr sz="1311" kern="1200">
          <a:solidFill>
            <a:schemeClr val="tx1"/>
          </a:solidFill>
          <a:latin typeface="+mn-lt"/>
          <a:ea typeface="+mn-ea"/>
          <a:cs typeface="+mn-cs"/>
        </a:defRPr>
      </a:lvl2pPr>
      <a:lvl3pPr marL="665896" algn="l" defTabSz="665896" rtl="0" eaLnBrk="1" latinLnBrk="0" hangingPunct="1">
        <a:defRPr sz="1311" kern="1200">
          <a:solidFill>
            <a:schemeClr val="tx1"/>
          </a:solidFill>
          <a:latin typeface="+mn-lt"/>
          <a:ea typeface="+mn-ea"/>
          <a:cs typeface="+mn-cs"/>
        </a:defRPr>
      </a:lvl3pPr>
      <a:lvl4pPr marL="998842" algn="l" defTabSz="665896" rtl="0" eaLnBrk="1" latinLnBrk="0" hangingPunct="1">
        <a:defRPr sz="1311" kern="1200">
          <a:solidFill>
            <a:schemeClr val="tx1"/>
          </a:solidFill>
          <a:latin typeface="+mn-lt"/>
          <a:ea typeface="+mn-ea"/>
          <a:cs typeface="+mn-cs"/>
        </a:defRPr>
      </a:lvl4pPr>
      <a:lvl5pPr marL="1331790" algn="l" defTabSz="665896" rtl="0" eaLnBrk="1" latinLnBrk="0" hangingPunct="1">
        <a:defRPr sz="1311" kern="1200">
          <a:solidFill>
            <a:schemeClr val="tx1"/>
          </a:solidFill>
          <a:latin typeface="+mn-lt"/>
          <a:ea typeface="+mn-ea"/>
          <a:cs typeface="+mn-cs"/>
        </a:defRPr>
      </a:lvl5pPr>
      <a:lvl6pPr marL="1664738" algn="l" defTabSz="665896" rtl="0" eaLnBrk="1" latinLnBrk="0" hangingPunct="1">
        <a:defRPr sz="1311" kern="1200">
          <a:solidFill>
            <a:schemeClr val="tx1"/>
          </a:solidFill>
          <a:latin typeface="+mn-lt"/>
          <a:ea typeface="+mn-ea"/>
          <a:cs typeface="+mn-cs"/>
        </a:defRPr>
      </a:lvl6pPr>
      <a:lvl7pPr marL="1997686" algn="l" defTabSz="665896" rtl="0" eaLnBrk="1" latinLnBrk="0" hangingPunct="1">
        <a:defRPr sz="1311" kern="1200">
          <a:solidFill>
            <a:schemeClr val="tx1"/>
          </a:solidFill>
          <a:latin typeface="+mn-lt"/>
          <a:ea typeface="+mn-ea"/>
          <a:cs typeface="+mn-cs"/>
        </a:defRPr>
      </a:lvl7pPr>
      <a:lvl8pPr marL="2330632" algn="l" defTabSz="665896" rtl="0" eaLnBrk="1" latinLnBrk="0" hangingPunct="1">
        <a:defRPr sz="1311" kern="1200">
          <a:solidFill>
            <a:schemeClr val="tx1"/>
          </a:solidFill>
          <a:latin typeface="+mn-lt"/>
          <a:ea typeface="+mn-ea"/>
          <a:cs typeface="+mn-cs"/>
        </a:defRPr>
      </a:lvl8pPr>
      <a:lvl9pPr marL="2663580" algn="l" defTabSz="665896" rtl="0" eaLnBrk="1" latinLnBrk="0" hangingPunct="1">
        <a:defRPr sz="131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0.xml"/><Relationship Id="rId5" Type="http://schemas.openxmlformats.org/officeDocument/2006/relationships/slide" Target="slide12.xml"/><Relationship Id="rId4" Type="http://schemas.openxmlformats.org/officeDocument/2006/relationships/slide" Target="slide4.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0" y="4041"/>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pic>
        <p:nvPicPr>
          <p:cNvPr id="5" name="Imagen 4">
            <a:extLst>
              <a:ext uri="{FF2B5EF4-FFF2-40B4-BE49-F238E27FC236}">
                <a16:creationId xmlns:a16="http://schemas.microsoft.com/office/drawing/2014/main" id="{347293BE-8D5F-417B-A554-A697BD59AD8E}"/>
              </a:ext>
            </a:extLst>
          </p:cNvPr>
          <p:cNvPicPr>
            <a:picLocks noChangeAspect="1"/>
          </p:cNvPicPr>
          <p:nvPr/>
        </p:nvPicPr>
        <p:blipFill>
          <a:blip r:embed="rId4"/>
          <a:stretch>
            <a:fillRect/>
          </a:stretch>
        </p:blipFill>
        <p:spPr>
          <a:xfrm>
            <a:off x="79727" y="948249"/>
            <a:ext cx="6500108" cy="7729586"/>
          </a:xfrm>
          <a:prstGeom prst="rect">
            <a:avLst/>
          </a:prstGeom>
        </p:spPr>
      </p:pic>
      <p:sp>
        <p:nvSpPr>
          <p:cNvPr id="3" name="CuadroTexto 2">
            <a:extLst>
              <a:ext uri="{FF2B5EF4-FFF2-40B4-BE49-F238E27FC236}">
                <a16:creationId xmlns:a16="http://schemas.microsoft.com/office/drawing/2014/main" id="{1D6EF1EA-CE58-46CE-9AB4-33262838EC0A}"/>
              </a:ext>
            </a:extLst>
          </p:cNvPr>
          <p:cNvSpPr txBox="1"/>
          <p:nvPr/>
        </p:nvSpPr>
        <p:spPr>
          <a:xfrm>
            <a:off x="4464184" y="8404862"/>
            <a:ext cx="1998733" cy="276999"/>
          </a:xfrm>
          <a:prstGeom prst="rect">
            <a:avLst/>
          </a:prstGeom>
          <a:solidFill>
            <a:schemeClr val="bg1"/>
          </a:solidFill>
        </p:spPr>
        <p:txBody>
          <a:bodyPr wrap="square" rtlCol="0">
            <a:spAutoFit/>
          </a:bodyPr>
          <a:lstStyle/>
          <a:p>
            <a:r>
              <a:rPr lang="es-MX" sz="1200" dirty="0">
                <a:latin typeface="Arial" panose="020B0604020202020204" pitchFamily="34" charset="0"/>
                <a:cs typeface="Arial" panose="020B0604020202020204" pitchFamily="34" charset="0"/>
              </a:rPr>
              <a:t>10 de septiembre de 2021 </a:t>
            </a:r>
          </a:p>
        </p:txBody>
      </p:sp>
    </p:spTree>
    <p:extLst>
      <p:ext uri="{BB962C8B-B14F-4D97-AF65-F5344CB8AC3E}">
        <p14:creationId xmlns:p14="http://schemas.microsoft.com/office/powerpoint/2010/main" val="4235300094"/>
      </p:ext>
    </p:extLst>
  </p:cSld>
  <p:clrMapOvr>
    <a:masterClrMapping/>
  </p:clrMapOvr>
  <p:transition spd="med">
    <p:pull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2673698411"/>
              </p:ext>
            </p:extLst>
          </p:nvPr>
        </p:nvGraphicFramePr>
        <p:xfrm>
          <a:off x="237904" y="3627025"/>
          <a:ext cx="6114769" cy="7924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su primer nombre sin necesidad de copiarlo y se apoya de material grafico para el segundo nombre, identifica los nombres de sus compañeros con la imagen y le cuesta un poco de trabajo identificar las letras de su nombre a través dela alfabeto móvil.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970264852"/>
              </p:ext>
            </p:extLst>
          </p:nvPr>
        </p:nvGraphicFramePr>
        <p:xfrm>
          <a:off x="237904" y="6804092"/>
          <a:ext cx="6114767" cy="6400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Comunica de manera oral y escrita los números del 1 al 10 en diversas situaciones, identifica el numero de objetos a cotar con la cantidad.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Dylan Jaziel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3036123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446513085"/>
              </p:ext>
            </p:extLst>
          </p:nvPr>
        </p:nvGraphicFramePr>
        <p:xfrm>
          <a:off x="237904" y="3627025"/>
          <a:ext cx="6114769" cy="7924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algunas letras de su nombre sin copiarlo pero igual se apoya de material grafico, le cuesta un poco relacionar el nombre de sus compañeros con la imagen, identifica la mayoría de las letras de su nombre por medio del alfabeto móvil.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3203663832"/>
              </p:ext>
            </p:extLst>
          </p:nvPr>
        </p:nvGraphicFramePr>
        <p:xfrm>
          <a:off x="237904" y="6804092"/>
          <a:ext cx="6114767" cy="6400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Regina comunica los números del 1 al 30 de manera oral sin ayuda de la educadora, y de manera escrita hasta el número 15, relaciona la cantidad de objetos contados con el número.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Regina Vázquez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1053901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0" y="4041"/>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pic>
        <p:nvPicPr>
          <p:cNvPr id="3" name="Imagen 2">
            <a:extLst>
              <a:ext uri="{FF2B5EF4-FFF2-40B4-BE49-F238E27FC236}">
                <a16:creationId xmlns:a16="http://schemas.microsoft.com/office/drawing/2014/main" id="{BB5C7886-3C0F-450E-AB13-34885E4286A5}"/>
              </a:ext>
            </a:extLst>
          </p:cNvPr>
          <p:cNvPicPr>
            <a:picLocks noChangeAspect="1"/>
          </p:cNvPicPr>
          <p:nvPr/>
        </p:nvPicPr>
        <p:blipFill rotWithShape="1">
          <a:blip r:embed="rId4"/>
          <a:srcRect t="17282" b="45841"/>
          <a:stretch/>
        </p:blipFill>
        <p:spPr>
          <a:xfrm>
            <a:off x="79726" y="5189838"/>
            <a:ext cx="6500109" cy="3274541"/>
          </a:xfrm>
          <a:prstGeom prst="rect">
            <a:avLst/>
          </a:prstGeom>
        </p:spPr>
      </p:pic>
      <p:sp>
        <p:nvSpPr>
          <p:cNvPr id="5" name="Rectángulo 4">
            <a:extLst>
              <a:ext uri="{FF2B5EF4-FFF2-40B4-BE49-F238E27FC236}">
                <a16:creationId xmlns:a16="http://schemas.microsoft.com/office/drawing/2014/main" id="{DD249176-6C3C-4CE1-BD00-525CFBC14C91}"/>
              </a:ext>
            </a:extLst>
          </p:cNvPr>
          <p:cNvSpPr/>
          <p:nvPr/>
        </p:nvSpPr>
        <p:spPr>
          <a:xfrm>
            <a:off x="360253" y="1725295"/>
            <a:ext cx="6133410" cy="2954655"/>
          </a:xfrm>
          <a:prstGeom prst="rect">
            <a:avLst/>
          </a:prstGeom>
          <a:noFill/>
        </p:spPr>
        <p:txBody>
          <a:bodyPr wrap="none" lIns="91440" tIns="45720" rIns="91440" bIns="45720">
            <a:spAutoFit/>
          </a:bodyPr>
          <a:lstStyle/>
          <a:p>
            <a:pPr algn="ctr"/>
            <a:r>
              <a:rPr lang="es-ES" sz="6200" b="1" cap="none" spc="0" dirty="0">
                <a:ln w="13462">
                  <a:solidFill>
                    <a:schemeClr val="bg1"/>
                  </a:solidFill>
                  <a:prstDash val="solid"/>
                </a:ln>
                <a:solidFill>
                  <a:schemeClr val="accent6">
                    <a:lumMod val="75000"/>
                  </a:schemeClr>
                </a:solidFill>
                <a:effectLst>
                  <a:outerShdw dist="38100" dir="2700000" algn="bl" rotWithShape="0">
                    <a:schemeClr val="accent5"/>
                  </a:outerShdw>
                </a:effectLst>
                <a:latin typeface="Palina Script" panose="02000505000000020004" pitchFamily="2" charset="0"/>
              </a:rPr>
              <a:t>Grupo 2: </a:t>
            </a:r>
          </a:p>
          <a:p>
            <a:pPr algn="ctr"/>
            <a:endParaRPr lang="es-ES" sz="6200" b="1" cap="none" spc="0" dirty="0">
              <a:ln w="13462">
                <a:solidFill>
                  <a:schemeClr val="bg1"/>
                </a:solidFill>
                <a:prstDash val="solid"/>
              </a:ln>
              <a:solidFill>
                <a:schemeClr val="accent6">
                  <a:lumMod val="75000"/>
                </a:schemeClr>
              </a:solidFill>
              <a:effectLst>
                <a:outerShdw dist="38100" dir="2700000" algn="bl" rotWithShape="0">
                  <a:schemeClr val="accent5"/>
                </a:outerShdw>
              </a:effectLst>
              <a:latin typeface="Palina Script" panose="02000505000000020004" pitchFamily="2" charset="0"/>
            </a:endParaRPr>
          </a:p>
          <a:p>
            <a:pPr algn="ctr"/>
            <a:r>
              <a:rPr lang="es-ES" sz="6200" b="1" dirty="0">
                <a:ln w="13462">
                  <a:solidFill>
                    <a:schemeClr val="bg1"/>
                  </a:solidFill>
                  <a:prstDash val="solid"/>
                </a:ln>
                <a:solidFill>
                  <a:schemeClr val="accent6">
                    <a:lumMod val="75000"/>
                  </a:schemeClr>
                </a:solidFill>
                <a:effectLst>
                  <a:outerShdw dist="38100" dir="2700000" algn="bl" rotWithShape="0">
                    <a:schemeClr val="accent5"/>
                  </a:outerShdw>
                </a:effectLst>
                <a:latin typeface="Palina Script" panose="02000505000000020004" pitchFamily="2" charset="0"/>
              </a:rPr>
              <a:t>Martes y Jueves</a:t>
            </a:r>
            <a:endParaRPr lang="es-ES" sz="6200" b="1" cap="none" spc="0" dirty="0">
              <a:ln w="13462">
                <a:solidFill>
                  <a:schemeClr val="bg1"/>
                </a:solidFill>
                <a:prstDash val="solid"/>
              </a:ln>
              <a:solidFill>
                <a:schemeClr val="accent6">
                  <a:lumMod val="75000"/>
                </a:schemeClr>
              </a:solidFill>
              <a:effectLst>
                <a:outerShdw dist="38100" dir="2700000" algn="bl" rotWithShape="0">
                  <a:schemeClr val="accent5"/>
                </a:outerShdw>
              </a:effectLst>
              <a:latin typeface="Palina Script" panose="02000505000000020004" pitchFamily="2" charset="0"/>
            </a:endParaRPr>
          </a:p>
        </p:txBody>
      </p:sp>
    </p:spTree>
    <p:extLst>
      <p:ext uri="{BB962C8B-B14F-4D97-AF65-F5344CB8AC3E}">
        <p14:creationId xmlns:p14="http://schemas.microsoft.com/office/powerpoint/2010/main" val="2671963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3351738778"/>
              </p:ext>
            </p:extLst>
          </p:nvPr>
        </p:nvGraphicFramePr>
        <p:xfrm>
          <a:off x="237904" y="3627025"/>
          <a:ext cx="6114769" cy="6400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e identifica las letras de su nombre con apoyo de grafías, se le dificulta identificar los nombres de sus compañeros y relacionarlos con la imagen.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184253547"/>
              </p:ext>
            </p:extLst>
          </p:nvPr>
        </p:nvGraphicFramePr>
        <p:xfrm>
          <a:off x="237904" y="6804092"/>
          <a:ext cx="6114767" cy="6400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Realiza el conteo de manera oral con ayuda de la educadora hasta el número 10, relaciona la cantidad de objetos con el número, pero tiene que realizar el conteo varias veces.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Regina Briones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2356401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2887520655"/>
              </p:ext>
            </p:extLst>
          </p:nvPr>
        </p:nvGraphicFramePr>
        <p:xfrm>
          <a:off x="237904" y="3627025"/>
          <a:ext cx="6114769" cy="7924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Leonor escribe algunas letras de su nombre sin copiarlo, al igual que para identificar las letras de su nombre con el alfabeto móvil, encuentra la mayoría sin apoyo. Logra identificar el nombre de sus compañeros y relacionarlo con la imagen.</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2694275043"/>
              </p:ext>
            </p:extLst>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pPr marL="55245">
                        <a:lnSpc>
                          <a:spcPts val="1010"/>
                        </a:lnSpc>
                      </a:pPr>
                      <a:r>
                        <a:rPr lang="es-ES" sz="1000" dirty="0">
                          <a:solidFill>
                            <a:srgbClr val="000000"/>
                          </a:solidFill>
                          <a:effectLst/>
                          <a:latin typeface="TeXGyreAdventor"/>
                          <a:ea typeface="TeXGyreAdventor"/>
                          <a:cs typeface="TeXGyreAdventor"/>
                        </a:rPr>
                        <a:t>Comunica de manera oral</a:t>
                      </a:r>
                      <a:r>
                        <a:rPr lang="es-MX" sz="1100" dirty="0">
                          <a:solidFill>
                            <a:schemeClr val="tx1"/>
                          </a:solidFill>
                          <a:effectLst/>
                          <a:latin typeface="TeXGyreAdventor"/>
                          <a:ea typeface="TeXGyreAdventor"/>
                          <a:cs typeface="TeXGyreAdventor"/>
                        </a:rPr>
                        <a:t> </a:t>
                      </a:r>
                      <a:r>
                        <a:rPr lang="es-ES" sz="1000" dirty="0">
                          <a:solidFill>
                            <a:srgbClr val="000000"/>
                          </a:solidFill>
                          <a:effectLst/>
                          <a:latin typeface="TeXGyreAdventor"/>
                          <a:ea typeface="TeXGyreAdventor"/>
                          <a:cs typeface="TeXGyreAdventor"/>
                        </a:rPr>
                        <a:t>y</a:t>
                      </a:r>
                      <a:r>
                        <a:rPr lang="es-ES" sz="1000" spc="5" dirty="0">
                          <a:solidFill>
                            <a:srgbClr val="000000"/>
                          </a:solidFill>
                          <a:effectLst/>
                          <a:latin typeface="TeXGyreAdventor"/>
                          <a:ea typeface="TeXGyreAdventor"/>
                          <a:cs typeface="TeXGyreAdventor"/>
                        </a:rPr>
                        <a:t> </a:t>
                      </a:r>
                      <a:r>
                        <a:rPr lang="es-ES" sz="1000" spc="-10" dirty="0">
                          <a:solidFill>
                            <a:srgbClr val="000000"/>
                          </a:solidFill>
                          <a:effectLst/>
                          <a:latin typeface="TeXGyreAdventor"/>
                          <a:ea typeface="TeXGyreAdventor"/>
                          <a:cs typeface="TeXGyreAdventor"/>
                        </a:rPr>
                        <a:t>e</a:t>
                      </a:r>
                      <a:r>
                        <a:rPr lang="es-ES" sz="1000" dirty="0">
                          <a:solidFill>
                            <a:srgbClr val="000000"/>
                          </a:solidFill>
                          <a:effectLst/>
                          <a:latin typeface="TeXGyreAdventor"/>
                          <a:ea typeface="TeXGyreAdventor"/>
                          <a:cs typeface="TeXGyreAdventor"/>
                        </a:rPr>
                        <a:t>s</a:t>
                      </a:r>
                      <a:r>
                        <a:rPr lang="es-ES" sz="1000" spc="-5" dirty="0">
                          <a:solidFill>
                            <a:srgbClr val="000000"/>
                          </a:solidFill>
                          <a:effectLst/>
                          <a:latin typeface="TeXGyreAdventor"/>
                          <a:ea typeface="TeXGyreAdventor"/>
                          <a:cs typeface="TeXGyreAdventor"/>
                        </a:rPr>
                        <a:t>c</a:t>
                      </a:r>
                      <a:r>
                        <a:rPr lang="es-ES" sz="1000" spc="-15" dirty="0">
                          <a:solidFill>
                            <a:srgbClr val="000000"/>
                          </a:solidFill>
                          <a:effectLst/>
                          <a:latin typeface="TeXGyreAdventor"/>
                          <a:ea typeface="TeXGyreAdventor"/>
                          <a:cs typeface="TeXGyreAdventor"/>
                        </a:rPr>
                        <a:t>r</a:t>
                      </a:r>
                      <a:r>
                        <a:rPr lang="es-ES" sz="1000" spc="45" dirty="0">
                          <a:solidFill>
                            <a:srgbClr val="000000"/>
                          </a:solidFill>
                          <a:effectLst/>
                          <a:latin typeface="TeXGyreAdventor"/>
                          <a:ea typeface="TeXGyreAdventor"/>
                          <a:cs typeface="TeXGyreAdventor"/>
                        </a:rPr>
                        <a:t>i</a:t>
                      </a:r>
                      <a:r>
                        <a:rPr lang="es-ES" sz="1000" spc="15" dirty="0">
                          <a:solidFill>
                            <a:srgbClr val="000000"/>
                          </a:solidFill>
                          <a:effectLst/>
                          <a:latin typeface="TeXGyreAdventor"/>
                          <a:ea typeface="TeXGyreAdventor"/>
                          <a:cs typeface="TeXGyreAdventor"/>
                        </a:rPr>
                        <a:t>t</a:t>
                      </a:r>
                      <a:r>
                        <a:rPr lang="es-ES" sz="1000" dirty="0">
                          <a:solidFill>
                            <a:srgbClr val="000000"/>
                          </a:solidFill>
                          <a:effectLst/>
                          <a:latin typeface="TeXGyreAdventor"/>
                          <a:ea typeface="TeXGyreAdventor"/>
                          <a:cs typeface="TeXGyreAdventor"/>
                        </a:rPr>
                        <a:t>a</a:t>
                      </a:r>
                      <a:r>
                        <a:rPr lang="es-ES" sz="1000" spc="-105" dirty="0">
                          <a:solidFill>
                            <a:srgbClr val="000000"/>
                          </a:solidFill>
                          <a:effectLst/>
                          <a:latin typeface="TeXGyreAdventor"/>
                          <a:ea typeface="TeXGyreAdventor"/>
                          <a:cs typeface="TeXGyreAdventor"/>
                        </a:rPr>
                        <a:t> </a:t>
                      </a:r>
                      <a:r>
                        <a:rPr lang="es-ES" sz="1000" spc="10" dirty="0">
                          <a:solidFill>
                            <a:srgbClr val="000000"/>
                          </a:solidFill>
                          <a:effectLst/>
                          <a:latin typeface="TeXGyreAdventor"/>
                          <a:ea typeface="TeXGyreAdventor"/>
                          <a:cs typeface="TeXGyreAdventor"/>
                        </a:rPr>
                        <a:t>l</a:t>
                      </a:r>
                      <a:r>
                        <a:rPr lang="es-ES" sz="1000" spc="-15" dirty="0">
                          <a:solidFill>
                            <a:srgbClr val="000000"/>
                          </a:solidFill>
                          <a:effectLst/>
                          <a:latin typeface="TeXGyreAdventor"/>
                          <a:ea typeface="TeXGyreAdventor"/>
                          <a:cs typeface="TeXGyreAdventor"/>
                        </a:rPr>
                        <a:t>o</a:t>
                      </a:r>
                      <a:r>
                        <a:rPr lang="es-ES" sz="1000" dirty="0">
                          <a:solidFill>
                            <a:srgbClr val="000000"/>
                          </a:solidFill>
                          <a:effectLst/>
                          <a:latin typeface="TeXGyreAdventor"/>
                          <a:ea typeface="TeXGyreAdventor"/>
                          <a:cs typeface="TeXGyreAdventor"/>
                        </a:rPr>
                        <a:t>s</a:t>
                      </a:r>
                      <a:r>
                        <a:rPr lang="es-ES" sz="1000" spc="-25" dirty="0">
                          <a:solidFill>
                            <a:srgbClr val="000000"/>
                          </a:solidFill>
                          <a:effectLst/>
                          <a:latin typeface="TeXGyreAdventor"/>
                          <a:ea typeface="TeXGyreAdventor"/>
                          <a:cs typeface="TeXGyreAdventor"/>
                        </a:rPr>
                        <a:t> </a:t>
                      </a:r>
                      <a:r>
                        <a:rPr lang="es-ES" sz="1000" cap="small" dirty="0">
                          <a:solidFill>
                            <a:srgbClr val="000000"/>
                          </a:solidFill>
                          <a:effectLst/>
                          <a:latin typeface="TeXGyreAdventor"/>
                          <a:ea typeface="TeXGyreAdventor"/>
                          <a:cs typeface="TeXGyreAdventor"/>
                        </a:rPr>
                        <a:t>n</a:t>
                      </a:r>
                      <a:r>
                        <a:rPr lang="es-ES" sz="1000" cap="small" spc="-5" dirty="0">
                          <a:solidFill>
                            <a:srgbClr val="000000"/>
                          </a:solidFill>
                          <a:effectLst/>
                          <a:latin typeface="TeXGyreAdventor"/>
                          <a:ea typeface="TeXGyreAdventor"/>
                          <a:cs typeface="TeXGyreAdventor"/>
                        </a:rPr>
                        <a:t>ú</a:t>
                      </a:r>
                      <a:r>
                        <a:rPr lang="es-ES" sz="1000" spc="-10" dirty="0">
                          <a:solidFill>
                            <a:srgbClr val="000000"/>
                          </a:solidFill>
                          <a:effectLst/>
                          <a:latin typeface="TeXGyreAdventor"/>
                          <a:ea typeface="TeXGyreAdventor"/>
                          <a:cs typeface="TeXGyreAdventor"/>
                        </a:rPr>
                        <a:t>me</a:t>
                      </a:r>
                      <a:r>
                        <a:rPr lang="es-ES" sz="1000" spc="-15" dirty="0">
                          <a:solidFill>
                            <a:srgbClr val="000000"/>
                          </a:solidFill>
                          <a:effectLst/>
                          <a:latin typeface="TeXGyreAdventor"/>
                          <a:ea typeface="TeXGyreAdventor"/>
                          <a:cs typeface="TeXGyreAdventor"/>
                        </a:rPr>
                        <a:t>ro</a:t>
                      </a:r>
                      <a:r>
                        <a:rPr lang="es-ES" sz="1000" dirty="0">
                          <a:solidFill>
                            <a:srgbClr val="000000"/>
                          </a:solidFill>
                          <a:effectLst/>
                          <a:latin typeface="TeXGyreAdventor"/>
                          <a:ea typeface="TeXGyreAdventor"/>
                          <a:cs typeface="TeXGyreAdventor"/>
                        </a:rPr>
                        <a:t>s</a:t>
                      </a:r>
                      <a:r>
                        <a:rPr lang="es-ES" sz="1000" spc="10" dirty="0">
                          <a:solidFill>
                            <a:srgbClr val="000000"/>
                          </a:solidFill>
                          <a:effectLst/>
                          <a:latin typeface="TeXGyreAdventor"/>
                          <a:ea typeface="TeXGyreAdventor"/>
                          <a:cs typeface="TeXGyreAdventor"/>
                        </a:rPr>
                        <a:t> </a:t>
                      </a:r>
                      <a:r>
                        <a:rPr lang="es-ES" sz="1000" spc="-10" dirty="0">
                          <a:solidFill>
                            <a:srgbClr val="000000"/>
                          </a:solidFill>
                          <a:effectLst/>
                          <a:latin typeface="TeXGyreAdventor"/>
                          <a:ea typeface="TeXGyreAdventor"/>
                          <a:cs typeface="TeXGyreAdventor"/>
                        </a:rPr>
                        <a:t>de</a:t>
                      </a:r>
                      <a:r>
                        <a:rPr lang="es-ES" sz="1000" dirty="0">
                          <a:solidFill>
                            <a:srgbClr val="000000"/>
                          </a:solidFill>
                          <a:effectLst/>
                          <a:latin typeface="TeXGyreAdventor"/>
                          <a:ea typeface="TeXGyreAdventor"/>
                          <a:cs typeface="TeXGyreAdventor"/>
                        </a:rPr>
                        <a:t>l</a:t>
                      </a:r>
                      <a:r>
                        <a:rPr lang="es-ES" sz="1000" spc="20" dirty="0">
                          <a:solidFill>
                            <a:srgbClr val="000000"/>
                          </a:solidFill>
                          <a:effectLst/>
                          <a:latin typeface="TeXGyreAdventor"/>
                          <a:ea typeface="TeXGyreAdventor"/>
                          <a:cs typeface="TeXGyreAdventor"/>
                        </a:rPr>
                        <a:t> </a:t>
                      </a:r>
                      <a:r>
                        <a:rPr lang="es-ES" sz="1000" dirty="0">
                          <a:solidFill>
                            <a:srgbClr val="000000"/>
                          </a:solidFill>
                          <a:effectLst/>
                          <a:latin typeface="TeXGyreAdventor"/>
                          <a:ea typeface="TeXGyreAdventor"/>
                          <a:cs typeface="TeXGyreAdventor"/>
                        </a:rPr>
                        <a:t>1 </a:t>
                      </a:r>
                      <a:r>
                        <a:rPr lang="es-ES" sz="1000" spc="-5" dirty="0">
                          <a:solidFill>
                            <a:srgbClr val="000000"/>
                          </a:solidFill>
                          <a:effectLst/>
                          <a:latin typeface="TeXGyreAdventor"/>
                          <a:ea typeface="TeXGyreAdventor"/>
                          <a:cs typeface="TeXGyreAdventor"/>
                        </a:rPr>
                        <a:t>a</a:t>
                      </a:r>
                      <a:r>
                        <a:rPr lang="es-ES" sz="1000" dirty="0">
                          <a:solidFill>
                            <a:srgbClr val="000000"/>
                          </a:solidFill>
                          <a:effectLst/>
                          <a:latin typeface="TeXGyreAdventor"/>
                          <a:ea typeface="TeXGyreAdventor"/>
                          <a:cs typeface="TeXGyreAdventor"/>
                        </a:rPr>
                        <a:t>l</a:t>
                      </a:r>
                      <a:r>
                        <a:rPr lang="es-ES" sz="1000" spc="-15" dirty="0">
                          <a:solidFill>
                            <a:srgbClr val="000000"/>
                          </a:solidFill>
                          <a:effectLst/>
                          <a:latin typeface="TeXGyreAdventor"/>
                          <a:ea typeface="TeXGyreAdventor"/>
                          <a:cs typeface="TeXGyreAdventor"/>
                        </a:rPr>
                        <a:t> 10</a:t>
                      </a:r>
                      <a:r>
                        <a:rPr lang="es-ES" sz="1000" spc="-10" dirty="0">
                          <a:solidFill>
                            <a:srgbClr val="000000"/>
                          </a:solidFill>
                          <a:effectLst/>
                          <a:latin typeface="TeXGyreAdventor"/>
                          <a:ea typeface="TeXGyreAdventor"/>
                          <a:cs typeface="TeXGyreAdventor"/>
                        </a:rPr>
                        <a:t> e</a:t>
                      </a:r>
                      <a:r>
                        <a:rPr lang="es-ES" sz="1000" dirty="0">
                          <a:solidFill>
                            <a:srgbClr val="000000"/>
                          </a:solidFill>
                          <a:effectLst/>
                          <a:latin typeface="TeXGyreAdventor"/>
                          <a:ea typeface="TeXGyreAdventor"/>
                          <a:cs typeface="TeXGyreAdventor"/>
                        </a:rPr>
                        <a:t>n</a:t>
                      </a:r>
                      <a:r>
                        <a:rPr lang="es-ES" sz="1000" spc="5" dirty="0">
                          <a:solidFill>
                            <a:srgbClr val="000000"/>
                          </a:solidFill>
                          <a:effectLst/>
                          <a:latin typeface="TeXGyreAdventor"/>
                          <a:ea typeface="TeXGyreAdventor"/>
                          <a:cs typeface="TeXGyreAdventor"/>
                        </a:rPr>
                        <a:t> </a:t>
                      </a:r>
                      <a:r>
                        <a:rPr lang="es-ES" sz="1000" spc="-10" dirty="0">
                          <a:solidFill>
                            <a:srgbClr val="000000"/>
                          </a:solidFill>
                          <a:effectLst/>
                          <a:latin typeface="TeXGyreAdventor"/>
                          <a:ea typeface="TeXGyreAdventor"/>
                          <a:cs typeface="TeXGyreAdventor"/>
                        </a:rPr>
                        <a:t>d</a:t>
                      </a:r>
                      <a:r>
                        <a:rPr lang="es-ES" sz="1000" spc="45" dirty="0">
                          <a:solidFill>
                            <a:srgbClr val="000000"/>
                          </a:solidFill>
                          <a:effectLst/>
                          <a:latin typeface="TeXGyreAdventor"/>
                          <a:ea typeface="TeXGyreAdventor"/>
                          <a:cs typeface="TeXGyreAdventor"/>
                        </a:rPr>
                        <a:t>i</a:t>
                      </a:r>
                      <a:r>
                        <a:rPr lang="es-ES" sz="1000" spc="50" dirty="0">
                          <a:solidFill>
                            <a:srgbClr val="000000"/>
                          </a:solidFill>
                          <a:effectLst/>
                          <a:latin typeface="TeXGyreAdventor"/>
                          <a:ea typeface="TeXGyreAdventor"/>
                          <a:cs typeface="TeXGyreAdventor"/>
                        </a:rPr>
                        <a:t>v</a:t>
                      </a:r>
                      <a:r>
                        <a:rPr lang="es-ES" sz="1000" spc="-10" dirty="0">
                          <a:solidFill>
                            <a:srgbClr val="000000"/>
                          </a:solidFill>
                          <a:effectLst/>
                          <a:latin typeface="TeXGyreAdventor"/>
                          <a:ea typeface="TeXGyreAdventor"/>
                          <a:cs typeface="TeXGyreAdventor"/>
                        </a:rPr>
                        <a:t>e</a:t>
                      </a:r>
                      <a:r>
                        <a:rPr lang="es-ES" sz="1000" spc="-15" dirty="0">
                          <a:solidFill>
                            <a:srgbClr val="000000"/>
                          </a:solidFill>
                          <a:effectLst/>
                          <a:latin typeface="TeXGyreAdventor"/>
                          <a:ea typeface="TeXGyreAdventor"/>
                          <a:cs typeface="TeXGyreAdventor"/>
                        </a:rPr>
                        <a:t>r</a:t>
                      </a:r>
                      <a:r>
                        <a:rPr lang="es-ES" sz="1000" dirty="0">
                          <a:solidFill>
                            <a:srgbClr val="000000"/>
                          </a:solidFill>
                          <a:effectLst/>
                          <a:latin typeface="TeXGyreAdventor"/>
                          <a:ea typeface="TeXGyreAdventor"/>
                          <a:cs typeface="TeXGyreAdventor"/>
                        </a:rPr>
                        <a:t>s</a:t>
                      </a:r>
                      <a:r>
                        <a:rPr lang="es-ES" sz="1000" spc="-5" dirty="0">
                          <a:solidFill>
                            <a:srgbClr val="000000"/>
                          </a:solidFill>
                          <a:effectLst/>
                          <a:latin typeface="TeXGyreAdventor"/>
                          <a:ea typeface="TeXGyreAdventor"/>
                          <a:cs typeface="TeXGyreAdventor"/>
                        </a:rPr>
                        <a:t>a</a:t>
                      </a:r>
                      <a:r>
                        <a:rPr lang="es-ES" sz="1000" dirty="0">
                          <a:solidFill>
                            <a:srgbClr val="000000"/>
                          </a:solidFill>
                          <a:effectLst/>
                          <a:latin typeface="TeXGyreAdventor"/>
                          <a:ea typeface="TeXGyreAdventor"/>
                          <a:cs typeface="TeXGyreAdventor"/>
                        </a:rPr>
                        <a:t>s</a:t>
                      </a:r>
                      <a:r>
                        <a:rPr lang="es-ES" sz="1000" spc="-95" dirty="0">
                          <a:solidFill>
                            <a:srgbClr val="000000"/>
                          </a:solidFill>
                          <a:effectLst/>
                          <a:latin typeface="TeXGyreAdventor"/>
                          <a:ea typeface="TeXGyreAdventor"/>
                          <a:cs typeface="TeXGyreAdventor"/>
                        </a:rPr>
                        <a:t> </a:t>
                      </a:r>
                      <a:r>
                        <a:rPr lang="es-ES" sz="1000" dirty="0">
                          <a:solidFill>
                            <a:srgbClr val="000000"/>
                          </a:solidFill>
                          <a:effectLst/>
                          <a:latin typeface="TeXGyreAdventor"/>
                          <a:ea typeface="TeXGyreAdventor"/>
                          <a:cs typeface="TeXGyreAdventor"/>
                        </a:rPr>
                        <a:t>s</a:t>
                      </a:r>
                      <a:r>
                        <a:rPr lang="es-ES" sz="1000" spc="45" dirty="0">
                          <a:solidFill>
                            <a:srgbClr val="000000"/>
                          </a:solidFill>
                          <a:effectLst/>
                          <a:latin typeface="TeXGyreAdventor"/>
                          <a:ea typeface="TeXGyreAdventor"/>
                          <a:cs typeface="TeXGyreAdventor"/>
                        </a:rPr>
                        <a:t>i</a:t>
                      </a:r>
                      <a:r>
                        <a:rPr lang="es-ES" sz="1000" spc="15" dirty="0">
                          <a:solidFill>
                            <a:srgbClr val="000000"/>
                          </a:solidFill>
                          <a:effectLst/>
                          <a:latin typeface="TeXGyreAdventor"/>
                          <a:ea typeface="TeXGyreAdventor"/>
                          <a:cs typeface="TeXGyreAdventor"/>
                        </a:rPr>
                        <a:t>t</a:t>
                      </a:r>
                      <a:r>
                        <a:rPr lang="es-ES" sz="1000" dirty="0">
                          <a:solidFill>
                            <a:srgbClr val="000000"/>
                          </a:solidFill>
                          <a:effectLst/>
                          <a:latin typeface="TeXGyreAdventor"/>
                          <a:ea typeface="TeXGyreAdventor"/>
                          <a:cs typeface="TeXGyreAdventor"/>
                        </a:rPr>
                        <a:t>u</a:t>
                      </a:r>
                      <a:r>
                        <a:rPr lang="es-ES" sz="1000" spc="-5" dirty="0">
                          <a:solidFill>
                            <a:srgbClr val="000000"/>
                          </a:solidFill>
                          <a:effectLst/>
                          <a:latin typeface="TeXGyreAdventor"/>
                          <a:ea typeface="TeXGyreAdventor"/>
                          <a:cs typeface="TeXGyreAdventor"/>
                        </a:rPr>
                        <a:t>ac</a:t>
                      </a:r>
                      <a:r>
                        <a:rPr lang="es-ES" sz="1000" spc="10" dirty="0">
                          <a:solidFill>
                            <a:srgbClr val="000000"/>
                          </a:solidFill>
                          <a:effectLst/>
                          <a:latin typeface="TeXGyreAdventor"/>
                          <a:ea typeface="TeXGyreAdventor"/>
                          <a:cs typeface="TeXGyreAdventor"/>
                        </a:rPr>
                        <a:t>i</a:t>
                      </a:r>
                      <a:r>
                        <a:rPr lang="es-ES" sz="1000" spc="-15" dirty="0">
                          <a:solidFill>
                            <a:srgbClr val="000000"/>
                          </a:solidFill>
                          <a:effectLst/>
                          <a:latin typeface="TeXGyreAdventor"/>
                          <a:ea typeface="TeXGyreAdventor"/>
                          <a:cs typeface="TeXGyreAdventor"/>
                        </a:rPr>
                        <a:t>o</a:t>
                      </a:r>
                      <a:r>
                        <a:rPr lang="es-ES" sz="1000" dirty="0">
                          <a:solidFill>
                            <a:srgbClr val="000000"/>
                          </a:solidFill>
                          <a:effectLst/>
                          <a:latin typeface="TeXGyreAdventor"/>
                          <a:ea typeface="TeXGyreAdventor"/>
                          <a:cs typeface="TeXGyreAdventor"/>
                        </a:rPr>
                        <a:t>n</a:t>
                      </a:r>
                      <a:r>
                        <a:rPr lang="es-ES" sz="1000" spc="-10" dirty="0">
                          <a:solidFill>
                            <a:srgbClr val="000000"/>
                          </a:solidFill>
                          <a:effectLst/>
                          <a:latin typeface="TeXGyreAdventor"/>
                          <a:ea typeface="TeXGyreAdventor"/>
                          <a:cs typeface="TeXGyreAdventor"/>
                        </a:rPr>
                        <a:t>e</a:t>
                      </a:r>
                      <a:r>
                        <a:rPr lang="es-ES" sz="1000" dirty="0">
                          <a:solidFill>
                            <a:srgbClr val="000000"/>
                          </a:solidFill>
                          <a:effectLst/>
                          <a:latin typeface="TeXGyreAdventor"/>
                          <a:ea typeface="TeXGyreAdventor"/>
                          <a:cs typeface="TeXGyreAdventor"/>
                        </a:rPr>
                        <a:t>s con la ayuda de la educadora. Relaciona el número con el total de objetos a contar. </a:t>
                      </a:r>
                      <a:endParaRPr lang="es-MX" sz="1000" dirty="0">
                        <a:latin typeface="Comic Sans MS" panose="030F0702030302020204" pitchFamily="66" charset="0"/>
                      </a:endParaRP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Leonor Danae</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717529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3440439953"/>
              </p:ext>
            </p:extLst>
          </p:nvPr>
        </p:nvGraphicFramePr>
        <p:xfrm>
          <a:off x="237904" y="3627025"/>
          <a:ext cx="6114769" cy="750126"/>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pPr marL="54610" marR="79375" indent="36195">
                        <a:lnSpc>
                          <a:spcPct val="82000"/>
                        </a:lnSpc>
                        <a:spcAft>
                          <a:spcPts val="0"/>
                        </a:spcAft>
                      </a:pPr>
                      <a:r>
                        <a:rPr lang="es-ES" sz="1000" dirty="0">
                          <a:solidFill>
                            <a:srgbClr val="000000"/>
                          </a:solidFill>
                          <a:effectLst/>
                          <a:latin typeface="Comic Sans MS" panose="030F0702030302020204" pitchFamily="66" charset="0"/>
                          <a:ea typeface="TeXGyreAdventor"/>
                          <a:cs typeface="TeXGyreAdventor"/>
                        </a:rPr>
                        <a:t>Escribe su nombre sin necesidad de copiarlo y va en proceso el identificar y escribir su apellido con diversos propósitos e identifica el de</a:t>
                      </a:r>
                      <a:r>
                        <a:rPr lang="es-MX" sz="1100" dirty="0">
                          <a:solidFill>
                            <a:schemeClr val="tx1"/>
                          </a:solidFill>
                          <a:effectLst/>
                          <a:latin typeface="Comic Sans MS" panose="030F0702030302020204" pitchFamily="66" charset="0"/>
                          <a:ea typeface="TeXGyreAdventor"/>
                          <a:cs typeface="TeXGyreAdventor"/>
                        </a:rPr>
                        <a:t> </a:t>
                      </a:r>
                      <a:r>
                        <a:rPr lang="es-ES" sz="1000" dirty="0">
                          <a:solidFill>
                            <a:srgbClr val="000000"/>
                          </a:solidFill>
                          <a:effectLst/>
                          <a:latin typeface="Comic Sans MS" panose="030F0702030302020204" pitchFamily="66" charset="0"/>
                          <a:ea typeface="TeXGyreAdventor"/>
                          <a:cs typeface="TeXGyreAdventor"/>
                        </a:rPr>
                        <a:t>algunos compañeros y los relaciona con la imagen.</a:t>
                      </a:r>
                      <a:endParaRPr lang="es-MX" sz="1100" dirty="0">
                        <a:effectLst/>
                        <a:latin typeface="Comic Sans MS" panose="030F0702030302020204" pitchFamily="66" charset="0"/>
                        <a:ea typeface="TeXGyreAdventor"/>
                        <a:cs typeface="TeXGyreAdventor"/>
                      </a:endParaRPr>
                    </a:p>
                    <a:p>
                      <a:endParaRPr lang="es-MX" sz="1000" dirty="0">
                        <a:latin typeface="Comic Sans MS" panose="030F0702030302020204" pitchFamily="66" charset="0"/>
                      </a:endParaRP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1561238421"/>
              </p:ext>
            </p:extLst>
          </p:nvPr>
        </p:nvGraphicFramePr>
        <p:xfrm>
          <a:off x="237904" y="6804092"/>
          <a:ext cx="6114767" cy="741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pPr marL="54610">
                        <a:lnSpc>
                          <a:spcPts val="1010"/>
                        </a:lnSpc>
                      </a:pPr>
                      <a:r>
                        <a:rPr lang="es-ES" sz="1000" dirty="0">
                          <a:solidFill>
                            <a:srgbClr val="000000"/>
                          </a:solidFill>
                          <a:effectLst/>
                          <a:latin typeface="Comic Sans MS" panose="030F0702030302020204" pitchFamily="66" charset="0"/>
                          <a:ea typeface="TeXGyreAdventor"/>
                          <a:cs typeface="TeXGyreAdventor"/>
                        </a:rPr>
                        <a:t>Comunica de manera</a:t>
                      </a:r>
                      <a:r>
                        <a:rPr lang="es-MX" sz="1100" spc="0" dirty="0">
                          <a:solidFill>
                            <a:schemeClr val="tx1"/>
                          </a:solidFill>
                          <a:effectLst/>
                          <a:latin typeface="Comic Sans MS" panose="030F0702030302020204" pitchFamily="66" charset="0"/>
                          <a:ea typeface="TeXGyreAdventor"/>
                          <a:cs typeface="TeXGyreAdventor"/>
                        </a:rPr>
                        <a:t> </a:t>
                      </a:r>
                      <a:r>
                        <a:rPr lang="es-ES" sz="1000" spc="-15" dirty="0">
                          <a:solidFill>
                            <a:srgbClr val="000000"/>
                          </a:solidFill>
                          <a:effectLst/>
                          <a:latin typeface="Comic Sans MS" panose="030F0702030302020204" pitchFamily="66" charset="0"/>
                          <a:ea typeface="TeXGyreAdventor"/>
                          <a:cs typeface="TeXGyreAdventor"/>
                        </a:rPr>
                        <a:t>or</a:t>
                      </a:r>
                      <a:r>
                        <a:rPr lang="es-ES" sz="1000" spc="-5" dirty="0">
                          <a:solidFill>
                            <a:srgbClr val="000000"/>
                          </a:solidFill>
                          <a:effectLst/>
                          <a:latin typeface="Comic Sans MS" panose="030F0702030302020204" pitchFamily="66" charset="0"/>
                          <a:ea typeface="TeXGyreAdventor"/>
                          <a:cs typeface="TeXGyreAdventor"/>
                        </a:rPr>
                        <a:t>a</a:t>
                      </a:r>
                      <a:r>
                        <a:rPr lang="es-ES" sz="1000" dirty="0">
                          <a:solidFill>
                            <a:srgbClr val="000000"/>
                          </a:solidFill>
                          <a:effectLst/>
                          <a:latin typeface="Comic Sans MS" panose="030F0702030302020204" pitchFamily="66" charset="0"/>
                          <a:ea typeface="TeXGyreAdventor"/>
                          <a:cs typeface="TeXGyreAdventor"/>
                        </a:rPr>
                        <a:t>l</a:t>
                      </a:r>
                      <a:r>
                        <a:rPr lang="es-ES" sz="1000" spc="20" dirty="0">
                          <a:solidFill>
                            <a:srgbClr val="000000"/>
                          </a:solidFill>
                          <a:effectLst/>
                          <a:latin typeface="Comic Sans MS" panose="030F0702030302020204" pitchFamily="66" charset="0"/>
                          <a:ea typeface="TeXGyreAdventor"/>
                          <a:cs typeface="TeXGyreAdventor"/>
                        </a:rPr>
                        <a:t> </a:t>
                      </a:r>
                      <a:r>
                        <a:rPr lang="es-ES" sz="1000" dirty="0">
                          <a:solidFill>
                            <a:srgbClr val="000000"/>
                          </a:solidFill>
                          <a:effectLst/>
                          <a:latin typeface="Comic Sans MS" panose="030F0702030302020204" pitchFamily="66" charset="0"/>
                          <a:ea typeface="TeXGyreAdventor"/>
                          <a:cs typeface="TeXGyreAdventor"/>
                        </a:rPr>
                        <a:t>y</a:t>
                      </a:r>
                      <a:r>
                        <a:rPr lang="es-ES" sz="1000" spc="-30" dirty="0">
                          <a:solidFill>
                            <a:srgbClr val="000000"/>
                          </a:solidFill>
                          <a:effectLst/>
                          <a:latin typeface="Comic Sans MS" panose="030F0702030302020204" pitchFamily="66" charset="0"/>
                          <a:ea typeface="TeXGyreAdventor"/>
                          <a:cs typeface="TeXGyreAdventor"/>
                        </a:rPr>
                        <a:t> </a:t>
                      </a:r>
                      <a:r>
                        <a:rPr lang="es-ES" sz="1000" spc="-10" dirty="0">
                          <a:solidFill>
                            <a:srgbClr val="000000"/>
                          </a:solidFill>
                          <a:effectLst/>
                          <a:latin typeface="Comic Sans MS" panose="030F0702030302020204" pitchFamily="66" charset="0"/>
                          <a:ea typeface="TeXGyreAdventor"/>
                          <a:cs typeface="TeXGyreAdventor"/>
                        </a:rPr>
                        <a:t>e</a:t>
                      </a:r>
                      <a:r>
                        <a:rPr lang="es-ES" sz="1000" dirty="0">
                          <a:solidFill>
                            <a:srgbClr val="000000"/>
                          </a:solidFill>
                          <a:effectLst/>
                          <a:latin typeface="Comic Sans MS" panose="030F0702030302020204" pitchFamily="66" charset="0"/>
                          <a:ea typeface="TeXGyreAdventor"/>
                          <a:cs typeface="TeXGyreAdventor"/>
                        </a:rPr>
                        <a:t>s</a:t>
                      </a:r>
                      <a:r>
                        <a:rPr lang="es-ES" sz="1000" spc="-5" dirty="0">
                          <a:solidFill>
                            <a:srgbClr val="000000"/>
                          </a:solidFill>
                          <a:effectLst/>
                          <a:latin typeface="Comic Sans MS" panose="030F0702030302020204" pitchFamily="66" charset="0"/>
                          <a:ea typeface="TeXGyreAdventor"/>
                          <a:cs typeface="TeXGyreAdventor"/>
                        </a:rPr>
                        <a:t>c</a:t>
                      </a:r>
                      <a:r>
                        <a:rPr lang="es-ES" sz="1000" spc="-15" dirty="0">
                          <a:solidFill>
                            <a:srgbClr val="000000"/>
                          </a:solidFill>
                          <a:effectLst/>
                          <a:latin typeface="Comic Sans MS" panose="030F0702030302020204" pitchFamily="66" charset="0"/>
                          <a:ea typeface="TeXGyreAdventor"/>
                          <a:cs typeface="TeXGyreAdventor"/>
                        </a:rPr>
                        <a:t>r</a:t>
                      </a:r>
                      <a:r>
                        <a:rPr lang="es-ES" sz="1000" spc="45" dirty="0">
                          <a:solidFill>
                            <a:srgbClr val="000000"/>
                          </a:solidFill>
                          <a:effectLst/>
                          <a:latin typeface="Comic Sans MS" panose="030F0702030302020204" pitchFamily="66" charset="0"/>
                          <a:ea typeface="TeXGyreAdventor"/>
                          <a:cs typeface="TeXGyreAdventor"/>
                        </a:rPr>
                        <a:t>i</a:t>
                      </a:r>
                      <a:r>
                        <a:rPr lang="es-ES" sz="1000" spc="15" dirty="0">
                          <a:solidFill>
                            <a:srgbClr val="000000"/>
                          </a:solidFill>
                          <a:effectLst/>
                          <a:latin typeface="Comic Sans MS" panose="030F0702030302020204" pitchFamily="66" charset="0"/>
                          <a:ea typeface="TeXGyreAdventor"/>
                          <a:cs typeface="TeXGyreAdventor"/>
                        </a:rPr>
                        <a:t>t</a:t>
                      </a:r>
                      <a:r>
                        <a:rPr lang="es-ES" sz="1000" dirty="0">
                          <a:solidFill>
                            <a:srgbClr val="000000"/>
                          </a:solidFill>
                          <a:effectLst/>
                          <a:latin typeface="Comic Sans MS" panose="030F0702030302020204" pitchFamily="66" charset="0"/>
                          <a:ea typeface="TeXGyreAdventor"/>
                          <a:cs typeface="TeXGyreAdventor"/>
                        </a:rPr>
                        <a:t>a</a:t>
                      </a:r>
                      <a:r>
                        <a:rPr lang="es-ES" sz="1000" spc="-70" dirty="0">
                          <a:solidFill>
                            <a:srgbClr val="000000"/>
                          </a:solidFill>
                          <a:effectLst/>
                          <a:latin typeface="Comic Sans MS" panose="030F0702030302020204" pitchFamily="66" charset="0"/>
                          <a:ea typeface="TeXGyreAdventor"/>
                          <a:cs typeface="TeXGyreAdventor"/>
                        </a:rPr>
                        <a:t> </a:t>
                      </a:r>
                      <a:r>
                        <a:rPr lang="es-ES" sz="1000" spc="10" dirty="0">
                          <a:solidFill>
                            <a:srgbClr val="000000"/>
                          </a:solidFill>
                          <a:effectLst/>
                          <a:latin typeface="Comic Sans MS" panose="030F0702030302020204" pitchFamily="66" charset="0"/>
                          <a:ea typeface="TeXGyreAdventor"/>
                          <a:cs typeface="TeXGyreAdventor"/>
                        </a:rPr>
                        <a:t>l</a:t>
                      </a:r>
                      <a:r>
                        <a:rPr lang="es-ES" sz="1000" spc="-15" dirty="0">
                          <a:solidFill>
                            <a:srgbClr val="000000"/>
                          </a:solidFill>
                          <a:effectLst/>
                          <a:latin typeface="Comic Sans MS" panose="030F0702030302020204" pitchFamily="66" charset="0"/>
                          <a:ea typeface="TeXGyreAdventor"/>
                          <a:cs typeface="TeXGyreAdventor"/>
                        </a:rPr>
                        <a:t>o</a:t>
                      </a:r>
                      <a:r>
                        <a:rPr lang="es-ES" sz="1000" dirty="0">
                          <a:solidFill>
                            <a:srgbClr val="000000"/>
                          </a:solidFill>
                          <a:effectLst/>
                          <a:latin typeface="Comic Sans MS" panose="030F0702030302020204" pitchFamily="66" charset="0"/>
                          <a:ea typeface="TeXGyreAdventor"/>
                          <a:cs typeface="TeXGyreAdventor"/>
                        </a:rPr>
                        <a:t>s </a:t>
                      </a:r>
                      <a:r>
                        <a:rPr lang="es-ES" sz="1000" cap="small" dirty="0">
                          <a:solidFill>
                            <a:srgbClr val="000000"/>
                          </a:solidFill>
                          <a:effectLst/>
                          <a:latin typeface="Comic Sans MS" panose="030F0702030302020204" pitchFamily="66" charset="0"/>
                          <a:ea typeface="TeXGyreAdventor"/>
                          <a:cs typeface="TeXGyreAdventor"/>
                        </a:rPr>
                        <a:t>n</a:t>
                      </a:r>
                      <a:r>
                        <a:rPr lang="es-ES" sz="1000" cap="small" spc="-5" dirty="0">
                          <a:solidFill>
                            <a:srgbClr val="000000"/>
                          </a:solidFill>
                          <a:effectLst/>
                          <a:latin typeface="Comic Sans MS" panose="030F0702030302020204" pitchFamily="66" charset="0"/>
                          <a:ea typeface="TeXGyreAdventor"/>
                          <a:cs typeface="TeXGyreAdventor"/>
                        </a:rPr>
                        <a:t>ú</a:t>
                      </a:r>
                      <a:r>
                        <a:rPr lang="es-ES" sz="1000" spc="-10" dirty="0">
                          <a:solidFill>
                            <a:srgbClr val="000000"/>
                          </a:solidFill>
                          <a:effectLst/>
                          <a:latin typeface="Comic Sans MS" panose="030F0702030302020204" pitchFamily="66" charset="0"/>
                          <a:ea typeface="TeXGyreAdventor"/>
                          <a:cs typeface="TeXGyreAdventor"/>
                        </a:rPr>
                        <a:t>me</a:t>
                      </a:r>
                      <a:r>
                        <a:rPr lang="es-ES" sz="1000" spc="-15" dirty="0">
                          <a:solidFill>
                            <a:srgbClr val="000000"/>
                          </a:solidFill>
                          <a:effectLst/>
                          <a:latin typeface="Comic Sans MS" panose="030F0702030302020204" pitchFamily="66" charset="0"/>
                          <a:ea typeface="TeXGyreAdventor"/>
                          <a:cs typeface="TeXGyreAdventor"/>
                        </a:rPr>
                        <a:t>ro</a:t>
                      </a:r>
                      <a:r>
                        <a:rPr lang="es-ES" sz="1000" dirty="0">
                          <a:solidFill>
                            <a:srgbClr val="000000"/>
                          </a:solidFill>
                          <a:effectLst/>
                          <a:latin typeface="Comic Sans MS" panose="030F0702030302020204" pitchFamily="66" charset="0"/>
                          <a:ea typeface="TeXGyreAdventor"/>
                          <a:cs typeface="TeXGyreAdventor"/>
                        </a:rPr>
                        <a:t>s</a:t>
                      </a:r>
                      <a:r>
                        <a:rPr lang="es-ES" sz="1000" spc="10" dirty="0">
                          <a:solidFill>
                            <a:srgbClr val="000000"/>
                          </a:solidFill>
                          <a:effectLst/>
                          <a:latin typeface="Comic Sans MS" panose="030F0702030302020204" pitchFamily="66" charset="0"/>
                          <a:ea typeface="TeXGyreAdventor"/>
                          <a:cs typeface="TeXGyreAdventor"/>
                        </a:rPr>
                        <a:t> </a:t>
                      </a:r>
                      <a:r>
                        <a:rPr lang="es-ES" sz="1000" spc="-10" dirty="0">
                          <a:solidFill>
                            <a:srgbClr val="000000"/>
                          </a:solidFill>
                          <a:effectLst/>
                          <a:latin typeface="Comic Sans MS" panose="030F0702030302020204" pitchFamily="66" charset="0"/>
                          <a:ea typeface="TeXGyreAdventor"/>
                          <a:cs typeface="TeXGyreAdventor"/>
                        </a:rPr>
                        <a:t>de</a:t>
                      </a:r>
                      <a:r>
                        <a:rPr lang="es-ES" sz="1000" dirty="0">
                          <a:solidFill>
                            <a:srgbClr val="000000"/>
                          </a:solidFill>
                          <a:effectLst/>
                          <a:latin typeface="Comic Sans MS" panose="030F0702030302020204" pitchFamily="66" charset="0"/>
                          <a:ea typeface="TeXGyreAdventor"/>
                          <a:cs typeface="TeXGyreAdventor"/>
                        </a:rPr>
                        <a:t>l</a:t>
                      </a:r>
                      <a:r>
                        <a:rPr lang="es-ES" sz="1000" spc="-15" dirty="0">
                          <a:solidFill>
                            <a:srgbClr val="000000"/>
                          </a:solidFill>
                          <a:effectLst/>
                          <a:latin typeface="Comic Sans MS" panose="030F0702030302020204" pitchFamily="66" charset="0"/>
                          <a:ea typeface="TeXGyreAdventor"/>
                          <a:cs typeface="TeXGyreAdventor"/>
                        </a:rPr>
                        <a:t> </a:t>
                      </a:r>
                      <a:r>
                        <a:rPr lang="es-ES" sz="1000" dirty="0">
                          <a:solidFill>
                            <a:srgbClr val="000000"/>
                          </a:solidFill>
                          <a:effectLst/>
                          <a:latin typeface="Comic Sans MS" panose="030F0702030302020204" pitchFamily="66" charset="0"/>
                          <a:ea typeface="TeXGyreAdventor"/>
                          <a:cs typeface="TeXGyreAdventor"/>
                        </a:rPr>
                        <a:t>1</a:t>
                      </a:r>
                      <a:r>
                        <a:rPr lang="es-ES" sz="1000" spc="-10" dirty="0">
                          <a:solidFill>
                            <a:srgbClr val="000000"/>
                          </a:solidFill>
                          <a:effectLst/>
                          <a:latin typeface="Comic Sans MS" panose="030F0702030302020204" pitchFamily="66" charset="0"/>
                          <a:ea typeface="TeXGyreAdventor"/>
                          <a:cs typeface="TeXGyreAdventor"/>
                        </a:rPr>
                        <a:t> </a:t>
                      </a:r>
                      <a:r>
                        <a:rPr lang="es-ES" sz="1000" spc="-5" dirty="0">
                          <a:solidFill>
                            <a:srgbClr val="000000"/>
                          </a:solidFill>
                          <a:effectLst/>
                          <a:latin typeface="Comic Sans MS" panose="030F0702030302020204" pitchFamily="66" charset="0"/>
                          <a:ea typeface="TeXGyreAdventor"/>
                          <a:cs typeface="TeXGyreAdventor"/>
                        </a:rPr>
                        <a:t>a</a:t>
                      </a:r>
                      <a:r>
                        <a:rPr lang="es-ES" sz="1000" dirty="0">
                          <a:solidFill>
                            <a:srgbClr val="000000"/>
                          </a:solidFill>
                          <a:effectLst/>
                          <a:latin typeface="Comic Sans MS" panose="030F0702030302020204" pitchFamily="66" charset="0"/>
                          <a:ea typeface="TeXGyreAdventor"/>
                          <a:cs typeface="TeXGyreAdventor"/>
                        </a:rPr>
                        <a:t>l</a:t>
                      </a:r>
                      <a:r>
                        <a:rPr lang="es-ES" sz="1000" spc="-15" dirty="0">
                          <a:solidFill>
                            <a:srgbClr val="000000"/>
                          </a:solidFill>
                          <a:effectLst/>
                          <a:latin typeface="Comic Sans MS" panose="030F0702030302020204" pitchFamily="66" charset="0"/>
                          <a:ea typeface="TeXGyreAdventor"/>
                          <a:cs typeface="TeXGyreAdventor"/>
                        </a:rPr>
                        <a:t> </a:t>
                      </a:r>
                      <a:r>
                        <a:rPr lang="es-ES" sz="1000" spc="15" dirty="0">
                          <a:solidFill>
                            <a:srgbClr val="000000"/>
                          </a:solidFill>
                          <a:effectLst/>
                          <a:latin typeface="Comic Sans MS" panose="030F0702030302020204" pitchFamily="66" charset="0"/>
                          <a:ea typeface="TeXGyreAdventor"/>
                          <a:cs typeface="TeXGyreAdventor"/>
                        </a:rPr>
                        <a:t>1</a:t>
                      </a:r>
                      <a:r>
                        <a:rPr lang="es-ES" sz="1000" dirty="0">
                          <a:solidFill>
                            <a:srgbClr val="000000"/>
                          </a:solidFill>
                          <a:effectLst/>
                          <a:latin typeface="Comic Sans MS" panose="030F0702030302020204" pitchFamily="66" charset="0"/>
                          <a:ea typeface="TeXGyreAdventor"/>
                          <a:cs typeface="TeXGyreAdventor"/>
                        </a:rPr>
                        <a:t>0</a:t>
                      </a:r>
                      <a:r>
                        <a:rPr lang="es-ES" sz="1000" spc="-10" dirty="0">
                          <a:solidFill>
                            <a:srgbClr val="000000"/>
                          </a:solidFill>
                          <a:effectLst/>
                          <a:latin typeface="Comic Sans MS" panose="030F0702030302020204" pitchFamily="66" charset="0"/>
                          <a:ea typeface="TeXGyreAdventor"/>
                          <a:cs typeface="TeXGyreAdventor"/>
                        </a:rPr>
                        <a:t> e</a:t>
                      </a:r>
                      <a:r>
                        <a:rPr lang="es-ES" sz="1000" dirty="0">
                          <a:solidFill>
                            <a:srgbClr val="000000"/>
                          </a:solidFill>
                          <a:effectLst/>
                          <a:latin typeface="Comic Sans MS" panose="030F0702030302020204" pitchFamily="66" charset="0"/>
                          <a:ea typeface="TeXGyreAdventor"/>
                          <a:cs typeface="TeXGyreAdventor"/>
                        </a:rPr>
                        <a:t>n </a:t>
                      </a:r>
                      <a:r>
                        <a:rPr lang="es-ES" sz="1000" spc="-10" dirty="0">
                          <a:solidFill>
                            <a:srgbClr val="000000"/>
                          </a:solidFill>
                          <a:effectLst/>
                          <a:latin typeface="Comic Sans MS" panose="030F0702030302020204" pitchFamily="66" charset="0"/>
                          <a:ea typeface="TeXGyreAdventor"/>
                          <a:cs typeface="TeXGyreAdventor"/>
                        </a:rPr>
                        <a:t>d</a:t>
                      </a:r>
                      <a:r>
                        <a:rPr lang="es-ES" sz="1000" spc="45" dirty="0">
                          <a:solidFill>
                            <a:srgbClr val="000000"/>
                          </a:solidFill>
                          <a:effectLst/>
                          <a:latin typeface="Comic Sans MS" panose="030F0702030302020204" pitchFamily="66" charset="0"/>
                          <a:ea typeface="TeXGyreAdventor"/>
                          <a:cs typeface="TeXGyreAdventor"/>
                        </a:rPr>
                        <a:t>i</a:t>
                      </a:r>
                      <a:r>
                        <a:rPr lang="es-ES" sz="1000" spc="50" dirty="0">
                          <a:solidFill>
                            <a:srgbClr val="000000"/>
                          </a:solidFill>
                          <a:effectLst/>
                          <a:latin typeface="Comic Sans MS" panose="030F0702030302020204" pitchFamily="66" charset="0"/>
                          <a:ea typeface="TeXGyreAdventor"/>
                          <a:cs typeface="TeXGyreAdventor"/>
                        </a:rPr>
                        <a:t>v</a:t>
                      </a:r>
                      <a:r>
                        <a:rPr lang="es-ES" sz="1000" spc="-10" dirty="0">
                          <a:solidFill>
                            <a:srgbClr val="000000"/>
                          </a:solidFill>
                          <a:effectLst/>
                          <a:latin typeface="Comic Sans MS" panose="030F0702030302020204" pitchFamily="66" charset="0"/>
                          <a:ea typeface="TeXGyreAdventor"/>
                          <a:cs typeface="TeXGyreAdventor"/>
                        </a:rPr>
                        <a:t>e</a:t>
                      </a:r>
                      <a:r>
                        <a:rPr lang="es-ES" sz="1000" spc="-15" dirty="0">
                          <a:solidFill>
                            <a:srgbClr val="000000"/>
                          </a:solidFill>
                          <a:effectLst/>
                          <a:latin typeface="Comic Sans MS" panose="030F0702030302020204" pitchFamily="66" charset="0"/>
                          <a:ea typeface="TeXGyreAdventor"/>
                          <a:cs typeface="TeXGyreAdventor"/>
                        </a:rPr>
                        <a:t>r</a:t>
                      </a:r>
                      <a:r>
                        <a:rPr lang="es-ES" sz="1000" dirty="0">
                          <a:solidFill>
                            <a:srgbClr val="000000"/>
                          </a:solidFill>
                          <a:effectLst/>
                          <a:latin typeface="Comic Sans MS" panose="030F0702030302020204" pitchFamily="66" charset="0"/>
                          <a:ea typeface="TeXGyreAdventor"/>
                          <a:cs typeface="TeXGyreAdventor"/>
                        </a:rPr>
                        <a:t>s</a:t>
                      </a:r>
                      <a:r>
                        <a:rPr lang="es-ES" sz="1000" spc="-5" dirty="0">
                          <a:solidFill>
                            <a:srgbClr val="000000"/>
                          </a:solidFill>
                          <a:effectLst/>
                          <a:latin typeface="Comic Sans MS" panose="030F0702030302020204" pitchFamily="66" charset="0"/>
                          <a:ea typeface="TeXGyreAdventor"/>
                          <a:cs typeface="TeXGyreAdventor"/>
                        </a:rPr>
                        <a:t>a</a:t>
                      </a:r>
                      <a:r>
                        <a:rPr lang="es-ES" sz="1000" dirty="0">
                          <a:solidFill>
                            <a:srgbClr val="000000"/>
                          </a:solidFill>
                          <a:effectLst/>
                          <a:latin typeface="Comic Sans MS" panose="030F0702030302020204" pitchFamily="66" charset="0"/>
                          <a:ea typeface="TeXGyreAdventor"/>
                          <a:cs typeface="TeXGyreAdventor"/>
                        </a:rPr>
                        <a:t>s</a:t>
                      </a:r>
                      <a:r>
                        <a:rPr lang="es-ES" sz="1000" spc="-95" dirty="0">
                          <a:solidFill>
                            <a:srgbClr val="000000"/>
                          </a:solidFill>
                          <a:effectLst/>
                          <a:latin typeface="Comic Sans MS" panose="030F0702030302020204" pitchFamily="66" charset="0"/>
                          <a:ea typeface="TeXGyreAdventor"/>
                          <a:cs typeface="TeXGyreAdventor"/>
                        </a:rPr>
                        <a:t> </a:t>
                      </a:r>
                      <a:r>
                        <a:rPr lang="es-ES" sz="1000" dirty="0">
                          <a:solidFill>
                            <a:srgbClr val="000000"/>
                          </a:solidFill>
                          <a:effectLst/>
                          <a:latin typeface="Comic Sans MS" panose="030F0702030302020204" pitchFamily="66" charset="0"/>
                          <a:ea typeface="TeXGyreAdventor"/>
                          <a:cs typeface="TeXGyreAdventor"/>
                        </a:rPr>
                        <a:t>s</a:t>
                      </a:r>
                      <a:r>
                        <a:rPr lang="es-ES" sz="1000" spc="45" dirty="0">
                          <a:solidFill>
                            <a:srgbClr val="000000"/>
                          </a:solidFill>
                          <a:effectLst/>
                          <a:latin typeface="Comic Sans MS" panose="030F0702030302020204" pitchFamily="66" charset="0"/>
                          <a:ea typeface="TeXGyreAdventor"/>
                          <a:cs typeface="TeXGyreAdventor"/>
                        </a:rPr>
                        <a:t>i</a:t>
                      </a:r>
                      <a:r>
                        <a:rPr lang="es-ES" sz="1000" spc="15" dirty="0">
                          <a:solidFill>
                            <a:srgbClr val="000000"/>
                          </a:solidFill>
                          <a:effectLst/>
                          <a:latin typeface="Comic Sans MS" panose="030F0702030302020204" pitchFamily="66" charset="0"/>
                          <a:ea typeface="TeXGyreAdventor"/>
                          <a:cs typeface="TeXGyreAdventor"/>
                        </a:rPr>
                        <a:t>t</a:t>
                      </a:r>
                      <a:r>
                        <a:rPr lang="es-ES" sz="1000" dirty="0">
                          <a:solidFill>
                            <a:srgbClr val="000000"/>
                          </a:solidFill>
                          <a:effectLst/>
                          <a:latin typeface="Comic Sans MS" panose="030F0702030302020204" pitchFamily="66" charset="0"/>
                          <a:ea typeface="TeXGyreAdventor"/>
                          <a:cs typeface="TeXGyreAdventor"/>
                        </a:rPr>
                        <a:t>u</a:t>
                      </a:r>
                      <a:r>
                        <a:rPr lang="es-ES" sz="1000" spc="-5" dirty="0">
                          <a:solidFill>
                            <a:srgbClr val="000000"/>
                          </a:solidFill>
                          <a:effectLst/>
                          <a:latin typeface="Comic Sans MS" panose="030F0702030302020204" pitchFamily="66" charset="0"/>
                          <a:ea typeface="TeXGyreAdventor"/>
                          <a:cs typeface="TeXGyreAdventor"/>
                        </a:rPr>
                        <a:t>ac</a:t>
                      </a:r>
                      <a:r>
                        <a:rPr lang="es-ES" sz="1000" spc="10" dirty="0">
                          <a:solidFill>
                            <a:srgbClr val="000000"/>
                          </a:solidFill>
                          <a:effectLst/>
                          <a:latin typeface="Comic Sans MS" panose="030F0702030302020204" pitchFamily="66" charset="0"/>
                          <a:ea typeface="TeXGyreAdventor"/>
                          <a:cs typeface="TeXGyreAdventor"/>
                        </a:rPr>
                        <a:t>i</a:t>
                      </a:r>
                      <a:r>
                        <a:rPr lang="es-ES" sz="1000" spc="-15" dirty="0">
                          <a:solidFill>
                            <a:srgbClr val="000000"/>
                          </a:solidFill>
                          <a:effectLst/>
                          <a:latin typeface="Comic Sans MS" panose="030F0702030302020204" pitchFamily="66" charset="0"/>
                          <a:ea typeface="TeXGyreAdventor"/>
                          <a:cs typeface="TeXGyreAdventor"/>
                        </a:rPr>
                        <a:t>o</a:t>
                      </a:r>
                      <a:r>
                        <a:rPr lang="es-ES" sz="1000"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e</a:t>
                      </a:r>
                      <a:r>
                        <a:rPr lang="es-ES" sz="1000" dirty="0">
                          <a:solidFill>
                            <a:srgbClr val="000000"/>
                          </a:solidFill>
                          <a:effectLst/>
                          <a:latin typeface="Comic Sans MS" panose="030F0702030302020204" pitchFamily="66" charset="0"/>
                          <a:ea typeface="TeXGyreAdventor"/>
                          <a:cs typeface="TeXGyreAdventor"/>
                        </a:rPr>
                        <a:t>s</a:t>
                      </a:r>
                      <a:r>
                        <a:rPr lang="es-ES" sz="1000" spc="-95" dirty="0">
                          <a:solidFill>
                            <a:srgbClr val="000000"/>
                          </a:solidFill>
                          <a:effectLst/>
                          <a:latin typeface="Comic Sans MS" panose="030F0702030302020204" pitchFamily="66" charset="0"/>
                          <a:ea typeface="TeXGyreAdventor"/>
                          <a:cs typeface="TeXGyreAdventor"/>
                        </a:rPr>
                        <a:t> </a:t>
                      </a:r>
                      <a:r>
                        <a:rPr lang="es-ES" sz="1000" dirty="0">
                          <a:solidFill>
                            <a:srgbClr val="000000"/>
                          </a:solidFill>
                          <a:effectLst/>
                          <a:latin typeface="Comic Sans MS" panose="030F0702030302020204" pitchFamily="66" charset="0"/>
                          <a:ea typeface="TeXGyreAdventor"/>
                          <a:cs typeface="TeXGyreAdventor"/>
                        </a:rPr>
                        <a:t>y </a:t>
                      </a:r>
                      <a:r>
                        <a:rPr lang="es-ES" sz="1000" spc="-10" dirty="0">
                          <a:solidFill>
                            <a:srgbClr val="000000"/>
                          </a:solidFill>
                          <a:effectLst/>
                          <a:latin typeface="Comic Sans MS" panose="030F0702030302020204" pitchFamily="66" charset="0"/>
                          <a:ea typeface="TeXGyreAdventor"/>
                          <a:cs typeface="TeXGyreAdventor"/>
                        </a:rPr>
                        <a:t>d</a:t>
                      </a:r>
                      <a:r>
                        <a:rPr lang="es-ES" sz="1000" dirty="0">
                          <a:solidFill>
                            <a:srgbClr val="000000"/>
                          </a:solidFill>
                          <a:effectLst/>
                          <a:latin typeface="Comic Sans MS" panose="030F0702030302020204" pitchFamily="66" charset="0"/>
                          <a:ea typeface="TeXGyreAdventor"/>
                          <a:cs typeface="TeXGyreAdventor"/>
                        </a:rPr>
                        <a:t>e </a:t>
                      </a:r>
                      <a:r>
                        <a:rPr lang="es-ES" sz="1000" spc="-10" dirty="0">
                          <a:solidFill>
                            <a:srgbClr val="000000"/>
                          </a:solidFill>
                          <a:effectLst/>
                          <a:latin typeface="Comic Sans MS" panose="030F0702030302020204" pitchFamily="66" charset="0"/>
                          <a:ea typeface="TeXGyreAdventor"/>
                          <a:cs typeface="TeXGyreAdventor"/>
                        </a:rPr>
                        <a:t>d</a:t>
                      </a:r>
                      <a:r>
                        <a:rPr lang="es-ES" sz="1000" spc="45" dirty="0">
                          <a:solidFill>
                            <a:srgbClr val="000000"/>
                          </a:solidFill>
                          <a:effectLst/>
                          <a:latin typeface="Comic Sans MS" panose="030F0702030302020204" pitchFamily="66" charset="0"/>
                          <a:ea typeface="TeXGyreAdventor"/>
                          <a:cs typeface="TeXGyreAdventor"/>
                        </a:rPr>
                        <a:t>i</a:t>
                      </a:r>
                      <a:r>
                        <a:rPr lang="es-ES" sz="1000" spc="5" dirty="0">
                          <a:solidFill>
                            <a:srgbClr val="000000"/>
                          </a:solidFill>
                          <a:effectLst/>
                          <a:latin typeface="Comic Sans MS" panose="030F0702030302020204" pitchFamily="66" charset="0"/>
                          <a:ea typeface="TeXGyreAdventor"/>
                          <a:cs typeface="TeXGyreAdventor"/>
                        </a:rPr>
                        <a:t>f</a:t>
                      </a:r>
                      <a:r>
                        <a:rPr lang="es-ES" sz="1000" spc="-10" dirty="0">
                          <a:solidFill>
                            <a:srgbClr val="000000"/>
                          </a:solidFill>
                          <a:effectLst/>
                          <a:latin typeface="Comic Sans MS" panose="030F0702030302020204" pitchFamily="66" charset="0"/>
                          <a:ea typeface="TeXGyreAdventor"/>
                          <a:cs typeface="TeXGyreAdventor"/>
                        </a:rPr>
                        <a:t>e</a:t>
                      </a:r>
                      <a:r>
                        <a:rPr lang="es-ES" sz="1000" spc="-15" dirty="0">
                          <a:solidFill>
                            <a:srgbClr val="000000"/>
                          </a:solidFill>
                          <a:effectLst/>
                          <a:latin typeface="Comic Sans MS" panose="030F0702030302020204" pitchFamily="66" charset="0"/>
                          <a:ea typeface="TeXGyreAdventor"/>
                          <a:cs typeface="TeXGyreAdventor"/>
                        </a:rPr>
                        <a:t>r</a:t>
                      </a:r>
                      <a:r>
                        <a:rPr lang="es-ES" sz="1000" spc="-10" dirty="0">
                          <a:solidFill>
                            <a:srgbClr val="000000"/>
                          </a:solidFill>
                          <a:effectLst/>
                          <a:latin typeface="Comic Sans MS" panose="030F0702030302020204" pitchFamily="66" charset="0"/>
                          <a:ea typeface="TeXGyreAdventor"/>
                          <a:cs typeface="TeXGyreAdventor"/>
                        </a:rPr>
                        <a:t>e</a:t>
                      </a:r>
                      <a:r>
                        <a:rPr lang="es-ES" sz="1000"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t</a:t>
                      </a:r>
                      <a:r>
                        <a:rPr lang="es-ES" sz="1000" spc="-10" dirty="0">
                          <a:solidFill>
                            <a:srgbClr val="000000"/>
                          </a:solidFill>
                          <a:effectLst/>
                          <a:latin typeface="Comic Sans MS" panose="030F0702030302020204" pitchFamily="66" charset="0"/>
                          <a:ea typeface="TeXGyreAdventor"/>
                          <a:cs typeface="TeXGyreAdventor"/>
                        </a:rPr>
                        <a:t>e</a:t>
                      </a:r>
                      <a:r>
                        <a:rPr lang="es-ES" sz="1000" dirty="0">
                          <a:solidFill>
                            <a:srgbClr val="000000"/>
                          </a:solidFill>
                          <a:effectLst/>
                          <a:latin typeface="Comic Sans MS" panose="030F0702030302020204" pitchFamily="66" charset="0"/>
                          <a:ea typeface="TeXGyreAdventor"/>
                          <a:cs typeface="TeXGyreAdventor"/>
                        </a:rPr>
                        <a:t>s</a:t>
                      </a:r>
                      <a:r>
                        <a:rPr lang="es-ES" sz="1000" spc="-95" dirty="0">
                          <a:solidFill>
                            <a:srgbClr val="000000"/>
                          </a:solidFill>
                          <a:effectLst/>
                          <a:latin typeface="Comic Sans MS" panose="030F0702030302020204" pitchFamily="66" charset="0"/>
                          <a:ea typeface="TeXGyreAdventor"/>
                          <a:cs typeface="TeXGyreAdventor"/>
                        </a:rPr>
                        <a:t> </a:t>
                      </a:r>
                      <a:r>
                        <a:rPr lang="es-ES" sz="1000" spc="-10" dirty="0">
                          <a:solidFill>
                            <a:srgbClr val="000000"/>
                          </a:solidFill>
                          <a:effectLst/>
                          <a:latin typeface="Comic Sans MS" panose="030F0702030302020204" pitchFamily="66" charset="0"/>
                          <a:ea typeface="TeXGyreAdventor"/>
                          <a:cs typeface="TeXGyreAdventor"/>
                        </a:rPr>
                        <a:t>m</a:t>
                      </a:r>
                      <a:r>
                        <a:rPr lang="es-ES" sz="1000" spc="-5" dirty="0">
                          <a:solidFill>
                            <a:srgbClr val="000000"/>
                          </a:solidFill>
                          <a:effectLst/>
                          <a:latin typeface="Comic Sans MS" panose="030F0702030302020204" pitchFamily="66" charset="0"/>
                          <a:ea typeface="TeXGyreAdventor"/>
                          <a:cs typeface="TeXGyreAdventor"/>
                        </a:rPr>
                        <a:t>a</a:t>
                      </a:r>
                      <a:r>
                        <a:rPr lang="es-ES" sz="1000"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e</a:t>
                      </a:r>
                      <a:r>
                        <a:rPr lang="es-ES" sz="1000" spc="-15" dirty="0">
                          <a:solidFill>
                            <a:srgbClr val="000000"/>
                          </a:solidFill>
                          <a:effectLst/>
                          <a:latin typeface="Comic Sans MS" panose="030F0702030302020204" pitchFamily="66" charset="0"/>
                          <a:ea typeface="TeXGyreAdventor"/>
                          <a:cs typeface="TeXGyreAdventor"/>
                        </a:rPr>
                        <a:t>r</a:t>
                      </a:r>
                      <a:r>
                        <a:rPr lang="es-ES" sz="1000" spc="-5" dirty="0">
                          <a:solidFill>
                            <a:srgbClr val="000000"/>
                          </a:solidFill>
                          <a:effectLst/>
                          <a:latin typeface="Comic Sans MS" panose="030F0702030302020204" pitchFamily="66" charset="0"/>
                          <a:ea typeface="TeXGyreAdventor"/>
                          <a:cs typeface="TeXGyreAdventor"/>
                        </a:rPr>
                        <a:t>a</a:t>
                      </a:r>
                      <a:r>
                        <a:rPr lang="es-ES" sz="1000" dirty="0">
                          <a:solidFill>
                            <a:srgbClr val="000000"/>
                          </a:solidFill>
                          <a:effectLst/>
                          <a:latin typeface="Comic Sans MS" panose="030F0702030302020204" pitchFamily="66" charset="0"/>
                          <a:ea typeface="TeXGyreAdventor"/>
                          <a:cs typeface="TeXGyreAdventor"/>
                        </a:rPr>
                        <a:t>s, </a:t>
                      </a:r>
                      <a:r>
                        <a:rPr lang="es-ES" sz="1000" spc="45" dirty="0">
                          <a:solidFill>
                            <a:srgbClr val="000000"/>
                          </a:solidFill>
                          <a:effectLst/>
                          <a:latin typeface="Comic Sans MS" panose="030F0702030302020204" pitchFamily="66" charset="0"/>
                          <a:ea typeface="TeXGyreAdventor"/>
                          <a:cs typeface="TeXGyreAdventor"/>
                        </a:rPr>
                        <a:t>i</a:t>
                      </a:r>
                      <a:r>
                        <a:rPr lang="es-ES" sz="1000" spc="-5"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c</a:t>
                      </a:r>
                      <a:r>
                        <a:rPr lang="es-ES" sz="1000" spc="10" dirty="0">
                          <a:solidFill>
                            <a:srgbClr val="000000"/>
                          </a:solidFill>
                          <a:effectLst/>
                          <a:latin typeface="Comic Sans MS" panose="030F0702030302020204" pitchFamily="66" charset="0"/>
                          <a:ea typeface="TeXGyreAdventor"/>
                          <a:cs typeface="TeXGyreAdventor"/>
                        </a:rPr>
                        <a:t>l</a:t>
                      </a:r>
                      <a:r>
                        <a:rPr lang="es-ES" sz="1000" dirty="0">
                          <a:solidFill>
                            <a:srgbClr val="000000"/>
                          </a:solidFill>
                          <a:effectLst/>
                          <a:latin typeface="Comic Sans MS" panose="030F0702030302020204" pitchFamily="66" charset="0"/>
                          <a:ea typeface="TeXGyreAdventor"/>
                          <a:cs typeface="TeXGyreAdventor"/>
                        </a:rPr>
                        <a:t>u</a:t>
                      </a:r>
                      <a:r>
                        <a:rPr lang="es-ES" sz="1000" spc="45" dirty="0">
                          <a:solidFill>
                            <a:srgbClr val="000000"/>
                          </a:solidFill>
                          <a:effectLst/>
                          <a:latin typeface="Comic Sans MS" panose="030F0702030302020204" pitchFamily="66" charset="0"/>
                          <a:ea typeface="TeXGyreAdventor"/>
                          <a:cs typeface="TeXGyreAdventor"/>
                        </a:rPr>
                        <a:t>i</a:t>
                      </a:r>
                      <a:r>
                        <a:rPr lang="es-ES" sz="1000" spc="-10" dirty="0">
                          <a:solidFill>
                            <a:srgbClr val="000000"/>
                          </a:solidFill>
                          <a:effectLst/>
                          <a:latin typeface="Comic Sans MS" panose="030F0702030302020204" pitchFamily="66" charset="0"/>
                          <a:ea typeface="TeXGyreAdventor"/>
                          <a:cs typeface="TeXGyreAdventor"/>
                        </a:rPr>
                        <a:t>d</a:t>
                      </a:r>
                      <a:r>
                        <a:rPr lang="es-ES" sz="1000" dirty="0">
                          <a:solidFill>
                            <a:srgbClr val="000000"/>
                          </a:solidFill>
                          <a:effectLst/>
                          <a:latin typeface="Comic Sans MS" panose="030F0702030302020204" pitchFamily="66" charset="0"/>
                          <a:ea typeface="TeXGyreAdventor"/>
                          <a:cs typeface="TeXGyreAdventor"/>
                        </a:rPr>
                        <a:t>a</a:t>
                      </a:r>
                      <a:r>
                        <a:rPr lang="es-ES" sz="1000" spc="-105" dirty="0">
                          <a:solidFill>
                            <a:srgbClr val="000000"/>
                          </a:solidFill>
                          <a:effectLst/>
                          <a:latin typeface="Comic Sans MS" panose="030F0702030302020204" pitchFamily="66" charset="0"/>
                          <a:ea typeface="TeXGyreAdventor"/>
                          <a:cs typeface="TeXGyreAdventor"/>
                        </a:rPr>
                        <a:t> </a:t>
                      </a:r>
                      <a:r>
                        <a:rPr lang="es-ES" sz="1000" spc="10" dirty="0">
                          <a:solidFill>
                            <a:srgbClr val="000000"/>
                          </a:solidFill>
                          <a:effectLst/>
                          <a:latin typeface="Comic Sans MS" panose="030F0702030302020204" pitchFamily="66" charset="0"/>
                          <a:ea typeface="TeXGyreAdventor"/>
                          <a:cs typeface="TeXGyreAdventor"/>
                        </a:rPr>
                        <a:t>l</a:t>
                      </a:r>
                      <a:r>
                        <a:rPr lang="es-ES" sz="1000" dirty="0">
                          <a:solidFill>
                            <a:srgbClr val="000000"/>
                          </a:solidFill>
                          <a:effectLst/>
                          <a:latin typeface="Comic Sans MS" panose="030F0702030302020204" pitchFamily="66" charset="0"/>
                          <a:ea typeface="TeXGyreAdventor"/>
                          <a:cs typeface="TeXGyreAdventor"/>
                        </a:rPr>
                        <a:t>a </a:t>
                      </a:r>
                      <a:r>
                        <a:rPr lang="es-ES" sz="1000" spc="-5" dirty="0">
                          <a:solidFill>
                            <a:srgbClr val="000000"/>
                          </a:solidFill>
                          <a:effectLst/>
                          <a:latin typeface="Comic Sans MS" panose="030F0702030302020204" pitchFamily="66" charset="0"/>
                          <a:ea typeface="TeXGyreAdventor"/>
                          <a:cs typeface="TeXGyreAdventor"/>
                        </a:rPr>
                        <a:t>c</a:t>
                      </a:r>
                      <a:r>
                        <a:rPr lang="es-ES" sz="1000" spc="-15" dirty="0">
                          <a:solidFill>
                            <a:srgbClr val="000000"/>
                          </a:solidFill>
                          <a:effectLst/>
                          <a:latin typeface="Comic Sans MS" panose="030F0702030302020204" pitchFamily="66" charset="0"/>
                          <a:ea typeface="TeXGyreAdventor"/>
                          <a:cs typeface="TeXGyreAdventor"/>
                        </a:rPr>
                        <a:t>o</a:t>
                      </a:r>
                      <a:r>
                        <a:rPr lang="es-ES" sz="1000" dirty="0">
                          <a:solidFill>
                            <a:srgbClr val="000000"/>
                          </a:solidFill>
                          <a:effectLst/>
                          <a:latin typeface="Comic Sans MS" panose="030F0702030302020204" pitchFamily="66" charset="0"/>
                          <a:ea typeface="TeXGyreAdventor"/>
                          <a:cs typeface="TeXGyreAdventor"/>
                        </a:rPr>
                        <a:t>n</a:t>
                      </a:r>
                      <a:r>
                        <a:rPr lang="es-ES" sz="1000" spc="45" dirty="0">
                          <a:solidFill>
                            <a:srgbClr val="000000"/>
                          </a:solidFill>
                          <a:effectLst/>
                          <a:latin typeface="Comic Sans MS" panose="030F0702030302020204" pitchFamily="66" charset="0"/>
                          <a:ea typeface="TeXGyreAdventor"/>
                          <a:cs typeface="TeXGyreAdventor"/>
                        </a:rPr>
                        <a:t>v</a:t>
                      </a:r>
                      <a:r>
                        <a:rPr lang="es-ES" sz="1000" spc="-10" dirty="0">
                          <a:solidFill>
                            <a:srgbClr val="000000"/>
                          </a:solidFill>
                          <a:effectLst/>
                          <a:latin typeface="Comic Sans MS" panose="030F0702030302020204" pitchFamily="66" charset="0"/>
                          <a:ea typeface="TeXGyreAdventor"/>
                          <a:cs typeface="TeXGyreAdventor"/>
                        </a:rPr>
                        <a:t>e</a:t>
                      </a:r>
                      <a:r>
                        <a:rPr lang="es-ES" sz="1000"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c</a:t>
                      </a:r>
                      <a:r>
                        <a:rPr lang="es-ES" sz="1000" spc="45" dirty="0">
                          <a:solidFill>
                            <a:srgbClr val="000000"/>
                          </a:solidFill>
                          <a:effectLst/>
                          <a:latin typeface="Comic Sans MS" panose="030F0702030302020204" pitchFamily="66" charset="0"/>
                          <a:ea typeface="TeXGyreAdventor"/>
                          <a:cs typeface="TeXGyreAdventor"/>
                        </a:rPr>
                        <a:t>i</a:t>
                      </a:r>
                      <a:r>
                        <a:rPr lang="es-ES" sz="1000" spc="-15" dirty="0">
                          <a:solidFill>
                            <a:srgbClr val="000000"/>
                          </a:solidFill>
                          <a:effectLst/>
                          <a:latin typeface="Comic Sans MS" panose="030F0702030302020204" pitchFamily="66" charset="0"/>
                          <a:ea typeface="TeXGyreAdventor"/>
                          <a:cs typeface="TeXGyreAdventor"/>
                        </a:rPr>
                        <a:t>o</a:t>
                      </a:r>
                      <a:r>
                        <a:rPr lang="es-ES" sz="1000"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a</a:t>
                      </a:r>
                      <a:r>
                        <a:rPr lang="es-ES" sz="1000" spc="10" dirty="0">
                          <a:solidFill>
                            <a:srgbClr val="000000"/>
                          </a:solidFill>
                          <a:effectLst/>
                          <a:latin typeface="Comic Sans MS" panose="030F0702030302020204" pitchFamily="66" charset="0"/>
                          <a:ea typeface="TeXGyreAdventor"/>
                          <a:cs typeface="TeXGyreAdventor"/>
                        </a:rPr>
                        <a:t>l</a:t>
                      </a:r>
                      <a:r>
                        <a:rPr lang="es-ES" sz="1000" dirty="0">
                          <a:solidFill>
                            <a:srgbClr val="000000"/>
                          </a:solidFill>
                          <a:effectLst/>
                          <a:latin typeface="Comic Sans MS" panose="030F0702030302020204" pitchFamily="66" charset="0"/>
                          <a:ea typeface="TeXGyreAdventor"/>
                          <a:cs typeface="TeXGyreAdventor"/>
                        </a:rPr>
                        <a:t>.</a:t>
                      </a:r>
                      <a:endParaRPr lang="es-MX" sz="1100" dirty="0">
                        <a:effectLst/>
                        <a:latin typeface="Comic Sans MS" panose="030F0702030302020204" pitchFamily="66" charset="0"/>
                        <a:ea typeface="TeXGyreAdventor"/>
                        <a:cs typeface="TeXGyreAdventor"/>
                      </a:endParaRPr>
                    </a:p>
                    <a:p>
                      <a:endParaRPr lang="es-MX" sz="1000" dirty="0">
                        <a:latin typeface="Comic Sans MS" panose="030F0702030302020204" pitchFamily="66" charset="0"/>
                      </a:endParaRP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Asael González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1130788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3639578239"/>
              </p:ext>
            </p:extLst>
          </p:nvPr>
        </p:nvGraphicFramePr>
        <p:xfrm>
          <a:off x="237904" y="3627025"/>
          <a:ext cx="6114769" cy="80772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ES" sz="1000" dirty="0">
                          <a:solidFill>
                            <a:srgbClr val="000000"/>
                          </a:solidFill>
                          <a:effectLst/>
                          <a:latin typeface="Comic Sans MS" panose="030F0702030302020204" pitchFamily="66" charset="0"/>
                          <a:ea typeface="TeXGyreAdventor"/>
                          <a:cs typeface="TeXGyreAdventor"/>
                        </a:rPr>
                        <a:t>Escribe su nombre sin necesidad de copiarlo y va en proceso el identificar y escribir su apellido con diversos propósitos e identifica el de</a:t>
                      </a:r>
                      <a:r>
                        <a:rPr lang="es-MX" sz="1100" dirty="0">
                          <a:solidFill>
                            <a:schemeClr val="tx1"/>
                          </a:solidFill>
                          <a:effectLst/>
                          <a:latin typeface="Comic Sans MS" panose="030F0702030302020204" pitchFamily="66" charset="0"/>
                          <a:ea typeface="TeXGyreAdventor"/>
                          <a:cs typeface="TeXGyreAdventor"/>
                        </a:rPr>
                        <a:t> </a:t>
                      </a:r>
                      <a:r>
                        <a:rPr lang="es-ES" sz="1000" dirty="0">
                          <a:solidFill>
                            <a:srgbClr val="000000"/>
                          </a:solidFill>
                          <a:effectLst/>
                          <a:latin typeface="Comic Sans MS" panose="030F0702030302020204" pitchFamily="66" charset="0"/>
                          <a:ea typeface="TeXGyreAdventor"/>
                          <a:cs typeface="TeXGyreAdventor"/>
                        </a:rPr>
                        <a:t>algunos compañeros y los relaciona con la imagen.</a:t>
                      </a:r>
                      <a:endParaRPr lang="es-MX" sz="1100" dirty="0">
                        <a:effectLst/>
                        <a:latin typeface="Comic Sans MS" panose="030F0702030302020204" pitchFamily="66" charset="0"/>
                        <a:ea typeface="TeXGyreAdventor"/>
                        <a:cs typeface="TeXGyreAdventor"/>
                      </a:endParaRPr>
                    </a:p>
                    <a:p>
                      <a:endParaRPr lang="es-MX" sz="1000" dirty="0">
                        <a:latin typeface="Comic Sans MS" panose="030F0702030302020204" pitchFamily="66" charset="0"/>
                      </a:endParaRP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3460560356"/>
              </p:ext>
            </p:extLst>
          </p:nvPr>
        </p:nvGraphicFramePr>
        <p:xfrm>
          <a:off x="237904" y="6804092"/>
          <a:ext cx="6114767" cy="80772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ES" sz="1000" dirty="0">
                          <a:solidFill>
                            <a:srgbClr val="000000"/>
                          </a:solidFill>
                          <a:effectLst/>
                          <a:latin typeface="Comic Sans MS" panose="030F0702030302020204" pitchFamily="66" charset="0"/>
                          <a:ea typeface="TeXGyreAdventor"/>
                          <a:cs typeface="TeXGyreAdventor"/>
                        </a:rPr>
                        <a:t>Comunica de manera</a:t>
                      </a:r>
                      <a:r>
                        <a:rPr lang="es-MX" sz="1100" spc="0" dirty="0">
                          <a:solidFill>
                            <a:schemeClr val="tx1"/>
                          </a:solidFill>
                          <a:effectLst/>
                          <a:latin typeface="Comic Sans MS" panose="030F0702030302020204" pitchFamily="66" charset="0"/>
                          <a:ea typeface="TeXGyreAdventor"/>
                          <a:cs typeface="TeXGyreAdventor"/>
                        </a:rPr>
                        <a:t> </a:t>
                      </a:r>
                      <a:r>
                        <a:rPr lang="es-ES" sz="1000" spc="-15" dirty="0">
                          <a:solidFill>
                            <a:srgbClr val="000000"/>
                          </a:solidFill>
                          <a:effectLst/>
                          <a:latin typeface="Comic Sans MS" panose="030F0702030302020204" pitchFamily="66" charset="0"/>
                          <a:ea typeface="TeXGyreAdventor"/>
                          <a:cs typeface="TeXGyreAdventor"/>
                        </a:rPr>
                        <a:t>or</a:t>
                      </a:r>
                      <a:r>
                        <a:rPr lang="es-ES" sz="1000" spc="-5" dirty="0">
                          <a:solidFill>
                            <a:srgbClr val="000000"/>
                          </a:solidFill>
                          <a:effectLst/>
                          <a:latin typeface="Comic Sans MS" panose="030F0702030302020204" pitchFamily="66" charset="0"/>
                          <a:ea typeface="TeXGyreAdventor"/>
                          <a:cs typeface="TeXGyreAdventor"/>
                        </a:rPr>
                        <a:t>a</a:t>
                      </a:r>
                      <a:r>
                        <a:rPr lang="es-ES" sz="1000" dirty="0">
                          <a:solidFill>
                            <a:srgbClr val="000000"/>
                          </a:solidFill>
                          <a:effectLst/>
                          <a:latin typeface="Comic Sans MS" panose="030F0702030302020204" pitchFamily="66" charset="0"/>
                          <a:ea typeface="TeXGyreAdventor"/>
                          <a:cs typeface="TeXGyreAdventor"/>
                        </a:rPr>
                        <a:t>l</a:t>
                      </a:r>
                      <a:r>
                        <a:rPr lang="es-ES" sz="1000" spc="20" dirty="0">
                          <a:solidFill>
                            <a:srgbClr val="000000"/>
                          </a:solidFill>
                          <a:effectLst/>
                          <a:latin typeface="Comic Sans MS" panose="030F0702030302020204" pitchFamily="66" charset="0"/>
                          <a:ea typeface="TeXGyreAdventor"/>
                          <a:cs typeface="TeXGyreAdventor"/>
                        </a:rPr>
                        <a:t> </a:t>
                      </a:r>
                      <a:r>
                        <a:rPr lang="es-ES" sz="1000" dirty="0">
                          <a:solidFill>
                            <a:srgbClr val="000000"/>
                          </a:solidFill>
                          <a:effectLst/>
                          <a:latin typeface="Comic Sans MS" panose="030F0702030302020204" pitchFamily="66" charset="0"/>
                          <a:ea typeface="TeXGyreAdventor"/>
                          <a:cs typeface="TeXGyreAdventor"/>
                        </a:rPr>
                        <a:t>y</a:t>
                      </a:r>
                      <a:r>
                        <a:rPr lang="es-ES" sz="1000" spc="-30" dirty="0">
                          <a:solidFill>
                            <a:srgbClr val="000000"/>
                          </a:solidFill>
                          <a:effectLst/>
                          <a:latin typeface="Comic Sans MS" panose="030F0702030302020204" pitchFamily="66" charset="0"/>
                          <a:ea typeface="TeXGyreAdventor"/>
                          <a:cs typeface="TeXGyreAdventor"/>
                        </a:rPr>
                        <a:t> </a:t>
                      </a:r>
                      <a:r>
                        <a:rPr lang="es-ES" sz="1000" spc="-10" dirty="0">
                          <a:solidFill>
                            <a:srgbClr val="000000"/>
                          </a:solidFill>
                          <a:effectLst/>
                          <a:latin typeface="Comic Sans MS" panose="030F0702030302020204" pitchFamily="66" charset="0"/>
                          <a:ea typeface="TeXGyreAdventor"/>
                          <a:cs typeface="TeXGyreAdventor"/>
                        </a:rPr>
                        <a:t>e</a:t>
                      </a:r>
                      <a:r>
                        <a:rPr lang="es-ES" sz="1000" dirty="0">
                          <a:solidFill>
                            <a:srgbClr val="000000"/>
                          </a:solidFill>
                          <a:effectLst/>
                          <a:latin typeface="Comic Sans MS" panose="030F0702030302020204" pitchFamily="66" charset="0"/>
                          <a:ea typeface="TeXGyreAdventor"/>
                          <a:cs typeface="TeXGyreAdventor"/>
                        </a:rPr>
                        <a:t>s</a:t>
                      </a:r>
                      <a:r>
                        <a:rPr lang="es-ES" sz="1000" spc="-5" dirty="0">
                          <a:solidFill>
                            <a:srgbClr val="000000"/>
                          </a:solidFill>
                          <a:effectLst/>
                          <a:latin typeface="Comic Sans MS" panose="030F0702030302020204" pitchFamily="66" charset="0"/>
                          <a:ea typeface="TeXGyreAdventor"/>
                          <a:cs typeface="TeXGyreAdventor"/>
                        </a:rPr>
                        <a:t>c</a:t>
                      </a:r>
                      <a:r>
                        <a:rPr lang="es-ES" sz="1000" spc="-15" dirty="0">
                          <a:solidFill>
                            <a:srgbClr val="000000"/>
                          </a:solidFill>
                          <a:effectLst/>
                          <a:latin typeface="Comic Sans MS" panose="030F0702030302020204" pitchFamily="66" charset="0"/>
                          <a:ea typeface="TeXGyreAdventor"/>
                          <a:cs typeface="TeXGyreAdventor"/>
                        </a:rPr>
                        <a:t>r</a:t>
                      </a:r>
                      <a:r>
                        <a:rPr lang="es-ES" sz="1000" spc="45" dirty="0">
                          <a:solidFill>
                            <a:srgbClr val="000000"/>
                          </a:solidFill>
                          <a:effectLst/>
                          <a:latin typeface="Comic Sans MS" panose="030F0702030302020204" pitchFamily="66" charset="0"/>
                          <a:ea typeface="TeXGyreAdventor"/>
                          <a:cs typeface="TeXGyreAdventor"/>
                        </a:rPr>
                        <a:t>i</a:t>
                      </a:r>
                      <a:r>
                        <a:rPr lang="es-ES" sz="1000" spc="15" dirty="0">
                          <a:solidFill>
                            <a:srgbClr val="000000"/>
                          </a:solidFill>
                          <a:effectLst/>
                          <a:latin typeface="Comic Sans MS" panose="030F0702030302020204" pitchFamily="66" charset="0"/>
                          <a:ea typeface="TeXGyreAdventor"/>
                          <a:cs typeface="TeXGyreAdventor"/>
                        </a:rPr>
                        <a:t>t</a:t>
                      </a:r>
                      <a:r>
                        <a:rPr lang="es-ES" sz="1000" dirty="0">
                          <a:solidFill>
                            <a:srgbClr val="000000"/>
                          </a:solidFill>
                          <a:effectLst/>
                          <a:latin typeface="Comic Sans MS" panose="030F0702030302020204" pitchFamily="66" charset="0"/>
                          <a:ea typeface="TeXGyreAdventor"/>
                          <a:cs typeface="TeXGyreAdventor"/>
                        </a:rPr>
                        <a:t>a</a:t>
                      </a:r>
                      <a:r>
                        <a:rPr lang="es-ES" sz="1000" spc="-70" dirty="0">
                          <a:solidFill>
                            <a:srgbClr val="000000"/>
                          </a:solidFill>
                          <a:effectLst/>
                          <a:latin typeface="Comic Sans MS" panose="030F0702030302020204" pitchFamily="66" charset="0"/>
                          <a:ea typeface="TeXGyreAdventor"/>
                          <a:cs typeface="TeXGyreAdventor"/>
                        </a:rPr>
                        <a:t> </a:t>
                      </a:r>
                      <a:r>
                        <a:rPr lang="es-ES" sz="1000" spc="10" dirty="0">
                          <a:solidFill>
                            <a:srgbClr val="000000"/>
                          </a:solidFill>
                          <a:effectLst/>
                          <a:latin typeface="Comic Sans MS" panose="030F0702030302020204" pitchFamily="66" charset="0"/>
                          <a:ea typeface="TeXGyreAdventor"/>
                          <a:cs typeface="TeXGyreAdventor"/>
                        </a:rPr>
                        <a:t>l</a:t>
                      </a:r>
                      <a:r>
                        <a:rPr lang="es-ES" sz="1000" spc="-15" dirty="0">
                          <a:solidFill>
                            <a:srgbClr val="000000"/>
                          </a:solidFill>
                          <a:effectLst/>
                          <a:latin typeface="Comic Sans MS" panose="030F0702030302020204" pitchFamily="66" charset="0"/>
                          <a:ea typeface="TeXGyreAdventor"/>
                          <a:cs typeface="TeXGyreAdventor"/>
                        </a:rPr>
                        <a:t>o</a:t>
                      </a:r>
                      <a:r>
                        <a:rPr lang="es-ES" sz="1000" dirty="0">
                          <a:solidFill>
                            <a:srgbClr val="000000"/>
                          </a:solidFill>
                          <a:effectLst/>
                          <a:latin typeface="Comic Sans MS" panose="030F0702030302020204" pitchFamily="66" charset="0"/>
                          <a:ea typeface="TeXGyreAdventor"/>
                          <a:cs typeface="TeXGyreAdventor"/>
                        </a:rPr>
                        <a:t>s </a:t>
                      </a:r>
                      <a:r>
                        <a:rPr lang="es-ES" sz="1000" cap="small" dirty="0">
                          <a:solidFill>
                            <a:srgbClr val="000000"/>
                          </a:solidFill>
                          <a:effectLst/>
                          <a:latin typeface="Comic Sans MS" panose="030F0702030302020204" pitchFamily="66" charset="0"/>
                          <a:ea typeface="TeXGyreAdventor"/>
                          <a:cs typeface="TeXGyreAdventor"/>
                        </a:rPr>
                        <a:t>n</a:t>
                      </a:r>
                      <a:r>
                        <a:rPr lang="es-ES" sz="1000" cap="small" spc="-5" dirty="0">
                          <a:solidFill>
                            <a:srgbClr val="000000"/>
                          </a:solidFill>
                          <a:effectLst/>
                          <a:latin typeface="Comic Sans MS" panose="030F0702030302020204" pitchFamily="66" charset="0"/>
                          <a:ea typeface="TeXGyreAdventor"/>
                          <a:cs typeface="TeXGyreAdventor"/>
                        </a:rPr>
                        <a:t>ú</a:t>
                      </a:r>
                      <a:r>
                        <a:rPr lang="es-ES" sz="1000" spc="-10" dirty="0">
                          <a:solidFill>
                            <a:srgbClr val="000000"/>
                          </a:solidFill>
                          <a:effectLst/>
                          <a:latin typeface="Comic Sans MS" panose="030F0702030302020204" pitchFamily="66" charset="0"/>
                          <a:ea typeface="TeXGyreAdventor"/>
                          <a:cs typeface="TeXGyreAdventor"/>
                        </a:rPr>
                        <a:t>me</a:t>
                      </a:r>
                      <a:r>
                        <a:rPr lang="es-ES" sz="1000" spc="-15" dirty="0">
                          <a:solidFill>
                            <a:srgbClr val="000000"/>
                          </a:solidFill>
                          <a:effectLst/>
                          <a:latin typeface="Comic Sans MS" panose="030F0702030302020204" pitchFamily="66" charset="0"/>
                          <a:ea typeface="TeXGyreAdventor"/>
                          <a:cs typeface="TeXGyreAdventor"/>
                        </a:rPr>
                        <a:t>ro</a:t>
                      </a:r>
                      <a:r>
                        <a:rPr lang="es-ES" sz="1000" dirty="0">
                          <a:solidFill>
                            <a:srgbClr val="000000"/>
                          </a:solidFill>
                          <a:effectLst/>
                          <a:latin typeface="Comic Sans MS" panose="030F0702030302020204" pitchFamily="66" charset="0"/>
                          <a:ea typeface="TeXGyreAdventor"/>
                          <a:cs typeface="TeXGyreAdventor"/>
                        </a:rPr>
                        <a:t>s</a:t>
                      </a:r>
                      <a:r>
                        <a:rPr lang="es-ES" sz="1000" spc="10" dirty="0">
                          <a:solidFill>
                            <a:srgbClr val="000000"/>
                          </a:solidFill>
                          <a:effectLst/>
                          <a:latin typeface="Comic Sans MS" panose="030F0702030302020204" pitchFamily="66" charset="0"/>
                          <a:ea typeface="TeXGyreAdventor"/>
                          <a:cs typeface="TeXGyreAdventor"/>
                        </a:rPr>
                        <a:t> </a:t>
                      </a:r>
                      <a:r>
                        <a:rPr lang="es-ES" sz="1000" spc="-10" dirty="0">
                          <a:solidFill>
                            <a:srgbClr val="000000"/>
                          </a:solidFill>
                          <a:effectLst/>
                          <a:latin typeface="Comic Sans MS" panose="030F0702030302020204" pitchFamily="66" charset="0"/>
                          <a:ea typeface="TeXGyreAdventor"/>
                          <a:cs typeface="TeXGyreAdventor"/>
                        </a:rPr>
                        <a:t>de</a:t>
                      </a:r>
                      <a:r>
                        <a:rPr lang="es-ES" sz="1000" dirty="0">
                          <a:solidFill>
                            <a:srgbClr val="000000"/>
                          </a:solidFill>
                          <a:effectLst/>
                          <a:latin typeface="Comic Sans MS" panose="030F0702030302020204" pitchFamily="66" charset="0"/>
                          <a:ea typeface="TeXGyreAdventor"/>
                          <a:cs typeface="TeXGyreAdventor"/>
                        </a:rPr>
                        <a:t>l</a:t>
                      </a:r>
                      <a:r>
                        <a:rPr lang="es-ES" sz="1000" spc="-15" dirty="0">
                          <a:solidFill>
                            <a:srgbClr val="000000"/>
                          </a:solidFill>
                          <a:effectLst/>
                          <a:latin typeface="Comic Sans MS" panose="030F0702030302020204" pitchFamily="66" charset="0"/>
                          <a:ea typeface="TeXGyreAdventor"/>
                          <a:cs typeface="TeXGyreAdventor"/>
                        </a:rPr>
                        <a:t> </a:t>
                      </a:r>
                      <a:r>
                        <a:rPr lang="es-ES" sz="1000" dirty="0">
                          <a:solidFill>
                            <a:srgbClr val="000000"/>
                          </a:solidFill>
                          <a:effectLst/>
                          <a:latin typeface="Comic Sans MS" panose="030F0702030302020204" pitchFamily="66" charset="0"/>
                          <a:ea typeface="TeXGyreAdventor"/>
                          <a:cs typeface="TeXGyreAdventor"/>
                        </a:rPr>
                        <a:t>1</a:t>
                      </a:r>
                      <a:r>
                        <a:rPr lang="es-ES" sz="1000" spc="-10" dirty="0">
                          <a:solidFill>
                            <a:srgbClr val="000000"/>
                          </a:solidFill>
                          <a:effectLst/>
                          <a:latin typeface="Comic Sans MS" panose="030F0702030302020204" pitchFamily="66" charset="0"/>
                          <a:ea typeface="TeXGyreAdventor"/>
                          <a:cs typeface="TeXGyreAdventor"/>
                        </a:rPr>
                        <a:t> </a:t>
                      </a:r>
                      <a:r>
                        <a:rPr lang="es-ES" sz="1000" spc="-5" dirty="0">
                          <a:solidFill>
                            <a:srgbClr val="000000"/>
                          </a:solidFill>
                          <a:effectLst/>
                          <a:latin typeface="Comic Sans MS" panose="030F0702030302020204" pitchFamily="66" charset="0"/>
                          <a:ea typeface="TeXGyreAdventor"/>
                          <a:cs typeface="TeXGyreAdventor"/>
                        </a:rPr>
                        <a:t>a</a:t>
                      </a:r>
                      <a:r>
                        <a:rPr lang="es-ES" sz="1000" dirty="0">
                          <a:solidFill>
                            <a:srgbClr val="000000"/>
                          </a:solidFill>
                          <a:effectLst/>
                          <a:latin typeface="Comic Sans MS" panose="030F0702030302020204" pitchFamily="66" charset="0"/>
                          <a:ea typeface="TeXGyreAdventor"/>
                          <a:cs typeface="TeXGyreAdventor"/>
                        </a:rPr>
                        <a:t>l</a:t>
                      </a:r>
                      <a:r>
                        <a:rPr lang="es-ES" sz="1000" spc="-15" dirty="0">
                          <a:solidFill>
                            <a:srgbClr val="000000"/>
                          </a:solidFill>
                          <a:effectLst/>
                          <a:latin typeface="Comic Sans MS" panose="030F0702030302020204" pitchFamily="66" charset="0"/>
                          <a:ea typeface="TeXGyreAdventor"/>
                          <a:cs typeface="TeXGyreAdventor"/>
                        </a:rPr>
                        <a:t> </a:t>
                      </a:r>
                      <a:r>
                        <a:rPr lang="es-ES" sz="1000" spc="15" dirty="0">
                          <a:solidFill>
                            <a:srgbClr val="000000"/>
                          </a:solidFill>
                          <a:effectLst/>
                          <a:latin typeface="Comic Sans MS" panose="030F0702030302020204" pitchFamily="66" charset="0"/>
                          <a:ea typeface="TeXGyreAdventor"/>
                          <a:cs typeface="TeXGyreAdventor"/>
                        </a:rPr>
                        <a:t>1</a:t>
                      </a:r>
                      <a:r>
                        <a:rPr lang="es-ES" sz="1000" dirty="0">
                          <a:solidFill>
                            <a:srgbClr val="000000"/>
                          </a:solidFill>
                          <a:effectLst/>
                          <a:latin typeface="Comic Sans MS" panose="030F0702030302020204" pitchFamily="66" charset="0"/>
                          <a:ea typeface="TeXGyreAdventor"/>
                          <a:cs typeface="TeXGyreAdventor"/>
                        </a:rPr>
                        <a:t>0</a:t>
                      </a:r>
                      <a:r>
                        <a:rPr lang="es-ES" sz="1000" spc="-10" dirty="0">
                          <a:solidFill>
                            <a:srgbClr val="000000"/>
                          </a:solidFill>
                          <a:effectLst/>
                          <a:latin typeface="Comic Sans MS" panose="030F0702030302020204" pitchFamily="66" charset="0"/>
                          <a:ea typeface="TeXGyreAdventor"/>
                          <a:cs typeface="TeXGyreAdventor"/>
                        </a:rPr>
                        <a:t> e</a:t>
                      </a:r>
                      <a:r>
                        <a:rPr lang="es-ES" sz="1000" dirty="0">
                          <a:solidFill>
                            <a:srgbClr val="000000"/>
                          </a:solidFill>
                          <a:effectLst/>
                          <a:latin typeface="Comic Sans MS" panose="030F0702030302020204" pitchFamily="66" charset="0"/>
                          <a:ea typeface="TeXGyreAdventor"/>
                          <a:cs typeface="TeXGyreAdventor"/>
                        </a:rPr>
                        <a:t>n </a:t>
                      </a:r>
                      <a:r>
                        <a:rPr lang="es-ES" sz="1000" spc="-10" dirty="0">
                          <a:solidFill>
                            <a:srgbClr val="000000"/>
                          </a:solidFill>
                          <a:effectLst/>
                          <a:latin typeface="Comic Sans MS" panose="030F0702030302020204" pitchFamily="66" charset="0"/>
                          <a:ea typeface="TeXGyreAdventor"/>
                          <a:cs typeface="TeXGyreAdventor"/>
                        </a:rPr>
                        <a:t>d</a:t>
                      </a:r>
                      <a:r>
                        <a:rPr lang="es-ES" sz="1000" spc="45" dirty="0">
                          <a:solidFill>
                            <a:srgbClr val="000000"/>
                          </a:solidFill>
                          <a:effectLst/>
                          <a:latin typeface="Comic Sans MS" panose="030F0702030302020204" pitchFamily="66" charset="0"/>
                          <a:ea typeface="TeXGyreAdventor"/>
                          <a:cs typeface="TeXGyreAdventor"/>
                        </a:rPr>
                        <a:t>i</a:t>
                      </a:r>
                      <a:r>
                        <a:rPr lang="es-ES" sz="1000" spc="50" dirty="0">
                          <a:solidFill>
                            <a:srgbClr val="000000"/>
                          </a:solidFill>
                          <a:effectLst/>
                          <a:latin typeface="Comic Sans MS" panose="030F0702030302020204" pitchFamily="66" charset="0"/>
                          <a:ea typeface="TeXGyreAdventor"/>
                          <a:cs typeface="TeXGyreAdventor"/>
                        </a:rPr>
                        <a:t>v</a:t>
                      </a:r>
                      <a:r>
                        <a:rPr lang="es-ES" sz="1000" spc="-10" dirty="0">
                          <a:solidFill>
                            <a:srgbClr val="000000"/>
                          </a:solidFill>
                          <a:effectLst/>
                          <a:latin typeface="Comic Sans MS" panose="030F0702030302020204" pitchFamily="66" charset="0"/>
                          <a:ea typeface="TeXGyreAdventor"/>
                          <a:cs typeface="TeXGyreAdventor"/>
                        </a:rPr>
                        <a:t>e</a:t>
                      </a:r>
                      <a:r>
                        <a:rPr lang="es-ES" sz="1000" spc="-15" dirty="0">
                          <a:solidFill>
                            <a:srgbClr val="000000"/>
                          </a:solidFill>
                          <a:effectLst/>
                          <a:latin typeface="Comic Sans MS" panose="030F0702030302020204" pitchFamily="66" charset="0"/>
                          <a:ea typeface="TeXGyreAdventor"/>
                          <a:cs typeface="TeXGyreAdventor"/>
                        </a:rPr>
                        <a:t>r</a:t>
                      </a:r>
                      <a:r>
                        <a:rPr lang="es-ES" sz="1000" dirty="0">
                          <a:solidFill>
                            <a:srgbClr val="000000"/>
                          </a:solidFill>
                          <a:effectLst/>
                          <a:latin typeface="Comic Sans MS" panose="030F0702030302020204" pitchFamily="66" charset="0"/>
                          <a:ea typeface="TeXGyreAdventor"/>
                          <a:cs typeface="TeXGyreAdventor"/>
                        </a:rPr>
                        <a:t>s</a:t>
                      </a:r>
                      <a:r>
                        <a:rPr lang="es-ES" sz="1000" spc="-5" dirty="0">
                          <a:solidFill>
                            <a:srgbClr val="000000"/>
                          </a:solidFill>
                          <a:effectLst/>
                          <a:latin typeface="Comic Sans MS" panose="030F0702030302020204" pitchFamily="66" charset="0"/>
                          <a:ea typeface="TeXGyreAdventor"/>
                          <a:cs typeface="TeXGyreAdventor"/>
                        </a:rPr>
                        <a:t>a</a:t>
                      </a:r>
                      <a:r>
                        <a:rPr lang="es-ES" sz="1000" dirty="0">
                          <a:solidFill>
                            <a:srgbClr val="000000"/>
                          </a:solidFill>
                          <a:effectLst/>
                          <a:latin typeface="Comic Sans MS" panose="030F0702030302020204" pitchFamily="66" charset="0"/>
                          <a:ea typeface="TeXGyreAdventor"/>
                          <a:cs typeface="TeXGyreAdventor"/>
                        </a:rPr>
                        <a:t>s</a:t>
                      </a:r>
                      <a:r>
                        <a:rPr lang="es-ES" sz="1000" spc="-95" dirty="0">
                          <a:solidFill>
                            <a:srgbClr val="000000"/>
                          </a:solidFill>
                          <a:effectLst/>
                          <a:latin typeface="Comic Sans MS" panose="030F0702030302020204" pitchFamily="66" charset="0"/>
                          <a:ea typeface="TeXGyreAdventor"/>
                          <a:cs typeface="TeXGyreAdventor"/>
                        </a:rPr>
                        <a:t> </a:t>
                      </a:r>
                      <a:r>
                        <a:rPr lang="es-ES" sz="1000" dirty="0">
                          <a:solidFill>
                            <a:srgbClr val="000000"/>
                          </a:solidFill>
                          <a:effectLst/>
                          <a:latin typeface="Comic Sans MS" panose="030F0702030302020204" pitchFamily="66" charset="0"/>
                          <a:ea typeface="TeXGyreAdventor"/>
                          <a:cs typeface="TeXGyreAdventor"/>
                        </a:rPr>
                        <a:t>s</a:t>
                      </a:r>
                      <a:r>
                        <a:rPr lang="es-ES" sz="1000" spc="45" dirty="0">
                          <a:solidFill>
                            <a:srgbClr val="000000"/>
                          </a:solidFill>
                          <a:effectLst/>
                          <a:latin typeface="Comic Sans MS" panose="030F0702030302020204" pitchFamily="66" charset="0"/>
                          <a:ea typeface="TeXGyreAdventor"/>
                          <a:cs typeface="TeXGyreAdventor"/>
                        </a:rPr>
                        <a:t>i</a:t>
                      </a:r>
                      <a:r>
                        <a:rPr lang="es-ES" sz="1000" spc="15" dirty="0">
                          <a:solidFill>
                            <a:srgbClr val="000000"/>
                          </a:solidFill>
                          <a:effectLst/>
                          <a:latin typeface="Comic Sans MS" panose="030F0702030302020204" pitchFamily="66" charset="0"/>
                          <a:ea typeface="TeXGyreAdventor"/>
                          <a:cs typeface="TeXGyreAdventor"/>
                        </a:rPr>
                        <a:t>t</a:t>
                      </a:r>
                      <a:r>
                        <a:rPr lang="es-ES" sz="1000" dirty="0">
                          <a:solidFill>
                            <a:srgbClr val="000000"/>
                          </a:solidFill>
                          <a:effectLst/>
                          <a:latin typeface="Comic Sans MS" panose="030F0702030302020204" pitchFamily="66" charset="0"/>
                          <a:ea typeface="TeXGyreAdventor"/>
                          <a:cs typeface="TeXGyreAdventor"/>
                        </a:rPr>
                        <a:t>u</a:t>
                      </a:r>
                      <a:r>
                        <a:rPr lang="es-ES" sz="1000" spc="-5" dirty="0">
                          <a:solidFill>
                            <a:srgbClr val="000000"/>
                          </a:solidFill>
                          <a:effectLst/>
                          <a:latin typeface="Comic Sans MS" panose="030F0702030302020204" pitchFamily="66" charset="0"/>
                          <a:ea typeface="TeXGyreAdventor"/>
                          <a:cs typeface="TeXGyreAdventor"/>
                        </a:rPr>
                        <a:t>ac</a:t>
                      </a:r>
                      <a:r>
                        <a:rPr lang="es-ES" sz="1000" spc="10" dirty="0">
                          <a:solidFill>
                            <a:srgbClr val="000000"/>
                          </a:solidFill>
                          <a:effectLst/>
                          <a:latin typeface="Comic Sans MS" panose="030F0702030302020204" pitchFamily="66" charset="0"/>
                          <a:ea typeface="TeXGyreAdventor"/>
                          <a:cs typeface="TeXGyreAdventor"/>
                        </a:rPr>
                        <a:t>i</a:t>
                      </a:r>
                      <a:r>
                        <a:rPr lang="es-ES" sz="1000" spc="-15" dirty="0">
                          <a:solidFill>
                            <a:srgbClr val="000000"/>
                          </a:solidFill>
                          <a:effectLst/>
                          <a:latin typeface="Comic Sans MS" panose="030F0702030302020204" pitchFamily="66" charset="0"/>
                          <a:ea typeface="TeXGyreAdventor"/>
                          <a:cs typeface="TeXGyreAdventor"/>
                        </a:rPr>
                        <a:t>o</a:t>
                      </a:r>
                      <a:r>
                        <a:rPr lang="es-ES" sz="1000"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e</a:t>
                      </a:r>
                      <a:r>
                        <a:rPr lang="es-ES" sz="1000" dirty="0">
                          <a:solidFill>
                            <a:srgbClr val="000000"/>
                          </a:solidFill>
                          <a:effectLst/>
                          <a:latin typeface="Comic Sans MS" panose="030F0702030302020204" pitchFamily="66" charset="0"/>
                          <a:ea typeface="TeXGyreAdventor"/>
                          <a:cs typeface="TeXGyreAdventor"/>
                        </a:rPr>
                        <a:t>s</a:t>
                      </a:r>
                      <a:r>
                        <a:rPr lang="es-ES" sz="1000" spc="-95" dirty="0">
                          <a:solidFill>
                            <a:srgbClr val="000000"/>
                          </a:solidFill>
                          <a:effectLst/>
                          <a:latin typeface="Comic Sans MS" panose="030F0702030302020204" pitchFamily="66" charset="0"/>
                          <a:ea typeface="TeXGyreAdventor"/>
                          <a:cs typeface="TeXGyreAdventor"/>
                        </a:rPr>
                        <a:t> </a:t>
                      </a:r>
                      <a:r>
                        <a:rPr lang="es-ES" sz="1000" dirty="0">
                          <a:solidFill>
                            <a:srgbClr val="000000"/>
                          </a:solidFill>
                          <a:effectLst/>
                          <a:latin typeface="Comic Sans MS" panose="030F0702030302020204" pitchFamily="66" charset="0"/>
                          <a:ea typeface="TeXGyreAdventor"/>
                          <a:cs typeface="TeXGyreAdventor"/>
                        </a:rPr>
                        <a:t>y </a:t>
                      </a:r>
                      <a:r>
                        <a:rPr lang="es-ES" sz="1000" spc="-10" dirty="0">
                          <a:solidFill>
                            <a:srgbClr val="000000"/>
                          </a:solidFill>
                          <a:effectLst/>
                          <a:latin typeface="Comic Sans MS" panose="030F0702030302020204" pitchFamily="66" charset="0"/>
                          <a:ea typeface="TeXGyreAdventor"/>
                          <a:cs typeface="TeXGyreAdventor"/>
                        </a:rPr>
                        <a:t>d</a:t>
                      </a:r>
                      <a:r>
                        <a:rPr lang="es-ES" sz="1000" dirty="0">
                          <a:solidFill>
                            <a:srgbClr val="000000"/>
                          </a:solidFill>
                          <a:effectLst/>
                          <a:latin typeface="Comic Sans MS" panose="030F0702030302020204" pitchFamily="66" charset="0"/>
                          <a:ea typeface="TeXGyreAdventor"/>
                          <a:cs typeface="TeXGyreAdventor"/>
                        </a:rPr>
                        <a:t>e </a:t>
                      </a:r>
                      <a:r>
                        <a:rPr lang="es-ES" sz="1000" spc="-10" dirty="0">
                          <a:solidFill>
                            <a:srgbClr val="000000"/>
                          </a:solidFill>
                          <a:effectLst/>
                          <a:latin typeface="Comic Sans MS" panose="030F0702030302020204" pitchFamily="66" charset="0"/>
                          <a:ea typeface="TeXGyreAdventor"/>
                          <a:cs typeface="TeXGyreAdventor"/>
                        </a:rPr>
                        <a:t>d</a:t>
                      </a:r>
                      <a:r>
                        <a:rPr lang="es-ES" sz="1000" spc="45" dirty="0">
                          <a:solidFill>
                            <a:srgbClr val="000000"/>
                          </a:solidFill>
                          <a:effectLst/>
                          <a:latin typeface="Comic Sans MS" panose="030F0702030302020204" pitchFamily="66" charset="0"/>
                          <a:ea typeface="TeXGyreAdventor"/>
                          <a:cs typeface="TeXGyreAdventor"/>
                        </a:rPr>
                        <a:t>i</a:t>
                      </a:r>
                      <a:r>
                        <a:rPr lang="es-ES" sz="1000" spc="5" dirty="0">
                          <a:solidFill>
                            <a:srgbClr val="000000"/>
                          </a:solidFill>
                          <a:effectLst/>
                          <a:latin typeface="Comic Sans MS" panose="030F0702030302020204" pitchFamily="66" charset="0"/>
                          <a:ea typeface="TeXGyreAdventor"/>
                          <a:cs typeface="TeXGyreAdventor"/>
                        </a:rPr>
                        <a:t>f</a:t>
                      </a:r>
                      <a:r>
                        <a:rPr lang="es-ES" sz="1000" spc="-10" dirty="0">
                          <a:solidFill>
                            <a:srgbClr val="000000"/>
                          </a:solidFill>
                          <a:effectLst/>
                          <a:latin typeface="Comic Sans MS" panose="030F0702030302020204" pitchFamily="66" charset="0"/>
                          <a:ea typeface="TeXGyreAdventor"/>
                          <a:cs typeface="TeXGyreAdventor"/>
                        </a:rPr>
                        <a:t>e</a:t>
                      </a:r>
                      <a:r>
                        <a:rPr lang="es-ES" sz="1000" spc="-15" dirty="0">
                          <a:solidFill>
                            <a:srgbClr val="000000"/>
                          </a:solidFill>
                          <a:effectLst/>
                          <a:latin typeface="Comic Sans MS" panose="030F0702030302020204" pitchFamily="66" charset="0"/>
                          <a:ea typeface="TeXGyreAdventor"/>
                          <a:cs typeface="TeXGyreAdventor"/>
                        </a:rPr>
                        <a:t>r</a:t>
                      </a:r>
                      <a:r>
                        <a:rPr lang="es-ES" sz="1000" spc="-10" dirty="0">
                          <a:solidFill>
                            <a:srgbClr val="000000"/>
                          </a:solidFill>
                          <a:effectLst/>
                          <a:latin typeface="Comic Sans MS" panose="030F0702030302020204" pitchFamily="66" charset="0"/>
                          <a:ea typeface="TeXGyreAdventor"/>
                          <a:cs typeface="TeXGyreAdventor"/>
                        </a:rPr>
                        <a:t>e</a:t>
                      </a:r>
                      <a:r>
                        <a:rPr lang="es-ES" sz="1000"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t</a:t>
                      </a:r>
                      <a:r>
                        <a:rPr lang="es-ES" sz="1000" spc="-10" dirty="0">
                          <a:solidFill>
                            <a:srgbClr val="000000"/>
                          </a:solidFill>
                          <a:effectLst/>
                          <a:latin typeface="Comic Sans MS" panose="030F0702030302020204" pitchFamily="66" charset="0"/>
                          <a:ea typeface="TeXGyreAdventor"/>
                          <a:cs typeface="TeXGyreAdventor"/>
                        </a:rPr>
                        <a:t>e</a:t>
                      </a:r>
                      <a:r>
                        <a:rPr lang="es-ES" sz="1000" dirty="0">
                          <a:solidFill>
                            <a:srgbClr val="000000"/>
                          </a:solidFill>
                          <a:effectLst/>
                          <a:latin typeface="Comic Sans MS" panose="030F0702030302020204" pitchFamily="66" charset="0"/>
                          <a:ea typeface="TeXGyreAdventor"/>
                          <a:cs typeface="TeXGyreAdventor"/>
                        </a:rPr>
                        <a:t>s</a:t>
                      </a:r>
                      <a:r>
                        <a:rPr lang="es-ES" sz="1000" spc="-95" dirty="0">
                          <a:solidFill>
                            <a:srgbClr val="000000"/>
                          </a:solidFill>
                          <a:effectLst/>
                          <a:latin typeface="Comic Sans MS" panose="030F0702030302020204" pitchFamily="66" charset="0"/>
                          <a:ea typeface="TeXGyreAdventor"/>
                          <a:cs typeface="TeXGyreAdventor"/>
                        </a:rPr>
                        <a:t> </a:t>
                      </a:r>
                      <a:r>
                        <a:rPr lang="es-ES" sz="1000" spc="-10" dirty="0">
                          <a:solidFill>
                            <a:srgbClr val="000000"/>
                          </a:solidFill>
                          <a:effectLst/>
                          <a:latin typeface="Comic Sans MS" panose="030F0702030302020204" pitchFamily="66" charset="0"/>
                          <a:ea typeface="TeXGyreAdventor"/>
                          <a:cs typeface="TeXGyreAdventor"/>
                        </a:rPr>
                        <a:t>m</a:t>
                      </a:r>
                      <a:r>
                        <a:rPr lang="es-ES" sz="1000" spc="-5" dirty="0">
                          <a:solidFill>
                            <a:srgbClr val="000000"/>
                          </a:solidFill>
                          <a:effectLst/>
                          <a:latin typeface="Comic Sans MS" panose="030F0702030302020204" pitchFamily="66" charset="0"/>
                          <a:ea typeface="TeXGyreAdventor"/>
                          <a:cs typeface="TeXGyreAdventor"/>
                        </a:rPr>
                        <a:t>a</a:t>
                      </a:r>
                      <a:r>
                        <a:rPr lang="es-ES" sz="1000"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e</a:t>
                      </a:r>
                      <a:r>
                        <a:rPr lang="es-ES" sz="1000" spc="-15" dirty="0">
                          <a:solidFill>
                            <a:srgbClr val="000000"/>
                          </a:solidFill>
                          <a:effectLst/>
                          <a:latin typeface="Comic Sans MS" panose="030F0702030302020204" pitchFamily="66" charset="0"/>
                          <a:ea typeface="TeXGyreAdventor"/>
                          <a:cs typeface="TeXGyreAdventor"/>
                        </a:rPr>
                        <a:t>r</a:t>
                      </a:r>
                      <a:r>
                        <a:rPr lang="es-ES" sz="1000" spc="-5" dirty="0">
                          <a:solidFill>
                            <a:srgbClr val="000000"/>
                          </a:solidFill>
                          <a:effectLst/>
                          <a:latin typeface="Comic Sans MS" panose="030F0702030302020204" pitchFamily="66" charset="0"/>
                          <a:ea typeface="TeXGyreAdventor"/>
                          <a:cs typeface="TeXGyreAdventor"/>
                        </a:rPr>
                        <a:t>a</a:t>
                      </a:r>
                      <a:r>
                        <a:rPr lang="es-ES" sz="1000" dirty="0">
                          <a:solidFill>
                            <a:srgbClr val="000000"/>
                          </a:solidFill>
                          <a:effectLst/>
                          <a:latin typeface="Comic Sans MS" panose="030F0702030302020204" pitchFamily="66" charset="0"/>
                          <a:ea typeface="TeXGyreAdventor"/>
                          <a:cs typeface="TeXGyreAdventor"/>
                        </a:rPr>
                        <a:t>s, </a:t>
                      </a:r>
                      <a:r>
                        <a:rPr lang="es-ES" sz="1000" spc="45" dirty="0">
                          <a:solidFill>
                            <a:srgbClr val="000000"/>
                          </a:solidFill>
                          <a:effectLst/>
                          <a:latin typeface="Comic Sans MS" panose="030F0702030302020204" pitchFamily="66" charset="0"/>
                          <a:ea typeface="TeXGyreAdventor"/>
                          <a:cs typeface="TeXGyreAdventor"/>
                        </a:rPr>
                        <a:t>i</a:t>
                      </a:r>
                      <a:r>
                        <a:rPr lang="es-ES" sz="1000" spc="-5"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c</a:t>
                      </a:r>
                      <a:r>
                        <a:rPr lang="es-ES" sz="1000" spc="10" dirty="0">
                          <a:solidFill>
                            <a:srgbClr val="000000"/>
                          </a:solidFill>
                          <a:effectLst/>
                          <a:latin typeface="Comic Sans MS" panose="030F0702030302020204" pitchFamily="66" charset="0"/>
                          <a:ea typeface="TeXGyreAdventor"/>
                          <a:cs typeface="TeXGyreAdventor"/>
                        </a:rPr>
                        <a:t>l</a:t>
                      </a:r>
                      <a:r>
                        <a:rPr lang="es-ES" sz="1000" dirty="0">
                          <a:solidFill>
                            <a:srgbClr val="000000"/>
                          </a:solidFill>
                          <a:effectLst/>
                          <a:latin typeface="Comic Sans MS" panose="030F0702030302020204" pitchFamily="66" charset="0"/>
                          <a:ea typeface="TeXGyreAdventor"/>
                          <a:cs typeface="TeXGyreAdventor"/>
                        </a:rPr>
                        <a:t>u</a:t>
                      </a:r>
                      <a:r>
                        <a:rPr lang="es-ES" sz="1000" spc="45" dirty="0">
                          <a:solidFill>
                            <a:srgbClr val="000000"/>
                          </a:solidFill>
                          <a:effectLst/>
                          <a:latin typeface="Comic Sans MS" panose="030F0702030302020204" pitchFamily="66" charset="0"/>
                          <a:ea typeface="TeXGyreAdventor"/>
                          <a:cs typeface="TeXGyreAdventor"/>
                        </a:rPr>
                        <a:t>i</a:t>
                      </a:r>
                      <a:r>
                        <a:rPr lang="es-ES" sz="1000" spc="-10" dirty="0">
                          <a:solidFill>
                            <a:srgbClr val="000000"/>
                          </a:solidFill>
                          <a:effectLst/>
                          <a:latin typeface="Comic Sans MS" panose="030F0702030302020204" pitchFamily="66" charset="0"/>
                          <a:ea typeface="TeXGyreAdventor"/>
                          <a:cs typeface="TeXGyreAdventor"/>
                        </a:rPr>
                        <a:t>d</a:t>
                      </a:r>
                      <a:r>
                        <a:rPr lang="es-ES" sz="1000" dirty="0">
                          <a:solidFill>
                            <a:srgbClr val="000000"/>
                          </a:solidFill>
                          <a:effectLst/>
                          <a:latin typeface="Comic Sans MS" panose="030F0702030302020204" pitchFamily="66" charset="0"/>
                          <a:ea typeface="TeXGyreAdventor"/>
                          <a:cs typeface="TeXGyreAdventor"/>
                        </a:rPr>
                        <a:t>a</a:t>
                      </a:r>
                      <a:r>
                        <a:rPr lang="es-ES" sz="1000" spc="-105" dirty="0">
                          <a:solidFill>
                            <a:srgbClr val="000000"/>
                          </a:solidFill>
                          <a:effectLst/>
                          <a:latin typeface="Comic Sans MS" panose="030F0702030302020204" pitchFamily="66" charset="0"/>
                          <a:ea typeface="TeXGyreAdventor"/>
                          <a:cs typeface="TeXGyreAdventor"/>
                        </a:rPr>
                        <a:t> </a:t>
                      </a:r>
                      <a:r>
                        <a:rPr lang="es-ES" sz="1000" spc="10" dirty="0">
                          <a:solidFill>
                            <a:srgbClr val="000000"/>
                          </a:solidFill>
                          <a:effectLst/>
                          <a:latin typeface="Comic Sans MS" panose="030F0702030302020204" pitchFamily="66" charset="0"/>
                          <a:ea typeface="TeXGyreAdventor"/>
                          <a:cs typeface="TeXGyreAdventor"/>
                        </a:rPr>
                        <a:t>l</a:t>
                      </a:r>
                      <a:r>
                        <a:rPr lang="es-ES" sz="1000" dirty="0">
                          <a:solidFill>
                            <a:srgbClr val="000000"/>
                          </a:solidFill>
                          <a:effectLst/>
                          <a:latin typeface="Comic Sans MS" panose="030F0702030302020204" pitchFamily="66" charset="0"/>
                          <a:ea typeface="TeXGyreAdventor"/>
                          <a:cs typeface="TeXGyreAdventor"/>
                        </a:rPr>
                        <a:t>a </a:t>
                      </a:r>
                      <a:r>
                        <a:rPr lang="es-ES" sz="1000" spc="-5" dirty="0">
                          <a:solidFill>
                            <a:srgbClr val="000000"/>
                          </a:solidFill>
                          <a:effectLst/>
                          <a:latin typeface="Comic Sans MS" panose="030F0702030302020204" pitchFamily="66" charset="0"/>
                          <a:ea typeface="TeXGyreAdventor"/>
                          <a:cs typeface="TeXGyreAdventor"/>
                        </a:rPr>
                        <a:t>c</a:t>
                      </a:r>
                      <a:r>
                        <a:rPr lang="es-ES" sz="1000" spc="-15" dirty="0">
                          <a:solidFill>
                            <a:srgbClr val="000000"/>
                          </a:solidFill>
                          <a:effectLst/>
                          <a:latin typeface="Comic Sans MS" panose="030F0702030302020204" pitchFamily="66" charset="0"/>
                          <a:ea typeface="TeXGyreAdventor"/>
                          <a:cs typeface="TeXGyreAdventor"/>
                        </a:rPr>
                        <a:t>o</a:t>
                      </a:r>
                      <a:r>
                        <a:rPr lang="es-ES" sz="1000" dirty="0">
                          <a:solidFill>
                            <a:srgbClr val="000000"/>
                          </a:solidFill>
                          <a:effectLst/>
                          <a:latin typeface="Comic Sans MS" panose="030F0702030302020204" pitchFamily="66" charset="0"/>
                          <a:ea typeface="TeXGyreAdventor"/>
                          <a:cs typeface="TeXGyreAdventor"/>
                        </a:rPr>
                        <a:t>n</a:t>
                      </a:r>
                      <a:r>
                        <a:rPr lang="es-ES" sz="1000" spc="45" dirty="0">
                          <a:solidFill>
                            <a:srgbClr val="000000"/>
                          </a:solidFill>
                          <a:effectLst/>
                          <a:latin typeface="Comic Sans MS" panose="030F0702030302020204" pitchFamily="66" charset="0"/>
                          <a:ea typeface="TeXGyreAdventor"/>
                          <a:cs typeface="TeXGyreAdventor"/>
                        </a:rPr>
                        <a:t>v</a:t>
                      </a:r>
                      <a:r>
                        <a:rPr lang="es-ES" sz="1000" spc="-10" dirty="0">
                          <a:solidFill>
                            <a:srgbClr val="000000"/>
                          </a:solidFill>
                          <a:effectLst/>
                          <a:latin typeface="Comic Sans MS" panose="030F0702030302020204" pitchFamily="66" charset="0"/>
                          <a:ea typeface="TeXGyreAdventor"/>
                          <a:cs typeface="TeXGyreAdventor"/>
                        </a:rPr>
                        <a:t>e</a:t>
                      </a:r>
                      <a:r>
                        <a:rPr lang="es-ES" sz="1000"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c</a:t>
                      </a:r>
                      <a:r>
                        <a:rPr lang="es-ES" sz="1000" spc="45" dirty="0">
                          <a:solidFill>
                            <a:srgbClr val="000000"/>
                          </a:solidFill>
                          <a:effectLst/>
                          <a:latin typeface="Comic Sans MS" panose="030F0702030302020204" pitchFamily="66" charset="0"/>
                          <a:ea typeface="TeXGyreAdventor"/>
                          <a:cs typeface="TeXGyreAdventor"/>
                        </a:rPr>
                        <a:t>i</a:t>
                      </a:r>
                      <a:r>
                        <a:rPr lang="es-ES" sz="1000" spc="-15" dirty="0">
                          <a:solidFill>
                            <a:srgbClr val="000000"/>
                          </a:solidFill>
                          <a:effectLst/>
                          <a:latin typeface="Comic Sans MS" panose="030F0702030302020204" pitchFamily="66" charset="0"/>
                          <a:ea typeface="TeXGyreAdventor"/>
                          <a:cs typeface="TeXGyreAdventor"/>
                        </a:rPr>
                        <a:t>o</a:t>
                      </a:r>
                      <a:r>
                        <a:rPr lang="es-ES" sz="1000" dirty="0">
                          <a:solidFill>
                            <a:srgbClr val="000000"/>
                          </a:solidFill>
                          <a:effectLst/>
                          <a:latin typeface="Comic Sans MS" panose="030F0702030302020204" pitchFamily="66" charset="0"/>
                          <a:ea typeface="TeXGyreAdventor"/>
                          <a:cs typeface="TeXGyreAdventor"/>
                        </a:rPr>
                        <a:t>n</a:t>
                      </a:r>
                      <a:r>
                        <a:rPr lang="es-ES" sz="1000" spc="-10" dirty="0">
                          <a:solidFill>
                            <a:srgbClr val="000000"/>
                          </a:solidFill>
                          <a:effectLst/>
                          <a:latin typeface="Comic Sans MS" panose="030F0702030302020204" pitchFamily="66" charset="0"/>
                          <a:ea typeface="TeXGyreAdventor"/>
                          <a:cs typeface="TeXGyreAdventor"/>
                        </a:rPr>
                        <a:t>a</a:t>
                      </a:r>
                      <a:r>
                        <a:rPr lang="es-ES" sz="1000" spc="10" dirty="0">
                          <a:solidFill>
                            <a:srgbClr val="000000"/>
                          </a:solidFill>
                          <a:effectLst/>
                          <a:latin typeface="Comic Sans MS" panose="030F0702030302020204" pitchFamily="66" charset="0"/>
                          <a:ea typeface="TeXGyreAdventor"/>
                          <a:cs typeface="TeXGyreAdventor"/>
                        </a:rPr>
                        <a:t>l</a:t>
                      </a:r>
                      <a:r>
                        <a:rPr lang="es-ES" sz="1000" dirty="0">
                          <a:solidFill>
                            <a:srgbClr val="000000"/>
                          </a:solidFill>
                          <a:effectLst/>
                          <a:latin typeface="Comic Sans MS" panose="030F0702030302020204" pitchFamily="66" charset="0"/>
                          <a:ea typeface="TeXGyreAdventor"/>
                          <a:cs typeface="TeXGyreAdventor"/>
                        </a:rPr>
                        <a:t>.</a:t>
                      </a:r>
                      <a:endParaRPr lang="es-MX" sz="1100" dirty="0">
                        <a:effectLst/>
                        <a:latin typeface="Comic Sans MS" panose="030F0702030302020204" pitchFamily="66" charset="0"/>
                        <a:ea typeface="TeXGyreAdventor"/>
                        <a:cs typeface="TeXGyreAdventor"/>
                      </a:endParaRPr>
                    </a:p>
                    <a:p>
                      <a:endParaRPr lang="es-MX" sz="1000" dirty="0">
                        <a:latin typeface="Comic Sans MS" panose="030F0702030302020204" pitchFamily="66" charset="0"/>
                      </a:endParaRP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Uziel González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2644277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3845188468"/>
              </p:ext>
            </p:extLst>
          </p:nvPr>
        </p:nvGraphicFramePr>
        <p:xfrm>
          <a:off x="237904" y="3627025"/>
          <a:ext cx="6114769" cy="7924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su nombre con apoyo de grafías e identifica la mayoría de las letras de su nombre por medio del alfabeto móvil, al principio le consto trabajo, pero logró identificar los nombres de sus compañeros con la imagen.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3939174485"/>
              </p:ext>
            </p:extLst>
          </p:nvPr>
        </p:nvGraphicFramePr>
        <p:xfrm>
          <a:off x="237904" y="6804092"/>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Comunica de manera oral hasta el número 8 y con la ayuda de la educadora hasta el número 20.</a:t>
                      </a:r>
                    </a:p>
                    <a:p>
                      <a:r>
                        <a:rPr lang="es-MX" sz="1000" dirty="0">
                          <a:latin typeface="Comic Sans MS" panose="030F0702030302020204" pitchFamily="66" charset="0"/>
                        </a:rPr>
                        <a:t>Le cuata un poco de trabajo identificar la cantidad de objetos con el número e igual forma requiere apoyo grafico para identificar el número.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Madelein Moreno</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1471186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939050164"/>
              </p:ext>
            </p:extLst>
          </p:nvPr>
        </p:nvGraphicFramePr>
        <p:xfrm>
          <a:off x="237904" y="3627025"/>
          <a:ext cx="6114769" cy="7924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Realiza grafías para escribir su nombre, pero al momento de recibir apoyo grafico lo logra copiar. Le cuesta un poco de trabajo identificar las letras de su nombre por medio del alfabeto móvil. (puede ser que el día que asistió no trabajo con animo, pues estaba enfermo y vomito en clase)</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3214162705"/>
              </p:ext>
            </p:extLst>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No se pudo observar el proceso.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Jonathan David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3577092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1476850287"/>
              </p:ext>
            </p:extLst>
          </p:nvPr>
        </p:nvGraphicFramePr>
        <p:xfrm>
          <a:off x="237904" y="3627025"/>
          <a:ext cx="6114769" cy="6400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su primer nombre sin necesidad de copiarlo, e identifica fácilmente las letras de su nombre con ayuda del alfabeto móvil.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2973113780"/>
              </p:ext>
            </p:extLst>
          </p:nvPr>
        </p:nvGraphicFramePr>
        <p:xfrm>
          <a:off x="237904" y="6804092"/>
          <a:ext cx="6114767" cy="6400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En clases pasadas se observo que el alumno sabe contar hasta el número 10 y con ayuda de la educadora hasta el número 20,</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Mario Iván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574216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Un dibujo de un perro&#10;&#10;Descripción generada automáticamente con confianza media">
            <a:extLst>
              <a:ext uri="{FF2B5EF4-FFF2-40B4-BE49-F238E27FC236}">
                <a16:creationId xmlns:a16="http://schemas.microsoft.com/office/drawing/2014/main" id="{EED4813A-25B8-4296-906F-3DE7D0F983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659563" cy="9359900"/>
          </a:xfrm>
          <a:prstGeom prst="rect">
            <a:avLst/>
          </a:prstGeom>
        </p:spPr>
      </p:pic>
      <p:sp>
        <p:nvSpPr>
          <p:cNvPr id="10" name="Rectángulo 9">
            <a:extLst>
              <a:ext uri="{FF2B5EF4-FFF2-40B4-BE49-F238E27FC236}">
                <a16:creationId xmlns:a16="http://schemas.microsoft.com/office/drawing/2014/main" id="{F05CA4E0-9101-4E37-9319-95F6B0829875}"/>
              </a:ext>
            </a:extLst>
          </p:cNvPr>
          <p:cNvSpPr/>
          <p:nvPr/>
        </p:nvSpPr>
        <p:spPr>
          <a:xfrm>
            <a:off x="1013242" y="2882534"/>
            <a:ext cx="2448417" cy="33485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D3B6F2E2-7CB1-470B-B143-C22908973606}"/>
              </a:ext>
            </a:extLst>
          </p:cNvPr>
          <p:cNvSpPr/>
          <p:nvPr/>
        </p:nvSpPr>
        <p:spPr>
          <a:xfrm>
            <a:off x="3658730" y="2894101"/>
            <a:ext cx="1987591" cy="33485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a:extLst>
              <a:ext uri="{FF2B5EF4-FFF2-40B4-BE49-F238E27FC236}">
                <a16:creationId xmlns:a16="http://schemas.microsoft.com/office/drawing/2014/main" id="{105223CA-38EF-49BC-AA1A-7E72780AB5FF}"/>
              </a:ext>
            </a:extLst>
          </p:cNvPr>
          <p:cNvSpPr/>
          <p:nvPr/>
        </p:nvSpPr>
        <p:spPr>
          <a:xfrm>
            <a:off x="2762517" y="3822782"/>
            <a:ext cx="216569" cy="33485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Rectángulo 12">
            <a:extLst>
              <a:ext uri="{FF2B5EF4-FFF2-40B4-BE49-F238E27FC236}">
                <a16:creationId xmlns:a16="http://schemas.microsoft.com/office/drawing/2014/main" id="{8B76D056-DEF9-46A6-B853-EC3938A856B4}"/>
              </a:ext>
            </a:extLst>
          </p:cNvPr>
          <p:cNvSpPr/>
          <p:nvPr/>
        </p:nvSpPr>
        <p:spPr>
          <a:xfrm>
            <a:off x="3208280" y="3822782"/>
            <a:ext cx="688766" cy="26147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86C5A5EF-19B1-46CC-8EE4-2E784D23DA42}"/>
              </a:ext>
            </a:extLst>
          </p:cNvPr>
          <p:cNvSpPr txBox="1"/>
          <p:nvPr/>
        </p:nvSpPr>
        <p:spPr>
          <a:xfrm>
            <a:off x="440867" y="2105567"/>
            <a:ext cx="5777828" cy="2246769"/>
          </a:xfrm>
          <a:prstGeom prst="rect">
            <a:avLst/>
          </a:prstGeom>
          <a:noFill/>
        </p:spPr>
        <p:txBody>
          <a:bodyPr wrap="square" rtlCol="0">
            <a:spAutoFit/>
          </a:bodyPr>
          <a:lstStyle/>
          <a:p>
            <a:pPr algn="ctr"/>
            <a:r>
              <a:rPr lang="es-MX" sz="3200" dirty="0">
                <a:latin typeface="Comic Sans MS" panose="030F0702030302020204" pitchFamily="66" charset="0"/>
              </a:rPr>
              <a:t>J.N. Alma Garza</a:t>
            </a:r>
          </a:p>
          <a:p>
            <a:pPr algn="ctr"/>
            <a:r>
              <a:rPr lang="es-MX" sz="5400" dirty="0">
                <a:solidFill>
                  <a:srgbClr val="FE0000"/>
                </a:solidFill>
                <a:latin typeface="KG A Little Swag" panose="02000000000000000000" pitchFamily="2" charset="0"/>
              </a:rPr>
              <a:t>E</a:t>
            </a:r>
            <a:r>
              <a:rPr lang="es-MX" sz="5400" dirty="0">
                <a:solidFill>
                  <a:srgbClr val="FFC000"/>
                </a:solidFill>
                <a:latin typeface="KG A Little Swag" panose="02000000000000000000" pitchFamily="2" charset="0"/>
              </a:rPr>
              <a:t>v</a:t>
            </a:r>
            <a:r>
              <a:rPr lang="es-MX" sz="5400" dirty="0">
                <a:solidFill>
                  <a:srgbClr val="FFFF00"/>
                </a:solidFill>
                <a:latin typeface="KG A Little Swag" panose="02000000000000000000" pitchFamily="2" charset="0"/>
              </a:rPr>
              <a:t>a</a:t>
            </a:r>
            <a:r>
              <a:rPr lang="es-MX" sz="5400" dirty="0">
                <a:solidFill>
                  <a:srgbClr val="92D050"/>
                </a:solidFill>
                <a:latin typeface="KG A Little Swag" panose="02000000000000000000" pitchFamily="2" charset="0"/>
              </a:rPr>
              <a:t>l</a:t>
            </a:r>
            <a:r>
              <a:rPr lang="es-MX" sz="5400" dirty="0">
                <a:solidFill>
                  <a:srgbClr val="00B0F0"/>
                </a:solidFill>
                <a:latin typeface="KG A Little Swag" panose="02000000000000000000" pitchFamily="2" charset="0"/>
              </a:rPr>
              <a:t>u</a:t>
            </a:r>
            <a:r>
              <a:rPr lang="es-MX" sz="5400" dirty="0">
                <a:solidFill>
                  <a:srgbClr val="7030A0"/>
                </a:solidFill>
                <a:latin typeface="KG A Little Swag" panose="02000000000000000000" pitchFamily="2" charset="0"/>
              </a:rPr>
              <a:t>a</a:t>
            </a:r>
            <a:r>
              <a:rPr lang="es-MX" sz="5400" dirty="0">
                <a:solidFill>
                  <a:srgbClr val="E05B83"/>
                </a:solidFill>
                <a:latin typeface="KG A Little Swag" panose="02000000000000000000" pitchFamily="2" charset="0"/>
              </a:rPr>
              <a:t>c</a:t>
            </a:r>
            <a:r>
              <a:rPr lang="es-MX" sz="5400" dirty="0">
                <a:solidFill>
                  <a:srgbClr val="FE1D1D"/>
                </a:solidFill>
                <a:latin typeface="KG A Little Swag" panose="02000000000000000000" pitchFamily="2" charset="0"/>
              </a:rPr>
              <a:t>i</a:t>
            </a:r>
            <a:r>
              <a:rPr lang="es-MX" sz="5400" dirty="0">
                <a:solidFill>
                  <a:srgbClr val="FFC000"/>
                </a:solidFill>
                <a:latin typeface="KG A Little Swag" panose="02000000000000000000" pitchFamily="2" charset="0"/>
              </a:rPr>
              <a:t>ó</a:t>
            </a:r>
            <a:r>
              <a:rPr lang="es-MX" sz="5400" dirty="0">
                <a:solidFill>
                  <a:srgbClr val="FFFF00"/>
                </a:solidFill>
                <a:latin typeface="KG A Little Swag" panose="02000000000000000000" pitchFamily="2" charset="0"/>
              </a:rPr>
              <a:t>n</a:t>
            </a:r>
            <a:r>
              <a:rPr lang="es-MX" sz="5400" dirty="0">
                <a:latin typeface="KG A Little Swag" panose="02000000000000000000" pitchFamily="2" charset="0"/>
              </a:rPr>
              <a:t> </a:t>
            </a:r>
            <a:r>
              <a:rPr lang="es-MX" sz="5400" dirty="0">
                <a:solidFill>
                  <a:srgbClr val="92D050"/>
                </a:solidFill>
                <a:latin typeface="KG A Little Swag" panose="02000000000000000000" pitchFamily="2" charset="0"/>
              </a:rPr>
              <a:t>c</a:t>
            </a:r>
            <a:r>
              <a:rPr lang="es-MX" sz="5400" dirty="0">
                <a:solidFill>
                  <a:srgbClr val="00B0F0"/>
                </a:solidFill>
                <a:latin typeface="KG A Little Swag" panose="02000000000000000000" pitchFamily="2" charset="0"/>
              </a:rPr>
              <a:t>o</a:t>
            </a:r>
            <a:r>
              <a:rPr lang="es-MX" sz="5400" dirty="0">
                <a:solidFill>
                  <a:srgbClr val="7030A0"/>
                </a:solidFill>
                <a:latin typeface="KG A Little Swag" panose="02000000000000000000" pitchFamily="2" charset="0"/>
              </a:rPr>
              <a:t>n</a:t>
            </a:r>
            <a:r>
              <a:rPr lang="es-MX" sz="5400" dirty="0">
                <a:solidFill>
                  <a:srgbClr val="E05B83"/>
                </a:solidFill>
                <a:latin typeface="KG A Little Swag" panose="02000000000000000000" pitchFamily="2" charset="0"/>
              </a:rPr>
              <a:t>t</a:t>
            </a:r>
            <a:r>
              <a:rPr lang="es-MX" sz="5400" dirty="0">
                <a:solidFill>
                  <a:srgbClr val="FE1D1D"/>
                </a:solidFill>
                <a:latin typeface="KG A Little Swag" panose="02000000000000000000" pitchFamily="2" charset="0"/>
              </a:rPr>
              <a:t>i</a:t>
            </a:r>
            <a:r>
              <a:rPr lang="es-MX" sz="5400" dirty="0">
                <a:solidFill>
                  <a:srgbClr val="FFC000"/>
                </a:solidFill>
                <a:latin typeface="KG A Little Swag" panose="02000000000000000000" pitchFamily="2" charset="0"/>
              </a:rPr>
              <a:t>n</a:t>
            </a:r>
            <a:r>
              <a:rPr lang="es-MX" sz="5400" dirty="0">
                <a:solidFill>
                  <a:srgbClr val="FFFF00"/>
                </a:solidFill>
                <a:latin typeface="KG A Little Swag" panose="02000000000000000000" pitchFamily="2" charset="0"/>
              </a:rPr>
              <a:t>u</a:t>
            </a:r>
            <a:r>
              <a:rPr lang="es-MX" sz="5400" dirty="0">
                <a:solidFill>
                  <a:srgbClr val="92D050"/>
                </a:solidFill>
                <a:latin typeface="KG A Little Swag" panose="02000000000000000000" pitchFamily="2" charset="0"/>
              </a:rPr>
              <a:t>a</a:t>
            </a:r>
          </a:p>
          <a:p>
            <a:pPr algn="ctr"/>
            <a:r>
              <a:rPr lang="es-MX" sz="5400" dirty="0">
                <a:solidFill>
                  <a:srgbClr val="00B0F0"/>
                </a:solidFill>
                <a:latin typeface="KG A Little Swag" panose="02000000000000000000" pitchFamily="2" charset="0"/>
              </a:rPr>
              <a:t>3</a:t>
            </a:r>
            <a:r>
              <a:rPr lang="es-MX" sz="5400" dirty="0">
                <a:latin typeface="KG A Little Swag" panose="02000000000000000000" pitchFamily="2" charset="0"/>
              </a:rPr>
              <a:t> </a:t>
            </a:r>
            <a:r>
              <a:rPr lang="es-MX" sz="5400" dirty="0">
                <a:solidFill>
                  <a:srgbClr val="7030A0"/>
                </a:solidFill>
                <a:latin typeface="KG A Little Swag" panose="02000000000000000000" pitchFamily="2" charset="0"/>
              </a:rPr>
              <a:t>“</a:t>
            </a:r>
            <a:r>
              <a:rPr lang="es-MX" sz="5400" dirty="0">
                <a:solidFill>
                  <a:srgbClr val="FE0000"/>
                </a:solidFill>
                <a:latin typeface="KG A Little Swag" panose="02000000000000000000" pitchFamily="2" charset="0"/>
              </a:rPr>
              <a:t>B</a:t>
            </a:r>
            <a:r>
              <a:rPr lang="es-MX" sz="5400" dirty="0">
                <a:solidFill>
                  <a:srgbClr val="FFC000"/>
                </a:solidFill>
                <a:latin typeface="KG A Little Swag" panose="02000000000000000000" pitchFamily="2" charset="0"/>
              </a:rPr>
              <a:t>” </a:t>
            </a:r>
          </a:p>
        </p:txBody>
      </p:sp>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duotone>
              <a:schemeClr val="accent1">
                <a:shade val="45000"/>
                <a:satMod val="135000"/>
              </a:schemeClr>
              <a:prstClr val="white"/>
            </a:duotone>
          </a:blip>
          <a:srcRect l="-7246" t="27563" r="-1"/>
          <a:stretch/>
        </p:blipFill>
        <p:spPr>
          <a:xfrm rot="5400000">
            <a:off x="2934379" y="-3148801"/>
            <a:ext cx="902287" cy="6659562"/>
          </a:xfrm>
          <a:prstGeom prst="rect">
            <a:avLst/>
          </a:prstGeom>
        </p:spPr>
      </p:pic>
      <p:sp>
        <p:nvSpPr>
          <p:cNvPr id="14" name="CuadroTexto 13">
            <a:extLst>
              <a:ext uri="{FF2B5EF4-FFF2-40B4-BE49-F238E27FC236}">
                <a16:creationId xmlns:a16="http://schemas.microsoft.com/office/drawing/2014/main" id="{E00BA663-16B1-4DB0-9099-0E311563DD0E}"/>
              </a:ext>
            </a:extLst>
          </p:cNvPr>
          <p:cNvSpPr txBox="1"/>
          <p:nvPr/>
        </p:nvSpPr>
        <p:spPr>
          <a:xfrm>
            <a:off x="367856" y="4763030"/>
            <a:ext cx="4464765" cy="400110"/>
          </a:xfrm>
          <a:prstGeom prst="rect">
            <a:avLst/>
          </a:prstGeom>
          <a:noFill/>
        </p:spPr>
        <p:txBody>
          <a:bodyPr wrap="square" rtlCol="0">
            <a:spAutoFit/>
          </a:bodyPr>
          <a:lstStyle/>
          <a:p>
            <a:r>
              <a:rPr lang="es-MX" sz="2000" dirty="0">
                <a:solidFill>
                  <a:schemeClr val="bg1"/>
                </a:solidFill>
                <a:latin typeface="Comic Sans MS" panose="030F0702030302020204" pitchFamily="66" charset="0"/>
              </a:rPr>
              <a:t>Ciclo escolar 2021- 2022: híbrido </a:t>
            </a:r>
          </a:p>
        </p:txBody>
      </p:sp>
    </p:spTree>
    <p:extLst>
      <p:ext uri="{BB962C8B-B14F-4D97-AF65-F5344CB8AC3E}">
        <p14:creationId xmlns:p14="http://schemas.microsoft.com/office/powerpoint/2010/main" val="3584005434"/>
      </p:ext>
    </p:extLst>
  </p:cSld>
  <p:clrMapOvr>
    <a:masterClrMapping/>
  </p:clrMapOvr>
  <p:transition spd="med">
    <p:pull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0" y="4041"/>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pic>
        <p:nvPicPr>
          <p:cNvPr id="3" name="Imagen 2">
            <a:extLst>
              <a:ext uri="{FF2B5EF4-FFF2-40B4-BE49-F238E27FC236}">
                <a16:creationId xmlns:a16="http://schemas.microsoft.com/office/drawing/2014/main" id="{BB5C7886-3C0F-450E-AB13-34885E4286A5}"/>
              </a:ext>
            </a:extLst>
          </p:cNvPr>
          <p:cNvPicPr>
            <a:picLocks noChangeAspect="1"/>
          </p:cNvPicPr>
          <p:nvPr/>
        </p:nvPicPr>
        <p:blipFill rotWithShape="1">
          <a:blip r:embed="rId4"/>
          <a:srcRect t="17282" b="45841"/>
          <a:stretch/>
        </p:blipFill>
        <p:spPr>
          <a:xfrm>
            <a:off x="79726" y="5189838"/>
            <a:ext cx="6500109" cy="3274541"/>
          </a:xfrm>
          <a:prstGeom prst="rect">
            <a:avLst/>
          </a:prstGeom>
        </p:spPr>
      </p:pic>
      <p:sp>
        <p:nvSpPr>
          <p:cNvPr id="5" name="Rectángulo 4">
            <a:extLst>
              <a:ext uri="{FF2B5EF4-FFF2-40B4-BE49-F238E27FC236}">
                <a16:creationId xmlns:a16="http://schemas.microsoft.com/office/drawing/2014/main" id="{DD249176-6C3C-4CE1-BD00-525CFBC14C91}"/>
              </a:ext>
            </a:extLst>
          </p:cNvPr>
          <p:cNvSpPr/>
          <p:nvPr/>
        </p:nvSpPr>
        <p:spPr>
          <a:xfrm>
            <a:off x="1514616" y="1132171"/>
            <a:ext cx="3898824" cy="3785652"/>
          </a:xfrm>
          <a:prstGeom prst="rect">
            <a:avLst/>
          </a:prstGeom>
          <a:noFill/>
        </p:spPr>
        <p:txBody>
          <a:bodyPr wrap="none" lIns="91440" tIns="45720" rIns="91440" bIns="45720">
            <a:spAutoFit/>
          </a:bodyPr>
          <a:lstStyle/>
          <a:p>
            <a:pPr algn="ctr"/>
            <a:r>
              <a:rPr lang="es-ES" sz="8000" b="1" cap="none" spc="0" dirty="0">
                <a:ln w="13462">
                  <a:solidFill>
                    <a:schemeClr val="bg1"/>
                  </a:solidFill>
                  <a:prstDash val="solid"/>
                </a:ln>
                <a:solidFill>
                  <a:srgbClr val="FF6699"/>
                </a:solidFill>
                <a:effectLst>
                  <a:outerShdw dist="38100" dir="2700000" algn="bl" rotWithShape="0">
                    <a:schemeClr val="accent5"/>
                  </a:outerShdw>
                </a:effectLst>
                <a:latin typeface="Palina Script" panose="02000505000000020004" pitchFamily="2" charset="0"/>
              </a:rPr>
              <a:t>Grupo 3: </a:t>
            </a:r>
          </a:p>
          <a:p>
            <a:pPr algn="ctr"/>
            <a:endParaRPr lang="es-ES" sz="8000" b="1" cap="none" spc="0" dirty="0">
              <a:ln w="13462">
                <a:solidFill>
                  <a:schemeClr val="bg1"/>
                </a:solidFill>
                <a:prstDash val="solid"/>
              </a:ln>
              <a:solidFill>
                <a:srgbClr val="FF6699"/>
              </a:solidFill>
              <a:effectLst>
                <a:outerShdw dist="38100" dir="2700000" algn="bl" rotWithShape="0">
                  <a:schemeClr val="accent5"/>
                </a:outerShdw>
              </a:effectLst>
              <a:latin typeface="Palina Script" panose="02000505000000020004" pitchFamily="2" charset="0"/>
            </a:endParaRPr>
          </a:p>
          <a:p>
            <a:pPr algn="ctr"/>
            <a:r>
              <a:rPr lang="es-ES" sz="8000" b="1" dirty="0">
                <a:ln w="13462">
                  <a:solidFill>
                    <a:schemeClr val="bg1"/>
                  </a:solidFill>
                  <a:prstDash val="solid"/>
                </a:ln>
                <a:solidFill>
                  <a:srgbClr val="FF6699"/>
                </a:solidFill>
                <a:effectLst>
                  <a:outerShdw dist="38100" dir="2700000" algn="bl" rotWithShape="0">
                    <a:schemeClr val="accent5"/>
                  </a:outerShdw>
                </a:effectLst>
                <a:latin typeface="Palina Script" panose="02000505000000020004" pitchFamily="2" charset="0"/>
              </a:rPr>
              <a:t>Viernes </a:t>
            </a:r>
            <a:endParaRPr lang="es-ES" sz="8000" b="1" cap="none" spc="0" dirty="0">
              <a:ln w="13462">
                <a:solidFill>
                  <a:schemeClr val="bg1"/>
                </a:solidFill>
                <a:prstDash val="solid"/>
              </a:ln>
              <a:solidFill>
                <a:srgbClr val="FF6699"/>
              </a:solidFill>
              <a:effectLst>
                <a:outerShdw dist="38100" dir="2700000" algn="bl" rotWithShape="0">
                  <a:schemeClr val="accent5"/>
                </a:outerShdw>
              </a:effectLst>
              <a:latin typeface="Palina Script" panose="02000505000000020004" pitchFamily="2" charset="0"/>
            </a:endParaRPr>
          </a:p>
        </p:txBody>
      </p:sp>
    </p:spTree>
    <p:extLst>
      <p:ext uri="{BB962C8B-B14F-4D97-AF65-F5344CB8AC3E}">
        <p14:creationId xmlns:p14="http://schemas.microsoft.com/office/powerpoint/2010/main" val="3745007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2391946676"/>
              </p:ext>
            </p:extLst>
          </p:nvPr>
        </p:nvGraphicFramePr>
        <p:xfrm>
          <a:off x="237904" y="3627025"/>
          <a:ext cx="6114769" cy="6400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su nombre con apoyo gráfico e identifica las letras de su nombre a través del </a:t>
                      </a:r>
                      <a:r>
                        <a:rPr lang="es-MX" sz="1000">
                          <a:latin typeface="Comic Sans MS" panose="030F0702030302020204" pitchFamily="66" charset="0"/>
                        </a:rPr>
                        <a:t>alfabeto móvil. </a:t>
                      </a:r>
                      <a:endParaRPr lang="es-MX" sz="1000" dirty="0">
                        <a:latin typeface="Comic Sans MS" panose="030F0702030302020204" pitchFamily="66" charset="0"/>
                      </a:endParaRP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endParaRPr lang="es-MX" sz="1000" dirty="0">
                        <a:latin typeface="Comic Sans MS" panose="030F0702030302020204" pitchFamily="66" charset="0"/>
                      </a:endParaRP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Maximiliano Andree</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964533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949938835"/>
              </p:ext>
            </p:extLst>
          </p:nvPr>
        </p:nvGraphicFramePr>
        <p:xfrm>
          <a:off x="237904" y="3627025"/>
          <a:ext cx="6114769" cy="6146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su nombre sin ayuda grafica, identifica las letras de su nombre a través del alfabeto móvil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625550372"/>
              </p:ext>
            </p:extLst>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Comunica de manera oral los número y relaciona la cantidad de objetos con el número.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Andree Isaac</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1507963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1149095968"/>
              </p:ext>
            </p:extLst>
          </p:nvPr>
        </p:nvGraphicFramePr>
        <p:xfrm>
          <a:off x="237904" y="3627025"/>
          <a:ext cx="6114769" cy="98552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las letras de su nombre con apoyo gráfico, y lo relaciona con objetos. </a:t>
                      </a:r>
                    </a:p>
                  </a:txBody>
                  <a:tcPr/>
                </a:tc>
                <a:extLst>
                  <a:ext uri="{0D108BD9-81ED-4DB2-BD59-A6C34878D82A}">
                    <a16:rowId xmlns:a16="http://schemas.microsoft.com/office/drawing/2014/main" val="3177069373"/>
                  </a:ext>
                </a:extLst>
              </a:tr>
              <a:tr h="370840">
                <a:tc>
                  <a:txBody>
                    <a:bodyPr/>
                    <a:lstStyle/>
                    <a:p>
                      <a:endParaRPr lang="es-MX" sz="1000" dirty="0">
                        <a:latin typeface="Comic Sans MS" panose="030F0702030302020204" pitchFamily="66" charset="0"/>
                      </a:endParaRPr>
                    </a:p>
                  </a:txBody>
                  <a:tcPr/>
                </a:tc>
                <a:extLst>
                  <a:ext uri="{0D108BD9-81ED-4DB2-BD59-A6C34878D82A}">
                    <a16:rowId xmlns:a16="http://schemas.microsoft.com/office/drawing/2014/main" val="578058540"/>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3107962791"/>
              </p:ext>
            </p:extLst>
          </p:nvPr>
        </p:nvGraphicFramePr>
        <p:xfrm>
          <a:off x="237904" y="6804092"/>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En clases pasadas se observo que comunica de manera oral y escrita los números del 1 al 10. relacional la cantidad de objetos con el número,</a:t>
                      </a:r>
                    </a:p>
                    <a:p>
                      <a:r>
                        <a:rPr lang="es-MX" sz="1000" dirty="0">
                          <a:latin typeface="Comic Sans MS" panose="030F0702030302020204" pitchFamily="66" charset="0"/>
                        </a:rPr>
                        <a:t>En clase se nota poco participativa y se observa las evidencias enviadas a través de Facebook.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Jimena Ayala</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2103917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3545941048"/>
              </p:ext>
            </p:extLst>
          </p:nvPr>
        </p:nvGraphicFramePr>
        <p:xfrm>
          <a:off x="237904" y="3627025"/>
          <a:ext cx="6114769" cy="6146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su nombre con apoyo grafico, identifica las letras de su nombre a través del alfabeto móvil.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799554692"/>
              </p:ext>
            </p:extLst>
          </p:nvPr>
        </p:nvGraphicFramePr>
        <p:xfrm>
          <a:off x="237904" y="6804092"/>
          <a:ext cx="6114767" cy="6400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Comunica de manera oral y escrita los números del 1 al 10 y relaciona la cantidad de objetos con el número.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Victoria Sofía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2948131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3519837404"/>
              </p:ext>
            </p:extLst>
          </p:nvPr>
        </p:nvGraphicFramePr>
        <p:xfrm>
          <a:off x="237904" y="3627025"/>
          <a:ext cx="6114769" cy="6146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pPr marL="55245" marR="153035" indent="36195">
                        <a:lnSpc>
                          <a:spcPct val="82000"/>
                        </a:lnSpc>
                        <a:spcAft>
                          <a:spcPts val="0"/>
                        </a:spcAft>
                      </a:pPr>
                      <a:r>
                        <a:rPr lang="es-ES" sz="1000" dirty="0">
                          <a:solidFill>
                            <a:srgbClr val="000000"/>
                          </a:solidFill>
                          <a:effectLst/>
                          <a:latin typeface="Comic Sans MS" panose="030F0702030302020204" pitchFamily="66" charset="0"/>
                          <a:ea typeface="TeXGyreAdventor"/>
                          <a:cs typeface="TeXGyreAdventor"/>
                        </a:rPr>
                        <a:t>Escribe algunas letras de su nombre sin copiarlo, con diversos propósitos </a:t>
                      </a:r>
                      <a:r>
                        <a:rPr lang="es-MX" sz="1000" dirty="0">
                          <a:solidFill>
                            <a:srgbClr val="000000"/>
                          </a:solidFill>
                          <a:effectLst/>
                          <a:latin typeface="Comic Sans MS" panose="030F0702030302020204" pitchFamily="66" charset="0"/>
                          <a:ea typeface="TeXGyreAdventor"/>
                          <a:cs typeface="TeXGyreAdventor"/>
                        </a:rPr>
                        <a:t>e identifica las letras de su nombre a través del alfabeto móvil </a:t>
                      </a:r>
                      <a:endParaRPr lang="es-MX" sz="1100" dirty="0">
                        <a:effectLst/>
                        <a:latin typeface="Comic Sans MS" panose="030F0702030302020204" pitchFamily="66" charset="0"/>
                        <a:ea typeface="TeXGyreAdventor"/>
                        <a:cs typeface="TeXGyreAdventor"/>
                      </a:endParaRP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endParaRPr lang="es-MX" sz="1000" dirty="0">
                        <a:latin typeface="Comic Sans MS" panose="030F0702030302020204" pitchFamily="66" charset="0"/>
                      </a:endParaRP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Ángel Gregorio</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34945223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272618284"/>
              </p:ext>
            </p:extLst>
          </p:nvPr>
        </p:nvGraphicFramePr>
        <p:xfrm>
          <a:off x="237904" y="3627025"/>
          <a:ext cx="6114769" cy="6146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su nombre con ayuda grafica, identifica las letras de su nombre a través del alfabeto móvil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1315823382"/>
              </p:ext>
            </p:extLst>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Relaciona la cantidad de objetos con el número. Comunica de manera escrita los números.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Jesús Sebastian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3491759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3054089583"/>
              </p:ext>
            </p:extLst>
          </p:nvPr>
        </p:nvGraphicFramePr>
        <p:xfrm>
          <a:off x="237904" y="3627025"/>
          <a:ext cx="6114769" cy="6146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Baja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2542997529"/>
              </p:ext>
            </p:extLst>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Baja</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Miranda Sofía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1925504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2929096067"/>
              </p:ext>
            </p:extLst>
          </p:nvPr>
        </p:nvGraphicFramePr>
        <p:xfrm>
          <a:off x="237904" y="3627025"/>
          <a:ext cx="6114769" cy="6400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ES" sz="1000" dirty="0">
                          <a:solidFill>
                            <a:srgbClr val="000000"/>
                          </a:solidFill>
                          <a:effectLst/>
                          <a:latin typeface="TeXGyreAdventor"/>
                          <a:ea typeface="TeXGyreAdventor"/>
                          <a:cs typeface="TeXGyreAdventor"/>
                        </a:rPr>
                        <a:t>Escribe su nombre sin necesidad de copiarlo con diversos propósitos, identifica las letras de su nombre a través del alfabeto móvil, </a:t>
                      </a:r>
                      <a:endParaRPr lang="es-MX" sz="1000" dirty="0">
                        <a:latin typeface="Comic Sans MS" panose="030F0702030302020204" pitchFamily="66" charset="0"/>
                      </a:endParaRP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1385358460"/>
              </p:ext>
            </p:extLst>
          </p:nvPr>
        </p:nvGraphicFramePr>
        <p:xfrm>
          <a:off x="237904" y="6804092"/>
          <a:ext cx="6114767" cy="6400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Relaciona la cantidad de objetos con el número y en clases pasadas se observo que logra contar del 1 al 10 sin necesidad de ayuda.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Ivanna Alia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10567238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1263827847"/>
              </p:ext>
            </p:extLst>
          </p:nvPr>
        </p:nvGraphicFramePr>
        <p:xfrm>
          <a:off x="237904" y="3627025"/>
          <a:ext cx="6114769" cy="6146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No hubo comunicación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4133724237"/>
              </p:ext>
            </p:extLst>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No hubo comunicación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Lesly Amairany</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899059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0" y="4041"/>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3" name="Rectángulo: esquinas redondeadas 2">
            <a:extLst>
              <a:ext uri="{FF2B5EF4-FFF2-40B4-BE49-F238E27FC236}">
                <a16:creationId xmlns:a16="http://schemas.microsoft.com/office/drawing/2014/main" id="{35F70106-3550-4851-BFA8-68D1180AB4D5}"/>
              </a:ext>
            </a:extLst>
          </p:cNvPr>
          <p:cNvSpPr/>
          <p:nvPr/>
        </p:nvSpPr>
        <p:spPr>
          <a:xfrm>
            <a:off x="1021976" y="1685365"/>
            <a:ext cx="4589930" cy="1810870"/>
          </a:xfrm>
          <a:prstGeom prst="round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dirty="0">
                <a:solidFill>
                  <a:schemeClr val="tx1"/>
                </a:solidFill>
                <a:latin typeface="{¡Estoy Bueno!}" panose="02000500000000000000" pitchFamily="2" charset="0"/>
                <a:hlinkClick r:id="rId4" action="ppaction://hlinksldjump"/>
              </a:rPr>
              <a:t>Grupo uno:</a:t>
            </a:r>
          </a:p>
          <a:p>
            <a:pPr algn="ctr"/>
            <a:r>
              <a:rPr lang="es-MX" sz="4000" dirty="0">
                <a:solidFill>
                  <a:schemeClr val="tx1"/>
                </a:solidFill>
                <a:latin typeface="{¡Estoy Bueno!}" panose="02000500000000000000" pitchFamily="2" charset="0"/>
                <a:hlinkClick r:id="rId4" action="ppaction://hlinksldjump"/>
              </a:rPr>
              <a:t>Lunes y miércoles </a:t>
            </a:r>
            <a:endParaRPr lang="es-MX" sz="4000" dirty="0">
              <a:solidFill>
                <a:schemeClr val="tx1"/>
              </a:solidFill>
              <a:latin typeface="{¡Estoy Bueno!}" panose="02000500000000000000" pitchFamily="2" charset="0"/>
            </a:endParaRPr>
          </a:p>
        </p:txBody>
      </p:sp>
      <p:sp>
        <p:nvSpPr>
          <p:cNvPr id="5" name="Rectángulo: esquinas redondeadas 4">
            <a:extLst>
              <a:ext uri="{FF2B5EF4-FFF2-40B4-BE49-F238E27FC236}">
                <a16:creationId xmlns:a16="http://schemas.microsoft.com/office/drawing/2014/main" id="{AADEC063-5BEE-474F-B4A0-F9446E7BF01C}"/>
              </a:ext>
            </a:extLst>
          </p:cNvPr>
          <p:cNvSpPr/>
          <p:nvPr/>
        </p:nvSpPr>
        <p:spPr>
          <a:xfrm>
            <a:off x="1034816" y="3801035"/>
            <a:ext cx="4589930" cy="1810870"/>
          </a:xfrm>
          <a:prstGeom prst="round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dirty="0">
                <a:solidFill>
                  <a:schemeClr val="tx1"/>
                </a:solidFill>
                <a:latin typeface="{¡Estoy Bueno!}" panose="02000500000000000000" pitchFamily="2" charset="0"/>
                <a:hlinkClick r:id="rId5" action="ppaction://hlinksldjump"/>
              </a:rPr>
              <a:t>Grupo dos: </a:t>
            </a:r>
          </a:p>
          <a:p>
            <a:pPr algn="ctr"/>
            <a:r>
              <a:rPr lang="es-MX" sz="4000" dirty="0">
                <a:solidFill>
                  <a:schemeClr val="tx1"/>
                </a:solidFill>
                <a:latin typeface="{¡Estoy Bueno!}" panose="02000500000000000000" pitchFamily="2" charset="0"/>
                <a:hlinkClick r:id="rId5" action="ppaction://hlinksldjump"/>
              </a:rPr>
              <a:t>Martes y jueves</a:t>
            </a:r>
            <a:endParaRPr lang="es-MX" sz="4000" dirty="0">
              <a:solidFill>
                <a:schemeClr val="tx1"/>
              </a:solidFill>
              <a:latin typeface="{¡Estoy Bueno!}" panose="02000500000000000000" pitchFamily="2" charset="0"/>
            </a:endParaRPr>
          </a:p>
        </p:txBody>
      </p:sp>
      <p:sp>
        <p:nvSpPr>
          <p:cNvPr id="6" name="Rectángulo: esquinas redondeadas 5">
            <a:extLst>
              <a:ext uri="{FF2B5EF4-FFF2-40B4-BE49-F238E27FC236}">
                <a16:creationId xmlns:a16="http://schemas.microsoft.com/office/drawing/2014/main" id="{711568EE-A826-4922-83C9-2659E66F30C4}"/>
              </a:ext>
            </a:extLst>
          </p:cNvPr>
          <p:cNvSpPr/>
          <p:nvPr/>
        </p:nvSpPr>
        <p:spPr>
          <a:xfrm>
            <a:off x="1034816" y="5916705"/>
            <a:ext cx="4589930" cy="1810870"/>
          </a:xfrm>
          <a:prstGeom prst="round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Estoy Bueno!}" panose="02000500000000000000" pitchFamily="2" charset="0"/>
                <a:hlinkClick r:id="rId6" action="ppaction://hlinksldjump"/>
              </a:rPr>
              <a:t>Grupo tres </a:t>
            </a:r>
          </a:p>
          <a:p>
            <a:pPr algn="ctr"/>
            <a:r>
              <a:rPr lang="es-MX" sz="3600" dirty="0">
                <a:solidFill>
                  <a:schemeClr val="tx1"/>
                </a:solidFill>
                <a:latin typeface="{¡Estoy Bueno!}" panose="02000500000000000000" pitchFamily="2" charset="0"/>
                <a:hlinkClick r:id="rId6" action="ppaction://hlinksldjump"/>
              </a:rPr>
              <a:t>Clases virtuales</a:t>
            </a:r>
            <a:endParaRPr lang="es-MX" sz="3600" dirty="0">
              <a:solidFill>
                <a:schemeClr val="tx1"/>
              </a:solidFill>
              <a:latin typeface="{¡Estoy Bueno!}" panose="02000500000000000000" pitchFamily="2" charset="0"/>
            </a:endParaRPr>
          </a:p>
        </p:txBody>
      </p:sp>
    </p:spTree>
    <p:extLst>
      <p:ext uri="{BB962C8B-B14F-4D97-AF65-F5344CB8AC3E}">
        <p14:creationId xmlns:p14="http://schemas.microsoft.com/office/powerpoint/2010/main" val="26935286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259362271"/>
              </p:ext>
            </p:extLst>
          </p:nvPr>
        </p:nvGraphicFramePr>
        <p:xfrm>
          <a:off x="237904" y="3627025"/>
          <a:ext cx="6114769" cy="6400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e identifica su nombre sin necesidad de copiarlo, identifica las letras de su nombre a treves del alfabeto móvil y lo relaciona con objetos.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3358199184"/>
              </p:ext>
            </p:extLst>
          </p:nvPr>
        </p:nvGraphicFramePr>
        <p:xfrm>
          <a:off x="237904" y="6804092"/>
          <a:ext cx="6114767" cy="6400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Comunica de manera oral y escrita los números del 1 al 10 y relaciona la cantidad de objetos con el número.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América Nicole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2990749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3423024061"/>
              </p:ext>
            </p:extLst>
          </p:nvPr>
        </p:nvGraphicFramePr>
        <p:xfrm>
          <a:off x="237904" y="3627025"/>
          <a:ext cx="6114769" cy="6146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su nombre con la apoyo de grafías y las relaciona con objetos,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1388563610"/>
              </p:ext>
            </p:extLst>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Relaciona la cantidad de objetos con el número.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Jesús Iván </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7779510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1825465639"/>
              </p:ext>
            </p:extLst>
          </p:nvPr>
        </p:nvGraphicFramePr>
        <p:xfrm>
          <a:off x="237904" y="3627025"/>
          <a:ext cx="6114769" cy="6146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No hubo comunicación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1053990051"/>
              </p:ext>
            </p:extLst>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No hubo comunicación</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Regina Saraiht</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3562854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0" y="4041"/>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pic>
        <p:nvPicPr>
          <p:cNvPr id="3" name="Imagen 2">
            <a:extLst>
              <a:ext uri="{FF2B5EF4-FFF2-40B4-BE49-F238E27FC236}">
                <a16:creationId xmlns:a16="http://schemas.microsoft.com/office/drawing/2014/main" id="{BB5C7886-3C0F-450E-AB13-34885E4286A5}"/>
              </a:ext>
            </a:extLst>
          </p:cNvPr>
          <p:cNvPicPr>
            <a:picLocks noChangeAspect="1"/>
          </p:cNvPicPr>
          <p:nvPr/>
        </p:nvPicPr>
        <p:blipFill rotWithShape="1">
          <a:blip r:embed="rId4"/>
          <a:srcRect t="17282" b="45841"/>
          <a:stretch/>
        </p:blipFill>
        <p:spPr>
          <a:xfrm>
            <a:off x="79726" y="5189838"/>
            <a:ext cx="6500109" cy="3274541"/>
          </a:xfrm>
          <a:prstGeom prst="rect">
            <a:avLst/>
          </a:prstGeom>
        </p:spPr>
      </p:pic>
      <p:sp>
        <p:nvSpPr>
          <p:cNvPr id="5" name="Rectángulo 4">
            <a:extLst>
              <a:ext uri="{FF2B5EF4-FFF2-40B4-BE49-F238E27FC236}">
                <a16:creationId xmlns:a16="http://schemas.microsoft.com/office/drawing/2014/main" id="{DD249176-6C3C-4CE1-BD00-525CFBC14C91}"/>
              </a:ext>
            </a:extLst>
          </p:cNvPr>
          <p:cNvSpPr/>
          <p:nvPr/>
        </p:nvSpPr>
        <p:spPr>
          <a:xfrm>
            <a:off x="79726" y="1725295"/>
            <a:ext cx="6694460" cy="2954655"/>
          </a:xfrm>
          <a:prstGeom prst="rect">
            <a:avLst/>
          </a:prstGeom>
          <a:noFill/>
        </p:spPr>
        <p:txBody>
          <a:bodyPr wrap="none" lIns="91440" tIns="45720" rIns="91440" bIns="45720">
            <a:spAutoFit/>
          </a:bodyPr>
          <a:lstStyle/>
          <a:p>
            <a:pPr algn="ctr"/>
            <a:r>
              <a:rPr lang="es-ES" sz="6200" b="1" cap="none" spc="0" dirty="0">
                <a:ln w="13462">
                  <a:solidFill>
                    <a:schemeClr val="bg1"/>
                  </a:solidFill>
                  <a:prstDash val="solid"/>
                </a:ln>
                <a:solidFill>
                  <a:schemeClr val="accent4">
                    <a:lumMod val="75000"/>
                  </a:schemeClr>
                </a:solidFill>
                <a:effectLst>
                  <a:outerShdw dist="38100" dir="2700000" algn="bl" rotWithShape="0">
                    <a:schemeClr val="accent5"/>
                  </a:outerShdw>
                </a:effectLst>
                <a:latin typeface="Palina Script" panose="02000505000000020004" pitchFamily="2" charset="0"/>
              </a:rPr>
              <a:t>Grupo 1: </a:t>
            </a:r>
          </a:p>
          <a:p>
            <a:pPr algn="ctr"/>
            <a:endParaRPr lang="es-ES" sz="6200" b="1" cap="none" spc="0" dirty="0">
              <a:ln w="13462">
                <a:solidFill>
                  <a:schemeClr val="bg1"/>
                </a:solidFill>
                <a:prstDash val="solid"/>
              </a:ln>
              <a:solidFill>
                <a:schemeClr val="accent4">
                  <a:lumMod val="75000"/>
                </a:schemeClr>
              </a:solidFill>
              <a:effectLst>
                <a:outerShdw dist="38100" dir="2700000" algn="bl" rotWithShape="0">
                  <a:schemeClr val="accent5"/>
                </a:outerShdw>
              </a:effectLst>
              <a:latin typeface="Palina Script" panose="02000505000000020004" pitchFamily="2" charset="0"/>
            </a:endParaRPr>
          </a:p>
          <a:p>
            <a:pPr algn="ctr"/>
            <a:r>
              <a:rPr lang="es-ES" sz="6200" b="1" dirty="0">
                <a:ln w="13462">
                  <a:solidFill>
                    <a:schemeClr val="bg1"/>
                  </a:solidFill>
                  <a:prstDash val="solid"/>
                </a:ln>
                <a:solidFill>
                  <a:schemeClr val="accent4">
                    <a:lumMod val="75000"/>
                  </a:schemeClr>
                </a:solidFill>
                <a:effectLst>
                  <a:outerShdw dist="38100" dir="2700000" algn="bl" rotWithShape="0">
                    <a:schemeClr val="accent5"/>
                  </a:outerShdw>
                </a:effectLst>
                <a:latin typeface="Palina Script" panose="02000505000000020004" pitchFamily="2" charset="0"/>
              </a:rPr>
              <a:t>Lunes y Miércoles </a:t>
            </a:r>
            <a:endParaRPr lang="es-ES" sz="6200" b="1" cap="none" spc="0" dirty="0">
              <a:ln w="13462">
                <a:solidFill>
                  <a:schemeClr val="bg1"/>
                </a:solidFill>
                <a:prstDash val="solid"/>
              </a:ln>
              <a:solidFill>
                <a:schemeClr val="accent4">
                  <a:lumMod val="75000"/>
                </a:schemeClr>
              </a:solidFill>
              <a:effectLst>
                <a:outerShdw dist="38100" dir="2700000" algn="bl" rotWithShape="0">
                  <a:schemeClr val="accent5"/>
                </a:outerShdw>
              </a:effectLst>
              <a:latin typeface="Palina Script" panose="02000505000000020004" pitchFamily="2" charset="0"/>
            </a:endParaRPr>
          </a:p>
        </p:txBody>
      </p:sp>
    </p:spTree>
    <p:extLst>
      <p:ext uri="{BB962C8B-B14F-4D97-AF65-F5344CB8AC3E}">
        <p14:creationId xmlns:p14="http://schemas.microsoft.com/office/powerpoint/2010/main" val="2176521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extLst>
              <p:ext uri="{D42A27DB-BD31-4B8C-83A1-F6EECF244321}">
                <p14:modId xmlns:p14="http://schemas.microsoft.com/office/powerpoint/2010/main" val="70683405"/>
              </p:ext>
            </p:extLst>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extLst>
              <p:ext uri="{D42A27DB-BD31-4B8C-83A1-F6EECF244321}">
                <p14:modId xmlns:p14="http://schemas.microsoft.com/office/powerpoint/2010/main" val="581400622"/>
              </p:ext>
            </p:extLst>
          </p:nvPr>
        </p:nvGraphicFramePr>
        <p:xfrm>
          <a:off x="237905" y="2621233"/>
          <a:ext cx="6114769" cy="7941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su nombre</a:t>
                      </a:r>
                    </a:p>
                    <a:p>
                      <a:r>
                        <a:rPr lang="es-MX" sz="1000" dirty="0">
                          <a:latin typeface="Comic Sans MS" panose="030F0702030302020204" pitchFamily="66" charset="0"/>
                        </a:rPr>
                        <a:t>Reconoce las letras de su nombre </a:t>
                      </a:r>
                    </a:p>
                    <a:p>
                      <a:r>
                        <a:rPr lang="es-MX" sz="1000" dirty="0">
                          <a:latin typeface="Comic Sans MS" panose="030F0702030302020204" pitchFamily="66" charset="0"/>
                        </a:rPr>
                        <a:t>Relaciona el nombre escrito de los demás alumnos con la imagen. </a:t>
                      </a: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1430094094"/>
              </p:ext>
            </p:extLst>
          </p:nvPr>
        </p:nvGraphicFramePr>
        <p:xfrm>
          <a:off x="237904" y="3627025"/>
          <a:ext cx="6114769" cy="9448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Identifica las letras de su primer nombre y presenta algunas dificultades para reconocer su segundo nombre, logra escribir sus dos nombres, y esta en proceso el relacionar el nombre de los demás alumnos con la imagen en el juego de memorama.  Escribe solo su primer nombre sin necesidad de copiarlo.</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extLst>
              <p:ext uri="{D42A27DB-BD31-4B8C-83A1-F6EECF244321}">
                <p14:modId xmlns:p14="http://schemas.microsoft.com/office/powerpoint/2010/main" val="2548995146"/>
              </p:ext>
            </p:extLst>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extLst>
              <p:ext uri="{D42A27DB-BD31-4B8C-83A1-F6EECF244321}">
                <p14:modId xmlns:p14="http://schemas.microsoft.com/office/powerpoint/2010/main" val="81437303"/>
              </p:ext>
            </p:extLst>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1172118119"/>
              </p:ext>
            </p:extLst>
          </p:nvPr>
        </p:nvGraphicFramePr>
        <p:xfrm>
          <a:off x="237904" y="6804092"/>
          <a:ext cx="6114767" cy="6400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Reconoce de manera oral y escrita los números del 1 al 25, al contar relaciona el último objeto con la cantidad numérica.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Regina Yamileth</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1270022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3846307378"/>
              </p:ext>
            </p:extLst>
          </p:nvPr>
        </p:nvGraphicFramePr>
        <p:xfrm>
          <a:off x="237904" y="3627025"/>
          <a:ext cx="6114769" cy="7924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Sofia logra identificar las letras de su nombre y apellido completo por medio del alfabeto móvil, de igual manera lo escribe. Identifica con facilidad el nombre escrito de los demás compañeros con la imagen. Escribe su nombre completo sin necesidad de copiarlo</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4166322402"/>
              </p:ext>
            </p:extLst>
          </p:nvPr>
        </p:nvGraphicFramePr>
        <p:xfrm>
          <a:off x="237904" y="6804092"/>
          <a:ext cx="6114767" cy="6146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Logra contar del 1 al 20, al igual que relacionar el ultimo número con el objeto,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Sofía Juárez</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3044320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1161298131"/>
              </p:ext>
            </p:extLst>
          </p:nvPr>
        </p:nvGraphicFramePr>
        <p:xfrm>
          <a:off x="237904" y="3627025"/>
          <a:ext cx="6114769" cy="6400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Reconoce y escribe su nombre completo por medio del alfabeto móvil, algunas letras las escribe al revés, como es la s, escribe su nombre con apoyo grafico.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1820526243"/>
              </p:ext>
            </p:extLst>
          </p:nvPr>
        </p:nvGraphicFramePr>
        <p:xfrm>
          <a:off x="237904" y="6804092"/>
          <a:ext cx="6114767" cy="6400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Comunica de manera oral hasta el numero 15, y de manera escrita hasta el numero 10, logra relacionar la cantidad de objetos a contar con el número.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Carlos Ramos</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3873854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1679308914"/>
              </p:ext>
            </p:extLst>
          </p:nvPr>
        </p:nvGraphicFramePr>
        <p:xfrm>
          <a:off x="237904" y="3627025"/>
          <a:ext cx="6114769" cy="7924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algunas de las letras de su nombre sin copiarlo y otras veces se guía en apoyo grafico, le cuesta un poco relacionar el nombre de sus compañeros con la imagen, al igual batalla un poco </a:t>
                      </a:r>
                      <a:r>
                        <a:rPr lang="es-MX" sz="1000" dirty="0" err="1">
                          <a:latin typeface="Comic Sans MS" panose="030F0702030302020204" pitchFamily="66" charset="0"/>
                        </a:rPr>
                        <a:t>pora</a:t>
                      </a:r>
                      <a:r>
                        <a:rPr lang="es-MX" sz="1000" dirty="0">
                          <a:latin typeface="Comic Sans MS" panose="030F0702030302020204" pitchFamily="66" charset="0"/>
                        </a:rPr>
                        <a:t> identificar las letras de su nombre a través del alfabeto móvil.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3947980059"/>
              </p:ext>
            </p:extLst>
          </p:nvPr>
        </p:nvGraphicFramePr>
        <p:xfrm>
          <a:off x="237904" y="6804092"/>
          <a:ext cx="6114767" cy="6400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Comunica de manera oral hasta el número 15 y de manera escrita hasta el número 10, relaciona la cantidad de objetos con el número final.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Sergio Rocamontes</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3217487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320A3D-40BF-4297-AA93-2A040D814953}"/>
              </a:ext>
            </a:extLst>
          </p:cNvPr>
          <p:cNvPicPr>
            <a:picLocks noChangeAspect="1"/>
          </p:cNvPicPr>
          <p:nvPr/>
        </p:nvPicPr>
        <p:blipFill>
          <a:blip r:embed="rId2"/>
          <a:stretch>
            <a:fillRect/>
          </a:stretch>
        </p:blipFill>
        <p:spPr>
          <a:xfrm>
            <a:off x="-1" y="0"/>
            <a:ext cx="6659563" cy="9355859"/>
          </a:xfrm>
          <a:prstGeom prst="rect">
            <a:avLst/>
          </a:prstGeom>
        </p:spPr>
      </p:pic>
      <p:pic>
        <p:nvPicPr>
          <p:cNvPr id="4" name="Imagen 3">
            <a:extLst>
              <a:ext uri="{FF2B5EF4-FFF2-40B4-BE49-F238E27FC236}">
                <a16:creationId xmlns:a16="http://schemas.microsoft.com/office/drawing/2014/main" id="{8C8288D3-4238-4211-A860-9932E67B3766}"/>
              </a:ext>
            </a:extLst>
          </p:cNvPr>
          <p:cNvPicPr>
            <a:picLocks noChangeAspect="1"/>
          </p:cNvPicPr>
          <p:nvPr/>
        </p:nvPicPr>
        <p:blipFill rotWithShape="1">
          <a:blip r:embed="rId3"/>
          <a:srcRect l="-12229" t="27563" r="-1"/>
          <a:stretch/>
        </p:blipFill>
        <p:spPr>
          <a:xfrm rot="5400000">
            <a:off x="2698224" y="-3127841"/>
            <a:ext cx="944207" cy="6659562"/>
          </a:xfrm>
          <a:prstGeom prst="rect">
            <a:avLst/>
          </a:prstGeom>
        </p:spPr>
      </p:pic>
      <p:sp>
        <p:nvSpPr>
          <p:cNvPr id="12" name="CuadroTexto 11">
            <a:extLst>
              <a:ext uri="{FF2B5EF4-FFF2-40B4-BE49-F238E27FC236}">
                <a16:creationId xmlns:a16="http://schemas.microsoft.com/office/drawing/2014/main" id="{79CAD695-EAC4-4FD1-B4EA-129386094F9E}"/>
              </a:ext>
            </a:extLst>
          </p:cNvPr>
          <p:cNvSpPr txBox="1"/>
          <p:nvPr/>
        </p:nvSpPr>
        <p:spPr>
          <a:xfrm>
            <a:off x="237903" y="586587"/>
            <a:ext cx="6079640" cy="369332"/>
          </a:xfrm>
          <a:prstGeom prst="rect">
            <a:avLst/>
          </a:prstGeom>
          <a:noFill/>
        </p:spPr>
        <p:txBody>
          <a:bodyPr wrap="square" rtlCol="0">
            <a:spAutoFit/>
          </a:bodyPr>
          <a:lstStyle/>
          <a:p>
            <a:pPr algn="r"/>
            <a:r>
              <a:rPr lang="es-MX" b="1" dirty="0">
                <a:latin typeface="Comic Sans MS" panose="030F0702030302020204" pitchFamily="66" charset="0"/>
                <a:ea typeface="rainyhearts" panose="02000603000000000000" pitchFamily="2" charset="0"/>
              </a:rPr>
              <a:t>Fecha</a:t>
            </a:r>
            <a:r>
              <a:rPr lang="es-MX" sz="1400" b="1" u="sng" dirty="0">
                <a:latin typeface="Comic Sans MS" panose="030F0702030302020204" pitchFamily="66" charset="0"/>
                <a:ea typeface="rainyhearts" panose="02000603000000000000" pitchFamily="2" charset="0"/>
              </a:rPr>
              <a:t>: lunes 6 al 10 </a:t>
            </a:r>
            <a:r>
              <a:rPr lang="es-MX" sz="1400" b="1" u="sng">
                <a:latin typeface="Comic Sans MS" panose="030F0702030302020204" pitchFamily="66" charset="0"/>
                <a:ea typeface="rainyhearts" panose="02000603000000000000" pitchFamily="2" charset="0"/>
              </a:rPr>
              <a:t>de septiembre</a:t>
            </a:r>
            <a:r>
              <a:rPr lang="es-MX" b="1">
                <a:latin typeface="Comic Sans MS" panose="030F0702030302020204" pitchFamily="66" charset="0"/>
                <a:ea typeface="rainyhearts" panose="02000603000000000000" pitchFamily="2" charset="0"/>
              </a:rPr>
              <a:t>. </a:t>
            </a:r>
            <a:endParaRPr lang="es-MX" b="1" dirty="0">
              <a:latin typeface="Comic Sans MS" panose="030F0702030302020204" pitchFamily="66" charset="0"/>
              <a:ea typeface="rainyhearts" panose="02000603000000000000" pitchFamily="2" charset="0"/>
            </a:endParaRPr>
          </a:p>
        </p:txBody>
      </p:sp>
      <p:graphicFrame>
        <p:nvGraphicFramePr>
          <p:cNvPr id="13" name="Tabla 4">
            <a:extLst>
              <a:ext uri="{FF2B5EF4-FFF2-40B4-BE49-F238E27FC236}">
                <a16:creationId xmlns:a16="http://schemas.microsoft.com/office/drawing/2014/main" id="{64315D94-8CCA-457A-902D-B70FC92CEBE0}"/>
              </a:ext>
            </a:extLst>
          </p:cNvPr>
          <p:cNvGraphicFramePr>
            <a:graphicFrameLocks noGrp="1"/>
          </p:cNvGraphicFramePr>
          <p:nvPr/>
        </p:nvGraphicFramePr>
        <p:xfrm>
          <a:off x="237904" y="1371611"/>
          <a:ext cx="6114770" cy="1036320"/>
        </p:xfrm>
        <a:graphic>
          <a:graphicData uri="http://schemas.openxmlformats.org/drawingml/2006/table">
            <a:tbl>
              <a:tblPr firstRow="1" bandRow="1">
                <a:tableStyleId>{5940675A-B579-460E-94D1-54222C63F5DA}</a:tableStyleId>
              </a:tblPr>
              <a:tblGrid>
                <a:gridCol w="3057385">
                  <a:extLst>
                    <a:ext uri="{9D8B030D-6E8A-4147-A177-3AD203B41FA5}">
                      <a16:colId xmlns:a16="http://schemas.microsoft.com/office/drawing/2014/main" val="3709873925"/>
                    </a:ext>
                  </a:extLst>
                </a:gridCol>
                <a:gridCol w="3057385">
                  <a:extLst>
                    <a:ext uri="{9D8B030D-6E8A-4147-A177-3AD203B41FA5}">
                      <a16:colId xmlns:a16="http://schemas.microsoft.com/office/drawing/2014/main" val="1874445432"/>
                    </a:ext>
                  </a:extLst>
                </a:gridCol>
              </a:tblGrid>
              <a:tr h="234767">
                <a:tc gridSpan="2">
                  <a:txBody>
                    <a:bodyPr/>
                    <a:lstStyle/>
                    <a:p>
                      <a:r>
                        <a:rPr lang="es-MX" sz="1000" dirty="0">
                          <a:latin typeface="Comic Sans MS" panose="030F0702030302020204" pitchFamily="66" charset="0"/>
                          <a:cs typeface="Biome Light" panose="020B0502040204020203" pitchFamily="34" charset="0"/>
                        </a:rPr>
                        <a:t>Campo formativo/ área de desarrollo : Lenguaje y comunicación </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participación social</a:t>
                      </a:r>
                    </a:p>
                  </a:txBody>
                  <a:tcPr/>
                </a:tc>
                <a:tc>
                  <a:txBody>
                    <a:bodyPr/>
                    <a:lstStyle/>
                    <a:p>
                      <a:r>
                        <a:rPr lang="es-MX" sz="1000" dirty="0">
                          <a:latin typeface="Comic Sans MS" panose="030F0702030302020204" pitchFamily="66" charset="0"/>
                          <a:cs typeface="Biome Light" panose="020B0502040204020203" pitchFamily="34" charset="0"/>
                        </a:rPr>
                        <a:t>Organizador curricular 2: Uso de documentos que regulan la convivencia.</a:t>
                      </a:r>
                    </a:p>
                  </a:txBody>
                  <a:tcPr/>
                </a:tc>
                <a:extLst>
                  <a:ext uri="{0D108BD9-81ED-4DB2-BD59-A6C34878D82A}">
                    <a16:rowId xmlns:a16="http://schemas.microsoft.com/office/drawing/2014/main" val="36020824"/>
                  </a:ext>
                </a:extLst>
              </a:tr>
              <a:tr h="370840">
                <a:tc gridSpan="2">
                  <a:txBody>
                    <a:bodyPr/>
                    <a:lstStyle/>
                    <a:p>
                      <a:r>
                        <a:rPr lang="es-MX" sz="1000" dirty="0">
                          <a:latin typeface="Comic Sans MS" panose="030F0702030302020204" pitchFamily="66" charset="0"/>
                          <a:cs typeface="Biome Light" panose="020B0502040204020203" pitchFamily="34" charset="0"/>
                        </a:rPr>
                        <a:t>Aprendizaje esperado: Escribe su nombre con diversos propósitos e identifica el de algunos compañeros.</a:t>
                      </a: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4" name="Tabla 6">
            <a:extLst>
              <a:ext uri="{FF2B5EF4-FFF2-40B4-BE49-F238E27FC236}">
                <a16:creationId xmlns:a16="http://schemas.microsoft.com/office/drawing/2014/main" id="{FE615748-DBC8-4FE9-89EF-0ADE8BBD227B}"/>
              </a:ext>
            </a:extLst>
          </p:cNvPr>
          <p:cNvGraphicFramePr>
            <a:graphicFrameLocks noGrp="1"/>
          </p:cNvGraphicFramePr>
          <p:nvPr/>
        </p:nvGraphicFramePr>
        <p:xfrm>
          <a:off x="237905" y="2621233"/>
          <a:ext cx="6114769" cy="946575"/>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899668193"/>
                    </a:ext>
                  </a:extLst>
                </a:gridCol>
              </a:tblGrid>
              <a:tr h="245535">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Escribe e identifica su nombre </a:t>
                      </a:r>
                    </a:p>
                    <a:p>
                      <a:pPr marL="171450" indent="-171450">
                        <a:buFont typeface="Arial" panose="020B0604020202020204" pitchFamily="34" charset="0"/>
                        <a:buChar char="•"/>
                      </a:pPr>
                      <a:r>
                        <a:rPr lang="es-MX" sz="1000" dirty="0">
                          <a:latin typeface="Comic Sans MS" panose="030F0702030302020204" pitchFamily="66" charset="0"/>
                        </a:rPr>
                        <a:t>Se expresa de manera comprensible</a:t>
                      </a:r>
                    </a:p>
                    <a:p>
                      <a:pPr marL="171450" indent="-171450">
                        <a:buFont typeface="Arial" panose="020B0604020202020204" pitchFamily="34" charset="0"/>
                        <a:buChar char="•"/>
                      </a:pPr>
                      <a:r>
                        <a:rPr lang="es-MX" sz="1000" dirty="0">
                          <a:latin typeface="Comic Sans MS" panose="030F0702030302020204" pitchFamily="66" charset="0"/>
                        </a:rPr>
                        <a:t>tiene un amplio vocabulario que le permite expresarse </a:t>
                      </a:r>
                    </a:p>
                    <a:p>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5" name="Tabla 7">
            <a:extLst>
              <a:ext uri="{FF2B5EF4-FFF2-40B4-BE49-F238E27FC236}">
                <a16:creationId xmlns:a16="http://schemas.microsoft.com/office/drawing/2014/main" id="{11A611E7-B450-4167-B181-4ACF5A7B51FA}"/>
              </a:ext>
            </a:extLst>
          </p:cNvPr>
          <p:cNvGraphicFramePr>
            <a:graphicFrameLocks noGrp="1"/>
          </p:cNvGraphicFramePr>
          <p:nvPr>
            <p:extLst>
              <p:ext uri="{D42A27DB-BD31-4B8C-83A1-F6EECF244321}">
                <p14:modId xmlns:p14="http://schemas.microsoft.com/office/powerpoint/2010/main" val="2869779384"/>
              </p:ext>
            </p:extLst>
          </p:nvPr>
        </p:nvGraphicFramePr>
        <p:xfrm>
          <a:off x="237904" y="3627025"/>
          <a:ext cx="6114769" cy="640080"/>
        </p:xfrm>
        <a:graphic>
          <a:graphicData uri="http://schemas.openxmlformats.org/drawingml/2006/table">
            <a:tbl>
              <a:tblPr firstRow="1" bandRow="1">
                <a:tableStyleId>{5940675A-B579-460E-94D1-54222C63F5DA}</a:tableStyleId>
              </a:tblPr>
              <a:tblGrid>
                <a:gridCol w="6114769">
                  <a:extLst>
                    <a:ext uri="{9D8B030D-6E8A-4147-A177-3AD203B41FA5}">
                      <a16:colId xmlns:a16="http://schemas.microsoft.com/office/drawing/2014/main" val="2005621475"/>
                    </a:ext>
                  </a:extLst>
                </a:gridCol>
              </a:tblGrid>
              <a:tr h="240640">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Escribe su nombre por medio de grafías pero al observar una guía de apoyo grafico logra escribir su primer nombre, identifica con facilidad el nombre escrito de su compañero con la imagen de este. </a:t>
                      </a:r>
                    </a:p>
                  </a:txBody>
                  <a:tcPr/>
                </a:tc>
                <a:extLst>
                  <a:ext uri="{0D108BD9-81ED-4DB2-BD59-A6C34878D82A}">
                    <a16:rowId xmlns:a16="http://schemas.microsoft.com/office/drawing/2014/main" val="3177069373"/>
                  </a:ext>
                </a:extLst>
              </a:tr>
            </a:tbl>
          </a:graphicData>
        </a:graphic>
      </p:graphicFrame>
      <p:graphicFrame>
        <p:nvGraphicFramePr>
          <p:cNvPr id="16" name="Tabla 4">
            <a:extLst>
              <a:ext uri="{FF2B5EF4-FFF2-40B4-BE49-F238E27FC236}">
                <a16:creationId xmlns:a16="http://schemas.microsoft.com/office/drawing/2014/main" id="{2863E9FD-D5B0-4707-ABC2-9BD6A4BD7960}"/>
              </a:ext>
            </a:extLst>
          </p:cNvPr>
          <p:cNvGraphicFramePr>
            <a:graphicFrameLocks noGrp="1"/>
          </p:cNvGraphicFramePr>
          <p:nvPr/>
        </p:nvGraphicFramePr>
        <p:xfrm>
          <a:off x="237904" y="4548678"/>
          <a:ext cx="6114768" cy="1188720"/>
        </p:xfrm>
        <a:graphic>
          <a:graphicData uri="http://schemas.openxmlformats.org/drawingml/2006/table">
            <a:tbl>
              <a:tblPr firstRow="1" bandRow="1">
                <a:tableStyleId>{5940675A-B579-460E-94D1-54222C63F5DA}</a:tableStyleId>
              </a:tblPr>
              <a:tblGrid>
                <a:gridCol w="3057384">
                  <a:extLst>
                    <a:ext uri="{9D8B030D-6E8A-4147-A177-3AD203B41FA5}">
                      <a16:colId xmlns:a16="http://schemas.microsoft.com/office/drawing/2014/main" val="3709873925"/>
                    </a:ext>
                  </a:extLst>
                </a:gridCol>
                <a:gridCol w="3057384">
                  <a:extLst>
                    <a:ext uri="{9D8B030D-6E8A-4147-A177-3AD203B41FA5}">
                      <a16:colId xmlns:a16="http://schemas.microsoft.com/office/drawing/2014/main" val="1874445432"/>
                    </a:ext>
                  </a:extLst>
                </a:gridCol>
              </a:tblGrid>
              <a:tr h="22103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1000" dirty="0">
                          <a:latin typeface="Comic Sans MS" panose="030F0702030302020204" pitchFamily="66" charset="0"/>
                          <a:cs typeface="Biome Light" panose="020B0502040204020203" pitchFamily="34" charset="0"/>
                        </a:rPr>
                        <a:t>Campo formativo/ área de desarrollo:</a:t>
                      </a:r>
                    </a:p>
                  </a:txBody>
                  <a:tcPr>
                    <a:solidFill>
                      <a:srgbClr val="FFCC99"/>
                    </a:solidFill>
                  </a:tcPr>
                </a:tc>
                <a:tc hMerge="1">
                  <a:txBody>
                    <a:bodyPr/>
                    <a:lstStyle/>
                    <a:p>
                      <a:endParaRPr lang="es-MX" dirty="0"/>
                    </a:p>
                  </a:txBody>
                  <a:tcPr/>
                </a:tc>
                <a:extLst>
                  <a:ext uri="{0D108BD9-81ED-4DB2-BD59-A6C34878D82A}">
                    <a16:rowId xmlns:a16="http://schemas.microsoft.com/office/drawing/2014/main" val="2074399789"/>
                  </a:ext>
                </a:extLst>
              </a:tr>
              <a:tr h="370840">
                <a:tc>
                  <a:txBody>
                    <a:bodyPr/>
                    <a:lstStyle/>
                    <a:p>
                      <a:r>
                        <a:rPr lang="es-MX" sz="1000" dirty="0">
                          <a:latin typeface="Comic Sans MS" panose="030F0702030302020204" pitchFamily="66" charset="0"/>
                          <a:cs typeface="Biome Light" panose="020B0502040204020203" pitchFamily="34" charset="0"/>
                        </a:rPr>
                        <a:t>Organizador curricular 1: Número, algebra y variación. </a:t>
                      </a:r>
                    </a:p>
                  </a:txBody>
                  <a:tcPr/>
                </a:tc>
                <a:tc>
                  <a:txBody>
                    <a:bodyPr/>
                    <a:lstStyle/>
                    <a:p>
                      <a:r>
                        <a:rPr lang="es-MX" sz="1000" dirty="0">
                          <a:latin typeface="Comic Sans MS" panose="030F0702030302020204" pitchFamily="66" charset="0"/>
                          <a:cs typeface="Biome Light" panose="020B0502040204020203" pitchFamily="34" charset="0"/>
                        </a:rPr>
                        <a:t>Organizador curricular 2: número </a:t>
                      </a:r>
                    </a:p>
                  </a:txBody>
                  <a:tcPr/>
                </a:tc>
                <a:extLst>
                  <a:ext uri="{0D108BD9-81ED-4DB2-BD59-A6C34878D82A}">
                    <a16:rowId xmlns:a16="http://schemas.microsoft.com/office/drawing/2014/main" val="36020824"/>
                  </a:ext>
                </a:extLst>
              </a:tr>
              <a:tr h="370840">
                <a:tc gridSpan="2">
                  <a:txBody>
                    <a:bodyPr/>
                    <a:lstStyle/>
                    <a:p>
                      <a:pPr marL="0" marR="0" lvl="0" indent="0" algn="l" defTabSz="665896" rtl="0" eaLnBrk="1" fontAlgn="auto" latinLnBrk="0" hangingPunct="1">
                        <a:lnSpc>
                          <a:spcPct val="100000"/>
                        </a:lnSpc>
                        <a:spcBef>
                          <a:spcPts val="0"/>
                        </a:spcBef>
                        <a:spcAft>
                          <a:spcPts val="0"/>
                        </a:spcAft>
                        <a:buClrTx/>
                        <a:buSzTx/>
                        <a:buFontTx/>
                        <a:buNone/>
                        <a:tabLst/>
                        <a:defRPr/>
                      </a:pPr>
                      <a:r>
                        <a:rPr lang="es-MX" sz="900" kern="1200" dirty="0">
                          <a:solidFill>
                            <a:schemeClr val="tx1"/>
                          </a:solidFill>
                          <a:effectLst/>
                          <a:latin typeface="Arial" panose="020B0604020202020204" pitchFamily="34" charset="0"/>
                          <a:ea typeface="+mn-ea"/>
                          <a:cs typeface="Arial" panose="020B0604020202020204" pitchFamily="34" charset="0"/>
                        </a:rPr>
                        <a:t> </a:t>
                      </a:r>
                      <a:r>
                        <a:rPr lang="es-MX" sz="1000" kern="1200" dirty="0">
                          <a:solidFill>
                            <a:schemeClr val="tx1"/>
                          </a:solidFill>
                          <a:effectLst/>
                          <a:latin typeface="+mn-lt"/>
                          <a:ea typeface="+mn-ea"/>
                          <a:cs typeface="+mn-cs"/>
                        </a:rPr>
                        <a:t>Comunica de manera oral y escrita los números del 1 al 10 en diversas situaciones y de diferentes maneras, incluida la convencional </a:t>
                      </a:r>
                      <a:endParaRPr lang="es-MX" sz="900" dirty="0">
                        <a:effectLst/>
                        <a:latin typeface="Arial" panose="020B0604020202020204" pitchFamily="34" charset="0"/>
                        <a:cs typeface="Arial" panose="020B0604020202020204" pitchFamily="34" charset="0"/>
                      </a:endParaRPr>
                    </a:p>
                    <a:p>
                      <a:endParaRPr lang="es-MX" sz="1000" dirty="0">
                        <a:latin typeface="Comic Sans MS" panose="030F0702030302020204" pitchFamily="66" charset="0"/>
                        <a:cs typeface="Biome Light" panose="020B0502040204020203" pitchFamily="34" charset="0"/>
                      </a:endParaRPr>
                    </a:p>
                  </a:txBody>
                  <a:tcPr/>
                </a:tc>
                <a:tc hMerge="1">
                  <a:txBody>
                    <a:bodyPr/>
                    <a:lstStyle/>
                    <a:p>
                      <a:endParaRPr lang="es-MX" dirty="0"/>
                    </a:p>
                  </a:txBody>
                  <a:tcPr/>
                </a:tc>
                <a:extLst>
                  <a:ext uri="{0D108BD9-81ED-4DB2-BD59-A6C34878D82A}">
                    <a16:rowId xmlns:a16="http://schemas.microsoft.com/office/drawing/2014/main" val="1657559202"/>
                  </a:ext>
                </a:extLst>
              </a:tr>
            </a:tbl>
          </a:graphicData>
        </a:graphic>
      </p:graphicFrame>
      <p:graphicFrame>
        <p:nvGraphicFramePr>
          <p:cNvPr id="17" name="Tabla 6">
            <a:extLst>
              <a:ext uri="{FF2B5EF4-FFF2-40B4-BE49-F238E27FC236}">
                <a16:creationId xmlns:a16="http://schemas.microsoft.com/office/drawing/2014/main" id="{C2E55B0F-CC8C-4039-97AC-2D998C00687E}"/>
              </a:ext>
            </a:extLst>
          </p:cNvPr>
          <p:cNvGraphicFramePr>
            <a:graphicFrameLocks noGrp="1"/>
          </p:cNvGraphicFramePr>
          <p:nvPr/>
        </p:nvGraphicFramePr>
        <p:xfrm>
          <a:off x="237904" y="5890553"/>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899668193"/>
                    </a:ext>
                  </a:extLst>
                </a:gridCol>
              </a:tblGrid>
              <a:tr h="231797">
                <a:tc>
                  <a:txBody>
                    <a:bodyPr/>
                    <a:lstStyle/>
                    <a:p>
                      <a:r>
                        <a:rPr lang="es-MX" sz="1000" dirty="0">
                          <a:latin typeface="Comic Sans MS" panose="030F0702030302020204" pitchFamily="66" charset="0"/>
                        </a:rPr>
                        <a:t>Indicadores: ( se redactan en base al aprendizaje esperado)</a:t>
                      </a:r>
                    </a:p>
                  </a:txBody>
                  <a:tcPr>
                    <a:solidFill>
                      <a:schemeClr val="accent1">
                        <a:lumMod val="40000"/>
                        <a:lumOff val="60000"/>
                      </a:schemeClr>
                    </a:solidFill>
                  </a:tcPr>
                </a:tc>
                <a:extLst>
                  <a:ext uri="{0D108BD9-81ED-4DB2-BD59-A6C34878D82A}">
                    <a16:rowId xmlns:a16="http://schemas.microsoft.com/office/drawing/2014/main" val="1419765503"/>
                  </a:ext>
                </a:extLst>
              </a:tr>
              <a:tr h="370840">
                <a:tc>
                  <a:txBody>
                    <a:bodyPr/>
                    <a:lstStyle/>
                    <a:p>
                      <a:pPr marL="171450" indent="-171450">
                        <a:buFont typeface="Arial" panose="020B0604020202020204" pitchFamily="34" charset="0"/>
                        <a:buChar char="•"/>
                      </a:pPr>
                      <a:r>
                        <a:rPr lang="es-MX" sz="1000" dirty="0">
                          <a:latin typeface="Comic Sans MS" panose="030F0702030302020204" pitchFamily="66" charset="0"/>
                        </a:rPr>
                        <a:t>Comunica de manera oral y escrita los numero del 1 al 10</a:t>
                      </a:r>
                    </a:p>
                    <a:p>
                      <a:pPr marL="171450" indent="-171450">
                        <a:buFont typeface="Arial" panose="020B0604020202020204" pitchFamily="34" charset="0"/>
                        <a:buChar char="•"/>
                      </a:pPr>
                      <a:r>
                        <a:rPr lang="es-MX" sz="1000" dirty="0">
                          <a:latin typeface="Comic Sans MS" panose="030F0702030302020204" pitchFamily="66" charset="0"/>
                        </a:rPr>
                        <a:t>Relaciona la cantidad de objetos con el número </a:t>
                      </a:r>
                    </a:p>
                    <a:p>
                      <a:pPr marL="171450" indent="-171450">
                        <a:buFont typeface="Arial" panose="020B0604020202020204" pitchFamily="34" charset="0"/>
                        <a:buChar char="•"/>
                      </a:pPr>
                      <a:endParaRPr lang="es-MX" sz="1000" dirty="0">
                        <a:latin typeface="Comic Sans MS" panose="030F0702030302020204" pitchFamily="66" charset="0"/>
                      </a:endParaRPr>
                    </a:p>
                  </a:txBody>
                  <a:tcPr/>
                </a:tc>
                <a:extLst>
                  <a:ext uri="{0D108BD9-81ED-4DB2-BD59-A6C34878D82A}">
                    <a16:rowId xmlns:a16="http://schemas.microsoft.com/office/drawing/2014/main" val="2720058791"/>
                  </a:ext>
                </a:extLst>
              </a:tr>
            </a:tbl>
          </a:graphicData>
        </a:graphic>
      </p:graphicFrame>
      <p:graphicFrame>
        <p:nvGraphicFramePr>
          <p:cNvPr id="18" name="Tabla 7">
            <a:extLst>
              <a:ext uri="{FF2B5EF4-FFF2-40B4-BE49-F238E27FC236}">
                <a16:creationId xmlns:a16="http://schemas.microsoft.com/office/drawing/2014/main" id="{C4299B95-F8A0-4C4D-B35F-1FCB55ABBCBE}"/>
              </a:ext>
            </a:extLst>
          </p:cNvPr>
          <p:cNvGraphicFramePr>
            <a:graphicFrameLocks noGrp="1"/>
          </p:cNvGraphicFramePr>
          <p:nvPr>
            <p:extLst>
              <p:ext uri="{D42A27DB-BD31-4B8C-83A1-F6EECF244321}">
                <p14:modId xmlns:p14="http://schemas.microsoft.com/office/powerpoint/2010/main" val="2903269614"/>
              </p:ext>
            </p:extLst>
          </p:nvPr>
        </p:nvGraphicFramePr>
        <p:xfrm>
          <a:off x="237904" y="6804092"/>
          <a:ext cx="6114767" cy="792480"/>
        </p:xfrm>
        <a:graphic>
          <a:graphicData uri="http://schemas.openxmlformats.org/drawingml/2006/table">
            <a:tbl>
              <a:tblPr firstRow="1" bandRow="1">
                <a:tableStyleId>{5940675A-B579-460E-94D1-54222C63F5DA}</a:tableStyleId>
              </a:tblPr>
              <a:tblGrid>
                <a:gridCol w="6114767">
                  <a:extLst>
                    <a:ext uri="{9D8B030D-6E8A-4147-A177-3AD203B41FA5}">
                      <a16:colId xmlns:a16="http://schemas.microsoft.com/office/drawing/2014/main" val="2005621475"/>
                    </a:ext>
                  </a:extLst>
                </a:gridCol>
              </a:tblGrid>
              <a:tr h="214546">
                <a:tc>
                  <a:txBody>
                    <a:bodyPr/>
                    <a:lstStyle/>
                    <a:p>
                      <a:r>
                        <a:rPr lang="es-MX" sz="1000" dirty="0">
                          <a:latin typeface="Comic Sans MS" panose="030F0702030302020204" pitchFamily="66" charset="0"/>
                        </a:rPr>
                        <a:t>Describe el proceso del alumno: </a:t>
                      </a:r>
                    </a:p>
                  </a:txBody>
                  <a:tcPr>
                    <a:solidFill>
                      <a:schemeClr val="accent6">
                        <a:lumMod val="40000"/>
                        <a:lumOff val="60000"/>
                      </a:schemeClr>
                    </a:solidFill>
                  </a:tcPr>
                </a:tc>
                <a:extLst>
                  <a:ext uri="{0D108BD9-81ED-4DB2-BD59-A6C34878D82A}">
                    <a16:rowId xmlns:a16="http://schemas.microsoft.com/office/drawing/2014/main" val="2836575864"/>
                  </a:ext>
                </a:extLst>
              </a:tr>
              <a:tr h="370840">
                <a:tc>
                  <a:txBody>
                    <a:bodyPr/>
                    <a:lstStyle/>
                    <a:p>
                      <a:r>
                        <a:rPr lang="es-MX" sz="1000" dirty="0">
                          <a:latin typeface="Comic Sans MS" panose="030F0702030302020204" pitchFamily="66" charset="0"/>
                        </a:rPr>
                        <a:t>Comunica de manera oral y escrita los números del 1 al 10 con la ayuda de la educadora. Le cuesta trabajo identificar la cantidad de objetos con el número final, tiene que contar varias veces para identificarlo. </a:t>
                      </a:r>
                    </a:p>
                  </a:txBody>
                  <a:tcPr/>
                </a:tc>
                <a:extLst>
                  <a:ext uri="{0D108BD9-81ED-4DB2-BD59-A6C34878D82A}">
                    <a16:rowId xmlns:a16="http://schemas.microsoft.com/office/drawing/2014/main" val="3177069373"/>
                  </a:ext>
                </a:extLst>
              </a:tr>
            </a:tbl>
          </a:graphicData>
        </a:graphic>
      </p:graphicFrame>
      <p:sp>
        <p:nvSpPr>
          <p:cNvPr id="19" name="CuadroTexto 18">
            <a:extLst>
              <a:ext uri="{FF2B5EF4-FFF2-40B4-BE49-F238E27FC236}">
                <a16:creationId xmlns:a16="http://schemas.microsoft.com/office/drawing/2014/main" id="{50608D42-2516-452E-9757-87E4D79EDDD8}"/>
              </a:ext>
            </a:extLst>
          </p:cNvPr>
          <p:cNvSpPr txBox="1"/>
          <p:nvPr/>
        </p:nvSpPr>
        <p:spPr>
          <a:xfrm>
            <a:off x="237904" y="948118"/>
            <a:ext cx="5920185" cy="369332"/>
          </a:xfrm>
          <a:prstGeom prst="rect">
            <a:avLst/>
          </a:prstGeom>
          <a:noFill/>
        </p:spPr>
        <p:txBody>
          <a:bodyPr wrap="square" rtlCol="0">
            <a:spAutoFit/>
          </a:bodyPr>
          <a:lstStyle/>
          <a:p>
            <a:r>
              <a:rPr lang="es-MX" b="1" dirty="0">
                <a:latin typeface="Comic Sans MS" panose="030F0702030302020204" pitchFamily="66" charset="0"/>
                <a:ea typeface="rainyhearts" panose="02000603000000000000" pitchFamily="2" charset="0"/>
              </a:rPr>
              <a:t>Alumno</a:t>
            </a:r>
            <a:r>
              <a:rPr lang="es-MX" dirty="0">
                <a:latin typeface="Comic Sans MS" panose="030F0702030302020204" pitchFamily="66" charset="0"/>
                <a:ea typeface="rainyhearts" panose="02000603000000000000" pitchFamily="2" charset="0"/>
              </a:rPr>
              <a:t>: Jorge Andree</a:t>
            </a:r>
            <a:endParaRPr lang="es-MX" sz="1600" b="1" u="sng" dirty="0">
              <a:latin typeface="Comic Sans MS" panose="030F0702030302020204" pitchFamily="66" charset="0"/>
              <a:ea typeface="rainyhearts" panose="02000603000000000000" pitchFamily="2" charset="0"/>
            </a:endParaRPr>
          </a:p>
        </p:txBody>
      </p:sp>
    </p:spTree>
    <p:extLst>
      <p:ext uri="{BB962C8B-B14F-4D97-AF65-F5344CB8AC3E}">
        <p14:creationId xmlns:p14="http://schemas.microsoft.com/office/powerpoint/2010/main" val="93490447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2441</TotalTime>
  <Words>5918</Words>
  <Application>Microsoft Office PowerPoint</Application>
  <PresentationFormat>Personalizado</PresentationFormat>
  <Paragraphs>566</Paragraphs>
  <Slides>32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32</vt:i4>
      </vt:variant>
    </vt:vector>
  </HeadingPairs>
  <TitlesOfParts>
    <vt:vector size="41" baseType="lpstr">
      <vt:lpstr>{¡Estoy Bueno!}</vt:lpstr>
      <vt:lpstr>Arial</vt:lpstr>
      <vt:lpstr>Calibri</vt:lpstr>
      <vt:lpstr>Calibri Light</vt:lpstr>
      <vt:lpstr>Comic Sans MS</vt:lpstr>
      <vt:lpstr>KG A Little Swag</vt:lpstr>
      <vt:lpstr>Palina Script</vt:lpstr>
      <vt:lpstr>TeXGyreAdventor</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Nelly Nuñez</dc:creator>
  <cp:lastModifiedBy>Nelly Nuñez </cp:lastModifiedBy>
  <cp:revision>133</cp:revision>
  <dcterms:created xsi:type="dcterms:W3CDTF">2021-08-27T02:12:34Z</dcterms:created>
  <dcterms:modified xsi:type="dcterms:W3CDTF">2021-09-11T19:08:30Z</dcterms:modified>
</cp:coreProperties>
</file>