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60" r:id="rId4"/>
    <p:sldId id="286" r:id="rId5"/>
    <p:sldId id="288" r:id="rId6"/>
    <p:sldId id="290" r:id="rId7"/>
    <p:sldId id="292" r:id="rId8"/>
    <p:sldId id="294" r:id="rId9"/>
    <p:sldId id="296" r:id="rId10"/>
    <p:sldId id="298" r:id="rId11"/>
    <p:sldId id="331" r:id="rId12"/>
    <p:sldId id="332" r:id="rId13"/>
    <p:sldId id="300" r:id="rId14"/>
    <p:sldId id="302" r:id="rId15"/>
    <p:sldId id="304" r:id="rId16"/>
    <p:sldId id="306" r:id="rId17"/>
    <p:sldId id="308" r:id="rId18"/>
    <p:sldId id="310" r:id="rId19"/>
    <p:sldId id="312" r:id="rId20"/>
    <p:sldId id="314" r:id="rId21"/>
    <p:sldId id="330" r:id="rId22"/>
    <p:sldId id="316" r:id="rId23"/>
    <p:sldId id="318" r:id="rId24"/>
    <p:sldId id="320" r:id="rId25"/>
    <p:sldId id="322" r:id="rId26"/>
    <p:sldId id="324" r:id="rId27"/>
    <p:sldId id="328" r:id="rId2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VALUACIÓN CONTINUA" id="{8077213B-0A63-4F47-B05E-0D08A6B917D8}">
          <p14:sldIdLst>
            <p14:sldId id="283"/>
            <p14:sldId id="256"/>
          </p14:sldIdLst>
        </p14:section>
        <p14:section name="GRUPO 1: LUNES Y MIÉRCOLES" id="{1A6EA13C-772C-49FC-8116-73711BC72B64}">
          <p14:sldIdLst>
            <p14:sldId id="260"/>
            <p14:sldId id="286"/>
            <p14:sldId id="288"/>
            <p14:sldId id="290"/>
            <p14:sldId id="292"/>
            <p14:sldId id="294"/>
            <p14:sldId id="296"/>
            <p14:sldId id="298"/>
            <p14:sldId id="331"/>
            <p14:sldId id="332"/>
          </p14:sldIdLst>
        </p14:section>
        <p14:section name="GRUPO 2: MARTES Y JUEVES" id="{DEA026F5-7BF1-43B1-A79D-E51CB24965F4}">
          <p14:sldIdLst>
            <p14:sldId id="300"/>
            <p14:sldId id="302"/>
            <p14:sldId id="304"/>
            <p14:sldId id="306"/>
            <p14:sldId id="308"/>
            <p14:sldId id="310"/>
            <p14:sldId id="312"/>
            <p14:sldId id="314"/>
            <p14:sldId id="330"/>
          </p14:sldIdLst>
        </p14:section>
        <p14:section name="GRUPO 3: VIERNES (virtual)" id="{8B2B6C0D-65FC-4070-BCA0-F3175BA31319}">
          <p14:sldIdLst>
            <p14:sldId id="316"/>
            <p14:sldId id="318"/>
            <p14:sldId id="320"/>
            <p14:sldId id="322"/>
            <p14:sldId id="324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3B8"/>
    <a:srgbClr val="C9A2CC"/>
    <a:srgbClr val="F6EF9C"/>
    <a:srgbClr val="ABD190"/>
    <a:srgbClr val="A0CDED"/>
    <a:srgbClr val="F3A3C0"/>
    <a:srgbClr val="F8BAA2"/>
    <a:srgbClr val="A9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0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8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75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16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69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82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98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5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18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9B26-B39F-40C6-B99B-6E0E304C33C6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E73F-67B7-423F-A694-7529235108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51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1B72B8B-1D28-4AAC-8350-940A700628AB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134866"/>
            <a:chExt cx="6858000" cy="887426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257EE8-40FC-4A71-AAA9-840559E78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866"/>
              <a:ext cx="6858000" cy="8874268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E3EF3C-2A94-4515-937B-2F49D7A1BA78}"/>
                </a:ext>
              </a:extLst>
            </p:cNvPr>
            <p:cNvSpPr/>
            <p:nvPr/>
          </p:nvSpPr>
          <p:spPr>
            <a:xfrm>
              <a:off x="439271" y="2043953"/>
              <a:ext cx="5979458" cy="2061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E3DC027-2967-4638-A425-42E07915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71" y="1967113"/>
            <a:ext cx="6175783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81892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97843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0276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identificar su nombre, escribirlo y reconocer algunas letras que conforman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53068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80588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y escrita los números del 1 al 10, puede contar en orden estable y logra reconocerlos al igual que escribirlos.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Patricio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/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04535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identificar su nombre, escribirlo y reconoce las letras que conforman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63454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presenta problemas al comunicarlos tanto de manera oral como escrita.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Galia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9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/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61607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identifica su nombre, no lo escribe y no reconoce las letras que </a:t>
                      </a:r>
                      <a:r>
                        <a:rPr lang="es-MX" sz="1200" b="0" i="0" u="none" strike="noStrike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 conforman.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13221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comunicar de manera oral los números, pero batalla al momento de escribirlo.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Máximo Leonel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4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07391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54747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43063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 y lo escribe sin ningún problemas. Además de que 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3164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89118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y escrita los números del 1 al 10 sin problema, puede contar en orden estable y sin ningún orden; reconoce los números.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Regina M.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53707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18773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18570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identifica su nombre, batalla al escribirlo y no logra reconocer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32540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561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números, pero tiene problemas para escribirlos; puede contar en ayuda de sus compañeros; reconoce los números.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Liam Emiliano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2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01248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7054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37953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nombre, lo escribe, pero batalla para reconocer algunas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54001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50292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y los escribe sin problemas; puede contar en ayuda de sus compañeros; reconoce los números.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Hilda Vanya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82909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36140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24044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41950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28999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Eithan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51567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27445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61238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22999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96530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Asistió a clase virtual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y ella puede comunicar de manera oral los números del 1 al 15, puede contar en orden estable y los puede reconocer sin problema.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Cristela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1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40333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83303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62514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nombre, batalla para escribirlo y en reconocer las letras de éste.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92279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26125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y los escribe ; puede contar en ayuda de sus compañeros; reconoce los números.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Leonardo 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0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03219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96801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4246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nombre, pero tiene problemas al escribirlo además que no 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91228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91106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números, pero tiene problemas para escribirlos; puede contar en ayuda de sus compañeros; reconoce los números.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Israel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BF17F5E8-CF10-4821-BB24-A43C2F9135C2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D657508-6CDB-4F9A-B1AD-13FD67D5094D}"/>
                </a:ext>
              </a:extLst>
            </p:cNvPr>
            <p:cNvGrpSpPr/>
            <p:nvPr/>
          </p:nvGrpSpPr>
          <p:grpSpPr>
            <a:xfrm>
              <a:off x="0" y="0"/>
              <a:ext cx="6858000" cy="9144000"/>
              <a:chOff x="0" y="0"/>
              <a:chExt cx="6858000" cy="9144000"/>
            </a:xfrm>
          </p:grpSpPr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41EC2527-64FB-4307-98CF-46A943DF7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858000" cy="9144000"/>
              </a:xfrm>
              <a:prstGeom prst="rect">
                <a:avLst/>
              </a:prstGeom>
            </p:spPr>
          </p:pic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AFDCE112-8A90-4EE2-9B8F-DBB6E3E2E848}"/>
                  </a:ext>
                </a:extLst>
              </p:cNvPr>
              <p:cNvSpPr/>
              <p:nvPr/>
            </p:nvSpPr>
            <p:spPr>
              <a:xfrm>
                <a:off x="5840921" y="1913070"/>
                <a:ext cx="276361" cy="258457"/>
              </a:xfrm>
              <a:custGeom>
                <a:avLst/>
                <a:gdLst>
                  <a:gd name="connsiteX0" fmla="*/ 0 w 340659"/>
                  <a:gd name="connsiteY0" fmla="*/ 125506 h 251012"/>
                  <a:gd name="connsiteX1" fmla="*/ 170330 w 340659"/>
                  <a:gd name="connsiteY1" fmla="*/ 0 h 251012"/>
                  <a:gd name="connsiteX2" fmla="*/ 340660 w 340659"/>
                  <a:gd name="connsiteY2" fmla="*/ 125506 h 251012"/>
                  <a:gd name="connsiteX3" fmla="*/ 170330 w 340659"/>
                  <a:gd name="connsiteY3" fmla="*/ 251012 h 251012"/>
                  <a:gd name="connsiteX4" fmla="*/ 0 w 340659"/>
                  <a:gd name="connsiteY4" fmla="*/ 125506 h 251012"/>
                  <a:gd name="connsiteX0" fmla="*/ 0 w 229565"/>
                  <a:gd name="connsiteY0" fmla="*/ 129908 h 306252"/>
                  <a:gd name="connsiteX1" fmla="*/ 170330 w 229565"/>
                  <a:gd name="connsiteY1" fmla="*/ 4402 h 306252"/>
                  <a:gd name="connsiteX2" fmla="*/ 229565 w 229565"/>
                  <a:gd name="connsiteY2" fmla="*/ 275186 h 306252"/>
                  <a:gd name="connsiteX3" fmla="*/ 170330 w 229565"/>
                  <a:gd name="connsiteY3" fmla="*/ 255414 h 306252"/>
                  <a:gd name="connsiteX4" fmla="*/ 0 w 229565"/>
                  <a:gd name="connsiteY4" fmla="*/ 129908 h 306252"/>
                  <a:gd name="connsiteX0" fmla="*/ 3636 w 233201"/>
                  <a:gd name="connsiteY0" fmla="*/ 95837 h 272181"/>
                  <a:gd name="connsiteX1" fmla="*/ 71416 w 233201"/>
                  <a:gd name="connsiteY1" fmla="*/ 4514 h 272181"/>
                  <a:gd name="connsiteX2" fmla="*/ 233201 w 233201"/>
                  <a:gd name="connsiteY2" fmla="*/ 241115 h 272181"/>
                  <a:gd name="connsiteX3" fmla="*/ 173966 w 233201"/>
                  <a:gd name="connsiteY3" fmla="*/ 221343 h 272181"/>
                  <a:gd name="connsiteX4" fmla="*/ 3636 w 233201"/>
                  <a:gd name="connsiteY4" fmla="*/ 95837 h 272181"/>
                  <a:gd name="connsiteX0" fmla="*/ 4067 w 276361"/>
                  <a:gd name="connsiteY0" fmla="*/ 95024 h 258457"/>
                  <a:gd name="connsiteX1" fmla="*/ 71847 w 276361"/>
                  <a:gd name="connsiteY1" fmla="*/ 3701 h 258457"/>
                  <a:gd name="connsiteX2" fmla="*/ 276361 w 276361"/>
                  <a:gd name="connsiteY2" fmla="*/ 223210 h 258457"/>
                  <a:gd name="connsiteX3" fmla="*/ 174397 w 276361"/>
                  <a:gd name="connsiteY3" fmla="*/ 220530 h 258457"/>
                  <a:gd name="connsiteX4" fmla="*/ 4067 w 276361"/>
                  <a:gd name="connsiteY4" fmla="*/ 95024 h 25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361" h="258457">
                    <a:moveTo>
                      <a:pt x="4067" y="95024"/>
                    </a:moveTo>
                    <a:cubicBezTo>
                      <a:pt x="-13025" y="58886"/>
                      <a:pt x="26465" y="-17663"/>
                      <a:pt x="71847" y="3701"/>
                    </a:cubicBezTo>
                    <a:cubicBezTo>
                      <a:pt x="117229" y="25065"/>
                      <a:pt x="276361" y="153895"/>
                      <a:pt x="276361" y="223210"/>
                    </a:cubicBezTo>
                    <a:cubicBezTo>
                      <a:pt x="276361" y="292525"/>
                      <a:pt x="219779" y="241894"/>
                      <a:pt x="174397" y="220530"/>
                    </a:cubicBezTo>
                    <a:cubicBezTo>
                      <a:pt x="129015" y="199166"/>
                      <a:pt x="21159" y="131162"/>
                      <a:pt x="4067" y="950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7B26AA3-7422-4EB0-A9CA-FC0731E58010}"/>
                </a:ext>
              </a:extLst>
            </p:cNvPr>
            <p:cNvSpPr txBox="1"/>
            <p:nvPr/>
          </p:nvSpPr>
          <p:spPr>
            <a:xfrm>
              <a:off x="1709737" y="2350821"/>
              <a:ext cx="366908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5400" dirty="0">
                  <a:latin typeface="Best School" panose="02000600000000000000" pitchFamily="2" charset="0"/>
                </a:rPr>
                <a:t>2021 - 2022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11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84127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12524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42019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identificar su nombre sin problema, pero tiene problemas al escribir algunas palabras de su nombre y en reconocer las letras que lo conforman.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01023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42083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y los escribe sin problema; puede contar en ayuda de sus compañeros; reconoce los números.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Gael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85232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02323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24941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identifica su nombre, no lo escribe y no reconoce las letras de éste. (Se buscará un apoyo para poder diagnosticarlo).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91201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56352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Juan Jaime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54146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11797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25894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comunicar de manera oral los números del 1 al 10 y contarlo  y escribirlo en orden estable. Además que sí los reconoce.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59947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Jenifer </a:t>
            </a:r>
            <a:r>
              <a:rPr lang="es-MX" dirty="0" err="1">
                <a:latin typeface="Century Gothic" panose="020B0502020202020204" pitchFamily="34" charset="0"/>
              </a:rPr>
              <a:t>Joselyne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Danna Lizbeth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DB2F3FE1-5AD9-4968-94CA-E97643405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77050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5218B690-B871-479D-8FDB-92EB43BBA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18936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del 1 al 10, puede contar y escribir en orden estable y reconocerlos de igual manera.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AD8D7F9-7CC3-4C1D-A02C-D60759811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11601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A68BFB3B-53D0-48F2-A9D2-AE22F64A6E4B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17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Sofía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6"/>
            <a:ext cx="6322100" cy="755970"/>
          </a:xfrm>
          <a:prstGeom prst="rect">
            <a:avLst/>
          </a:prstGeom>
        </p:spPr>
      </p:pic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CBF1B69D-AB00-4517-9C5F-5BA0E62F3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9263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C70BABC2-C17B-4DED-AB5B-B1060F63B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96029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comunicar de manera oral los números del 1 al 10, puede contar y escribir en orden estable y reconocer las cantidades.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AE5181D-E624-4EE4-8157-718B84204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4874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ABC0468F-0849-4214-8E3D-7ECF5E5DC4D0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26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Alexa Valentina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E6DADE93-A1EF-4D56-9B76-42C8E8E08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9263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FC04BC79-7B5D-4D3F-8A2A-FA4ADEC33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0614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comunicar de manera oral los números del 1 al 10, puede contar y escribir en orden estable y reconocer los números.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529F615-21F5-445C-BEB9-3891D9AEB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4874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D57F5868-0509-47CD-BE81-AFE881B03FE4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65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Cristel</a:t>
            </a:r>
            <a:r>
              <a:rPr lang="es-MX" dirty="0">
                <a:latin typeface="Century Gothic" panose="020B0502020202020204" pitchFamily="34" charset="0"/>
              </a:rPr>
              <a:t> Alexa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17929"/>
            <a:ext cx="6322100" cy="755970"/>
          </a:xfrm>
          <a:prstGeom prst="rect">
            <a:avLst/>
          </a:prstGeom>
        </p:spPr>
      </p:pic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7783C7C5-7E55-4574-9CCD-054C7CA4E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9263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F8A4CE0-1096-4CFD-A447-482413C74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38061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del 1 al 10, cuenta en orden estable y los reconoce y escribe sin problema.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3FB3285-3231-421B-B881-D236FCA97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4874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FBB2A19D-84D1-43A3-9ACB-69C459495A45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70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Arlen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17929"/>
            <a:ext cx="6322100" cy="755970"/>
          </a:xfrm>
          <a:prstGeom prst="rect">
            <a:avLst/>
          </a:prstGeom>
        </p:spPr>
      </p:pic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CD209D20-AB32-410A-9EDA-27A095804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9263"/>
              </p:ext>
            </p:extLst>
          </p:nvPr>
        </p:nvGraphicFramePr>
        <p:xfrm>
          <a:off x="663388" y="834512"/>
          <a:ext cx="5988424" cy="126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4FE33798-7B69-4BE6-80F8-736BFEC19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82663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del 1 al 10, cuenta en orden estable y los reconoce y escribe sin problema.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82BB7FB-8147-4F5C-B6A8-DF1128026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4874"/>
              </p:ext>
            </p:extLst>
          </p:nvPr>
        </p:nvGraphicFramePr>
        <p:xfrm>
          <a:off x="663384" y="2122483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912BAAB4-E753-421B-92CF-EFFAB8A5A1AD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61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58528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 con diversos propósitos e identifica el de algunos compañeros.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76434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07845"/>
              </p:ext>
            </p:extLst>
          </p:nvPr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46987"/>
              </p:ext>
            </p:extLst>
          </p:nvPr>
        </p:nvGraphicFramePr>
        <p:xfrm>
          <a:off x="663384" y="3268180"/>
          <a:ext cx="5988423" cy="971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La alumna logra identificar su nombre sin ningún problema, lo escribe también muy bien. Sin embargo no reconoce las letras que conforman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46149"/>
              </p:ext>
            </p:extLst>
          </p:nvPr>
        </p:nvGraphicFramePr>
        <p:xfrm>
          <a:off x="663384" y="2134641"/>
          <a:ext cx="5988423" cy="89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50920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Regina Nicole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68173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81575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201309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identificar su nombre, pero no lo escribe y tampoco logra reconocer las letras que conforman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39049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12251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Iker logra comunicar de manera oral los números, llega a escribirlos apoyándose de unos escritos, puede contar en orden estable si escucha a sus compañeros.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Iker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54505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00760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95562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25373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identificar su nombre así como también escribirlo. Logra reconocer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96390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89406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Renata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54505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4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53862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0008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43568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89359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08171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del 1 al 10, puede contar en orden estable y sí reconoce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Brayan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90062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23877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03285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nombre, puede escribir su nombre sin problemas y también logra reconocer las letras que conforman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39561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2561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 asistió a clases.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María José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54867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81811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64093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Identifica su nombre sin problema, pero no puede escribirlo y tampoco reconoce las letras de éste.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76890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56967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Puede comunicar de manera oral los números del 1 al 10, pero batalla en escribirlos; puede contar en orden estable y reconocerlos.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Leonardo C.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F4A57-5D02-4BA3-8787-565607BC2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FF2818-9FF4-4398-A046-CF36E6E05B10}"/>
              </a:ext>
            </a:extLst>
          </p:cNvPr>
          <p:cNvSpPr/>
          <p:nvPr/>
        </p:nvSpPr>
        <p:spPr>
          <a:xfrm>
            <a:off x="5432612" y="0"/>
            <a:ext cx="1219200" cy="48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E29A5E-C957-4A4F-BF3A-46181DF6EAA8}"/>
              </a:ext>
            </a:extLst>
          </p:cNvPr>
          <p:cNvSpPr/>
          <p:nvPr/>
        </p:nvSpPr>
        <p:spPr>
          <a:xfrm>
            <a:off x="1013010" y="8682754"/>
            <a:ext cx="4311547" cy="461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3482C29E-9B9D-459D-9445-CDDBDCF6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40947"/>
              </p:ext>
            </p:extLst>
          </p:nvPr>
        </p:nvGraphicFramePr>
        <p:xfrm>
          <a:off x="663388" y="834512"/>
          <a:ext cx="5988424" cy="1305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212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314163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académica: </a:t>
                      </a:r>
                      <a:r>
                        <a:rPr lang="es-MX" sz="12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Lenguaje y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2767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O.C. 1: 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Participación Social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 C.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documentos que regulan la convivencia.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534395">
                <a:tc gridSpan="2"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personajes y lugares que imagina al escuchar cuentos, fábulas, leyendas y otros relatos literarios.</a:t>
                      </a:r>
                      <a:endParaRPr lang="es-MX" sz="1200" b="0" i="0" u="none" strike="noStrike" dirty="0"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B5BBE1-901B-4016-B16B-B6783BE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92007"/>
              </p:ext>
            </p:extLst>
          </p:nvPr>
        </p:nvGraphicFramePr>
        <p:xfrm>
          <a:off x="663384" y="5719324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5266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 de manera oral y escrita los números del 1 al 10.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Cuenta en orden estable.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y escribe los números del 1 al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541880AA-C8E7-44AA-A128-9703F8A70F7B}"/>
              </a:ext>
            </a:extLst>
          </p:cNvPr>
          <p:cNvGraphicFramePr>
            <a:graphicFrameLocks noGrp="1"/>
          </p:cNvGraphicFramePr>
          <p:nvPr/>
        </p:nvGraphicFramePr>
        <p:xfrm>
          <a:off x="663384" y="4330528"/>
          <a:ext cx="5988425" cy="142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697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  <a:gridCol w="3086728">
                  <a:extLst>
                    <a:ext uri="{9D8B030D-6E8A-4147-A177-3AD203B41FA5}">
                      <a16:colId xmlns:a16="http://schemas.microsoft.com/office/drawing/2014/main" val="151742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 de desarrollo personal y social: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7310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1: </a:t>
                      </a:r>
                    </a:p>
                    <a:p>
                      <a:pPr algn="ctr"/>
                      <a:r>
                        <a:rPr lang="es-MX" sz="1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MX" sz="12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61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esperado: 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450BDFD6-42D6-4D78-83BA-F3877BF26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16226"/>
              </p:ext>
            </p:extLst>
          </p:nvPr>
        </p:nvGraphicFramePr>
        <p:xfrm>
          <a:off x="663384" y="3268180"/>
          <a:ext cx="5988423" cy="777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92758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48447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Logra identificar su nombre, pero no lo escribe y también batalla para reconocer las letras que se encuentran en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EF83DD6-30ED-4235-8CD9-7962C514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56022"/>
              </p:ext>
            </p:extLst>
          </p:nvPr>
        </p:nvGraphicFramePr>
        <p:xfrm>
          <a:off x="663384" y="2122483"/>
          <a:ext cx="5988423" cy="93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423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26805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Indicadores (se redactan en base al aprendizaje esperado):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Escribe su nombre.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Reconoce las letras de su nombre.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EE4E191-9B81-484C-AFA6-A08B59260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82563"/>
              </p:ext>
            </p:extLst>
          </p:nvPr>
        </p:nvGraphicFramePr>
        <p:xfrm>
          <a:off x="663387" y="6942274"/>
          <a:ext cx="4769226" cy="220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9226">
                  <a:extLst>
                    <a:ext uri="{9D8B030D-6E8A-4147-A177-3AD203B41FA5}">
                      <a16:colId xmlns:a16="http://schemas.microsoft.com/office/drawing/2014/main" val="1030153117"/>
                    </a:ext>
                  </a:extLst>
                </a:gridCol>
              </a:tblGrid>
              <a:tr h="287430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Descripción: </a:t>
                      </a:r>
                      <a:endParaRPr lang="es-MX" sz="12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96468"/>
                  </a:ext>
                </a:extLst>
              </a:tr>
              <a:tr h="191429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ourier New" panose="02070309020205020404" pitchFamily="49" charset="0"/>
                        <a:buNone/>
                      </a:pPr>
                      <a:r>
                        <a:rPr lang="es-MX" sz="1200" b="0" i="0" u="none" strike="noStrik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Comunica de manera oral los números del 1 al 10, cuenta en orden estable y batalla un poco al momento de escribirlos.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6824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E179A4D-E665-4796-BE46-EC65354EB6BA}"/>
              </a:ext>
            </a:extLst>
          </p:cNvPr>
          <p:cNvSpPr txBox="1"/>
          <p:nvPr/>
        </p:nvSpPr>
        <p:spPr>
          <a:xfrm>
            <a:off x="1905000" y="28567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Emilio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412A85-4815-45FC-BB65-BD089A9D70A0}"/>
              </a:ext>
            </a:extLst>
          </p:cNvPr>
          <p:cNvSpPr txBox="1"/>
          <p:nvPr/>
        </p:nvSpPr>
        <p:spPr>
          <a:xfrm>
            <a:off x="5219700" y="314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06 sept. - 10 sept.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03AFB0-98E1-4BCD-9F9A-5EF9EB69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" y="136217"/>
            <a:ext cx="632210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4770</Words>
  <Application>Microsoft Office PowerPoint</Application>
  <PresentationFormat>Presentación en pantalla (4:3)</PresentationFormat>
  <Paragraphs>510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Best School</vt:lpstr>
      <vt:lpstr>Calibri</vt:lpstr>
      <vt:lpstr>Calibri Light</vt:lpstr>
      <vt:lpstr>Century Gothic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flores</dc:creator>
  <cp:lastModifiedBy>olga flores</cp:lastModifiedBy>
  <cp:revision>42</cp:revision>
  <dcterms:created xsi:type="dcterms:W3CDTF">2021-08-26T23:47:26Z</dcterms:created>
  <dcterms:modified xsi:type="dcterms:W3CDTF">2021-09-10T17:03:40Z</dcterms:modified>
</cp:coreProperties>
</file>