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66" r:id="rId4"/>
    <p:sldId id="301" r:id="rId5"/>
    <p:sldId id="304" r:id="rId6"/>
    <p:sldId id="305" r:id="rId7"/>
    <p:sldId id="306" r:id="rId8"/>
    <p:sldId id="307" r:id="rId9"/>
    <p:sldId id="308" r:id="rId10"/>
    <p:sldId id="309" r:id="rId11"/>
    <p:sldId id="277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317" r:id="rId21"/>
    <p:sldId id="278" r:id="rId22"/>
    <p:sldId id="333" r:id="rId23"/>
    <p:sldId id="302" r:id="rId24"/>
    <p:sldId id="320" r:id="rId25"/>
    <p:sldId id="319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279" r:id="rId36"/>
    <p:sldId id="330" r:id="rId37"/>
    <p:sldId id="332" r:id="rId38"/>
    <p:sldId id="331" r:id="rId3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2CC"/>
    <a:srgbClr val="66FFCC"/>
    <a:srgbClr val="F2C7D8"/>
    <a:srgbClr val="FFFF66"/>
    <a:srgbClr val="F3A3C0"/>
    <a:srgbClr val="A9D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>
        <p:scale>
          <a:sx n="69" d="100"/>
          <a:sy n="69" d="100"/>
        </p:scale>
        <p:origin x="2046" y="-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937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6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06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28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36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79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66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6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90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80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73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FFDE8-423E-4633-901F-44C42E1C32A8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321E9-D11A-40BE-9F66-B8D1BCE3C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59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F0E9E09-94B1-42F3-907D-E64E4C4E6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168968-EE57-435A-B4B4-6822F8CC1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5" t="14000" r="1052" b="3500"/>
          <a:stretch/>
        </p:blipFill>
        <p:spPr>
          <a:xfrm>
            <a:off x="-77489" y="0"/>
            <a:ext cx="6927743" cy="915314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36AAA31-8A34-41E0-AA2D-C3B85555BC69}"/>
              </a:ext>
            </a:extLst>
          </p:cNvPr>
          <p:cNvSpPr/>
          <p:nvPr/>
        </p:nvSpPr>
        <p:spPr>
          <a:xfrm>
            <a:off x="712470" y="92335"/>
            <a:ext cx="5143500" cy="5114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9950D0-0B49-4804-B30B-666296AF91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9" b="89973" l="7467" r="90133">
                        <a14:foregroundMark x1="14311" y1="30014" x2="19378" y2="25962"/>
                        <a14:foregroundMark x1="19378" y1="25962" x2="34844" y2="19162"/>
                        <a14:foregroundMark x1="34844" y1="19162" x2="48711" y2="16758"/>
                        <a14:foregroundMark x1="48711" y1="16758" x2="48978" y2="16484"/>
                        <a14:foregroundMark x1="52356" y1="14973" x2="90311" y2="26511"/>
                        <a14:foregroundMark x1="25333" y1="32761" x2="69156" y2="26992"/>
                        <a14:foregroundMark x1="69156" y1="26992" x2="78311" y2="26992"/>
                        <a14:foregroundMark x1="87644" y1="21978" x2="87644" y2="21978"/>
                        <a14:foregroundMark x1="45689" y1="13255" x2="45689" y2="13255"/>
                        <a14:foregroundMark x1="45689" y1="13255" x2="43022" y2="12775"/>
                        <a14:foregroundMark x1="8711" y1="26511" x2="10311" y2="24725"/>
                        <a14:foregroundMark x1="72711" y1="30495" x2="72711" y2="30495"/>
                        <a14:foregroundMark x1="16000" y1="22940" x2="18311" y2="24931"/>
                        <a14:foregroundMark x1="14311" y1="25206" x2="23200" y2="19093"/>
                        <a14:foregroundMark x1="23200" y1="19093" x2="33867" y2="16003"/>
                        <a14:foregroundMark x1="38044" y1="16415" x2="36622" y2="16277"/>
                        <a14:foregroundMark x1="31378" y1="16003" x2="36444" y2="16003"/>
                        <a14:foregroundMark x1="36444" y1="16003" x2="42489" y2="15110"/>
                        <a14:foregroundMark x1="35378" y1="15797" x2="41600" y2="14560"/>
                        <a14:foregroundMark x1="39378" y1="13736" x2="41067" y2="13668"/>
                        <a14:foregroundMark x1="8711" y1="26511" x2="15556" y2="31250"/>
                        <a14:foregroundMark x1="15556" y1="31250" x2="16622" y2="31525"/>
                        <a14:foregroundMark x1="15200" y1="31593" x2="9333" y2="29464"/>
                        <a14:foregroundMark x1="7911" y1="29602" x2="10133" y2="26717"/>
                        <a14:foregroundMark x1="7467" y1="29052" x2="9600" y2="25893"/>
                        <a14:foregroundMark x1="7911" y1="27679" x2="7911" y2="27679"/>
                        <a14:foregroundMark x1="8000" y1="27473" x2="8000" y2="27473"/>
                        <a14:foregroundMark x1="8444" y1="26992" x2="8444" y2="26992"/>
                        <a14:foregroundMark x1="8889" y1="25824" x2="8889" y2="25824"/>
                        <a14:foregroundMark x1="17600" y1="31319" x2="17600" y2="31319"/>
                        <a14:foregroundMark x1="22933" y1="17170" x2="22933" y2="17170"/>
                        <a14:foregroundMark x1="21867" y1="16621" x2="21867" y2="16621"/>
                        <a14:foregroundMark x1="21333" y1="16621" x2="21333" y2="16621"/>
                        <a14:foregroundMark x1="23733" y1="18269" x2="23733" y2="18269"/>
                        <a14:foregroundMark x1="23467" y1="17995" x2="23467" y2="17995"/>
                        <a14:foregroundMark x1="22222" y1="16964" x2="24889" y2="18750"/>
                        <a14:foregroundMark x1="21600" y1="16484" x2="23733" y2="17445"/>
                        <a14:foregroundMark x1="39733" y1="12843" x2="40889" y2="12843"/>
                        <a14:foregroundMark x1="40889" y1="12843" x2="41778" y2="12981"/>
                        <a14:foregroundMark x1="46489" y1="14423" x2="47911" y2="16003"/>
                        <a14:foregroundMark x1="47378" y1="14698" x2="52178" y2="15247"/>
                        <a14:foregroundMark x1="48800" y1="14148" x2="51822" y2="14629"/>
                        <a14:foregroundMark x1="48533" y1="13874" x2="49333" y2="13874"/>
                        <a14:foregroundMark x1="56533" y1="15041" x2="58933" y2="13049"/>
                        <a14:foregroundMark x1="56800" y1="13255" x2="56889" y2="13736"/>
                        <a14:foregroundMark x1="55911" y1="15110" x2="60178" y2="11607"/>
                        <a14:foregroundMark x1="56178" y1="15316" x2="60356" y2="12157"/>
                        <a14:foregroundMark x1="59467" y1="11951" x2="55822" y2="15316"/>
                        <a14:foregroundMark x1="55822" y1="15316" x2="57956" y2="12088"/>
                        <a14:foregroundMark x1="58933" y1="12088" x2="58933" y2="12088"/>
                        <a14:foregroundMark x1="64533" y1="15110" x2="79378" y2="19437"/>
                        <a14:foregroundMark x1="72978" y1="15247" x2="76800" y2="16071"/>
                        <a14:foregroundMark x1="74667" y1="14560" x2="74489" y2="15247"/>
                        <a14:foregroundMark x1="74489" y1="14698" x2="74489" y2="14698"/>
                        <a14:foregroundMark x1="73689" y1="14011" x2="74400" y2="14698"/>
                        <a14:foregroundMark x1="77511" y1="17170" x2="78133" y2="17445"/>
                        <a14:foregroundMark x1="75556" y1="15110" x2="75556" y2="15110"/>
                        <a14:foregroundMark x1="75200" y1="14560" x2="75200" y2="14560"/>
                        <a14:foregroundMark x1="83200" y1="26717" x2="85422" y2="29052"/>
                        <a14:foregroundMark x1="85422" y1="29945" x2="89778" y2="28777"/>
                        <a14:foregroundMark x1="90133" y1="28159" x2="90133" y2="28159"/>
                        <a14:foregroundMark x1="89422" y1="28228" x2="87644" y2="28640"/>
                        <a14:foregroundMark x1="85511" y1="30495" x2="87556" y2="29739"/>
                        <a14:foregroundMark x1="90133" y1="29464" x2="88978" y2="26854"/>
                        <a14:foregroundMark x1="83378" y1="22871" x2="83822" y2="22459"/>
                        <a14:foregroundMark x1="83822" y1="22459" x2="84356" y2="24794"/>
                        <a14:foregroundMark x1="59111" y1="11607" x2="59111" y2="11607"/>
                        <a14:foregroundMark x1="82222" y1="21978" x2="82222" y2="21978"/>
                        <a14:foregroundMark x1="81333" y1="22665" x2="81333" y2="22665"/>
                        <a14:foregroundMark x1="81067" y1="23146" x2="81067" y2="23146"/>
                        <a14:foregroundMark x1="80178" y1="20124" x2="80178" y2="20124"/>
                        <a14:foregroundMark x1="79911" y1="19505" x2="79911" y2="19505"/>
                        <a14:foregroundMark x1="80356" y1="19505" x2="80356" y2="19505"/>
                        <a14:foregroundMark x1="77511" y1="17788" x2="77956" y2="16758"/>
                        <a14:foregroundMark x1="78667" y1="16964" x2="78667" y2="16964"/>
                        <a14:foregroundMark x1="80267" y1="20673" x2="81156" y2="22940"/>
                        <a14:foregroundMark x1="82133" y1="20948" x2="82133" y2="20948"/>
                        <a14:foregroundMark x1="81422" y1="20467" x2="81422" y2="20467"/>
                        <a14:foregroundMark x1="80711" y1="20604" x2="80711" y2="20604"/>
                        <a14:foregroundMark x1="81778" y1="22321" x2="81778" y2="22321"/>
                        <a14:foregroundMark x1="64444" y1="14973" x2="64444" y2="14973"/>
                        <a14:foregroundMark x1="65067" y1="15247" x2="65067" y2="15247"/>
                        <a14:foregroundMark x1="63733" y1="14904" x2="63733" y2="14904"/>
                        <a14:foregroundMark x1="63911" y1="14904" x2="65244" y2="15041"/>
                        <a14:foregroundMark x1="67644" y1="15591" x2="68889" y2="16277"/>
                        <a14:foregroundMark x1="67822" y1="15522" x2="67822" y2="15522"/>
                        <a14:foregroundMark x1="68178" y1="15728" x2="68178" y2="15728"/>
                        <a14:foregroundMark x1="70222" y1="16484" x2="70222" y2="16484"/>
                        <a14:foregroundMark x1="70667" y1="16552" x2="70667" y2="16552"/>
                        <a14:foregroundMark x1="62667" y1="12981" x2="62667" y2="12981"/>
                        <a14:foregroundMark x1="62222" y1="12500" x2="62222" y2="12500"/>
                        <a14:foregroundMark x1="61956" y1="12019" x2="61956" y2="12019"/>
                        <a14:foregroundMark x1="61067" y1="11882" x2="61067" y2="11882"/>
                        <a14:foregroundMark x1="60711" y1="11745" x2="60711" y2="11745"/>
                        <a14:foregroundMark x1="44800" y1="12637" x2="45867" y2="12637"/>
                        <a14:foregroundMark x1="46044" y1="12294" x2="46044" y2="12294"/>
                        <a14:foregroundMark x1="51467" y1="14423" x2="52089" y2="14560"/>
                        <a14:foregroundMark x1="82667" y1="22940" x2="82667" y2="22940"/>
                        <a14:foregroundMark x1="83556" y1="22184" x2="83556" y2="22184"/>
                        <a14:foregroundMark x1="86667" y1="21772" x2="86667" y2="21772"/>
                        <a14:foregroundMark x1="86311" y1="21841" x2="86311" y2="21841"/>
                        <a14:foregroundMark x1="88089" y1="22184" x2="88089" y2="22184"/>
                        <a14:foregroundMark x1="88444" y1="22321" x2="88444" y2="22321"/>
                        <a14:foregroundMark x1="89956" y1="27953" x2="89956" y2="27953"/>
                        <a14:foregroundMark x1="89956" y1="27747" x2="89956" y2="27747"/>
                        <a14:foregroundMark x1="84178" y1="22184" x2="84178" y2="22184"/>
                        <a14:foregroundMark x1="82400" y1="21635" x2="82400" y2="21635"/>
                        <a14:foregroundMark x1="82400" y1="21291" x2="82400" y2="21291"/>
                        <a14:foregroundMark x1="81689" y1="20604" x2="81689" y2="20604"/>
                        <a14:foregroundMark x1="79911" y1="19231" x2="79911" y2="19231"/>
                        <a14:foregroundMark x1="77422" y1="18681" x2="77422" y2="18681"/>
                        <a14:foregroundMark x1="77244" y1="18269" x2="77244" y2="18269"/>
                        <a14:foregroundMark x1="78400" y1="17445" x2="78400" y2="17445"/>
                        <a14:foregroundMark x1="78400" y1="16690" x2="78400" y2="16690"/>
                        <a14:foregroundMark x1="62222" y1="12569" x2="62222" y2="12569"/>
                        <a14:foregroundMark x1="62400" y1="12706" x2="62400" y2="12706"/>
                        <a14:foregroundMark x1="28889" y1="16964" x2="28889" y2="16964"/>
                        <a14:foregroundMark x1="28267" y1="16896" x2="28267" y2="16896"/>
                        <a14:foregroundMark x1="28178" y1="16896" x2="28800" y2="16896"/>
                        <a14:foregroundMark x1="28444" y1="16896" x2="28178" y2="16896"/>
                        <a14:foregroundMark x1="28711" y1="16896" x2="28178" y2="16896"/>
                        <a14:foregroundMark x1="33867" y1="15728" x2="33867" y2="15728"/>
                        <a14:foregroundMark x1="33156" y1="15591" x2="33156" y2="15591"/>
                        <a14:foregroundMark x1="32978" y1="15659" x2="32978" y2="15659"/>
                        <a14:foregroundMark x1="32800" y1="15659" x2="32800" y2="15659"/>
                        <a14:backgroundMark x1="60356" y1="73970" x2="52533" y2="77747"/>
                        <a14:backgroundMark x1="52533" y1="77747" x2="36356" y2="79602"/>
                        <a14:backgroundMark x1="36356" y1="79602" x2="62044" y2="87981"/>
                        <a14:backgroundMark x1="62044" y1="87981" x2="68356" y2="83516"/>
                        <a14:backgroundMark x1="50044" y1="55014" x2="60711" y2="55014"/>
                        <a14:backgroundMark x1="46667" y1="62500" x2="51644" y2="62019"/>
                        <a14:backgroundMark x1="72000" y1="70742" x2="72000" y2="70742"/>
                        <a14:backgroundMark x1="68000" y1="76236" x2="73689" y2="67720"/>
                        <a14:backgroundMark x1="40711" y1="73764" x2="46844" y2="70536"/>
                        <a14:backgroundMark x1="46844" y1="70536" x2="31111" y2="80701"/>
                        <a14:backgroundMark x1="31111" y1="80701" x2="28978" y2="82967"/>
                        <a14:backgroundMark x1="52978" y1="89766" x2="62311" y2="88530"/>
                        <a14:backgroundMark x1="62311" y1="88530" x2="27644" y2="77747"/>
                        <a14:backgroundMark x1="34311" y1="83516" x2="34311" y2="83516"/>
                        <a14:backgroundMark x1="52000" y1="88530" x2="52000" y2="88530"/>
                        <a14:backgroundMark x1="35378" y1="84478" x2="35378" y2="84478"/>
                        <a14:backgroundMark x1="64978" y1="43269" x2="57244" y2="48626"/>
                        <a14:backgroundMark x1="57244" y1="48626" x2="70044" y2="46703"/>
                        <a14:backgroundMark x1="70044" y1="46703" x2="36711" y2="41552"/>
                        <a14:backgroundMark x1="36711" y1="41552" x2="49067" y2="53091"/>
                        <a14:backgroundMark x1="49067" y1="53091" x2="56711" y2="44231"/>
                        <a14:backgroundMark x1="56711" y1="44231" x2="48356" y2="41277"/>
                        <a14:backgroundMark x1="84800" y1="19505" x2="84800" y2="19231"/>
                        <a14:backgroundMark x1="65333" y1="12157" x2="67200" y2="12500"/>
                        <a14:backgroundMark x1="70400" y1="11813" x2="70400" y2="11813"/>
                        <a14:backgroundMark x1="83556" y1="18887" x2="83556" y2="18887"/>
                        <a14:backgroundMark x1="17689" y1="16690" x2="18844" y2="15179"/>
                        <a14:backgroundMark x1="18844" y1="15041" x2="19111" y2="13874"/>
                        <a14:backgroundMark x1="19911" y1="14011" x2="19911" y2="14011"/>
                        <a14:backgroundMark x1="19644" y1="14423" x2="22044" y2="15179"/>
                        <a14:backgroundMark x1="21867" y1="14217" x2="21422" y2="14286"/>
                        <a14:backgroundMark x1="23733" y1="14835" x2="23556" y2="13462"/>
                        <a14:backgroundMark x1="25956" y1="14560" x2="27733" y2="14766"/>
                      </a14:backgroundRemoval>
                    </a14:imgEffect>
                  </a14:imgLayer>
                </a14:imgProps>
              </a:ext>
            </a:extLst>
          </a:blip>
          <a:srcRect l="4667" t="11202" r="4667" b="62844"/>
          <a:stretch/>
        </p:blipFill>
        <p:spPr>
          <a:xfrm>
            <a:off x="727968" y="286692"/>
            <a:ext cx="5143501" cy="237328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4F6968-CF20-405E-894B-1EEFF49A013A}"/>
              </a:ext>
            </a:extLst>
          </p:cNvPr>
          <p:cNvSpPr txBox="1"/>
          <p:nvPr/>
        </p:nvSpPr>
        <p:spPr>
          <a:xfrm>
            <a:off x="1023596" y="2416540"/>
            <a:ext cx="4552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3A3C0"/>
                </a:solidFill>
                <a:latin typeface="Berlin Sans FB Demi" panose="020E0802020502020306" pitchFamily="34" charset="0"/>
                <a:ea typeface="STCaiyun" panose="020B0503020204020204" pitchFamily="2" charset="-122"/>
              </a:rPr>
              <a:t>Jardín de niños “Heroico colegio militar” </a:t>
            </a:r>
          </a:p>
          <a:p>
            <a:pPr algn="ctr"/>
            <a:r>
              <a:rPr lang="es-MX" sz="2400" dirty="0">
                <a:solidFill>
                  <a:srgbClr val="C9A2CC"/>
                </a:solidFill>
                <a:latin typeface="Berlin Sans FB Demi" panose="020E0802020502020306" pitchFamily="34" charset="0"/>
                <a:ea typeface="STCaiyun" panose="020B0503020204020204" pitchFamily="2" charset="-122"/>
              </a:rPr>
              <a:t>1°y  2° A</a:t>
            </a:r>
          </a:p>
          <a:p>
            <a:pPr algn="ctr"/>
            <a:r>
              <a:rPr lang="es-MX" sz="2400" dirty="0">
                <a:solidFill>
                  <a:srgbClr val="A9D7DC"/>
                </a:solidFill>
                <a:latin typeface="Berlin Sans FB Demi" panose="020E0802020502020306" pitchFamily="34" charset="0"/>
                <a:ea typeface="STCaiyun" panose="020B0503020204020204" pitchFamily="2" charset="-122"/>
              </a:rPr>
              <a:t>Vanessa Sánchez Gallegos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A9EF84A-9A9D-4DF6-A6E7-753555693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0" b="94282" l="9752" r="89894">
                        <a14:foregroundMark x1="42553" y1="34973" x2="36525" y2="37234"/>
                        <a14:foregroundMark x1="54610" y1="34176" x2="53546" y2="31250"/>
                        <a14:foregroundMark x1="47163" y1="36968" x2="47163" y2="36968"/>
                        <a14:foregroundMark x1="59220" y1="37500" x2="69858" y2="44548"/>
                        <a14:foregroundMark x1="46986" y1="66223" x2="47872" y2="67287"/>
                        <a14:foregroundMark x1="41489" y1="68750" x2="47518" y2="72074"/>
                        <a14:foregroundMark x1="43972" y1="75266" x2="51064" y2="71144"/>
                        <a14:foregroundMark x1="51064" y1="71144" x2="40426" y2="68750"/>
                        <a14:foregroundMark x1="40426" y1="68750" x2="40603" y2="75665"/>
                        <a14:foregroundMark x1="40603" y1="75665" x2="43262" y2="76995"/>
                        <a14:foregroundMark x1="39539" y1="66755" x2="48936" y2="69016"/>
                        <a14:foregroundMark x1="48936" y1="69016" x2="52305" y2="76729"/>
                        <a14:foregroundMark x1="52305" y1="76729" x2="52305" y2="76729"/>
                        <a14:foregroundMark x1="46277" y1="92287" x2="51241" y2="90293"/>
                        <a14:foregroundMark x1="51241" y1="94282" x2="46986" y2="94282"/>
                        <a14:foregroundMark x1="36879" y1="65824" x2="47872" y2="65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26575" r="15261" b="2706"/>
          <a:stretch/>
        </p:blipFill>
        <p:spPr bwMode="auto">
          <a:xfrm>
            <a:off x="1728954" y="3880311"/>
            <a:ext cx="3745628" cy="53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4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B1A6A76-0282-4529-85EC-5BA3BF9BA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07300" cy="9144000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DD772378-E104-4EE0-86D2-F23CC395F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77759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6A14105-BF67-4C2C-9B60-887B30500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94020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E88F8A12-7B5D-49E3-BC47-30DB4DC02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96239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138BBF11-2817-4989-9325-A345751AB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7122"/>
              </p:ext>
            </p:extLst>
          </p:nvPr>
        </p:nvGraphicFramePr>
        <p:xfrm>
          <a:off x="683059" y="3396171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8D53F962-C090-4E4B-90F3-211698B56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35464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FD92370F-ED30-4091-A9D0-51CFB690E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768910"/>
              </p:ext>
            </p:extLst>
          </p:nvPr>
        </p:nvGraphicFramePr>
        <p:xfrm>
          <a:off x="683057" y="7511634"/>
          <a:ext cx="4516740" cy="1357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740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4619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8305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fácilmente el nombre de las figuras y menciona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configuraciones fácilmente.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60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E4DBB-A36B-4075-B2F2-20913961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5C49A2-77C4-4CFB-B539-0E26129A6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6EFC33-807A-4CBD-ACF5-C5706FB95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5" t="14000" r="1052" b="3500"/>
          <a:stretch/>
        </p:blipFill>
        <p:spPr>
          <a:xfrm>
            <a:off x="-77489" y="0"/>
            <a:ext cx="6927743" cy="9153144"/>
          </a:xfrm>
          <a:prstGeom prst="rect">
            <a:avLst/>
          </a:prstGeom>
        </p:spPr>
      </p:pic>
      <p:pic>
        <p:nvPicPr>
          <p:cNvPr id="3074" name="Picture 2" descr="読書の秋・本を読む子どもたちのイラスト（ソフト）">
            <a:extLst>
              <a:ext uri="{FF2B5EF4-FFF2-40B4-BE49-F238E27FC236}">
                <a16:creationId xmlns:a16="http://schemas.microsoft.com/office/drawing/2014/main" id="{3FC92223-2563-451B-B867-9532512D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0" b="98000" l="4200" r="93200">
                        <a14:foregroundMark x1="29400" y1="10200" x2="32000" y2="21800"/>
                        <a14:foregroundMark x1="32000" y1="21800" x2="39200" y2="22800"/>
                        <a14:foregroundMark x1="22800" y1="14600" x2="9200" y2="24600"/>
                        <a14:foregroundMark x1="9200" y1="24600" x2="9000" y2="28600"/>
                        <a14:foregroundMark x1="20200" y1="11800" x2="32000" y2="12800"/>
                        <a14:foregroundMark x1="32000" y1="12800" x2="44800" y2="21800"/>
                        <a14:foregroundMark x1="44800" y1="21800" x2="45800" y2="25800"/>
                        <a14:foregroundMark x1="45400" y1="30600" x2="36800" y2="12200"/>
                        <a14:foregroundMark x1="36800" y1="12200" x2="24800" y2="5800"/>
                        <a14:foregroundMark x1="24800" y1="5800" x2="22800" y2="5600"/>
                        <a14:foregroundMark x1="7000" y1="34000" x2="7000" y2="34000"/>
                        <a14:foregroundMark x1="7200" y1="34000" x2="6800" y2="21800"/>
                        <a14:foregroundMark x1="45800" y1="35200" x2="48000" y2="23800"/>
                        <a14:foregroundMark x1="48000" y1="23800" x2="44200" y2="15000"/>
                        <a14:foregroundMark x1="48600" y1="24400" x2="48600" y2="24400"/>
                        <a14:foregroundMark x1="27400" y1="53600" x2="34600" y2="52200"/>
                        <a14:foregroundMark x1="23000" y1="49800" x2="22305" y2="59176"/>
                        <a14:foregroundMark x1="26600" y1="57600" x2="29200" y2="57600"/>
                        <a14:foregroundMark x1="26200" y1="62600" x2="26945" y2="62600"/>
                        <a14:foregroundMark x1="4200" y1="73852" x2="4200" y2="82600"/>
                        <a14:foregroundMark x1="3910" y1="74702" x2="3800" y2="75600"/>
                        <a14:foregroundMark x1="5353" y1="62951" x2="5305" y2="63339"/>
                        <a14:foregroundMark x1="7182" y1="86400" x2="7380" y2="87032"/>
                        <a14:foregroundMark x1="3800" y1="75600" x2="7182" y2="86400"/>
                        <a14:foregroundMark x1="45400" y1="84600" x2="24400" y2="84600"/>
                        <a14:foregroundMark x1="36600" y1="83400" x2="36600" y2="83400"/>
                        <a14:foregroundMark x1="61400" y1="82600" x2="73000" y2="82400"/>
                        <a14:foregroundMark x1="73000" y1="82400" x2="61600" y2="90000"/>
                        <a14:foregroundMark x1="61600" y1="90000" x2="67800" y2="94800"/>
                        <a14:foregroundMark x1="75000" y1="81600" x2="75000" y2="81600"/>
                        <a14:foregroundMark x1="84800" y1="82200" x2="85800" y2="87400"/>
                        <a14:foregroundMark x1="89600" y1="98000" x2="89600" y2="98000"/>
                        <a14:foregroundMark x1="88000" y1="95400" x2="84800" y2="79000"/>
                        <a14:foregroundMark x1="92800" y1="51800" x2="93200" y2="66400"/>
                        <a14:foregroundMark x1="77200" y1="46200" x2="77200" y2="46200"/>
                        <a14:foregroundMark x1="55200" y1="20200" x2="55200" y2="20200"/>
                        <a14:foregroundMark x1="71000" y1="5800" x2="71000" y2="5800"/>
                        <a14:foregroundMark x1="82200" y1="6800" x2="82200" y2="6800"/>
                        <a14:foregroundMark x1="87200" y1="9800" x2="87200" y2="9800"/>
                        <a14:foregroundMark x1="91800" y1="22600" x2="91800" y2="22600"/>
                        <a14:foregroundMark x1="92200" y1="23000" x2="92200" y2="23000"/>
                        <a14:foregroundMark x1="28800" y1="48600" x2="22400" y2="47000"/>
                        <a14:foregroundMark x1="39800" y1="73800" x2="34200" y2="74400"/>
                        <a14:foregroundMark x1="36000" y1="78600" x2="39800" y2="79800"/>
                        <a14:foregroundMark x1="43200" y1="83400" x2="43200" y2="83400"/>
                        <a14:backgroundMark x1="9800" y1="94800" x2="12000" y2="94800"/>
                        <a14:backgroundMark x1="8200" y1="89000" x2="8200" y2="89000"/>
                        <a14:backgroundMark x1="6800" y1="89000" x2="13000" y2="94600"/>
                        <a14:backgroundMark x1="7400" y1="87000" x2="8400" y2="87000"/>
                        <a14:backgroundMark x1="17000" y1="95000" x2="23200" y2="93600"/>
                        <a14:backgroundMark x1="19400" y1="93000" x2="9800" y2="93000"/>
                        <a14:backgroundMark x1="6400" y1="86400" x2="6400" y2="86400"/>
                        <a14:backgroundMark x1="3400" y1="76200" x2="5000" y2="68600"/>
                        <a14:backgroundMark x1="4800" y1="66400" x2="4800" y2="66400"/>
                        <a14:backgroundMark x1="4600" y1="65400" x2="4600" y2="72400"/>
                        <a14:backgroundMark x1="4600" y1="68200" x2="4600" y2="64600"/>
                        <a14:backgroundMark x1="6200" y1="65600" x2="5600" y2="65000"/>
                        <a14:backgroundMark x1="5400" y1="63400" x2="2400" y2="67400"/>
                        <a14:backgroundMark x1="25600" y1="61800" x2="25600" y2="61800"/>
                        <a14:backgroundMark x1="29200" y1="63000" x2="29200" y2="63000"/>
                        <a14:backgroundMark x1="29000" y1="63000" x2="27200" y2="63000"/>
                        <a14:backgroundMark x1="28200" y1="63000" x2="30200" y2="63000"/>
                        <a14:backgroundMark x1="25000" y1="63200" x2="21400" y2="6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21205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AF5AFD8-2631-40AF-834C-AD05CDAF00BB}"/>
              </a:ext>
            </a:extLst>
          </p:cNvPr>
          <p:cNvSpPr/>
          <p:nvPr/>
        </p:nvSpPr>
        <p:spPr>
          <a:xfrm>
            <a:off x="798578" y="1010757"/>
            <a:ext cx="5175608" cy="258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B079842-CB4C-4747-B41A-39166C5C9092}"/>
              </a:ext>
            </a:extLst>
          </p:cNvPr>
          <p:cNvSpPr/>
          <p:nvPr/>
        </p:nvSpPr>
        <p:spPr>
          <a:xfrm>
            <a:off x="1627882" y="1370544"/>
            <a:ext cx="36612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9A2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ill Sans Nova Ultra Bold" panose="020B0B02020104020203" pitchFamily="34" charset="0"/>
              </a:rPr>
              <a:t>Grupo 2</a:t>
            </a:r>
          </a:p>
          <a:p>
            <a:pPr algn="ctr"/>
            <a:r>
              <a:rPr lang="es-E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3A3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ill Sans Nova Ultra Bold" panose="020B0B02020104020203" pitchFamily="34" charset="0"/>
              </a:rPr>
              <a:t>1° y 2°</a:t>
            </a:r>
            <a:endParaRPr lang="es-E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3A3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ill Sans Nova Ultra Bold" panose="020B0B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5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CE316F2-4D36-4BD5-9110-0BF56BC5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781" y="0"/>
            <a:ext cx="7143562" cy="9144000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09C149D1-C164-437C-9697-79CF542F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2734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F3C8EE1-FB67-4D4A-ACF1-5007435FD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81937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04DC4DE0-B3B6-46F2-A27D-FA959C03C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06791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086AF2B2-8EF9-4AF8-8ACB-38A86E4F2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13573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Realiza enunciado cortos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Menciona algunas características por si solo.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Al realizarle preguntas logra describir mas aspectos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C2574219-B757-4F5D-867C-4E8FA255A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5157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4D167DAD-36A5-4BBA-8A9A-4B069E092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69819"/>
              </p:ext>
            </p:extLst>
          </p:nvPr>
        </p:nvGraphicFramePr>
        <p:xfrm>
          <a:off x="683057" y="7511634"/>
          <a:ext cx="4475797" cy="1455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57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6848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181113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fácilmente el nombre de las figuras y menciona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configuraciones fácilmente.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11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061137C-64BB-4476-8411-0388A215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3436"/>
            <a:ext cx="7031506" cy="9000564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483D82B8-88F3-4480-A24E-4B4C5DD4D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06356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36964F8A-4D2B-4D44-B461-DC1674D89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041906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2260463A-DF1B-4056-87B5-0D48B3A57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2273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99BCC594-A93A-4D19-A734-3D9449376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92829"/>
              </p:ext>
            </p:extLst>
          </p:nvPr>
        </p:nvGraphicFramePr>
        <p:xfrm>
          <a:off x="683059" y="3396171"/>
          <a:ext cx="5988423" cy="971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Realiza enunciado cortos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Menciona algunas características por si solo.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Al realizarle preguntas logra describir mas aspectos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79F815FF-B20B-4EA7-883C-16372C616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00275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C4990A1D-8075-4CA1-906D-6F806696F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24212"/>
              </p:ext>
            </p:extLst>
          </p:nvPr>
        </p:nvGraphicFramePr>
        <p:xfrm>
          <a:off x="683057" y="7511635"/>
          <a:ext cx="4462149" cy="1334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149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6863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6061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fácilmente el nombre de las figuras y menciona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configuraciones fácilmente.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89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A1737C8-318C-4B46-8886-6215321EF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781" y="0"/>
            <a:ext cx="7143562" cy="9144000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C7818559-D0CE-4B4F-AB9F-A4803F05E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26745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FA38775B-F969-4714-BF3A-FA8927896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39982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C835D66C-68AE-475A-BC69-AD8812907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0219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CC97B25A-339E-4A4F-9EFE-BBAADE806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90219"/>
              </p:ext>
            </p:extLst>
          </p:nvPr>
        </p:nvGraphicFramePr>
        <p:xfrm>
          <a:off x="683059" y="3396171"/>
          <a:ext cx="5988423" cy="971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Menciona solo dos o tres características de el mismo.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realiza enunciados.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 le dificulta describir aun con preguntas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4809E8B9-A611-45CB-ACFD-B079B8E15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64584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29BCBA3C-4541-4926-8970-A1721D6E1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78856"/>
              </p:ext>
            </p:extLst>
          </p:nvPr>
        </p:nvGraphicFramePr>
        <p:xfrm>
          <a:off x="683058" y="7511634"/>
          <a:ext cx="4380262" cy="1353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026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5053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7871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el nombre de las figuras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Logra construir configuraciones pero necesita ayuda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25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30F1B5-9367-422B-8313-FC575EA80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346" y="0"/>
            <a:ext cx="7044346" cy="9144000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34F96B03-EFB4-4D41-A564-FFC311867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86773"/>
              </p:ext>
            </p:extLst>
          </p:nvPr>
        </p:nvGraphicFramePr>
        <p:xfrm>
          <a:off x="696841" y="93579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BEF8F912-ACDA-473B-8902-48FCC877B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602055"/>
              </p:ext>
            </p:extLst>
          </p:nvPr>
        </p:nvGraphicFramePr>
        <p:xfrm>
          <a:off x="683059" y="6049090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13337CC1-1B25-4FF8-B346-D6FFD05E0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7852"/>
              </p:ext>
            </p:extLst>
          </p:nvPr>
        </p:nvGraphicFramePr>
        <p:xfrm>
          <a:off x="683057" y="470371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1389CF99-9744-41E2-9F9C-4A4F87053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579276"/>
              </p:ext>
            </p:extLst>
          </p:nvPr>
        </p:nvGraphicFramePr>
        <p:xfrm>
          <a:off x="683059" y="3438701"/>
          <a:ext cx="5988423" cy="971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9729E868-DD20-4A68-B22B-C67D54E09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13661"/>
              </p:ext>
            </p:extLst>
          </p:nvPr>
        </p:nvGraphicFramePr>
        <p:xfrm>
          <a:off x="683059" y="218087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5B47FF2F-0230-4BB6-B9DA-A3C74E70F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04081"/>
              </p:ext>
            </p:extLst>
          </p:nvPr>
        </p:nvGraphicFramePr>
        <p:xfrm>
          <a:off x="683057" y="7554165"/>
          <a:ext cx="4407558" cy="1334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7558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6863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6061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29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85B168C-8051-40E1-8F85-891C7F527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391" y="0"/>
            <a:ext cx="7143562" cy="9144000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62AF3C54-1E61-4AD2-9DD5-901B35EC8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57907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3ACB3B2A-3244-4DE1-A757-C8D4CE7B1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4732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B530D9B2-3131-4759-BD96-31F8D48C8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826123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D2C739D0-FB67-4060-A273-BA52394C9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82375"/>
              </p:ext>
            </p:extLst>
          </p:nvPr>
        </p:nvGraphicFramePr>
        <p:xfrm>
          <a:off x="683059" y="3396171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83026EEC-956B-4D17-B2A5-1D32DB577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84909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233E785D-5728-4596-B230-B7BA0CB03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6424"/>
              </p:ext>
            </p:extLst>
          </p:nvPr>
        </p:nvGraphicFramePr>
        <p:xfrm>
          <a:off x="683057" y="7511634"/>
          <a:ext cx="4407558" cy="1357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7558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4619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8305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menciona el nombre de las figuras.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Construye algunas configuraciones pero necesita ayuda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216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B3E7C2B-88F3-4108-99D6-A62DA127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8" name="Tabla 3">
            <a:extLst>
              <a:ext uri="{FF2B5EF4-FFF2-40B4-BE49-F238E27FC236}">
                <a16:creationId xmlns:a16="http://schemas.microsoft.com/office/drawing/2014/main" id="{98E125B0-BB2D-448F-8B70-978C21317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1032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FF0AF435-5605-43B2-A023-BD6D42B78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50900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3CD73D38-D1E8-4179-A5F1-CB8E28658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85769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9F7579E4-3261-4081-811E-1E594F8C7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9808"/>
              </p:ext>
            </p:extLst>
          </p:nvPr>
        </p:nvGraphicFramePr>
        <p:xfrm>
          <a:off x="683059" y="3396171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participo en la actividad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D2A710D4-19FC-4E8C-BB8C-659D56FF4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62783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08C9C8B8-D92A-4A98-B359-61AF0FD4D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447713"/>
              </p:ext>
            </p:extLst>
          </p:nvPr>
        </p:nvGraphicFramePr>
        <p:xfrm>
          <a:off x="683057" y="7511634"/>
          <a:ext cx="4516740" cy="1357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740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4619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8305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figuras y su nombre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Construye algunas configuraciones con ayuda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65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9EE5C35-47ED-485E-B5C5-D32C8079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967542" cy="9002467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24FE1FA5-876A-41D4-857C-C0089429E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85445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A3FD4B9C-4B65-47D2-A710-DB9BB6907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3323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0C0A5D0D-0C42-45F9-A5B7-6C7218992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51677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0B9B7FE9-69FA-46ED-A715-288CCB716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26755"/>
              </p:ext>
            </p:extLst>
          </p:nvPr>
        </p:nvGraphicFramePr>
        <p:xfrm>
          <a:off x="683059" y="3396171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participo en la actividad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A75A52C0-6EE6-44CE-BD8C-BA6788FBF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99295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BA11914D-1553-4B59-82B6-C588FE163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61277"/>
              </p:ext>
            </p:extLst>
          </p:nvPr>
        </p:nvGraphicFramePr>
        <p:xfrm>
          <a:off x="683057" y="7511634"/>
          <a:ext cx="4448501" cy="1357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8501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4619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8305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fácilmente las figuras y su nombre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Construye algunas configuraciones usando diferentes figuras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09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A3380F-4936-4773-82CF-97A069A1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2730"/>
            <a:ext cx="6974355" cy="9011270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395955B8-8A8B-42BC-9844-CDB881073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02386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EDE96C94-DAA7-4FA3-9E5A-1799F8B68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87065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0A6C1758-99FE-4E78-A592-23D4A5ACF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37987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A7E3D140-13DC-48C4-8A30-F5174A5A3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346641"/>
              </p:ext>
            </p:extLst>
          </p:nvPr>
        </p:nvGraphicFramePr>
        <p:xfrm>
          <a:off x="683059" y="3396171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participo en clase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F9366BBE-F987-42CC-B0F9-8DBD7235D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52925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B9852F6F-B7D0-4A91-8AED-4D062FC26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612393"/>
              </p:ext>
            </p:extLst>
          </p:nvPr>
        </p:nvGraphicFramePr>
        <p:xfrm>
          <a:off x="683057" y="7511635"/>
          <a:ext cx="4462149" cy="1276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149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786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02414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figuras y su nombre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Construye algunas configuraciones con ayuda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94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E4DBB-A36B-4075-B2F2-20913961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5C49A2-77C4-4CFB-B539-0E26129A6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6EFC33-807A-4CBD-ACF5-C5706FB95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5" t="14000" r="1052" b="3500"/>
          <a:stretch/>
        </p:blipFill>
        <p:spPr>
          <a:xfrm>
            <a:off x="-77489" y="0"/>
            <a:ext cx="6927743" cy="9153144"/>
          </a:xfrm>
          <a:prstGeom prst="rect">
            <a:avLst/>
          </a:prstGeom>
        </p:spPr>
      </p:pic>
      <p:pic>
        <p:nvPicPr>
          <p:cNvPr id="3074" name="Picture 2" descr="読書の秋・本を読む子どもたちのイラスト（ソフト）">
            <a:extLst>
              <a:ext uri="{FF2B5EF4-FFF2-40B4-BE49-F238E27FC236}">
                <a16:creationId xmlns:a16="http://schemas.microsoft.com/office/drawing/2014/main" id="{3FC92223-2563-451B-B867-9532512D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0" b="98000" l="4200" r="93200">
                        <a14:foregroundMark x1="29400" y1="10200" x2="32000" y2="21800"/>
                        <a14:foregroundMark x1="32000" y1="21800" x2="39200" y2="22800"/>
                        <a14:foregroundMark x1="22800" y1="14600" x2="9200" y2="24600"/>
                        <a14:foregroundMark x1="9200" y1="24600" x2="9000" y2="28600"/>
                        <a14:foregroundMark x1="20200" y1="11800" x2="32000" y2="12800"/>
                        <a14:foregroundMark x1="32000" y1="12800" x2="44800" y2="21800"/>
                        <a14:foregroundMark x1="44800" y1="21800" x2="45800" y2="25800"/>
                        <a14:foregroundMark x1="45400" y1="30600" x2="36800" y2="12200"/>
                        <a14:foregroundMark x1="36800" y1="12200" x2="24800" y2="5800"/>
                        <a14:foregroundMark x1="24800" y1="5800" x2="22800" y2="5600"/>
                        <a14:foregroundMark x1="7000" y1="34000" x2="7000" y2="34000"/>
                        <a14:foregroundMark x1="7200" y1="34000" x2="6800" y2="21800"/>
                        <a14:foregroundMark x1="45800" y1="35200" x2="48000" y2="23800"/>
                        <a14:foregroundMark x1="48000" y1="23800" x2="44200" y2="15000"/>
                        <a14:foregroundMark x1="48600" y1="24400" x2="48600" y2="24400"/>
                        <a14:foregroundMark x1="27400" y1="53600" x2="34600" y2="52200"/>
                        <a14:foregroundMark x1="23000" y1="49800" x2="22305" y2="59176"/>
                        <a14:foregroundMark x1="26600" y1="57600" x2="29200" y2="57600"/>
                        <a14:foregroundMark x1="26200" y1="62600" x2="26945" y2="62600"/>
                        <a14:foregroundMark x1="4200" y1="73852" x2="4200" y2="82600"/>
                        <a14:foregroundMark x1="3910" y1="74702" x2="3800" y2="75600"/>
                        <a14:foregroundMark x1="5353" y1="62951" x2="5305" y2="63339"/>
                        <a14:foregroundMark x1="7182" y1="86400" x2="7380" y2="87032"/>
                        <a14:foregroundMark x1="3800" y1="75600" x2="7182" y2="86400"/>
                        <a14:foregroundMark x1="45400" y1="84600" x2="24400" y2="84600"/>
                        <a14:foregroundMark x1="36600" y1="83400" x2="36600" y2="83400"/>
                        <a14:foregroundMark x1="61400" y1="82600" x2="73000" y2="82400"/>
                        <a14:foregroundMark x1="73000" y1="82400" x2="61600" y2="90000"/>
                        <a14:foregroundMark x1="61600" y1="90000" x2="67800" y2="94800"/>
                        <a14:foregroundMark x1="75000" y1="81600" x2="75000" y2="81600"/>
                        <a14:foregroundMark x1="84800" y1="82200" x2="85800" y2="87400"/>
                        <a14:foregroundMark x1="89600" y1="98000" x2="89600" y2="98000"/>
                        <a14:foregroundMark x1="88000" y1="95400" x2="84800" y2="79000"/>
                        <a14:foregroundMark x1="92800" y1="51800" x2="93200" y2="66400"/>
                        <a14:foregroundMark x1="77200" y1="46200" x2="77200" y2="46200"/>
                        <a14:foregroundMark x1="55200" y1="20200" x2="55200" y2="20200"/>
                        <a14:foregroundMark x1="71000" y1="5800" x2="71000" y2="5800"/>
                        <a14:foregroundMark x1="82200" y1="6800" x2="82200" y2="6800"/>
                        <a14:foregroundMark x1="87200" y1="9800" x2="87200" y2="9800"/>
                        <a14:foregroundMark x1="91800" y1="22600" x2="91800" y2="22600"/>
                        <a14:foregroundMark x1="92200" y1="23000" x2="92200" y2="23000"/>
                        <a14:foregroundMark x1="28800" y1="48600" x2="22400" y2="47000"/>
                        <a14:foregroundMark x1="39800" y1="73800" x2="34200" y2="74400"/>
                        <a14:foregroundMark x1="36000" y1="78600" x2="39800" y2="79800"/>
                        <a14:foregroundMark x1="43200" y1="83400" x2="43200" y2="83400"/>
                        <a14:backgroundMark x1="9800" y1="94800" x2="12000" y2="94800"/>
                        <a14:backgroundMark x1="8200" y1="89000" x2="8200" y2="89000"/>
                        <a14:backgroundMark x1="6800" y1="89000" x2="13000" y2="94600"/>
                        <a14:backgroundMark x1="7400" y1="87000" x2="8400" y2="87000"/>
                        <a14:backgroundMark x1="17000" y1="95000" x2="23200" y2="93600"/>
                        <a14:backgroundMark x1="19400" y1="93000" x2="9800" y2="93000"/>
                        <a14:backgroundMark x1="6400" y1="86400" x2="6400" y2="86400"/>
                        <a14:backgroundMark x1="3400" y1="76200" x2="5000" y2="68600"/>
                        <a14:backgroundMark x1="4800" y1="66400" x2="4800" y2="66400"/>
                        <a14:backgroundMark x1="4600" y1="65400" x2="4600" y2="72400"/>
                        <a14:backgroundMark x1="4600" y1="68200" x2="4600" y2="64600"/>
                        <a14:backgroundMark x1="6200" y1="65600" x2="5600" y2="65000"/>
                        <a14:backgroundMark x1="5400" y1="63400" x2="2400" y2="67400"/>
                        <a14:backgroundMark x1="25600" y1="61800" x2="25600" y2="61800"/>
                        <a14:backgroundMark x1="29200" y1="63000" x2="29200" y2="63000"/>
                        <a14:backgroundMark x1="29000" y1="63000" x2="27200" y2="63000"/>
                        <a14:backgroundMark x1="28200" y1="63000" x2="30200" y2="63000"/>
                        <a14:backgroundMark x1="25000" y1="63200" x2="21400" y2="6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21205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AF5AFD8-2631-40AF-834C-AD05CDAF00BB}"/>
              </a:ext>
            </a:extLst>
          </p:cNvPr>
          <p:cNvSpPr/>
          <p:nvPr/>
        </p:nvSpPr>
        <p:spPr>
          <a:xfrm>
            <a:off x="1047750" y="891403"/>
            <a:ext cx="5175608" cy="258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B079842-CB4C-4747-B41A-39166C5C9092}"/>
              </a:ext>
            </a:extLst>
          </p:cNvPr>
          <p:cNvSpPr/>
          <p:nvPr/>
        </p:nvSpPr>
        <p:spPr>
          <a:xfrm>
            <a:off x="1978110" y="1219227"/>
            <a:ext cx="36612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9A2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ill Sans Nova Ultra Bold" panose="020B0B02020104020203" pitchFamily="34" charset="0"/>
              </a:rPr>
              <a:t>Grupo 1</a:t>
            </a:r>
          </a:p>
          <a:p>
            <a:pPr algn="ctr"/>
            <a:r>
              <a:rPr lang="es-E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3A3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ill Sans Nova Ultra Bold" panose="020B0B02020104020203" pitchFamily="34" charset="0"/>
              </a:rPr>
              <a:t>1°</a:t>
            </a:r>
            <a:endParaRPr lang="es-E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3A3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ill Sans Nova Ultra Bold" panose="020B0B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79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4F34D2-9F2F-4375-8A70-DF4AEFE4E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8" name="Tabla 3">
            <a:extLst>
              <a:ext uri="{FF2B5EF4-FFF2-40B4-BE49-F238E27FC236}">
                <a16:creationId xmlns:a16="http://schemas.microsoft.com/office/drawing/2014/main" id="{3129B5BA-3FA2-48EC-804F-E53CDBF29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46376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839888F1-E1EB-46CB-ACC3-491398148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40281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5614BF0A-8307-461F-80CC-04BA7E0F9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6706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293BD4FB-C72A-46A1-BECB-92CE4A641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07747"/>
              </p:ext>
            </p:extLst>
          </p:nvPr>
        </p:nvGraphicFramePr>
        <p:xfrm>
          <a:off x="683059" y="3396171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logra hacer enunciados.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menciona características de si mismo ni de otros objetos.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3D74411A-DDCB-4950-958B-37E339034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956595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8FACFF43-E028-460E-9C78-0877FA7D1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53749"/>
              </p:ext>
            </p:extLst>
          </p:nvPr>
        </p:nvGraphicFramePr>
        <p:xfrm>
          <a:off x="683057" y="7511635"/>
          <a:ext cx="4407558" cy="1357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7558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4619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8305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menciona el nombre de las figuras.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Construye algunas configuraciones pero necesita ayuda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292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E4DBB-A36B-4075-B2F2-20913961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5C49A2-77C4-4CFB-B539-0E26129A6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6EFC33-807A-4CBD-ACF5-C5706FB95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5" t="14000" r="1052" b="3500"/>
          <a:stretch/>
        </p:blipFill>
        <p:spPr>
          <a:xfrm>
            <a:off x="-77489" y="0"/>
            <a:ext cx="6927743" cy="9153144"/>
          </a:xfrm>
          <a:prstGeom prst="rect">
            <a:avLst/>
          </a:prstGeom>
        </p:spPr>
      </p:pic>
      <p:pic>
        <p:nvPicPr>
          <p:cNvPr id="3074" name="Picture 2" descr="読書の秋・本を読む子どもたちのイラスト（ソフト）">
            <a:extLst>
              <a:ext uri="{FF2B5EF4-FFF2-40B4-BE49-F238E27FC236}">
                <a16:creationId xmlns:a16="http://schemas.microsoft.com/office/drawing/2014/main" id="{3FC92223-2563-451B-B867-9532512D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0" b="98000" l="4200" r="93200">
                        <a14:foregroundMark x1="29400" y1="10200" x2="32000" y2="21800"/>
                        <a14:foregroundMark x1="32000" y1="21800" x2="39200" y2="22800"/>
                        <a14:foregroundMark x1="22800" y1="14600" x2="9200" y2="24600"/>
                        <a14:foregroundMark x1="9200" y1="24600" x2="9000" y2="28600"/>
                        <a14:foregroundMark x1="20200" y1="11800" x2="32000" y2="12800"/>
                        <a14:foregroundMark x1="32000" y1="12800" x2="44800" y2="21800"/>
                        <a14:foregroundMark x1="44800" y1="21800" x2="45800" y2="25800"/>
                        <a14:foregroundMark x1="45400" y1="30600" x2="36800" y2="12200"/>
                        <a14:foregroundMark x1="36800" y1="12200" x2="24800" y2="5800"/>
                        <a14:foregroundMark x1="24800" y1="5800" x2="22800" y2="5600"/>
                        <a14:foregroundMark x1="7000" y1="34000" x2="7000" y2="34000"/>
                        <a14:foregroundMark x1="7200" y1="34000" x2="6800" y2="21800"/>
                        <a14:foregroundMark x1="45800" y1="35200" x2="48000" y2="23800"/>
                        <a14:foregroundMark x1="48000" y1="23800" x2="44200" y2="15000"/>
                        <a14:foregroundMark x1="48600" y1="24400" x2="48600" y2="24400"/>
                        <a14:foregroundMark x1="27400" y1="53600" x2="34600" y2="52200"/>
                        <a14:foregroundMark x1="23000" y1="49800" x2="22305" y2="59176"/>
                        <a14:foregroundMark x1="26600" y1="57600" x2="29200" y2="57600"/>
                        <a14:foregroundMark x1="26200" y1="62600" x2="26945" y2="62600"/>
                        <a14:foregroundMark x1="4200" y1="73852" x2="4200" y2="82600"/>
                        <a14:foregroundMark x1="3910" y1="74702" x2="3800" y2="75600"/>
                        <a14:foregroundMark x1="5353" y1="62951" x2="5305" y2="63339"/>
                        <a14:foregroundMark x1="7182" y1="86400" x2="7380" y2="87032"/>
                        <a14:foregroundMark x1="3800" y1="75600" x2="7182" y2="86400"/>
                        <a14:foregroundMark x1="45400" y1="84600" x2="24400" y2="84600"/>
                        <a14:foregroundMark x1="36600" y1="83400" x2="36600" y2="83400"/>
                        <a14:foregroundMark x1="61400" y1="82600" x2="73000" y2="82400"/>
                        <a14:foregroundMark x1="73000" y1="82400" x2="61600" y2="90000"/>
                        <a14:foregroundMark x1="61600" y1="90000" x2="67800" y2="94800"/>
                        <a14:foregroundMark x1="75000" y1="81600" x2="75000" y2="81600"/>
                        <a14:foregroundMark x1="84800" y1="82200" x2="85800" y2="87400"/>
                        <a14:foregroundMark x1="89600" y1="98000" x2="89600" y2="98000"/>
                        <a14:foregroundMark x1="88000" y1="95400" x2="84800" y2="79000"/>
                        <a14:foregroundMark x1="92800" y1="51800" x2="93200" y2="66400"/>
                        <a14:foregroundMark x1="77200" y1="46200" x2="77200" y2="46200"/>
                        <a14:foregroundMark x1="55200" y1="20200" x2="55200" y2="20200"/>
                        <a14:foregroundMark x1="71000" y1="5800" x2="71000" y2="5800"/>
                        <a14:foregroundMark x1="82200" y1="6800" x2="82200" y2="6800"/>
                        <a14:foregroundMark x1="87200" y1="9800" x2="87200" y2="9800"/>
                        <a14:foregroundMark x1="91800" y1="22600" x2="91800" y2="22600"/>
                        <a14:foregroundMark x1="92200" y1="23000" x2="92200" y2="23000"/>
                        <a14:foregroundMark x1="28800" y1="48600" x2="22400" y2="47000"/>
                        <a14:foregroundMark x1="39800" y1="73800" x2="34200" y2="74400"/>
                        <a14:foregroundMark x1="36000" y1="78600" x2="39800" y2="79800"/>
                        <a14:foregroundMark x1="43200" y1="83400" x2="43200" y2="83400"/>
                        <a14:backgroundMark x1="9800" y1="94800" x2="12000" y2="94800"/>
                        <a14:backgroundMark x1="8200" y1="89000" x2="8200" y2="89000"/>
                        <a14:backgroundMark x1="6800" y1="89000" x2="13000" y2="94600"/>
                        <a14:backgroundMark x1="7400" y1="87000" x2="8400" y2="87000"/>
                        <a14:backgroundMark x1="17000" y1="95000" x2="23200" y2="93600"/>
                        <a14:backgroundMark x1="19400" y1="93000" x2="9800" y2="93000"/>
                        <a14:backgroundMark x1="6400" y1="86400" x2="6400" y2="86400"/>
                        <a14:backgroundMark x1="3400" y1="76200" x2="5000" y2="68600"/>
                        <a14:backgroundMark x1="4800" y1="66400" x2="4800" y2="66400"/>
                        <a14:backgroundMark x1="4600" y1="65400" x2="4600" y2="72400"/>
                        <a14:backgroundMark x1="4600" y1="68200" x2="4600" y2="64600"/>
                        <a14:backgroundMark x1="6200" y1="65600" x2="5600" y2="65000"/>
                        <a14:backgroundMark x1="5400" y1="63400" x2="2400" y2="67400"/>
                        <a14:backgroundMark x1="25600" y1="61800" x2="25600" y2="61800"/>
                        <a14:backgroundMark x1="29200" y1="63000" x2="29200" y2="63000"/>
                        <a14:backgroundMark x1="29000" y1="63000" x2="27200" y2="63000"/>
                        <a14:backgroundMark x1="28200" y1="63000" x2="30200" y2="63000"/>
                        <a14:backgroundMark x1="25000" y1="63200" x2="21400" y2="6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21205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AF5AFD8-2631-40AF-834C-AD05CDAF00BB}"/>
              </a:ext>
            </a:extLst>
          </p:cNvPr>
          <p:cNvSpPr/>
          <p:nvPr/>
        </p:nvSpPr>
        <p:spPr>
          <a:xfrm>
            <a:off x="891334" y="891403"/>
            <a:ext cx="5175608" cy="258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B079842-CB4C-4747-B41A-39166C5C9092}"/>
              </a:ext>
            </a:extLst>
          </p:cNvPr>
          <p:cNvSpPr/>
          <p:nvPr/>
        </p:nvSpPr>
        <p:spPr>
          <a:xfrm>
            <a:off x="876302" y="1219227"/>
            <a:ext cx="535954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9A2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ill Sans Nova Ultra Bold" panose="020B0B02020104020203" pitchFamily="34" charset="0"/>
              </a:rPr>
              <a:t>Grupo 3</a:t>
            </a:r>
          </a:p>
          <a:p>
            <a:pPr algn="ctr"/>
            <a:r>
              <a:rPr lang="es-ES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9A2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ill Sans Nova Ultra Bold" panose="020B0B02020104020203" pitchFamily="34" charset="0"/>
              </a:rPr>
              <a:t>Trabajando en línea </a:t>
            </a:r>
            <a:endParaRPr lang="es-ES" sz="32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C9A2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ill Sans Nova Ultra Bold" panose="020B0B02020104020203" pitchFamily="34" charset="0"/>
            </a:endParaRPr>
          </a:p>
          <a:p>
            <a:pPr algn="ctr"/>
            <a:r>
              <a:rPr lang="es-E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3A3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ill Sans Nova Ultra Bold" panose="020B0B02020104020203" pitchFamily="34" charset="0"/>
              </a:rPr>
              <a:t>1°</a:t>
            </a:r>
            <a:endParaRPr lang="es-E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3A3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ill Sans Nova Ultra Bold" panose="020B0B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86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F25C86-66B2-4534-8F22-3BAEED538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475"/>
            <a:ext cx="7166345" cy="9259332"/>
          </a:xfrm>
          <a:prstGeom prst="rect">
            <a:avLst/>
          </a:prstGeom>
        </p:spPr>
      </p:pic>
      <p:graphicFrame>
        <p:nvGraphicFramePr>
          <p:cNvPr id="18" name="Tabla 3">
            <a:extLst>
              <a:ext uri="{FF2B5EF4-FFF2-40B4-BE49-F238E27FC236}">
                <a16:creationId xmlns:a16="http://schemas.microsoft.com/office/drawing/2014/main" id="{B3D9EEF9-333A-4359-9201-79F2CCB68F0D}"/>
              </a:ext>
            </a:extLst>
          </p:cNvPr>
          <p:cNvGraphicFramePr>
            <a:graphicFrameLocks noGrp="1"/>
          </p:cNvGraphicFramePr>
          <p:nvPr/>
        </p:nvGraphicFramePr>
        <p:xfrm>
          <a:off x="718106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AD04F33B-AE4D-4DE4-B4CB-DCB899E3ED3D}"/>
              </a:ext>
            </a:extLst>
          </p:cNvPr>
          <p:cNvGraphicFramePr>
            <a:graphicFrameLocks noGrp="1"/>
          </p:cNvGraphicFramePr>
          <p:nvPr/>
        </p:nvGraphicFramePr>
        <p:xfrm>
          <a:off x="704324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D0B84A79-A8E4-4F07-AD33-8317B210EE14}"/>
              </a:ext>
            </a:extLst>
          </p:cNvPr>
          <p:cNvGraphicFramePr>
            <a:graphicFrameLocks noGrp="1"/>
          </p:cNvGraphicFramePr>
          <p:nvPr/>
        </p:nvGraphicFramePr>
        <p:xfrm>
          <a:off x="704322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4D77110B-F2C6-4261-8B2E-82B3BAB29D5E}"/>
              </a:ext>
            </a:extLst>
          </p:cNvPr>
          <p:cNvGraphicFramePr>
            <a:graphicFrameLocks noGrp="1"/>
          </p:cNvGraphicFramePr>
          <p:nvPr/>
        </p:nvGraphicFramePr>
        <p:xfrm>
          <a:off x="704324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12C705E2-961E-47CD-9BC2-95A80C4A800F}"/>
              </a:ext>
            </a:extLst>
          </p:cNvPr>
          <p:cNvGraphicFramePr>
            <a:graphicFrameLocks noGrp="1"/>
          </p:cNvGraphicFramePr>
          <p:nvPr/>
        </p:nvGraphicFramePr>
        <p:xfrm>
          <a:off x="704324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07900F83-A320-40D9-913E-4DA4FB948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07548"/>
              </p:ext>
            </p:extLst>
          </p:nvPr>
        </p:nvGraphicFramePr>
        <p:xfrm>
          <a:off x="704322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algunas figuras y algunas de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diferentes formas usando algunas figuras usando un patrón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713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C91BC7F-91A7-4F51-8D82-5DF8C896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1"/>
            <a:ext cx="6858000" cy="9133938"/>
          </a:xfrm>
          <a:prstGeom prst="rect">
            <a:avLst/>
          </a:prstGeom>
        </p:spPr>
      </p:pic>
      <p:graphicFrame>
        <p:nvGraphicFramePr>
          <p:cNvPr id="25" name="Tabla 3">
            <a:extLst>
              <a:ext uri="{FF2B5EF4-FFF2-40B4-BE49-F238E27FC236}">
                <a16:creationId xmlns:a16="http://schemas.microsoft.com/office/drawing/2014/main" id="{0138ECCE-8130-4F46-9FFE-A61173698786}"/>
              </a:ext>
            </a:extLst>
          </p:cNvPr>
          <p:cNvGraphicFramePr>
            <a:graphicFrameLocks noGrp="1"/>
          </p:cNvGraphicFramePr>
          <p:nvPr/>
        </p:nvGraphicFramePr>
        <p:xfrm>
          <a:off x="718106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6F4D6A62-E272-4313-AC57-C96F9E36B5AE}"/>
              </a:ext>
            </a:extLst>
          </p:cNvPr>
          <p:cNvGraphicFramePr>
            <a:graphicFrameLocks noGrp="1"/>
          </p:cNvGraphicFramePr>
          <p:nvPr/>
        </p:nvGraphicFramePr>
        <p:xfrm>
          <a:off x="704324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7" name="Tabla 3">
            <a:extLst>
              <a:ext uri="{FF2B5EF4-FFF2-40B4-BE49-F238E27FC236}">
                <a16:creationId xmlns:a16="http://schemas.microsoft.com/office/drawing/2014/main" id="{7B948487-D2C8-42C8-9D2C-8EF922133EC8}"/>
              </a:ext>
            </a:extLst>
          </p:cNvPr>
          <p:cNvGraphicFramePr>
            <a:graphicFrameLocks noGrp="1"/>
          </p:cNvGraphicFramePr>
          <p:nvPr/>
        </p:nvGraphicFramePr>
        <p:xfrm>
          <a:off x="704322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8" name="Tabla 3">
            <a:extLst>
              <a:ext uri="{FF2B5EF4-FFF2-40B4-BE49-F238E27FC236}">
                <a16:creationId xmlns:a16="http://schemas.microsoft.com/office/drawing/2014/main" id="{4FD3F474-F9F9-4FB5-82E1-64F5B3B33820}"/>
              </a:ext>
            </a:extLst>
          </p:cNvPr>
          <p:cNvGraphicFramePr>
            <a:graphicFrameLocks noGrp="1"/>
          </p:cNvGraphicFramePr>
          <p:nvPr/>
        </p:nvGraphicFramePr>
        <p:xfrm>
          <a:off x="704324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1B7F45CD-9097-4F9F-AD83-B2300677E385}"/>
              </a:ext>
            </a:extLst>
          </p:cNvPr>
          <p:cNvGraphicFramePr>
            <a:graphicFrameLocks noGrp="1"/>
          </p:cNvGraphicFramePr>
          <p:nvPr/>
        </p:nvGraphicFramePr>
        <p:xfrm>
          <a:off x="704324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30" name="Tabla 3">
            <a:extLst>
              <a:ext uri="{FF2B5EF4-FFF2-40B4-BE49-F238E27FC236}">
                <a16:creationId xmlns:a16="http://schemas.microsoft.com/office/drawing/2014/main" id="{AA5E966F-E6E2-4FE1-A8B9-F3AD4827E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858287"/>
              </p:ext>
            </p:extLst>
          </p:nvPr>
        </p:nvGraphicFramePr>
        <p:xfrm>
          <a:off x="704322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algunas figuras y algunas de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diferentes formas usando algunas figuras usando un patrón, pero necesita ayuda.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710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E3FAFF2-D7E2-4500-9E16-5D716564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6768EF5E-1286-4682-8D81-8916AE090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95969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DBCAAAD0-BC3C-4A1E-B598-E7BD8DACD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11003"/>
              </p:ext>
            </p:extLst>
          </p:nvPr>
        </p:nvGraphicFramePr>
        <p:xfrm>
          <a:off x="683059" y="6006560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37BB5B57-637C-4FC2-8F11-A72555225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68867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4C720F73-BD4A-4342-A39E-C54A3CCFB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23114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08A58561-EA01-43C0-8B47-3065929C9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28865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4C0447CC-CD46-4587-9AEC-510BEB6CA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83905"/>
              </p:ext>
            </p:extLst>
          </p:nvPr>
        </p:nvGraphicFramePr>
        <p:xfrm>
          <a:off x="683057" y="7511634"/>
          <a:ext cx="4443125" cy="1276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3125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786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02413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algunas figuras 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diferentes formas usando algunas figuras usando un patrón solo con ayuda.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0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4235813-5A91-4A47-8E45-A1EE33F2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8464E4D1-AF20-4BAD-9124-203469C22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118409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E768CDD4-69EE-4B23-BFF9-91A600879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08822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A2A457B4-E85D-4BD9-AA67-EF787642C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5809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69A0F392-5D1B-4D17-B188-68BD2EAFE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579357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53BEEB1C-044B-4468-B6E4-545B62184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35008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D112520E-9E39-4D1C-9C0C-F3DCC111F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19444"/>
              </p:ext>
            </p:extLst>
          </p:nvPr>
        </p:nvGraphicFramePr>
        <p:xfrm>
          <a:off x="683057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92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A7B9BA4-0FD2-4D91-B501-3AA42BA5D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6CB3403E-4F8D-4121-B818-399EE534A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86734"/>
              </p:ext>
            </p:extLst>
          </p:nvPr>
        </p:nvGraphicFramePr>
        <p:xfrm>
          <a:off x="718106" y="914533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E0431789-1414-4D4E-8890-F93F04F7A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77259"/>
              </p:ext>
            </p:extLst>
          </p:nvPr>
        </p:nvGraphicFramePr>
        <p:xfrm>
          <a:off x="704324" y="6027825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6F38231C-9820-4D98-97BC-7684510CC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890491"/>
              </p:ext>
            </p:extLst>
          </p:nvPr>
        </p:nvGraphicFramePr>
        <p:xfrm>
          <a:off x="704322" y="4682451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35C0CFA8-EDB4-44C1-A914-27CC0263D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78453"/>
              </p:ext>
            </p:extLst>
          </p:nvPr>
        </p:nvGraphicFramePr>
        <p:xfrm>
          <a:off x="704324" y="3417436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3EB8B76A-CAEF-459E-AEEE-B046344B8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94491"/>
              </p:ext>
            </p:extLst>
          </p:nvPr>
        </p:nvGraphicFramePr>
        <p:xfrm>
          <a:off x="704324" y="2159609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DB6E1D18-D5A0-47A0-A05E-2460A4C1E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09351"/>
              </p:ext>
            </p:extLst>
          </p:nvPr>
        </p:nvGraphicFramePr>
        <p:xfrm>
          <a:off x="704322" y="7532899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s-MX" sz="1200" b="0" i="0" u="none" strike="noStrike" dirty="0" err="1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asitio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222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7678B4-4366-47F4-83C4-95393C65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8A496E17-BF72-4E31-BD4F-D9FBA0A12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48492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7DAA8002-383B-4A30-9D5C-05A530FBF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48091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E8E67B1F-8AF1-4539-9CE9-4B9633EAD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05995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65A19930-162C-46CA-A2AE-CB919AB63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15317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7D67CB89-A9C6-49F8-BBA0-2AD2F98F5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49568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C1529E6C-BBCD-4C1D-93F4-979FF348B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50081"/>
              </p:ext>
            </p:extLst>
          </p:nvPr>
        </p:nvGraphicFramePr>
        <p:xfrm>
          <a:off x="683057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dos o tres figuras fácilmente.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diferentes formas usando algunas figuras usando un patrón con ayuda.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5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D18A72-C2C3-41A1-AF66-DC04A516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33A2D226-D809-43BC-95A4-AE58167F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21963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A269F9EA-2760-4A20-9E05-D0BC76CFA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37497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51BE17EE-CEAC-49D6-8632-7F213B038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50063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7C6A9E28-1D00-4B7C-B1F9-B00F952DD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38287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15420D60-D19D-4CB5-800E-84345BADF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17702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9D223F1C-2FE8-40B6-A6FD-388945F04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90789"/>
              </p:ext>
            </p:extLst>
          </p:nvPr>
        </p:nvGraphicFramePr>
        <p:xfrm>
          <a:off x="683057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928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6F4525A-5571-4250-A9A9-0216D773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38AB081E-4F89-4572-ACFC-2DE79243F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2124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D3539F3B-F64E-4954-8059-64E718C8A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84314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DC2C0E9D-F4D8-4B11-857B-BBC317EDB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327442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DF4D4A5F-ECF5-4B1E-A1BA-AD3E69836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61410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79A6EE1E-825A-48DE-A3A5-790652E68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88381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86355262-C6DF-4077-8400-DC19D4EB8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20098"/>
              </p:ext>
            </p:extLst>
          </p:nvPr>
        </p:nvGraphicFramePr>
        <p:xfrm>
          <a:off x="683057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algunas figuras y algunas de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diferentes formas usando algunas figuras usando un patrón 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74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076459"/>
              </p:ext>
            </p:extLst>
          </p:nvPr>
        </p:nvGraphicFramePr>
        <p:xfrm>
          <a:off x="675576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45611"/>
              </p:ext>
            </p:extLst>
          </p:nvPr>
        </p:nvGraphicFramePr>
        <p:xfrm>
          <a:off x="661794" y="6098535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22021"/>
              </p:ext>
            </p:extLst>
          </p:nvPr>
        </p:nvGraphicFramePr>
        <p:xfrm>
          <a:off x="661792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71484"/>
              </p:ext>
            </p:extLst>
          </p:nvPr>
        </p:nvGraphicFramePr>
        <p:xfrm>
          <a:off x="661792" y="7511634"/>
          <a:ext cx="4662765" cy="1189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2765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08051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91524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el nombre de algunas figuras, pero no logra construir algunas configuraciones.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Algunas veces confunde los nombres de algunas de ellas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36207"/>
              </p:ext>
            </p:extLst>
          </p:nvPr>
        </p:nvGraphicFramePr>
        <p:xfrm>
          <a:off x="661794" y="3396171"/>
          <a:ext cx="5988423" cy="971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81235"/>
              </p:ext>
            </p:extLst>
          </p:nvPr>
        </p:nvGraphicFramePr>
        <p:xfrm>
          <a:off x="661794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2218765" y="263633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Derian José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328491" y="236120"/>
            <a:ext cx="165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06 al 10 de septiembre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D9C9024-A7B8-4737-8048-5D94CD22E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1" y="150523"/>
            <a:ext cx="6322100" cy="75597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D7A756E-DC4B-408A-AFD7-D89C04CDB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389" y="-33515"/>
            <a:ext cx="786294" cy="94000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E72BFAB-A671-43C1-9893-76DCF4700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9" b="97847" l="2837" r="55674">
                        <a14:foregroundMark x1="23936" y1="12679" x2="38298" y2="22249"/>
                        <a14:foregroundMark x1="38298" y1="22249" x2="40957" y2="14833"/>
                        <a14:foregroundMark x1="54255" y1="37321" x2="51596" y2="67225"/>
                        <a14:foregroundMark x1="31915" y1="22488" x2="31915" y2="22488"/>
                        <a14:foregroundMark x1="30496" y1="22488" x2="26950" y2="21531"/>
                        <a14:foregroundMark x1="3901" y1="44976" x2="3191" y2="67943"/>
                        <a14:foregroundMark x1="3191" y1="67943" x2="5496" y2="73445"/>
                        <a14:foregroundMark x1="38298" y1="73923" x2="38298" y2="73923"/>
                        <a14:foregroundMark x1="38298" y1="74402" x2="35638" y2="76555"/>
                        <a14:foregroundMark x1="38298" y1="73445" x2="38830" y2="70335"/>
                        <a14:foregroundMark x1="38830" y1="70335" x2="38830" y2="70335"/>
                        <a14:foregroundMark x1="37589" y1="70335" x2="39539" y2="65311"/>
                        <a14:foregroundMark x1="11879" y1="70813" x2="19149" y2="90191"/>
                        <a14:foregroundMark x1="19149" y1="90191" x2="25177" y2="94498"/>
                        <a14:foregroundMark x1="25887" y1="92823" x2="26596" y2="77512"/>
                        <a14:foregroundMark x1="26596" y1="72010" x2="16135" y2="71531"/>
                        <a14:foregroundMark x1="17199" y1="98086" x2="24291" y2="98086"/>
                        <a14:foregroundMark x1="55674" y1="50957" x2="54965" y2="40191"/>
                        <a14:foregroundMark x1="15603" y1="10766" x2="37943" y2="13636"/>
                        <a14:foregroundMark x1="22163" y1="15789" x2="22163" y2="15789"/>
                        <a14:foregroundMark x1="24291" y1="17943" x2="30851" y2="26077"/>
                        <a14:foregroundMark x1="39894" y1="20813" x2="38830" y2="9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9"/>
          <a:stretch/>
        </p:blipFill>
        <p:spPr bwMode="auto">
          <a:xfrm>
            <a:off x="5228665" y="7232074"/>
            <a:ext cx="1567030" cy="19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CD02CA9-893C-4900-8FC4-1FE6B719AE5D}"/>
              </a:ext>
            </a:extLst>
          </p:cNvPr>
          <p:cNvSpPr txBox="1"/>
          <p:nvPr/>
        </p:nvSpPr>
        <p:spPr>
          <a:xfrm>
            <a:off x="-68179" y="1027860"/>
            <a:ext cx="847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3A3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1°</a:t>
            </a:r>
            <a:endParaRPr lang="es-ES" sz="32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3A3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25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43F8A5-762C-45FF-BCE7-7A208107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B28ECF77-F12D-4614-BDEA-A53C6D310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36492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912F0251-04AF-4C38-9B13-1A5716B5B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43252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D201854C-17E7-4C91-987B-2B3FB2F08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29097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D72B2EB5-8AD0-4DC9-A9D8-8393517BE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41293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D3492D32-3D08-43BA-A64B-17C1C27FC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36139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7568AA46-8182-445F-9309-503A263D6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5502"/>
              </p:ext>
            </p:extLst>
          </p:nvPr>
        </p:nvGraphicFramePr>
        <p:xfrm>
          <a:off x="683057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participo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10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9D825A-450F-49BF-976D-C1FAB603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D13ED4C2-6E4A-45DC-B22B-8E9B354AC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416104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AD1647D5-30C3-4827-BC18-8099980F3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94272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DD1E6D7E-9AA6-4F76-8C8E-F34578AC9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45852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991160A8-C9B2-4065-8C3F-EB3E7AFAD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69333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D7076441-5615-4F98-9C23-9EE273A25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17895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0FC15BAE-6CCD-4939-8B4E-45CA65733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23625"/>
              </p:ext>
            </p:extLst>
          </p:nvPr>
        </p:nvGraphicFramePr>
        <p:xfrm>
          <a:off x="683057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cuatro figuras  básica y algunas de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diferentes formas usando algunas figuras usando un patrón por si sola.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979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53C3B04-19D3-4438-A65A-6C7EFE8D7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3973342C-0AF0-444E-9353-17542B969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61349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33B076E1-ACB7-49E8-878C-3A03BBACF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55790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B623E959-2B01-4FCE-B361-A18B03A78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06046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684A41BF-C91D-459E-84AF-C605D6BEF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30647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4ED044C3-C301-47BD-94C9-648B7B62B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36235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C7CF59F1-CCC6-46E2-86FA-1E5582E00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38131"/>
              </p:ext>
            </p:extLst>
          </p:nvPr>
        </p:nvGraphicFramePr>
        <p:xfrm>
          <a:off x="683057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algunas figuras y algunas de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diferentes formas usando algunas figuras usando un patrón  con ayuda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243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79F23D0-1017-4912-9BE2-F13839AE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8" name="Tabla 3">
            <a:extLst>
              <a:ext uri="{FF2B5EF4-FFF2-40B4-BE49-F238E27FC236}">
                <a16:creationId xmlns:a16="http://schemas.microsoft.com/office/drawing/2014/main" id="{C30FD352-F20D-41B2-9B87-15539789A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74018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6C9FCF81-7C52-4E19-ABA9-84CF43294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64032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8D20DACE-483C-48C7-8E91-DA00F79EC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97148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75CD8330-DD4B-40CB-A0AB-05C80BDDD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187514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739AFE95-99DA-4D4D-8A3F-5CDC09B66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26578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B6551D9A-D0CD-4481-B387-94F6808D3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51546"/>
              </p:ext>
            </p:extLst>
          </p:nvPr>
        </p:nvGraphicFramePr>
        <p:xfrm>
          <a:off x="683057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 le dificulta identificar las figuras.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menciona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 err="1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Nesecita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ayuda para construir diferentes formas usando algunas figuras usando un patrón 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923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DF3A48-EF0D-47BA-A83F-726A2641F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3C173EEB-4357-48E6-ADB1-946DFF963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4767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CE60626D-D1A4-40ED-B4DB-2B8AC5838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65973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7B808427-1402-4BF7-8BDB-218310DF9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51332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6DFCAC30-F59D-4393-910E-49D66ABE0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40019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5C717102-C529-43BB-A3B1-689AE5A0D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94797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13BE07C7-127D-47E7-BF36-DF3F39C2F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927601"/>
              </p:ext>
            </p:extLst>
          </p:nvPr>
        </p:nvGraphicFramePr>
        <p:xfrm>
          <a:off x="683057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tres de las figuras y algunas de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diferentes formas usando algunas figuras usando un patrón con ayuda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656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E4DBB-A36B-4075-B2F2-20913961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5C49A2-77C4-4CFB-B539-0E26129A6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6EFC33-807A-4CBD-ACF5-C5706FB95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5" t="14000" r="1052" b="3500"/>
          <a:stretch/>
        </p:blipFill>
        <p:spPr>
          <a:xfrm>
            <a:off x="-77489" y="0"/>
            <a:ext cx="6927743" cy="9153144"/>
          </a:xfrm>
          <a:prstGeom prst="rect">
            <a:avLst/>
          </a:prstGeom>
        </p:spPr>
      </p:pic>
      <p:pic>
        <p:nvPicPr>
          <p:cNvPr id="3074" name="Picture 2" descr="読書の秋・本を読む子どもたちのイラスト（ソフト）">
            <a:extLst>
              <a:ext uri="{FF2B5EF4-FFF2-40B4-BE49-F238E27FC236}">
                <a16:creationId xmlns:a16="http://schemas.microsoft.com/office/drawing/2014/main" id="{3FC92223-2563-451B-B867-9532512D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0" b="98000" l="4200" r="93200">
                        <a14:foregroundMark x1="29400" y1="10200" x2="32000" y2="21800"/>
                        <a14:foregroundMark x1="32000" y1="21800" x2="39200" y2="22800"/>
                        <a14:foregroundMark x1="22800" y1="14600" x2="9200" y2="24600"/>
                        <a14:foregroundMark x1="9200" y1="24600" x2="9000" y2="28600"/>
                        <a14:foregroundMark x1="20200" y1="11800" x2="32000" y2="12800"/>
                        <a14:foregroundMark x1="32000" y1="12800" x2="44800" y2="21800"/>
                        <a14:foregroundMark x1="44800" y1="21800" x2="45800" y2="25800"/>
                        <a14:foregroundMark x1="45400" y1="30600" x2="36800" y2="12200"/>
                        <a14:foregroundMark x1="36800" y1="12200" x2="24800" y2="5800"/>
                        <a14:foregroundMark x1="24800" y1="5800" x2="22800" y2="5600"/>
                        <a14:foregroundMark x1="7000" y1="34000" x2="7000" y2="34000"/>
                        <a14:foregroundMark x1="7200" y1="34000" x2="6800" y2="21800"/>
                        <a14:foregroundMark x1="45800" y1="35200" x2="48000" y2="23800"/>
                        <a14:foregroundMark x1="48000" y1="23800" x2="44200" y2="15000"/>
                        <a14:foregroundMark x1="48600" y1="24400" x2="48600" y2="24400"/>
                        <a14:foregroundMark x1="27400" y1="53600" x2="34600" y2="52200"/>
                        <a14:foregroundMark x1="23000" y1="49800" x2="22305" y2="59176"/>
                        <a14:foregroundMark x1="26600" y1="57600" x2="29200" y2="57600"/>
                        <a14:foregroundMark x1="26200" y1="62600" x2="26945" y2="62600"/>
                        <a14:foregroundMark x1="4200" y1="73852" x2="4200" y2="82600"/>
                        <a14:foregroundMark x1="3910" y1="74702" x2="3800" y2="75600"/>
                        <a14:foregroundMark x1="5353" y1="62951" x2="5305" y2="63339"/>
                        <a14:foregroundMark x1="7182" y1="86400" x2="7380" y2="87032"/>
                        <a14:foregroundMark x1="3800" y1="75600" x2="7182" y2="86400"/>
                        <a14:foregroundMark x1="45400" y1="84600" x2="24400" y2="84600"/>
                        <a14:foregroundMark x1="36600" y1="83400" x2="36600" y2="83400"/>
                        <a14:foregroundMark x1="61400" y1="82600" x2="73000" y2="82400"/>
                        <a14:foregroundMark x1="73000" y1="82400" x2="61600" y2="90000"/>
                        <a14:foregroundMark x1="61600" y1="90000" x2="67800" y2="94800"/>
                        <a14:foregroundMark x1="75000" y1="81600" x2="75000" y2="81600"/>
                        <a14:foregroundMark x1="84800" y1="82200" x2="85800" y2="87400"/>
                        <a14:foregroundMark x1="89600" y1="98000" x2="89600" y2="98000"/>
                        <a14:foregroundMark x1="88000" y1="95400" x2="84800" y2="79000"/>
                        <a14:foregroundMark x1="92800" y1="51800" x2="93200" y2="66400"/>
                        <a14:foregroundMark x1="77200" y1="46200" x2="77200" y2="46200"/>
                        <a14:foregroundMark x1="55200" y1="20200" x2="55200" y2="20200"/>
                        <a14:foregroundMark x1="71000" y1="5800" x2="71000" y2="5800"/>
                        <a14:foregroundMark x1="82200" y1="6800" x2="82200" y2="6800"/>
                        <a14:foregroundMark x1="87200" y1="9800" x2="87200" y2="9800"/>
                        <a14:foregroundMark x1="91800" y1="22600" x2="91800" y2="22600"/>
                        <a14:foregroundMark x1="92200" y1="23000" x2="92200" y2="23000"/>
                        <a14:foregroundMark x1="28800" y1="48600" x2="22400" y2="47000"/>
                        <a14:foregroundMark x1="39800" y1="73800" x2="34200" y2="74400"/>
                        <a14:foregroundMark x1="36000" y1="78600" x2="39800" y2="79800"/>
                        <a14:foregroundMark x1="43200" y1="83400" x2="43200" y2="83400"/>
                        <a14:backgroundMark x1="9800" y1="94800" x2="12000" y2="94800"/>
                        <a14:backgroundMark x1="8200" y1="89000" x2="8200" y2="89000"/>
                        <a14:backgroundMark x1="6800" y1="89000" x2="13000" y2="94600"/>
                        <a14:backgroundMark x1="7400" y1="87000" x2="8400" y2="87000"/>
                        <a14:backgroundMark x1="17000" y1="95000" x2="23200" y2="93600"/>
                        <a14:backgroundMark x1="19400" y1="93000" x2="9800" y2="93000"/>
                        <a14:backgroundMark x1="6400" y1="86400" x2="6400" y2="86400"/>
                        <a14:backgroundMark x1="3400" y1="76200" x2="5000" y2="68600"/>
                        <a14:backgroundMark x1="4800" y1="66400" x2="4800" y2="66400"/>
                        <a14:backgroundMark x1="4600" y1="65400" x2="4600" y2="72400"/>
                        <a14:backgroundMark x1="4600" y1="68200" x2="4600" y2="64600"/>
                        <a14:backgroundMark x1="6200" y1="65600" x2="5600" y2="65000"/>
                        <a14:backgroundMark x1="5400" y1="63400" x2="2400" y2="67400"/>
                        <a14:backgroundMark x1="25600" y1="61800" x2="25600" y2="61800"/>
                        <a14:backgroundMark x1="29200" y1="63000" x2="29200" y2="63000"/>
                        <a14:backgroundMark x1="29000" y1="63000" x2="27200" y2="63000"/>
                        <a14:backgroundMark x1="28200" y1="63000" x2="30200" y2="63000"/>
                        <a14:backgroundMark x1="25000" y1="63200" x2="21400" y2="6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21205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AF5AFD8-2631-40AF-834C-AD05CDAF00BB}"/>
              </a:ext>
            </a:extLst>
          </p:cNvPr>
          <p:cNvSpPr/>
          <p:nvPr/>
        </p:nvSpPr>
        <p:spPr>
          <a:xfrm>
            <a:off x="871857" y="963228"/>
            <a:ext cx="5175608" cy="258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B079842-CB4C-4747-B41A-39166C5C9092}"/>
              </a:ext>
            </a:extLst>
          </p:cNvPr>
          <p:cNvSpPr/>
          <p:nvPr/>
        </p:nvSpPr>
        <p:spPr>
          <a:xfrm>
            <a:off x="810535" y="1162226"/>
            <a:ext cx="535954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9A2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ill Sans Nova Ultra Bold" panose="020B0B02020104020203" pitchFamily="34" charset="0"/>
              </a:rPr>
              <a:t>Grupo 3</a:t>
            </a:r>
          </a:p>
          <a:p>
            <a:pPr algn="ctr"/>
            <a:r>
              <a:rPr lang="es-ES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9A2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ill Sans Nova Ultra Bold" panose="020B0B02020104020203" pitchFamily="34" charset="0"/>
              </a:rPr>
              <a:t>Trabajando en línea </a:t>
            </a:r>
            <a:endParaRPr lang="es-ES" sz="32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C9A2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ill Sans Nova Ultra Bold" panose="020B0B02020104020203" pitchFamily="34" charset="0"/>
            </a:endParaRPr>
          </a:p>
          <a:p>
            <a:pPr algn="ctr"/>
            <a:r>
              <a:rPr lang="es-E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3A3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ill Sans Nova Ultra Bold" panose="020B0B02020104020203" pitchFamily="34" charset="0"/>
              </a:rPr>
              <a:t>2°</a:t>
            </a:r>
            <a:endParaRPr lang="es-E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3A3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ill Sans Nova Ultra Bold" panose="020B0B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37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97DE595-3BD8-4DDF-8DBC-67104D38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92E11B8E-EA5A-48A8-9C06-180CEFAF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920083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AE1D591A-39EE-4F29-9190-C57D50B6A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823362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B014F598-2EA9-4FE4-B37E-A73148346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32299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0457C527-2534-4D64-B72E-F27F2657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38104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DB4AC88D-3BE8-47C7-A77D-143199646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93615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86B20DE8-542C-4C5A-97C2-AF48CB577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94112"/>
              </p:ext>
            </p:extLst>
          </p:nvPr>
        </p:nvGraphicFramePr>
        <p:xfrm>
          <a:off x="683057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cuatro figuras y algunas de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diferentes formas usando algunas figuras usando un patrón por si solo.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712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52DEF65-4022-440A-84DE-8A8EF727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7ED3A131-755A-40D3-B293-D81BA0A06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57892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C10E8C90-CBF2-4328-956D-211FE86F4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49087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C6B32D7D-BD48-43E8-8372-730D1149B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61341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33D8BBDD-C88E-47F2-A6A2-126B6E967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926067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9742E6F0-53AE-4AB2-86FD-16B2F7998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07503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D272CE14-3E24-4947-B602-B460EA96F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79624"/>
              </p:ext>
            </p:extLst>
          </p:nvPr>
        </p:nvGraphicFramePr>
        <p:xfrm>
          <a:off x="683057" y="7511635"/>
          <a:ext cx="4304579" cy="1357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4579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4619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8305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dos de las figuras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diferentes formas usando algunas figuras usando un patrón solo con ayuda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092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A6019A5-B608-443F-8432-A0D259718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3"/>
            <a:ext cx="6858000" cy="8860933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4F665BA0-78BE-4091-B1AC-5A360EE7D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31261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8B811942-3F89-4A30-8A1A-1434FF6D4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76360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C87ED29D-76E3-447E-8D38-48871B032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29892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4C90A0A8-A68A-43E1-8377-AA1BB0742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81575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9D53F82A-C929-4A20-8E12-E079A7471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88809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7398DAAA-DCFA-45FD-881A-4EB717E67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2000"/>
              </p:ext>
            </p:extLst>
          </p:nvPr>
        </p:nvGraphicFramePr>
        <p:xfrm>
          <a:off x="683057" y="7511634"/>
          <a:ext cx="4498543" cy="1490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54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76124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14708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algunas figuras y algunas de sus características.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diferentes formas usando algunas figuras usando un patrón con ayuda,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12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50BC6E7-4ABF-4841-9ACA-1CEC74A70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71037" cy="9144000"/>
          </a:xfrm>
          <a:prstGeom prst="rect">
            <a:avLst/>
          </a:prstGeom>
        </p:spPr>
      </p:pic>
      <p:graphicFrame>
        <p:nvGraphicFramePr>
          <p:cNvPr id="25" name="Tabla 3">
            <a:extLst>
              <a:ext uri="{FF2B5EF4-FFF2-40B4-BE49-F238E27FC236}">
                <a16:creationId xmlns:a16="http://schemas.microsoft.com/office/drawing/2014/main" id="{F01CFB46-3B79-43C9-88D5-27E92AE7C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475935"/>
              </p:ext>
            </p:extLst>
          </p:nvPr>
        </p:nvGraphicFramePr>
        <p:xfrm>
          <a:off x="718106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3B80F628-C321-4545-A5D1-174975D11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20801"/>
              </p:ext>
            </p:extLst>
          </p:nvPr>
        </p:nvGraphicFramePr>
        <p:xfrm>
          <a:off x="704324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7" name="Tabla 3">
            <a:extLst>
              <a:ext uri="{FF2B5EF4-FFF2-40B4-BE49-F238E27FC236}">
                <a16:creationId xmlns:a16="http://schemas.microsoft.com/office/drawing/2014/main" id="{1E957C15-CD9A-48CF-B580-4ACD31E21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633557"/>
              </p:ext>
            </p:extLst>
          </p:nvPr>
        </p:nvGraphicFramePr>
        <p:xfrm>
          <a:off x="704322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8" name="Tabla 3">
            <a:extLst>
              <a:ext uri="{FF2B5EF4-FFF2-40B4-BE49-F238E27FC236}">
                <a16:creationId xmlns:a16="http://schemas.microsoft.com/office/drawing/2014/main" id="{3C34C4A1-7067-4BFE-8BB7-729BB20E2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66001"/>
              </p:ext>
            </p:extLst>
          </p:nvPr>
        </p:nvGraphicFramePr>
        <p:xfrm>
          <a:off x="704324" y="3396171"/>
          <a:ext cx="5988423" cy="971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Menciona pocas características que observa 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Solo describe a traves de preguntas 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Realiza enunciados muy cortos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C3D408A6-F1AE-4F7C-A8B5-CC76FBECE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76412"/>
              </p:ext>
            </p:extLst>
          </p:nvPr>
        </p:nvGraphicFramePr>
        <p:xfrm>
          <a:off x="704324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30" name="Tabla 3">
            <a:extLst>
              <a:ext uri="{FF2B5EF4-FFF2-40B4-BE49-F238E27FC236}">
                <a16:creationId xmlns:a16="http://schemas.microsoft.com/office/drawing/2014/main" id="{AD8AA53F-E4BB-47F6-84C5-88B6843E6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89509"/>
              </p:ext>
            </p:extLst>
          </p:nvPr>
        </p:nvGraphicFramePr>
        <p:xfrm>
          <a:off x="704323" y="7511634"/>
          <a:ext cx="4536418" cy="1334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6418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6863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6061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el nombre de las figuras y menciona algunas características de ellas.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algunas configuraciones pero necesita ayuda,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70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4F523CF-F91C-410F-85C5-DF3B6082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00781" cy="9144000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5AABC87D-ADBC-4AB4-B7F6-439457A9B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02031"/>
              </p:ext>
            </p:extLst>
          </p:nvPr>
        </p:nvGraphicFramePr>
        <p:xfrm>
          <a:off x="718106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A391272A-C5C7-40BD-AFEF-62C120E71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0293"/>
              </p:ext>
            </p:extLst>
          </p:nvPr>
        </p:nvGraphicFramePr>
        <p:xfrm>
          <a:off x="704324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F9AD291E-9514-4EAB-A6E8-1B640BFFD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06842"/>
              </p:ext>
            </p:extLst>
          </p:nvPr>
        </p:nvGraphicFramePr>
        <p:xfrm>
          <a:off x="704322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32BDBF8F-90A8-4442-B671-E00CC9B37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51812"/>
              </p:ext>
            </p:extLst>
          </p:nvPr>
        </p:nvGraphicFramePr>
        <p:xfrm>
          <a:off x="704324" y="3396171"/>
          <a:ext cx="5988423" cy="971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894059DD-4655-4AD7-9B7A-91AE67E62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877717"/>
              </p:ext>
            </p:extLst>
          </p:nvPr>
        </p:nvGraphicFramePr>
        <p:xfrm>
          <a:off x="704324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84A41A42-591D-4E27-950A-F4FA1D6AE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13387"/>
              </p:ext>
            </p:extLst>
          </p:nvPr>
        </p:nvGraphicFramePr>
        <p:xfrm>
          <a:off x="704322" y="7511634"/>
          <a:ext cx="4769226" cy="1481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170503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0677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77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A9BBB0-CB19-4C3B-861A-3AED24F6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00781" cy="9144000"/>
          </a:xfrm>
          <a:prstGeom prst="rect">
            <a:avLst/>
          </a:prstGeom>
        </p:spPr>
      </p:pic>
      <p:graphicFrame>
        <p:nvGraphicFramePr>
          <p:cNvPr id="18" name="Tabla 3">
            <a:extLst>
              <a:ext uri="{FF2B5EF4-FFF2-40B4-BE49-F238E27FC236}">
                <a16:creationId xmlns:a16="http://schemas.microsoft.com/office/drawing/2014/main" id="{118B0E52-E383-4510-A752-4E14FC656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83208"/>
              </p:ext>
            </p:extLst>
          </p:nvPr>
        </p:nvGraphicFramePr>
        <p:xfrm>
          <a:off x="709769" y="914533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EEA7A4D9-F3FB-4178-8DC4-2039C14DE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633690"/>
              </p:ext>
            </p:extLst>
          </p:nvPr>
        </p:nvGraphicFramePr>
        <p:xfrm>
          <a:off x="695987" y="6027825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7ED51979-7182-4842-BF26-71B0E7BE1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6177"/>
              </p:ext>
            </p:extLst>
          </p:nvPr>
        </p:nvGraphicFramePr>
        <p:xfrm>
          <a:off x="695985" y="4682451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0B5FFF35-499C-4704-85F8-AD0E95C00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98482"/>
              </p:ext>
            </p:extLst>
          </p:nvPr>
        </p:nvGraphicFramePr>
        <p:xfrm>
          <a:off x="695987" y="3417436"/>
          <a:ext cx="5988423" cy="971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Menciona algunas características que observa 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Describe poco, pero se guía mejor si le realizan preguntas de lo que observa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Realiza enunciados cortos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78603975-1CD4-433E-A622-0E0F37FBE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75201"/>
              </p:ext>
            </p:extLst>
          </p:nvPr>
        </p:nvGraphicFramePr>
        <p:xfrm>
          <a:off x="695987" y="2159609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3C55005B-D8DC-426A-9BCE-E3D9C9583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69208"/>
              </p:ext>
            </p:extLst>
          </p:nvPr>
        </p:nvGraphicFramePr>
        <p:xfrm>
          <a:off x="710499" y="7532900"/>
          <a:ext cx="4485615" cy="1219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5615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1011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938203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el nombre de las figuras y menciona algunas características de ellas.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algunas configuraciones.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36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546F8D8-FB0C-45BF-B41A-CFEA8E74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43562" cy="9144000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81899C42-AAFF-484F-AAD3-F454B5032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44302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62EF2B97-3379-4E14-8BFC-A49BB0597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135835"/>
              </p:ext>
            </p:extLst>
          </p:nvPr>
        </p:nvGraphicFramePr>
        <p:xfrm>
          <a:off x="683059" y="6006560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B0FA456F-357E-48C2-8B90-63D150756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41913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9E7D51D8-1943-45B0-A162-F89C7B236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64546"/>
              </p:ext>
            </p:extLst>
          </p:nvPr>
        </p:nvGraphicFramePr>
        <p:xfrm>
          <a:off x="683059" y="3396171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participo en clase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F14D515F-E447-4CE5-B742-345FE069D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54516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E39CAAEA-038E-4709-9270-C3CB26DA8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88993"/>
              </p:ext>
            </p:extLst>
          </p:nvPr>
        </p:nvGraphicFramePr>
        <p:xfrm>
          <a:off x="683057" y="7511634"/>
          <a:ext cx="4544036" cy="1455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403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6848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181113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el nombre de las figuras pero aun confunde alguna entre ellas.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algunas configuraciones pero necesita ayuda.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88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BDA6F70-7569-4384-8E91-8CACFA571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97869" cy="9144000"/>
          </a:xfrm>
          <a:prstGeom prst="rect">
            <a:avLst/>
          </a:prstGeom>
        </p:spPr>
      </p:pic>
      <p:graphicFrame>
        <p:nvGraphicFramePr>
          <p:cNvPr id="19" name="Tabla 3">
            <a:extLst>
              <a:ext uri="{FF2B5EF4-FFF2-40B4-BE49-F238E27FC236}">
                <a16:creationId xmlns:a16="http://schemas.microsoft.com/office/drawing/2014/main" id="{89316582-78CF-4A91-A656-80DF38FB6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38749"/>
              </p:ext>
            </p:extLst>
          </p:nvPr>
        </p:nvGraphicFramePr>
        <p:xfrm>
          <a:off x="696841" y="1052922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662D7199-AD6E-467F-97C7-CF708383B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25606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A943CE8B-74FF-4862-A522-95898ABC3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83457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4375D8DF-0BF3-43F2-BE64-8D68AE2D3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66940"/>
              </p:ext>
            </p:extLst>
          </p:nvPr>
        </p:nvGraphicFramePr>
        <p:xfrm>
          <a:off x="683057" y="3588777"/>
          <a:ext cx="5988423" cy="971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realiza enunciados, solo menciona palabras.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Solo describe a traves de preguntas.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Menciona muy pocas características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4992AF71-C321-4D32-87F0-AA9907FD4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01724"/>
              </p:ext>
            </p:extLst>
          </p:nvPr>
        </p:nvGraphicFramePr>
        <p:xfrm>
          <a:off x="683059" y="2297998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788B2814-9A11-4122-9CA9-5E0F4D439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608827"/>
              </p:ext>
            </p:extLst>
          </p:nvPr>
        </p:nvGraphicFramePr>
        <p:xfrm>
          <a:off x="683057" y="7511634"/>
          <a:ext cx="4366615" cy="1455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6615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6848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181113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el nombre de algunas figuras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construir algunas configuraciones pero necesita ayuda,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79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D7F058A-E232-4B27-81EA-947AB5D6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764"/>
            <a:ext cx="7000781" cy="8961236"/>
          </a:xfrm>
          <a:prstGeom prst="rect">
            <a:avLst/>
          </a:prstGeom>
        </p:spPr>
      </p:pic>
      <p:graphicFrame>
        <p:nvGraphicFramePr>
          <p:cNvPr id="18" name="Tabla 3">
            <a:extLst>
              <a:ext uri="{FF2B5EF4-FFF2-40B4-BE49-F238E27FC236}">
                <a16:creationId xmlns:a16="http://schemas.microsoft.com/office/drawing/2014/main" id="{23E2272A-A12C-4FD2-ACC5-E333AEDA6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3629"/>
              </p:ext>
            </p:extLst>
          </p:nvPr>
        </p:nvGraphicFramePr>
        <p:xfrm>
          <a:off x="696841" y="893268"/>
          <a:ext cx="5988424" cy="112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Oralidad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Menciona características de objetos y personas que conoce y observa.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B557A8F1-0378-46F7-93E5-B73420CF8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91191"/>
              </p:ext>
            </p:extLst>
          </p:nvPr>
        </p:nvGraphicFramePr>
        <p:xfrm>
          <a:off x="683059" y="6006560"/>
          <a:ext cx="5988423" cy="132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el nombre de las figuras geométricas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sus características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diferentes formas, usando diferentes figuras y cuerpos geométricos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1" name="Tabla 3">
            <a:extLst>
              <a:ext uri="{FF2B5EF4-FFF2-40B4-BE49-F238E27FC236}">
                <a16:creationId xmlns:a16="http://schemas.microsoft.com/office/drawing/2014/main" id="{023E3DD8-41DB-4B50-9F9B-3E195598A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87771"/>
              </p:ext>
            </p:extLst>
          </p:nvPr>
        </p:nvGraphicFramePr>
        <p:xfrm>
          <a:off x="683057" y="4661186"/>
          <a:ext cx="5988425" cy="1230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Forma, espacio y medida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 y cuerpos geométricos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 Construye configuraciones con formas, figuras y cuerpos geométricos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2" name="Tabla 3">
            <a:extLst>
              <a:ext uri="{FF2B5EF4-FFF2-40B4-BE49-F238E27FC236}">
                <a16:creationId xmlns:a16="http://schemas.microsoft.com/office/drawing/2014/main" id="{BEFD0E8D-18FF-44B3-85B5-D00564E20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39931"/>
              </p:ext>
            </p:extLst>
          </p:nvPr>
        </p:nvGraphicFramePr>
        <p:xfrm>
          <a:off x="683059" y="3396171"/>
          <a:ext cx="5988423" cy="1167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4CE3F494-0BD6-4B3C-93D7-8E9C087E7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24182"/>
              </p:ext>
            </p:extLst>
          </p:nvPr>
        </p:nvGraphicFramePr>
        <p:xfrm>
          <a:off x="683059" y="2138344"/>
          <a:ext cx="5988423" cy="1133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describe a si mismo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a sus compañeros u objetos que ve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características de el mismo, de sus compañeros o de algunos objetos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24" name="Tabla 3">
            <a:extLst>
              <a:ext uri="{FF2B5EF4-FFF2-40B4-BE49-F238E27FC236}">
                <a16:creationId xmlns:a16="http://schemas.microsoft.com/office/drawing/2014/main" id="{311FF94D-4180-4FDA-88E3-007F799A9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36831"/>
              </p:ext>
            </p:extLst>
          </p:nvPr>
        </p:nvGraphicFramePr>
        <p:xfrm>
          <a:off x="683057" y="7511634"/>
          <a:ext cx="4462149" cy="1357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149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4619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08305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50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5402</Words>
  <Application>Microsoft Office PowerPoint</Application>
  <PresentationFormat>Presentación en pantalla (4:3)</PresentationFormat>
  <Paragraphs>765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Arial</vt:lpstr>
      <vt:lpstr>Berlin Sans FB Demi</vt:lpstr>
      <vt:lpstr>Calibri</vt:lpstr>
      <vt:lpstr>Calibri Light</vt:lpstr>
      <vt:lpstr>Century Gothic</vt:lpstr>
      <vt:lpstr>Courier New</vt:lpstr>
      <vt:lpstr>Gill Sans Nova Ultra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ELIZABETH SANCHEZ GALLEGOS</dc:creator>
  <cp:lastModifiedBy>VANESSA ELIZABETH SANCHEZ GALLEGOS</cp:lastModifiedBy>
  <cp:revision>34</cp:revision>
  <dcterms:created xsi:type="dcterms:W3CDTF">2021-09-03T17:08:51Z</dcterms:created>
  <dcterms:modified xsi:type="dcterms:W3CDTF">2021-09-10T18:02:06Z</dcterms:modified>
</cp:coreProperties>
</file>