
<file path=[Content_Types].xml><?xml version="1.0" encoding="utf-8"?>
<Types xmlns="http://schemas.openxmlformats.org/package/2006/content-types">
  <Default Extension="jpg" ContentType="image/jp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sldIdLst>
    <p:sldId id="256" r:id="rId2"/>
    <p:sldId id="257" r:id="rId3"/>
    <p:sldId id="258" r:id="rId4"/>
    <p:sldId id="259" r:id="rId5"/>
    <p:sldId id="260" r:id="rId6"/>
    <p:sldId id="261" r:id="rId7"/>
    <p:sldId id="262" r:id="rId8"/>
    <p:sldId id="263" r:id="rId9"/>
    <p:sldId id="288"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 id="278" r:id="rId25"/>
    <p:sldId id="279" r:id="rId26"/>
    <p:sldId id="280" r:id="rId27"/>
    <p:sldId id="281" r:id="rId28"/>
    <p:sldId id="282" r:id="rId29"/>
    <p:sldId id="283" r:id="rId30"/>
    <p:sldId id="284" r:id="rId31"/>
    <p:sldId id="285" r:id="rId32"/>
    <p:sldId id="286" r:id="rId33"/>
    <p:sldId id="287" r:id="rId34"/>
  </p:sldIdLst>
  <p:sldSz cx="6858000" cy="9144000" type="screen4x3"/>
  <p:notesSz cx="6858000" cy="9144000"/>
  <p:defaultTextStyle>
    <a:defPPr lvl="0">
      <a:defRPr lang="es-MX"/>
    </a:defPPr>
    <a:lvl1pPr marL="0" lvl="0" algn="l" defTabSz="914400" rtl="0" eaLnBrk="1" latinLnBrk="0" hangingPunct="1">
      <a:defRPr sz="1800" kern="1200">
        <a:solidFill>
          <a:schemeClr val="tx1"/>
        </a:solidFill>
        <a:latin typeface="+mn-lt"/>
        <a:ea typeface="+mn-ea"/>
        <a:cs typeface="+mn-cs"/>
      </a:defRPr>
    </a:lvl1pPr>
    <a:lvl2pPr marL="457200" lvl="1" algn="l" defTabSz="914400" rtl="0" eaLnBrk="1" latinLnBrk="0" hangingPunct="1">
      <a:defRPr sz="1800" kern="1200">
        <a:solidFill>
          <a:schemeClr val="tx1"/>
        </a:solidFill>
        <a:latin typeface="+mn-lt"/>
        <a:ea typeface="+mn-ea"/>
        <a:cs typeface="+mn-cs"/>
      </a:defRPr>
    </a:lvl2pPr>
    <a:lvl3pPr marL="914400" lvl="2" algn="l" defTabSz="914400" rtl="0" eaLnBrk="1" latinLnBrk="0" hangingPunct="1">
      <a:defRPr sz="1800" kern="1200">
        <a:solidFill>
          <a:schemeClr val="tx1"/>
        </a:solidFill>
        <a:latin typeface="+mn-lt"/>
        <a:ea typeface="+mn-ea"/>
        <a:cs typeface="+mn-cs"/>
      </a:defRPr>
    </a:lvl3pPr>
    <a:lvl4pPr marL="1371600" lvl="3" algn="l" defTabSz="914400" rtl="0" eaLnBrk="1" latinLnBrk="0" hangingPunct="1">
      <a:defRPr sz="1800" kern="1200">
        <a:solidFill>
          <a:schemeClr val="tx1"/>
        </a:solidFill>
        <a:latin typeface="+mn-lt"/>
        <a:ea typeface="+mn-ea"/>
        <a:cs typeface="+mn-cs"/>
      </a:defRPr>
    </a:lvl4pPr>
    <a:lvl5pPr marL="1828800" lvl="4" algn="l" defTabSz="914400" rtl="0" eaLnBrk="1" latinLnBrk="0" hangingPunct="1">
      <a:defRPr sz="1800" kern="1200">
        <a:solidFill>
          <a:schemeClr val="tx1"/>
        </a:solidFill>
        <a:latin typeface="+mn-lt"/>
        <a:ea typeface="+mn-ea"/>
        <a:cs typeface="+mn-cs"/>
      </a:defRPr>
    </a:lvl5pPr>
    <a:lvl6pPr marL="2286000" lvl="5" algn="l" defTabSz="914400" rtl="0" eaLnBrk="1" latinLnBrk="0" hangingPunct="1">
      <a:defRPr sz="1800" kern="1200">
        <a:solidFill>
          <a:schemeClr val="tx1"/>
        </a:solidFill>
        <a:latin typeface="+mn-lt"/>
        <a:ea typeface="+mn-ea"/>
        <a:cs typeface="+mn-cs"/>
      </a:defRPr>
    </a:lvl6pPr>
    <a:lvl7pPr marL="2743200" lvl="6" algn="l" defTabSz="914400" rtl="0" eaLnBrk="1" latinLnBrk="0" hangingPunct="1">
      <a:defRPr sz="1800" kern="1200">
        <a:solidFill>
          <a:schemeClr val="tx1"/>
        </a:solidFill>
        <a:latin typeface="+mn-lt"/>
        <a:ea typeface="+mn-ea"/>
        <a:cs typeface="+mn-cs"/>
      </a:defRPr>
    </a:lvl7pPr>
    <a:lvl8pPr marL="3200400" lvl="7" algn="l" defTabSz="914400" rtl="0" eaLnBrk="1" latinLnBrk="0" hangingPunct="1">
      <a:defRPr sz="1800" kern="1200">
        <a:solidFill>
          <a:schemeClr val="tx1"/>
        </a:solidFill>
        <a:latin typeface="+mn-lt"/>
        <a:ea typeface="+mn-ea"/>
        <a:cs typeface="+mn-cs"/>
      </a:defRPr>
    </a:lvl8pPr>
    <a:lvl9pPr marL="3657600" lvl="8"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84FEE3C2-C39E-49B2-BE01-9837E3A97F41}">
  <a:tblStyle styleId="{84FEE3C2-C39E-49B2-BE01-9837E3A97F41}" styleName="Table_0">
    <a:wholeTbl>
      <a:tcTxStyle b="off" i="off">
        <a:font>
          <a:latin typeface="Calibri"/>
          <a:ea typeface="Calibri"/>
          <a:cs typeface="Calibri"/>
        </a:font>
        <a:schemeClr val="dk1"/>
      </a:tcTxStyle>
      <a:tcStyle>
        <a:tcBdr>
          <a:left>
            <a:ln w="9525" cap="flat" cmpd="sng">
              <a:solidFill>
                <a:srgbClr val="000000">
                  <a:alpha val="0"/>
                </a:srgbClr>
              </a:solidFill>
              <a:prstDash val="solid"/>
              <a:round/>
              <a:headEnd type="none" w="sm" len="sm"/>
              <a:tailEnd type="none" w="sm" len="sm"/>
            </a:ln>
          </a:left>
          <a:right>
            <a:ln w="9525" cap="flat" cmpd="sng">
              <a:solidFill>
                <a:srgbClr val="000000">
                  <a:alpha val="0"/>
                </a:srgbClr>
              </a:solidFill>
              <a:prstDash val="solid"/>
              <a:round/>
              <a:headEnd type="none" w="sm" len="sm"/>
              <a:tailEnd type="none" w="sm" len="sm"/>
            </a:ln>
          </a:right>
          <a:top>
            <a:ln w="9525" cap="flat" cmpd="sng">
              <a:solidFill>
                <a:srgbClr val="000000">
                  <a:alpha val="0"/>
                </a:srgbClr>
              </a:solidFill>
              <a:prstDash val="solid"/>
              <a:round/>
              <a:headEnd type="none" w="sm" len="sm"/>
              <a:tailEnd type="none" w="sm" len="sm"/>
            </a:ln>
          </a:top>
          <a:bottom>
            <a:ln w="9525" cap="flat" cmpd="sng">
              <a:solidFill>
                <a:srgbClr val="000000">
                  <a:alpha val="0"/>
                </a:srgbClr>
              </a:solidFill>
              <a:prstDash val="solid"/>
              <a:round/>
              <a:headEnd type="none" w="sm" len="sm"/>
              <a:tailEnd type="none" w="sm" len="sm"/>
            </a:ln>
          </a:bottom>
          <a:insideH>
            <a:ln w="9525" cap="flat" cmpd="sng">
              <a:solidFill>
                <a:srgbClr val="000000">
                  <a:alpha val="0"/>
                </a:srgbClr>
              </a:solidFill>
              <a:prstDash val="solid"/>
              <a:round/>
              <a:headEnd type="none" w="sm" len="sm"/>
              <a:tailEnd type="none" w="sm" len="sm"/>
            </a:ln>
          </a:insideH>
          <a:insideV>
            <a:ln w="9525" cap="flat" cmpd="sng">
              <a:solidFill>
                <a:srgbClr val="000000">
                  <a:alpha val="0"/>
                </a:srgbClr>
              </a:solidFill>
              <a:prstDash val="solid"/>
              <a:round/>
              <a:headEnd type="none" w="sm" len="sm"/>
              <a:tailEnd type="none" w="sm" len="sm"/>
            </a:ln>
          </a:insideV>
        </a:tcBdr>
        <a:fill>
          <a:solidFill>
            <a:srgbClr val="FFFFFF">
              <a:alpha val="0"/>
            </a:srgbClr>
          </a:solidFill>
        </a:fill>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717" autoAdjust="0"/>
    <p:restoredTop sz="91644" autoAdjust="0"/>
  </p:normalViewPr>
  <p:slideViewPr>
    <p:cSldViewPr snapToGrid="0">
      <p:cViewPr>
        <p:scale>
          <a:sx n="70" d="100"/>
          <a:sy n="70" d="100"/>
        </p:scale>
        <p:origin x="1014" y="30"/>
      </p:cViewPr>
      <p:guideLst>
        <p:guide orient="horz" pos="288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514350" y="2834640"/>
            <a:ext cx="5829300" cy="1920240"/>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1028700" y="5120640"/>
            <a:ext cx="4800600" cy="228600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9/10/2021</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‹Nº›</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000" b="0" i="0" u="heavy">
                <a:solidFill>
                  <a:schemeClr val="tx1"/>
                </a:solidFill>
                <a:latin typeface="Trebuchet MS"/>
                <a:cs typeface="Trebuchet MS"/>
              </a:defRPr>
            </a:lvl1pPr>
          </a:lstStyle>
          <a:p>
            <a:endParaRPr/>
          </a:p>
        </p:txBody>
      </p:sp>
      <p:sp>
        <p:nvSpPr>
          <p:cNvPr id="3" name="Holder 3"/>
          <p:cNvSpPr>
            <a:spLocks noGrp="1"/>
          </p:cNvSpPr>
          <p:nvPr>
            <p:ph type="body" idx="1"/>
          </p:nvPr>
        </p:nvSpPr>
        <p:spPr/>
        <p:txBody>
          <a:bodyPr lIns="0" tIns="0" rIns="0" bIns="0"/>
          <a:lstStyle>
            <a:lvl1pPr>
              <a:defRPr b="0" i="0">
                <a:solidFill>
                  <a:schemeClr val="tx1"/>
                </a:solidFill>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9/10/2021</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‹Nº›</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000" b="0" i="0" u="heavy">
                <a:solidFill>
                  <a:schemeClr val="tx1"/>
                </a:solidFill>
                <a:latin typeface="Trebuchet MS"/>
                <a:cs typeface="Trebuchet MS"/>
              </a:defRPr>
            </a:lvl1pPr>
          </a:lstStyle>
          <a:p>
            <a:endParaRPr/>
          </a:p>
        </p:txBody>
      </p:sp>
      <p:sp>
        <p:nvSpPr>
          <p:cNvPr id="3" name="Holder 3"/>
          <p:cNvSpPr>
            <a:spLocks noGrp="1"/>
          </p:cNvSpPr>
          <p:nvPr>
            <p:ph sz="half" idx="2"/>
          </p:nvPr>
        </p:nvSpPr>
        <p:spPr>
          <a:xfrm>
            <a:off x="342900" y="2103120"/>
            <a:ext cx="2983230" cy="6035040"/>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3531870" y="2103120"/>
            <a:ext cx="2983230" cy="6035040"/>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9/10/2021</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‹Nº›</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000" b="0" i="0" u="heavy">
                <a:solidFill>
                  <a:schemeClr val="tx1"/>
                </a:solidFill>
                <a:latin typeface="Trebuchet MS"/>
                <a:cs typeface="Trebuchet MS"/>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9/10/2021</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‹Nº›</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9/10/2021</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‹Nº›</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a:xfrm>
            <a:off x="1919097" y="503300"/>
            <a:ext cx="3019805" cy="329565"/>
          </a:xfrm>
          <a:prstGeom prst="rect">
            <a:avLst/>
          </a:prstGeom>
        </p:spPr>
        <p:txBody>
          <a:bodyPr wrap="square" lIns="0" tIns="0" rIns="0" bIns="0">
            <a:spAutoFit/>
          </a:bodyPr>
          <a:lstStyle>
            <a:lvl1pPr>
              <a:defRPr sz="2000" b="0" i="0" u="heavy">
                <a:solidFill>
                  <a:schemeClr val="tx1"/>
                </a:solidFill>
                <a:latin typeface="Trebuchet MS"/>
                <a:cs typeface="Trebuchet MS"/>
              </a:defRPr>
            </a:lvl1pPr>
          </a:lstStyle>
          <a:p>
            <a:endParaRPr/>
          </a:p>
        </p:txBody>
      </p:sp>
      <p:sp>
        <p:nvSpPr>
          <p:cNvPr id="3" name="Holder 3"/>
          <p:cNvSpPr>
            <a:spLocks noGrp="1"/>
          </p:cNvSpPr>
          <p:nvPr>
            <p:ph type="body" idx="1"/>
          </p:nvPr>
        </p:nvSpPr>
        <p:spPr>
          <a:xfrm>
            <a:off x="189979" y="4469510"/>
            <a:ext cx="6484620" cy="2197100"/>
          </a:xfrm>
          <a:prstGeom prst="rect">
            <a:avLst/>
          </a:prstGeom>
        </p:spPr>
        <p:txBody>
          <a:bodyPr wrap="square" lIns="0" tIns="0" rIns="0" bIns="0">
            <a:spAutoFit/>
          </a:bodyPr>
          <a:lstStyle>
            <a:lvl1pPr>
              <a:defRPr b="0" i="0">
                <a:solidFill>
                  <a:schemeClr val="tx1"/>
                </a:solidFill>
              </a:defRPr>
            </a:lvl1pPr>
          </a:lstStyle>
          <a:p>
            <a:endParaRPr/>
          </a:p>
        </p:txBody>
      </p:sp>
      <p:sp>
        <p:nvSpPr>
          <p:cNvPr id="4" name="Holder 4"/>
          <p:cNvSpPr>
            <a:spLocks noGrp="1"/>
          </p:cNvSpPr>
          <p:nvPr>
            <p:ph type="ftr" sz="quarter" idx="5"/>
          </p:nvPr>
        </p:nvSpPr>
        <p:spPr>
          <a:xfrm>
            <a:off x="2331720" y="8503920"/>
            <a:ext cx="2194560" cy="457200"/>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342900" y="8503920"/>
            <a:ext cx="1577340" cy="45720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9/10/2021</a:t>
            </a:fld>
            <a:endParaRPr lang="en-US"/>
          </a:p>
        </p:txBody>
      </p:sp>
      <p:sp>
        <p:nvSpPr>
          <p:cNvPr id="6" name="Holder 6"/>
          <p:cNvSpPr>
            <a:spLocks noGrp="1"/>
          </p:cNvSpPr>
          <p:nvPr>
            <p:ph type="sldNum" sz="quarter" idx="7"/>
          </p:nvPr>
        </p:nvSpPr>
        <p:spPr>
          <a:xfrm>
            <a:off x="4937760" y="8503920"/>
            <a:ext cx="1577340" cy="45720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‹Nº›</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2" name="object 2"/>
          <p:cNvPicPr/>
          <p:nvPr/>
        </p:nvPicPr>
        <p:blipFill>
          <a:blip r:embed="rId2" cstate="print"/>
          <a:stretch>
            <a:fillRect/>
          </a:stretch>
        </p:blipFill>
        <p:spPr>
          <a:xfrm>
            <a:off x="0" y="0"/>
            <a:ext cx="6857999" cy="9143996"/>
          </a:xfrm>
          <a:prstGeom prst="rect">
            <a:avLst/>
          </a:prstGeom>
        </p:spPr>
      </p:pic>
      <p:sp>
        <p:nvSpPr>
          <p:cNvPr id="3" name="object 3"/>
          <p:cNvSpPr txBox="1">
            <a:spLocks noGrp="1"/>
          </p:cNvSpPr>
          <p:nvPr>
            <p:ph type="title"/>
          </p:nvPr>
        </p:nvSpPr>
        <p:spPr>
          <a:xfrm>
            <a:off x="701446" y="1917062"/>
            <a:ext cx="5723255" cy="3778250"/>
          </a:xfrm>
          <a:prstGeom prst="rect">
            <a:avLst/>
          </a:prstGeom>
        </p:spPr>
        <p:txBody>
          <a:bodyPr vert="horz" wrap="square" lIns="0" tIns="106045" rIns="0" bIns="0" rtlCol="0">
            <a:spAutoFit/>
          </a:bodyPr>
          <a:lstStyle/>
          <a:p>
            <a:pPr marL="105410" algn="ctr">
              <a:lnSpc>
                <a:spcPct val="100000"/>
              </a:lnSpc>
              <a:spcBef>
                <a:spcPts val="835"/>
              </a:spcBef>
            </a:pPr>
            <a:r>
              <a:rPr sz="5400" b="1" u="none"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Arial MT"/>
                <a:cs typeface="Arial MT"/>
              </a:rPr>
              <a:t>Cuaderno</a:t>
            </a:r>
            <a:endParaRPr sz="5400" b="1"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Arial MT"/>
              <a:cs typeface="Arial MT"/>
            </a:endParaRPr>
          </a:p>
          <a:p>
            <a:pPr marL="12065" marR="5080" algn="ctr">
              <a:lnSpc>
                <a:spcPct val="100000"/>
              </a:lnSpc>
              <a:spcBef>
                <a:spcPts val="1205"/>
              </a:spcBef>
            </a:pPr>
            <a:r>
              <a:rPr sz="8800" u="none" spc="220" dirty="0">
                <a:latin typeface="Gloucester MT Extra Condensed" panose="02030808020601010101" pitchFamily="18" charset="0"/>
              </a:rPr>
              <a:t>Evalua</a:t>
            </a:r>
            <a:r>
              <a:rPr sz="8800" u="none" spc="240" dirty="0">
                <a:latin typeface="Gloucester MT Extra Condensed" panose="02030808020601010101" pitchFamily="18" charset="0"/>
              </a:rPr>
              <a:t>c</a:t>
            </a:r>
            <a:r>
              <a:rPr sz="8800" u="none" spc="345" dirty="0">
                <a:latin typeface="Gloucester MT Extra Condensed" panose="02030808020601010101" pitchFamily="18" charset="0"/>
              </a:rPr>
              <a:t>ión  </a:t>
            </a:r>
            <a:r>
              <a:rPr sz="8800" u="none" spc="495" dirty="0">
                <a:latin typeface="Gloucester MT Extra Condensed" panose="02030808020601010101" pitchFamily="18" charset="0"/>
              </a:rPr>
              <a:t>Continua</a:t>
            </a:r>
            <a:endParaRPr sz="8800" dirty="0">
              <a:latin typeface="Gloucester MT Extra Condensed" panose="02030808020601010101" pitchFamily="18" charset="0"/>
            </a:endParaRPr>
          </a:p>
        </p:txBody>
      </p:sp>
      <p:sp>
        <p:nvSpPr>
          <p:cNvPr id="4" name="object 4"/>
          <p:cNvSpPr txBox="1"/>
          <p:nvPr/>
        </p:nvSpPr>
        <p:spPr>
          <a:xfrm>
            <a:off x="1538986" y="5886320"/>
            <a:ext cx="3833495" cy="673261"/>
          </a:xfrm>
          <a:prstGeom prst="rect">
            <a:avLst/>
          </a:prstGeom>
        </p:spPr>
        <p:txBody>
          <a:bodyPr vert="horz" wrap="square" lIns="0" tIns="118110" rIns="0" bIns="0" rtlCol="0">
            <a:spAutoFit/>
          </a:bodyPr>
          <a:lstStyle/>
          <a:p>
            <a:pPr algn="ctr">
              <a:lnSpc>
                <a:spcPct val="100000"/>
              </a:lnSpc>
              <a:spcBef>
                <a:spcPts val="930"/>
              </a:spcBef>
            </a:pPr>
            <a:r>
              <a:rPr lang="es-MX" spc="110" dirty="0">
                <a:latin typeface="Arial MT"/>
                <a:cs typeface="Trebuchet MS"/>
              </a:rPr>
              <a:t>Valeria Elizabeth Preciado Villalobos N.L. 11</a:t>
            </a:r>
            <a:endParaRPr sz="1800" dirty="0">
              <a:latin typeface="Trebuchet MS"/>
              <a:cs typeface="Trebuchet MS"/>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11430" rIns="0" bIns="0" rtlCol="0">
            <a:spAutoFit/>
          </a:bodyPr>
          <a:lstStyle/>
          <a:p>
            <a:pPr marL="285115">
              <a:lnSpc>
                <a:spcPct val="100000"/>
              </a:lnSpc>
              <a:spcBef>
                <a:spcPts val="90"/>
              </a:spcBef>
            </a:pPr>
            <a:r>
              <a:rPr spc="-10" dirty="0"/>
              <a:t>EVALUACIÓN</a:t>
            </a:r>
            <a:r>
              <a:rPr spc="20" dirty="0"/>
              <a:t> </a:t>
            </a:r>
            <a:r>
              <a:rPr spc="25" dirty="0"/>
              <a:t>CONTINUA</a:t>
            </a:r>
          </a:p>
        </p:txBody>
      </p:sp>
      <p:sp>
        <p:nvSpPr>
          <p:cNvPr id="3" name="object 3"/>
          <p:cNvSpPr txBox="1"/>
          <p:nvPr/>
        </p:nvSpPr>
        <p:spPr>
          <a:xfrm>
            <a:off x="457200" y="983861"/>
            <a:ext cx="2621484" cy="442429"/>
          </a:xfrm>
          <a:prstGeom prst="rect">
            <a:avLst/>
          </a:prstGeom>
        </p:spPr>
        <p:txBody>
          <a:bodyPr vert="horz" wrap="square" lIns="0" tIns="11430" rIns="0" bIns="0" rtlCol="0">
            <a:spAutoFit/>
          </a:bodyPr>
          <a:lstStyle/>
          <a:p>
            <a:pPr marL="12700">
              <a:lnSpc>
                <a:spcPct val="100000"/>
              </a:lnSpc>
              <a:spcBef>
                <a:spcPts val="90"/>
              </a:spcBef>
              <a:tabLst>
                <a:tab pos="927100" algn="l"/>
              </a:tabLst>
            </a:pPr>
            <a:r>
              <a:rPr sz="1400" spc="130" dirty="0">
                <a:latin typeface="Trebuchet MS" panose="020B0603020202020204" pitchFamily="34" charset="0"/>
                <a:cs typeface="Trebuchet MS"/>
              </a:rPr>
              <a:t>A</a:t>
            </a:r>
            <a:r>
              <a:rPr sz="1400" spc="85" dirty="0">
                <a:latin typeface="Trebuchet MS" panose="020B0603020202020204" pitchFamily="34" charset="0"/>
                <a:cs typeface="Trebuchet MS"/>
              </a:rPr>
              <a:t>l</a:t>
            </a:r>
            <a:r>
              <a:rPr sz="1400" spc="95" dirty="0">
                <a:latin typeface="Trebuchet MS" panose="020B0603020202020204" pitchFamily="34" charset="0"/>
                <a:cs typeface="Trebuchet MS"/>
              </a:rPr>
              <a:t>u</a:t>
            </a:r>
            <a:r>
              <a:rPr lang="es-MX" sz="1400" spc="345" dirty="0">
                <a:latin typeface="Trebuchet MS" panose="020B0603020202020204" pitchFamily="34" charset="0"/>
                <a:cs typeface="Trebuchet MS"/>
              </a:rPr>
              <a:t>m</a:t>
            </a:r>
            <a:r>
              <a:rPr sz="1400" spc="235" dirty="0">
                <a:latin typeface="Trebuchet MS" panose="020B0603020202020204" pitchFamily="34" charset="0"/>
                <a:cs typeface="Trebuchet MS"/>
              </a:rPr>
              <a:t>n</a:t>
            </a:r>
            <a:r>
              <a:rPr sz="1400" spc="-110" dirty="0">
                <a:latin typeface="Trebuchet MS" panose="020B0603020202020204" pitchFamily="34" charset="0"/>
                <a:cs typeface="Trebuchet MS"/>
              </a:rPr>
              <a:t>o</a:t>
            </a:r>
            <a:r>
              <a:rPr sz="1400" spc="-60" dirty="0">
                <a:latin typeface="Trebuchet MS" panose="020B0603020202020204" pitchFamily="34" charset="0"/>
                <a:cs typeface="Trebuchet MS"/>
              </a:rPr>
              <a:t>:</a:t>
            </a:r>
            <a:r>
              <a:rPr lang="es-MX" sz="1400" spc="-60" dirty="0">
                <a:latin typeface="Trebuchet MS" panose="020B0603020202020204" pitchFamily="34" charset="0"/>
                <a:cs typeface="Trebuchet MS"/>
              </a:rPr>
              <a:t> </a:t>
            </a:r>
            <a:r>
              <a:rPr lang="es-MX" sz="1400" spc="-60" dirty="0">
                <a:latin typeface="Trebuchet MS" panose="020B0603020202020204" pitchFamily="34" charset="0"/>
                <a:cs typeface="Times New Roman" panose="02020603050405020304" pitchFamily="18" charset="0"/>
              </a:rPr>
              <a:t>González</a:t>
            </a:r>
            <a:r>
              <a:rPr lang="es-MX" sz="1400" dirty="0">
                <a:effectLst/>
                <a:latin typeface="Trebuchet MS" panose="020B0603020202020204" pitchFamily="34" charset="0"/>
                <a:ea typeface="Calibri" panose="020F0502020204030204" pitchFamily="34" charset="0"/>
                <a:cs typeface="Times New Roman" panose="02020603050405020304" pitchFamily="18" charset="0"/>
              </a:rPr>
              <a:t> Garay </a:t>
            </a:r>
            <a:r>
              <a:rPr lang="es-MX" sz="1400" dirty="0">
                <a:latin typeface="Trebuchet MS" panose="020B0603020202020204" pitchFamily="34" charset="0"/>
                <a:ea typeface="Calibri" panose="020F0502020204030204" pitchFamily="34" charset="0"/>
                <a:cs typeface="Times New Roman" panose="02020603050405020304" pitchFamily="18" charset="0"/>
              </a:rPr>
              <a:t>I</a:t>
            </a:r>
            <a:r>
              <a:rPr lang="es-MX" sz="1400" dirty="0">
                <a:effectLst/>
                <a:latin typeface="Trebuchet MS" panose="020B0603020202020204" pitchFamily="34" charset="0"/>
                <a:ea typeface="Calibri" panose="020F0502020204030204" pitchFamily="34" charset="0"/>
                <a:cs typeface="Times New Roman" panose="02020603050405020304" pitchFamily="18" charset="0"/>
              </a:rPr>
              <a:t>ker </a:t>
            </a:r>
            <a:r>
              <a:rPr lang="es-MX" sz="1400" dirty="0">
                <a:latin typeface="Trebuchet MS" panose="020B0603020202020204" pitchFamily="34" charset="0"/>
                <a:ea typeface="Calibri" panose="020F0502020204030204" pitchFamily="34" charset="0"/>
                <a:cs typeface="Times New Roman" panose="02020603050405020304" pitchFamily="18" charset="0"/>
              </a:rPr>
              <a:t>A</a:t>
            </a:r>
            <a:r>
              <a:rPr lang="es-MX" sz="1400" dirty="0">
                <a:effectLst/>
                <a:latin typeface="Trebuchet MS" panose="020B0603020202020204" pitchFamily="34" charset="0"/>
                <a:ea typeface="Calibri" panose="020F0502020204030204" pitchFamily="34" charset="0"/>
                <a:cs typeface="Times New Roman" panose="02020603050405020304" pitchFamily="18" charset="0"/>
              </a:rPr>
              <a:t>lejandro</a:t>
            </a:r>
            <a:endParaRPr sz="1400" dirty="0">
              <a:latin typeface="Trebuchet MS" panose="020B0603020202020204" pitchFamily="34" charset="0"/>
              <a:cs typeface="Trebuchet MS"/>
            </a:endParaRPr>
          </a:p>
        </p:txBody>
      </p:sp>
      <p:graphicFrame>
        <p:nvGraphicFramePr>
          <p:cNvPr id="11" name="object 5">
            <a:extLst>
              <a:ext uri="{FF2B5EF4-FFF2-40B4-BE49-F238E27FC236}">
                <a16:creationId xmlns:a16="http://schemas.microsoft.com/office/drawing/2014/main" id="{9BAB834D-0048-4C08-AC2B-2810844BA82A}"/>
              </a:ext>
            </a:extLst>
          </p:cNvPr>
          <p:cNvGraphicFramePr>
            <a:graphicFrameLocks noGrp="1"/>
          </p:cNvGraphicFramePr>
          <p:nvPr>
            <p:extLst>
              <p:ext uri="{D42A27DB-BD31-4B8C-83A1-F6EECF244321}">
                <p14:modId xmlns:p14="http://schemas.microsoft.com/office/powerpoint/2010/main" val="2322105372"/>
              </p:ext>
            </p:extLst>
          </p:nvPr>
        </p:nvGraphicFramePr>
        <p:xfrm>
          <a:off x="189979" y="1540138"/>
          <a:ext cx="6465570" cy="1019085"/>
        </p:xfrm>
        <a:graphic>
          <a:graphicData uri="http://schemas.openxmlformats.org/drawingml/2006/table">
            <a:tbl>
              <a:tblPr firstRow="1" bandRow="1">
                <a:tableStyleId>{2D5ABB26-0587-4C30-8999-92F81FD0307C}</a:tableStyleId>
              </a:tblPr>
              <a:tblGrid>
                <a:gridCol w="3030220">
                  <a:extLst>
                    <a:ext uri="{9D8B030D-6E8A-4147-A177-3AD203B41FA5}">
                      <a16:colId xmlns:a16="http://schemas.microsoft.com/office/drawing/2014/main" val="20000"/>
                    </a:ext>
                  </a:extLst>
                </a:gridCol>
                <a:gridCol w="3435350">
                  <a:extLst>
                    <a:ext uri="{9D8B030D-6E8A-4147-A177-3AD203B41FA5}">
                      <a16:colId xmlns:a16="http://schemas.microsoft.com/office/drawing/2014/main" val="20001"/>
                    </a:ext>
                  </a:extLst>
                </a:gridCol>
              </a:tblGrid>
              <a:tr h="186478">
                <a:tc gridSpan="2">
                  <a:txBody>
                    <a:bodyPr/>
                    <a:lstStyle/>
                    <a:p>
                      <a:pPr marL="58419">
                        <a:lnSpc>
                          <a:spcPts val="1080"/>
                        </a:lnSpc>
                      </a:pPr>
                      <a:r>
                        <a:rPr sz="1200" b="1" spc="-35" dirty="0">
                          <a:latin typeface="Verdana"/>
                          <a:cs typeface="Verdana"/>
                        </a:rPr>
                        <a:t>Campo</a:t>
                      </a:r>
                      <a:r>
                        <a:rPr sz="1200" b="1" spc="-70" dirty="0">
                          <a:latin typeface="Verdana"/>
                          <a:cs typeface="Verdana"/>
                        </a:rPr>
                        <a:t> </a:t>
                      </a:r>
                      <a:r>
                        <a:rPr sz="1200" b="1" spc="-100" dirty="0">
                          <a:latin typeface="Verdana"/>
                          <a:cs typeface="Verdana"/>
                        </a:rPr>
                        <a:t>formativo/área</a:t>
                      </a:r>
                      <a:r>
                        <a:rPr sz="1200" b="1" spc="-85" dirty="0">
                          <a:latin typeface="Verdana"/>
                          <a:cs typeface="Verdana"/>
                        </a:rPr>
                        <a:t> </a:t>
                      </a:r>
                      <a:r>
                        <a:rPr sz="1200" b="1" spc="-25" dirty="0">
                          <a:latin typeface="Verdana"/>
                          <a:cs typeface="Verdana"/>
                        </a:rPr>
                        <a:t>de</a:t>
                      </a:r>
                      <a:r>
                        <a:rPr sz="1200" b="1" spc="-75" dirty="0">
                          <a:latin typeface="Verdana"/>
                          <a:cs typeface="Verdana"/>
                        </a:rPr>
                        <a:t> </a:t>
                      </a:r>
                      <a:r>
                        <a:rPr sz="1200" b="1" spc="-95" dirty="0" err="1">
                          <a:latin typeface="Verdana"/>
                          <a:cs typeface="Verdana"/>
                        </a:rPr>
                        <a:t>desarrollo</a:t>
                      </a:r>
                      <a:r>
                        <a:rPr lang="es-MX" sz="1200" b="1" spc="-95" dirty="0">
                          <a:latin typeface="Verdana"/>
                          <a:cs typeface="Verdana"/>
                        </a:rPr>
                        <a:t>: </a:t>
                      </a:r>
                      <a:r>
                        <a:rPr lang="es-MX" sz="1200" b="0" spc="-95" dirty="0">
                          <a:latin typeface="Verdana"/>
                          <a:cs typeface="Verdana"/>
                        </a:rPr>
                        <a:t>Pensamiento matemático</a:t>
                      </a:r>
                      <a:endParaRPr sz="1200" dirty="0">
                        <a:latin typeface="Verdana"/>
                        <a:cs typeface="Verdana"/>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DEEBF7"/>
                    </a:solidFill>
                  </a:tcPr>
                </a:tc>
                <a:tc hMerge="1">
                  <a:txBody>
                    <a:bodyPr/>
                    <a:lstStyle/>
                    <a:p>
                      <a:endParaRPr/>
                    </a:p>
                  </a:txBody>
                  <a:tcPr marL="0" marR="0" marT="0" marB="0"/>
                </a:tc>
                <a:extLst>
                  <a:ext uri="{0D108BD9-81ED-4DB2-BD59-A6C34878D82A}">
                    <a16:rowId xmlns:a16="http://schemas.microsoft.com/office/drawing/2014/main" val="10000"/>
                  </a:ext>
                </a:extLst>
              </a:tr>
              <a:tr h="378960">
                <a:tc>
                  <a:txBody>
                    <a:bodyPr/>
                    <a:lstStyle/>
                    <a:p>
                      <a:pPr marL="458470">
                        <a:lnSpc>
                          <a:spcPts val="1165"/>
                        </a:lnSpc>
                      </a:pPr>
                      <a:r>
                        <a:rPr sz="1200" b="1" spc="-10" dirty="0">
                          <a:latin typeface="Verdana"/>
                          <a:cs typeface="Verdana"/>
                        </a:rPr>
                        <a:t>Or</a:t>
                      </a:r>
                      <a:r>
                        <a:rPr sz="1200" b="1" spc="5" dirty="0">
                          <a:latin typeface="Verdana"/>
                          <a:cs typeface="Verdana"/>
                        </a:rPr>
                        <a:t>g</a:t>
                      </a:r>
                      <a:r>
                        <a:rPr sz="1200" b="1" spc="-20" dirty="0">
                          <a:latin typeface="Verdana"/>
                          <a:cs typeface="Verdana"/>
                        </a:rPr>
                        <a:t>a</a:t>
                      </a:r>
                      <a:r>
                        <a:rPr sz="1200" b="1" spc="-10" dirty="0">
                          <a:latin typeface="Verdana"/>
                          <a:cs typeface="Verdana"/>
                        </a:rPr>
                        <a:t>n</a:t>
                      </a:r>
                      <a:r>
                        <a:rPr sz="1200" b="1" dirty="0">
                          <a:latin typeface="Verdana"/>
                          <a:cs typeface="Verdana"/>
                        </a:rPr>
                        <a:t>i</a:t>
                      </a:r>
                      <a:r>
                        <a:rPr sz="1200" b="1" spc="-10" dirty="0">
                          <a:latin typeface="Verdana"/>
                          <a:cs typeface="Verdana"/>
                        </a:rPr>
                        <a:t>z</a:t>
                      </a:r>
                      <a:r>
                        <a:rPr sz="1200" b="1" spc="-20" dirty="0">
                          <a:latin typeface="Verdana"/>
                          <a:cs typeface="Verdana"/>
                        </a:rPr>
                        <a:t>a</a:t>
                      </a:r>
                      <a:r>
                        <a:rPr sz="1200" b="1" spc="5" dirty="0">
                          <a:latin typeface="Verdana"/>
                          <a:cs typeface="Verdana"/>
                        </a:rPr>
                        <a:t>d</a:t>
                      </a:r>
                      <a:r>
                        <a:rPr sz="1200" b="1" spc="-5" dirty="0">
                          <a:latin typeface="Verdana"/>
                          <a:cs typeface="Verdana"/>
                        </a:rPr>
                        <a:t>o</a:t>
                      </a:r>
                      <a:r>
                        <a:rPr sz="1200" b="1" dirty="0">
                          <a:latin typeface="Verdana"/>
                          <a:cs typeface="Verdana"/>
                        </a:rPr>
                        <a:t>r</a:t>
                      </a:r>
                      <a:r>
                        <a:rPr sz="1200" b="1" spc="-40" dirty="0">
                          <a:latin typeface="Verdana"/>
                          <a:cs typeface="Verdana"/>
                        </a:rPr>
                        <a:t> </a:t>
                      </a:r>
                      <a:r>
                        <a:rPr sz="1200" b="1" spc="-5" dirty="0">
                          <a:latin typeface="Verdana"/>
                          <a:cs typeface="Verdana"/>
                        </a:rPr>
                        <a:t>cu</a:t>
                      </a:r>
                      <a:r>
                        <a:rPr sz="1200" b="1" spc="-15" dirty="0">
                          <a:latin typeface="Verdana"/>
                          <a:cs typeface="Verdana"/>
                        </a:rPr>
                        <a:t>r</a:t>
                      </a:r>
                      <a:r>
                        <a:rPr sz="1200" b="1" spc="-10" dirty="0">
                          <a:latin typeface="Verdana"/>
                          <a:cs typeface="Verdana"/>
                        </a:rPr>
                        <a:t>r</a:t>
                      </a:r>
                      <a:r>
                        <a:rPr sz="1200" b="1" dirty="0">
                          <a:latin typeface="Verdana"/>
                          <a:cs typeface="Verdana"/>
                        </a:rPr>
                        <a:t>ic</a:t>
                      </a:r>
                      <a:r>
                        <a:rPr sz="1200" b="1" spc="-5" dirty="0">
                          <a:latin typeface="Verdana"/>
                          <a:cs typeface="Verdana"/>
                        </a:rPr>
                        <a:t>u</a:t>
                      </a:r>
                      <a:r>
                        <a:rPr sz="1200" b="1" dirty="0">
                          <a:latin typeface="Verdana"/>
                          <a:cs typeface="Verdana"/>
                        </a:rPr>
                        <a:t>l</a:t>
                      </a:r>
                      <a:r>
                        <a:rPr sz="1200" b="1" spc="-20" dirty="0">
                          <a:latin typeface="Verdana"/>
                          <a:cs typeface="Verdana"/>
                        </a:rPr>
                        <a:t>a</a:t>
                      </a:r>
                      <a:r>
                        <a:rPr sz="1200" b="1" dirty="0">
                          <a:latin typeface="Verdana"/>
                          <a:cs typeface="Verdana"/>
                        </a:rPr>
                        <a:t>r</a:t>
                      </a:r>
                      <a:r>
                        <a:rPr sz="1200" b="1" spc="-65" dirty="0">
                          <a:latin typeface="Verdana"/>
                          <a:cs typeface="Verdana"/>
                        </a:rPr>
                        <a:t> </a:t>
                      </a:r>
                      <a:r>
                        <a:rPr sz="1200" b="1" spc="10" dirty="0">
                          <a:latin typeface="Verdana"/>
                          <a:cs typeface="Verdana"/>
                        </a:rPr>
                        <a:t>1</a:t>
                      </a:r>
                      <a:r>
                        <a:rPr sz="1200" b="1" dirty="0">
                          <a:latin typeface="Verdana"/>
                          <a:cs typeface="Verdana"/>
                        </a:rPr>
                        <a:t>:</a:t>
                      </a:r>
                      <a:r>
                        <a:rPr lang="es-MX" sz="1200" b="1" dirty="0">
                          <a:latin typeface="Verdana"/>
                          <a:cs typeface="Verdana"/>
                        </a:rPr>
                        <a:t> </a:t>
                      </a:r>
                      <a:r>
                        <a:rPr lang="es-MX" sz="1200" b="0" dirty="0">
                          <a:latin typeface="Verdana"/>
                          <a:cs typeface="Verdana"/>
                        </a:rPr>
                        <a:t>Número, algebra y variación.</a:t>
                      </a:r>
                      <a:endParaRPr sz="1200" b="0" dirty="0">
                        <a:latin typeface="Verdana"/>
                        <a:cs typeface="Verdana"/>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568960">
                        <a:lnSpc>
                          <a:spcPts val="1165"/>
                        </a:lnSpc>
                      </a:pPr>
                      <a:r>
                        <a:rPr sz="1200" b="1" spc="-5" dirty="0">
                          <a:latin typeface="Verdana"/>
                          <a:cs typeface="Verdana"/>
                        </a:rPr>
                        <a:t>O</a:t>
                      </a:r>
                      <a:r>
                        <a:rPr sz="1200" b="1" spc="-10" dirty="0">
                          <a:latin typeface="Verdana"/>
                          <a:cs typeface="Verdana"/>
                        </a:rPr>
                        <a:t>r</a:t>
                      </a:r>
                      <a:r>
                        <a:rPr sz="1200" b="1" spc="5" dirty="0">
                          <a:latin typeface="Verdana"/>
                          <a:cs typeface="Verdana"/>
                        </a:rPr>
                        <a:t>g</a:t>
                      </a:r>
                      <a:r>
                        <a:rPr sz="1200" b="1" spc="-20" dirty="0">
                          <a:latin typeface="Verdana"/>
                          <a:cs typeface="Verdana"/>
                        </a:rPr>
                        <a:t>a</a:t>
                      </a:r>
                      <a:r>
                        <a:rPr sz="1200" b="1" spc="-5" dirty="0">
                          <a:latin typeface="Verdana"/>
                          <a:cs typeface="Verdana"/>
                        </a:rPr>
                        <a:t>ni</a:t>
                      </a:r>
                      <a:r>
                        <a:rPr sz="1200" b="1" spc="-10" dirty="0">
                          <a:latin typeface="Verdana"/>
                          <a:cs typeface="Verdana"/>
                        </a:rPr>
                        <a:t>z</a:t>
                      </a:r>
                      <a:r>
                        <a:rPr sz="1200" b="1" spc="-20" dirty="0">
                          <a:latin typeface="Verdana"/>
                          <a:cs typeface="Verdana"/>
                        </a:rPr>
                        <a:t>a</a:t>
                      </a:r>
                      <a:r>
                        <a:rPr sz="1200" b="1" spc="5" dirty="0">
                          <a:latin typeface="Verdana"/>
                          <a:cs typeface="Verdana"/>
                        </a:rPr>
                        <a:t>d</a:t>
                      </a:r>
                      <a:r>
                        <a:rPr sz="1200" b="1" dirty="0">
                          <a:latin typeface="Verdana"/>
                          <a:cs typeface="Verdana"/>
                        </a:rPr>
                        <a:t>or</a:t>
                      </a:r>
                      <a:r>
                        <a:rPr sz="1200" b="1" spc="-40" dirty="0">
                          <a:latin typeface="Verdana"/>
                          <a:cs typeface="Verdana"/>
                        </a:rPr>
                        <a:t> </a:t>
                      </a:r>
                      <a:r>
                        <a:rPr sz="1200" b="1" dirty="0">
                          <a:latin typeface="Verdana"/>
                          <a:cs typeface="Verdana"/>
                        </a:rPr>
                        <a:t>c</a:t>
                      </a:r>
                      <a:r>
                        <a:rPr sz="1200" b="1" spc="-5" dirty="0">
                          <a:latin typeface="Verdana"/>
                          <a:cs typeface="Verdana"/>
                        </a:rPr>
                        <a:t>u</a:t>
                      </a:r>
                      <a:r>
                        <a:rPr sz="1200" b="1" spc="-15" dirty="0">
                          <a:latin typeface="Verdana"/>
                          <a:cs typeface="Verdana"/>
                        </a:rPr>
                        <a:t>r</a:t>
                      </a:r>
                      <a:r>
                        <a:rPr sz="1200" b="1" spc="-10" dirty="0">
                          <a:latin typeface="Verdana"/>
                          <a:cs typeface="Verdana"/>
                        </a:rPr>
                        <a:t>r</a:t>
                      </a:r>
                      <a:r>
                        <a:rPr sz="1200" b="1" dirty="0">
                          <a:latin typeface="Verdana"/>
                          <a:cs typeface="Verdana"/>
                        </a:rPr>
                        <a:t>i</a:t>
                      </a:r>
                      <a:r>
                        <a:rPr sz="1200" b="1" spc="5" dirty="0">
                          <a:latin typeface="Verdana"/>
                          <a:cs typeface="Verdana"/>
                        </a:rPr>
                        <a:t>c</a:t>
                      </a:r>
                      <a:r>
                        <a:rPr sz="1200" b="1" spc="-5" dirty="0">
                          <a:latin typeface="Verdana"/>
                          <a:cs typeface="Verdana"/>
                        </a:rPr>
                        <a:t>ul</a:t>
                      </a:r>
                      <a:r>
                        <a:rPr sz="1200" b="1" spc="-20" dirty="0">
                          <a:latin typeface="Verdana"/>
                          <a:cs typeface="Verdana"/>
                        </a:rPr>
                        <a:t>a</a:t>
                      </a:r>
                      <a:r>
                        <a:rPr sz="1200" b="1" dirty="0">
                          <a:latin typeface="Verdana"/>
                          <a:cs typeface="Verdana"/>
                        </a:rPr>
                        <a:t>r</a:t>
                      </a:r>
                      <a:r>
                        <a:rPr sz="1200" b="1" spc="-65" dirty="0">
                          <a:latin typeface="Verdana"/>
                          <a:cs typeface="Verdana"/>
                        </a:rPr>
                        <a:t> </a:t>
                      </a:r>
                      <a:r>
                        <a:rPr sz="1200" b="1" spc="10" dirty="0">
                          <a:latin typeface="Verdana"/>
                          <a:cs typeface="Verdana"/>
                        </a:rPr>
                        <a:t>2</a:t>
                      </a:r>
                      <a:r>
                        <a:rPr sz="1200" b="1" dirty="0">
                          <a:latin typeface="Verdana"/>
                          <a:cs typeface="Verdana"/>
                        </a:rPr>
                        <a:t>:</a:t>
                      </a:r>
                      <a:r>
                        <a:rPr lang="es-MX" sz="1200" b="1" dirty="0">
                          <a:latin typeface="Verdana"/>
                          <a:cs typeface="Verdana"/>
                        </a:rPr>
                        <a:t> </a:t>
                      </a:r>
                      <a:r>
                        <a:rPr lang="es-MX" sz="1200" b="0" dirty="0">
                          <a:latin typeface="Verdana"/>
                          <a:cs typeface="Verdana"/>
                        </a:rPr>
                        <a:t>Número</a:t>
                      </a:r>
                      <a:r>
                        <a:rPr lang="es-MX" sz="1200" b="1" dirty="0">
                          <a:latin typeface="Verdana"/>
                          <a:cs typeface="Verdana"/>
                        </a:rPr>
                        <a:t>.</a:t>
                      </a:r>
                      <a:endParaRPr sz="1200" dirty="0">
                        <a:latin typeface="Verdana"/>
                        <a:cs typeface="Verdana"/>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1"/>
                  </a:ext>
                </a:extLst>
              </a:tr>
              <a:tr h="453647">
                <a:tc gridSpan="2">
                  <a:txBody>
                    <a:bodyPr/>
                    <a:lstStyle/>
                    <a:p>
                      <a:pPr marL="58419">
                        <a:lnSpc>
                          <a:spcPts val="1165"/>
                        </a:lnSpc>
                      </a:pPr>
                      <a:r>
                        <a:rPr sz="1200" b="1" spc="-80" dirty="0">
                          <a:latin typeface="Verdana" panose="020B0604030504040204" pitchFamily="34" charset="0"/>
                          <a:ea typeface="Verdana" panose="020B0604030504040204" pitchFamily="34" charset="0"/>
                          <a:cs typeface="Verdana"/>
                        </a:rPr>
                        <a:t>Aprendizaje</a:t>
                      </a:r>
                      <a:r>
                        <a:rPr sz="1200" b="1" spc="-70" dirty="0">
                          <a:latin typeface="Verdana" panose="020B0604030504040204" pitchFamily="34" charset="0"/>
                          <a:ea typeface="Verdana" panose="020B0604030504040204" pitchFamily="34" charset="0"/>
                          <a:cs typeface="Verdana"/>
                        </a:rPr>
                        <a:t> </a:t>
                      </a:r>
                      <a:r>
                        <a:rPr sz="1200" b="1" spc="-70" dirty="0" err="1">
                          <a:latin typeface="Verdana" panose="020B0604030504040204" pitchFamily="34" charset="0"/>
                          <a:ea typeface="Verdana" panose="020B0604030504040204" pitchFamily="34" charset="0"/>
                          <a:cs typeface="Verdana"/>
                        </a:rPr>
                        <a:t>esperado</a:t>
                      </a:r>
                      <a:r>
                        <a:rPr sz="1200" b="1" spc="-70" dirty="0">
                          <a:latin typeface="Verdana" panose="020B0604030504040204" pitchFamily="34" charset="0"/>
                          <a:ea typeface="Verdana" panose="020B0604030504040204" pitchFamily="34" charset="0"/>
                          <a:cs typeface="Verdana"/>
                        </a:rPr>
                        <a:t>:</a:t>
                      </a:r>
                      <a:r>
                        <a:rPr lang="es-MX" sz="1200" b="1" spc="-70" dirty="0">
                          <a:latin typeface="Verdana" panose="020B0604030504040204" pitchFamily="34" charset="0"/>
                          <a:ea typeface="Verdana" panose="020B0604030504040204" pitchFamily="34" charset="0"/>
                          <a:cs typeface="Verdana"/>
                        </a:rPr>
                        <a:t> </a:t>
                      </a:r>
                      <a:r>
                        <a:rPr lang="es-MX" sz="1200" dirty="0">
                          <a:solidFill>
                            <a:schemeClr val="tx1"/>
                          </a:solidFill>
                          <a:effectLst/>
                          <a:latin typeface="Verdana" panose="020B0604030504040204" pitchFamily="34" charset="0"/>
                          <a:ea typeface="Verdana" panose="020B0604030504040204" pitchFamily="34" charset="0"/>
                          <a:cs typeface="Verdana" panose="020B0604030504040204" pitchFamily="34" charset="0"/>
                        </a:rPr>
                        <a:t>Compara, iguala y clasifica colecciones con base en la cantidad de elementos.</a:t>
                      </a:r>
                      <a:endParaRPr sz="1200" dirty="0">
                        <a:latin typeface="Verdana" panose="020B0604030504040204" pitchFamily="34" charset="0"/>
                        <a:ea typeface="Verdana" panose="020B0604030504040204" pitchFamily="34" charset="0"/>
                        <a:cs typeface="Verdana" panose="020B0604030504040204" pitchFamily="34" charset="0"/>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hMerge="1">
                  <a:txBody>
                    <a:bodyPr/>
                    <a:lstStyle/>
                    <a:p>
                      <a:endParaRPr/>
                    </a:p>
                  </a:txBody>
                  <a:tcPr marL="0" marR="0" marT="0" marB="0"/>
                </a:tc>
                <a:extLst>
                  <a:ext uri="{0D108BD9-81ED-4DB2-BD59-A6C34878D82A}">
                    <a16:rowId xmlns:a16="http://schemas.microsoft.com/office/drawing/2014/main" val="10002"/>
                  </a:ext>
                </a:extLst>
              </a:tr>
            </a:tbl>
          </a:graphicData>
        </a:graphic>
      </p:graphicFrame>
      <p:graphicFrame>
        <p:nvGraphicFramePr>
          <p:cNvPr id="12" name="object 6">
            <a:extLst>
              <a:ext uri="{FF2B5EF4-FFF2-40B4-BE49-F238E27FC236}">
                <a16:creationId xmlns:a16="http://schemas.microsoft.com/office/drawing/2014/main" id="{AB53EFE5-A91E-4FF1-B25A-63C3BBD75E76}"/>
              </a:ext>
            </a:extLst>
          </p:cNvPr>
          <p:cNvGraphicFramePr>
            <a:graphicFrameLocks noGrp="1"/>
          </p:cNvGraphicFramePr>
          <p:nvPr>
            <p:extLst>
              <p:ext uri="{D42A27DB-BD31-4B8C-83A1-F6EECF244321}">
                <p14:modId xmlns:p14="http://schemas.microsoft.com/office/powerpoint/2010/main" val="2195090934"/>
              </p:ext>
            </p:extLst>
          </p:nvPr>
        </p:nvGraphicFramePr>
        <p:xfrm>
          <a:off x="189979" y="2668431"/>
          <a:ext cx="6465570" cy="1277364"/>
        </p:xfrm>
        <a:graphic>
          <a:graphicData uri="http://schemas.openxmlformats.org/drawingml/2006/table">
            <a:tbl>
              <a:tblPr firstRow="1" bandRow="1">
                <a:tableStyleId>{2D5ABB26-0587-4C30-8999-92F81FD0307C}</a:tableStyleId>
              </a:tblPr>
              <a:tblGrid>
                <a:gridCol w="6465570">
                  <a:extLst>
                    <a:ext uri="{9D8B030D-6E8A-4147-A177-3AD203B41FA5}">
                      <a16:colId xmlns:a16="http://schemas.microsoft.com/office/drawing/2014/main" val="20000"/>
                    </a:ext>
                  </a:extLst>
                </a:gridCol>
              </a:tblGrid>
              <a:tr h="199136">
                <a:tc>
                  <a:txBody>
                    <a:bodyPr/>
                    <a:lstStyle/>
                    <a:p>
                      <a:pPr marL="59055">
                        <a:lnSpc>
                          <a:spcPts val="1120"/>
                        </a:lnSpc>
                        <a:spcBef>
                          <a:spcPts val="345"/>
                        </a:spcBef>
                      </a:pPr>
                      <a:r>
                        <a:rPr sz="1200" b="1" spc="-90" dirty="0">
                          <a:latin typeface="Verdana" panose="020B0604030504040204" pitchFamily="34" charset="0"/>
                          <a:ea typeface="Verdana" panose="020B0604030504040204" pitchFamily="34" charset="0"/>
                          <a:cs typeface="Verdana"/>
                        </a:rPr>
                        <a:t>Indicadores:</a:t>
                      </a:r>
                      <a:r>
                        <a:rPr sz="1200" b="1" spc="-95" dirty="0">
                          <a:latin typeface="Verdana" panose="020B0604030504040204" pitchFamily="34" charset="0"/>
                          <a:ea typeface="Verdana" panose="020B0604030504040204" pitchFamily="34" charset="0"/>
                          <a:cs typeface="Verdana"/>
                        </a:rPr>
                        <a:t> </a:t>
                      </a:r>
                      <a:r>
                        <a:rPr sz="1200" b="1" spc="-114" dirty="0">
                          <a:latin typeface="Verdana" panose="020B0604030504040204" pitchFamily="34" charset="0"/>
                          <a:ea typeface="Verdana" panose="020B0604030504040204" pitchFamily="34" charset="0"/>
                          <a:cs typeface="Verdana"/>
                        </a:rPr>
                        <a:t>(se</a:t>
                      </a:r>
                      <a:r>
                        <a:rPr sz="1200" b="1" spc="-95" dirty="0">
                          <a:latin typeface="Verdana" panose="020B0604030504040204" pitchFamily="34" charset="0"/>
                          <a:ea typeface="Verdana" panose="020B0604030504040204" pitchFamily="34" charset="0"/>
                          <a:cs typeface="Verdana"/>
                        </a:rPr>
                        <a:t> </a:t>
                      </a:r>
                      <a:r>
                        <a:rPr sz="1200" b="1" spc="-65" dirty="0">
                          <a:latin typeface="Verdana" panose="020B0604030504040204" pitchFamily="34" charset="0"/>
                          <a:ea typeface="Verdana" panose="020B0604030504040204" pitchFamily="34" charset="0"/>
                          <a:cs typeface="Verdana"/>
                        </a:rPr>
                        <a:t>redactan</a:t>
                      </a:r>
                      <a:r>
                        <a:rPr sz="1200" b="1" spc="-50" dirty="0">
                          <a:latin typeface="Verdana" panose="020B0604030504040204" pitchFamily="34" charset="0"/>
                          <a:ea typeface="Verdana" panose="020B0604030504040204" pitchFamily="34" charset="0"/>
                          <a:cs typeface="Verdana"/>
                        </a:rPr>
                        <a:t> </a:t>
                      </a:r>
                      <a:r>
                        <a:rPr sz="1200" b="1" spc="-65" dirty="0">
                          <a:latin typeface="Verdana" panose="020B0604030504040204" pitchFamily="34" charset="0"/>
                          <a:ea typeface="Verdana" panose="020B0604030504040204" pitchFamily="34" charset="0"/>
                          <a:cs typeface="Verdana"/>
                        </a:rPr>
                        <a:t>en</a:t>
                      </a:r>
                      <a:r>
                        <a:rPr sz="1200" b="1" spc="-75" dirty="0">
                          <a:latin typeface="Verdana" panose="020B0604030504040204" pitchFamily="34" charset="0"/>
                          <a:ea typeface="Verdana" panose="020B0604030504040204" pitchFamily="34" charset="0"/>
                          <a:cs typeface="Verdana"/>
                        </a:rPr>
                        <a:t> </a:t>
                      </a:r>
                      <a:r>
                        <a:rPr sz="1200" b="1" spc="-60" dirty="0">
                          <a:latin typeface="Verdana" panose="020B0604030504040204" pitchFamily="34" charset="0"/>
                          <a:ea typeface="Verdana" panose="020B0604030504040204" pitchFamily="34" charset="0"/>
                          <a:cs typeface="Verdana"/>
                        </a:rPr>
                        <a:t>base</a:t>
                      </a:r>
                      <a:r>
                        <a:rPr sz="1200" b="1" spc="-65" dirty="0">
                          <a:latin typeface="Verdana" panose="020B0604030504040204" pitchFamily="34" charset="0"/>
                          <a:ea typeface="Verdana" panose="020B0604030504040204" pitchFamily="34" charset="0"/>
                          <a:cs typeface="Verdana"/>
                        </a:rPr>
                        <a:t> al</a:t>
                      </a:r>
                      <a:r>
                        <a:rPr sz="1200" b="1" spc="-50" dirty="0">
                          <a:latin typeface="Verdana" panose="020B0604030504040204" pitchFamily="34" charset="0"/>
                          <a:ea typeface="Verdana" panose="020B0604030504040204" pitchFamily="34" charset="0"/>
                          <a:cs typeface="Verdana"/>
                        </a:rPr>
                        <a:t> </a:t>
                      </a:r>
                      <a:r>
                        <a:rPr sz="1200" b="1" spc="-80" dirty="0">
                          <a:latin typeface="Verdana" panose="020B0604030504040204" pitchFamily="34" charset="0"/>
                          <a:ea typeface="Verdana" panose="020B0604030504040204" pitchFamily="34" charset="0"/>
                          <a:cs typeface="Verdana"/>
                        </a:rPr>
                        <a:t>aprendizaje</a:t>
                      </a:r>
                      <a:r>
                        <a:rPr sz="1200" b="1" spc="-40" dirty="0">
                          <a:latin typeface="Verdana" panose="020B0604030504040204" pitchFamily="34" charset="0"/>
                          <a:ea typeface="Verdana" panose="020B0604030504040204" pitchFamily="34" charset="0"/>
                          <a:cs typeface="Verdana"/>
                        </a:rPr>
                        <a:t> </a:t>
                      </a:r>
                      <a:r>
                        <a:rPr sz="1200" b="1" spc="-80" dirty="0">
                          <a:latin typeface="Verdana" panose="020B0604030504040204" pitchFamily="34" charset="0"/>
                          <a:ea typeface="Verdana" panose="020B0604030504040204" pitchFamily="34" charset="0"/>
                          <a:cs typeface="Verdana"/>
                        </a:rPr>
                        <a:t>esperado)</a:t>
                      </a:r>
                      <a:endParaRPr sz="1200" dirty="0">
                        <a:latin typeface="Verdana" panose="020B0604030504040204" pitchFamily="34" charset="0"/>
                        <a:ea typeface="Verdana" panose="020B0604030504040204" pitchFamily="34" charset="0"/>
                        <a:cs typeface="Verdana"/>
                      </a:endParaRPr>
                    </a:p>
                  </a:txBody>
                  <a:tcPr marL="0" marR="0" marT="4381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FFD966"/>
                    </a:solidFill>
                  </a:tcPr>
                </a:tc>
                <a:extLst>
                  <a:ext uri="{0D108BD9-81ED-4DB2-BD59-A6C34878D82A}">
                    <a16:rowId xmlns:a16="http://schemas.microsoft.com/office/drawing/2014/main" val="10000"/>
                  </a:ext>
                </a:extLst>
              </a:tr>
              <a:tr h="304800">
                <a:tc>
                  <a:txBody>
                    <a:bodyPr/>
                    <a:lstStyle/>
                    <a:p>
                      <a:pPr lvl="0"/>
                      <a:r>
                        <a:rPr lang="es-MX" sz="1200" dirty="0">
                          <a:solidFill>
                            <a:schemeClr val="tx1"/>
                          </a:solidFill>
                          <a:effectLst/>
                          <a:latin typeface="Verdana" panose="020B0604030504040204" pitchFamily="34" charset="0"/>
                          <a:ea typeface="Verdana" panose="020B0604030504040204" pitchFamily="34" charset="0"/>
                          <a:cs typeface="+mn-cs"/>
                        </a:rPr>
                        <a:t>Comenta en orden la secuencia de los números.</a:t>
                      </a: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1"/>
                  </a:ext>
                </a:extLst>
              </a:tr>
              <a:tr h="304800">
                <a:tc>
                  <a:txBody>
                    <a:bodyPr/>
                    <a:lstStyle/>
                    <a:p>
                      <a:pPr lvl="0"/>
                      <a:r>
                        <a:rPr lang="es-MX" sz="1200" dirty="0">
                          <a:solidFill>
                            <a:schemeClr val="tx1"/>
                          </a:solidFill>
                          <a:effectLst/>
                          <a:latin typeface="Verdana" panose="020B0604030504040204" pitchFamily="34" charset="0"/>
                          <a:ea typeface="Verdana" panose="020B0604030504040204" pitchFamily="34" charset="0"/>
                          <a:cs typeface="+mn-cs"/>
                        </a:rPr>
                        <a:t>Relaciona el nombre con el símbolo del número.</a:t>
                      </a: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2"/>
                  </a:ext>
                </a:extLst>
              </a:tr>
              <a:tr h="234314">
                <a:tc>
                  <a:txBody>
                    <a:bodyPr/>
                    <a:lstStyle/>
                    <a:p>
                      <a:pPr lvl="0"/>
                      <a:r>
                        <a:rPr lang="es-MX" sz="1200" dirty="0">
                          <a:solidFill>
                            <a:schemeClr val="tx1"/>
                          </a:solidFill>
                          <a:effectLst/>
                          <a:latin typeface="Verdana" panose="020B0604030504040204" pitchFamily="34" charset="0"/>
                          <a:ea typeface="Verdana" panose="020B0604030504040204" pitchFamily="34" charset="0"/>
                          <a:cs typeface="+mn-cs"/>
                        </a:rPr>
                        <a:t>Busca estrategias para resolver los problemas de conteo.</a:t>
                      </a:r>
                    </a:p>
                  </a:txBody>
                  <a:tcPr marL="0" marR="0" marT="36830" marB="0">
                    <a:lnL w="12700">
                      <a:solidFill>
                        <a:srgbClr val="000000"/>
                      </a:solidFill>
                      <a:prstDash val="solid"/>
                    </a:lnL>
                    <a:lnR w="12700">
                      <a:solidFill>
                        <a:srgbClr val="000000"/>
                      </a:solidFill>
                      <a:prstDash val="solid"/>
                    </a:lnR>
                    <a:lnT w="12700">
                      <a:solidFill>
                        <a:srgbClr val="000000"/>
                      </a:solidFill>
                      <a:prstDash val="soli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234314">
                <a:tc>
                  <a:txBody>
                    <a:bodyPr/>
                    <a:lstStyle/>
                    <a:p>
                      <a:pPr lvl="0"/>
                      <a:r>
                        <a:rPr lang="es-MX" sz="1200" dirty="0">
                          <a:solidFill>
                            <a:schemeClr val="tx1"/>
                          </a:solidFill>
                          <a:effectLst/>
                          <a:latin typeface="Verdana" panose="020B0604030504040204" pitchFamily="34" charset="0"/>
                          <a:ea typeface="Verdana" panose="020B0604030504040204" pitchFamily="34" charset="0"/>
                          <a:cs typeface="+mn-cs"/>
                        </a:rPr>
                        <a:t>Identifica que colección tiene mayor cantidad de elementos.</a:t>
                      </a:r>
                    </a:p>
                  </a:txBody>
                  <a:tcPr marL="0" marR="0" marT="3683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566836375"/>
                  </a:ext>
                </a:extLst>
              </a:tr>
            </a:tbl>
          </a:graphicData>
        </a:graphic>
      </p:graphicFrame>
      <p:sp>
        <p:nvSpPr>
          <p:cNvPr id="13" name="object 7">
            <a:extLst>
              <a:ext uri="{FF2B5EF4-FFF2-40B4-BE49-F238E27FC236}">
                <a16:creationId xmlns:a16="http://schemas.microsoft.com/office/drawing/2014/main" id="{F4D600B0-3DAA-4298-8939-D79D8F360128}"/>
              </a:ext>
            </a:extLst>
          </p:cNvPr>
          <p:cNvSpPr txBox="1"/>
          <p:nvPr/>
        </p:nvSpPr>
        <p:spPr>
          <a:xfrm>
            <a:off x="189979" y="4184897"/>
            <a:ext cx="6465570" cy="369332"/>
          </a:xfrm>
          <a:prstGeom prst="rect">
            <a:avLst/>
          </a:prstGeom>
          <a:ln w="12700">
            <a:solidFill>
              <a:srgbClr val="000000"/>
            </a:solidFill>
          </a:ln>
        </p:spPr>
        <p:txBody>
          <a:bodyPr vert="horz" wrap="square" lIns="0" tIns="0" rIns="0" bIns="0" rtlCol="0">
            <a:spAutoFit/>
          </a:bodyPr>
          <a:lstStyle/>
          <a:p>
            <a:pPr marL="59055"/>
            <a:r>
              <a:rPr sz="1200" b="1" spc="-140" dirty="0">
                <a:latin typeface="Verdana"/>
                <a:cs typeface="Verdana"/>
              </a:rPr>
              <a:t>D</a:t>
            </a:r>
            <a:r>
              <a:rPr sz="1200" b="1" spc="-95" dirty="0">
                <a:latin typeface="Verdana"/>
                <a:cs typeface="Verdana"/>
              </a:rPr>
              <a:t>es</a:t>
            </a:r>
            <a:r>
              <a:rPr sz="1200" b="1" spc="-70" dirty="0">
                <a:latin typeface="Verdana"/>
                <a:cs typeface="Verdana"/>
              </a:rPr>
              <a:t>cr</a:t>
            </a:r>
            <a:r>
              <a:rPr sz="1200" b="1" spc="-50" dirty="0">
                <a:latin typeface="Verdana"/>
                <a:cs typeface="Verdana"/>
              </a:rPr>
              <a:t>ibe</a:t>
            </a:r>
            <a:r>
              <a:rPr sz="1200" b="1" spc="-75" dirty="0">
                <a:latin typeface="Verdana"/>
                <a:cs typeface="Verdana"/>
              </a:rPr>
              <a:t> </a:t>
            </a:r>
            <a:r>
              <a:rPr sz="1200" b="1" spc="-60" dirty="0">
                <a:latin typeface="Verdana"/>
                <a:cs typeface="Verdana"/>
              </a:rPr>
              <a:t>el</a:t>
            </a:r>
            <a:r>
              <a:rPr sz="1200" b="1" spc="-80" dirty="0">
                <a:latin typeface="Verdana"/>
                <a:cs typeface="Verdana"/>
              </a:rPr>
              <a:t> </a:t>
            </a:r>
            <a:r>
              <a:rPr sz="1200" b="1" spc="-35" dirty="0">
                <a:latin typeface="Verdana"/>
                <a:cs typeface="Verdana"/>
              </a:rPr>
              <a:t>p</a:t>
            </a:r>
            <a:r>
              <a:rPr sz="1200" b="1" spc="-190" dirty="0">
                <a:latin typeface="Verdana"/>
                <a:cs typeface="Verdana"/>
              </a:rPr>
              <a:t>r</a:t>
            </a:r>
            <a:r>
              <a:rPr sz="1200" b="1" spc="-5" dirty="0">
                <a:latin typeface="Verdana"/>
                <a:cs typeface="Verdana"/>
              </a:rPr>
              <a:t>oc</a:t>
            </a:r>
            <a:r>
              <a:rPr sz="1200" b="1" dirty="0">
                <a:latin typeface="Verdana"/>
                <a:cs typeface="Verdana"/>
              </a:rPr>
              <a:t>e</a:t>
            </a:r>
            <a:r>
              <a:rPr sz="1200" b="1" spc="-165" dirty="0">
                <a:latin typeface="Verdana"/>
                <a:cs typeface="Verdana"/>
              </a:rPr>
              <a:t>s</a:t>
            </a:r>
            <a:r>
              <a:rPr sz="1200" b="1" spc="-40" dirty="0">
                <a:latin typeface="Verdana"/>
                <a:cs typeface="Verdana"/>
              </a:rPr>
              <a:t>o</a:t>
            </a:r>
            <a:r>
              <a:rPr sz="1200" b="1" spc="-100" dirty="0">
                <a:latin typeface="Verdana"/>
                <a:cs typeface="Verdana"/>
              </a:rPr>
              <a:t> </a:t>
            </a:r>
            <a:r>
              <a:rPr sz="1200" b="1" spc="-35" dirty="0">
                <a:latin typeface="Verdana"/>
                <a:cs typeface="Verdana"/>
              </a:rPr>
              <a:t>d</a:t>
            </a:r>
            <a:r>
              <a:rPr sz="1200" b="1" spc="-85" dirty="0">
                <a:latin typeface="Verdana"/>
                <a:cs typeface="Verdana"/>
              </a:rPr>
              <a:t>e</a:t>
            </a:r>
            <a:r>
              <a:rPr sz="1200" b="1" spc="-40" dirty="0">
                <a:latin typeface="Verdana"/>
                <a:cs typeface="Verdana"/>
              </a:rPr>
              <a:t>l</a:t>
            </a:r>
            <a:r>
              <a:rPr sz="1200" b="1" spc="-105" dirty="0">
                <a:latin typeface="Verdana"/>
                <a:cs typeface="Verdana"/>
              </a:rPr>
              <a:t> </a:t>
            </a:r>
            <a:r>
              <a:rPr sz="1200" b="1" spc="-25" dirty="0" err="1">
                <a:latin typeface="Verdana"/>
                <a:cs typeface="Verdana"/>
              </a:rPr>
              <a:t>a</a:t>
            </a:r>
            <a:r>
              <a:rPr sz="1200" b="1" spc="-70" dirty="0" err="1">
                <a:latin typeface="Verdana"/>
                <a:cs typeface="Verdana"/>
              </a:rPr>
              <a:t>l</a:t>
            </a:r>
            <a:r>
              <a:rPr sz="1200" b="1" spc="-150" dirty="0" err="1">
                <a:latin typeface="Verdana"/>
                <a:cs typeface="Verdana"/>
              </a:rPr>
              <a:t>u</a:t>
            </a:r>
            <a:r>
              <a:rPr sz="1200" b="1" spc="-125" dirty="0" err="1">
                <a:latin typeface="Verdana"/>
                <a:cs typeface="Verdana"/>
              </a:rPr>
              <a:t>m</a:t>
            </a:r>
            <a:r>
              <a:rPr sz="1200" b="1" spc="-120" dirty="0" err="1">
                <a:latin typeface="Verdana"/>
                <a:cs typeface="Verdana"/>
              </a:rPr>
              <a:t>n</a:t>
            </a:r>
            <a:r>
              <a:rPr sz="1200" b="1" spc="-40" dirty="0" err="1">
                <a:latin typeface="Verdana"/>
                <a:cs typeface="Verdana"/>
              </a:rPr>
              <a:t>o</a:t>
            </a:r>
            <a:r>
              <a:rPr sz="1200" b="1" spc="-120" dirty="0">
                <a:latin typeface="Verdana"/>
                <a:cs typeface="Verdana"/>
              </a:rPr>
              <a:t>:</a:t>
            </a:r>
            <a:r>
              <a:rPr lang="es-ES_tradnl" sz="1200" b="1" spc="-120" dirty="0">
                <a:latin typeface="Verdana"/>
                <a:cs typeface="Verdana"/>
              </a:rPr>
              <a:t> </a:t>
            </a:r>
            <a:r>
              <a:rPr lang="es-ES_tradnl" sz="1200" spc="-120" dirty="0">
                <a:latin typeface="Verdana"/>
                <a:cs typeface="Verdana"/>
              </a:rPr>
              <a:t>Identifica fácilmente la letra con la que inicia su nombre, relaciona el sonido con la figura de la letra y logra escribir correctamente su nombre.</a:t>
            </a:r>
            <a:endParaRPr sz="1200" dirty="0">
              <a:latin typeface="Verdana"/>
              <a:cs typeface="Verdana"/>
            </a:endParaRPr>
          </a:p>
        </p:txBody>
      </p:sp>
      <p:graphicFrame>
        <p:nvGraphicFramePr>
          <p:cNvPr id="14" name="object 8">
            <a:extLst>
              <a:ext uri="{FF2B5EF4-FFF2-40B4-BE49-F238E27FC236}">
                <a16:creationId xmlns:a16="http://schemas.microsoft.com/office/drawing/2014/main" id="{48AF81FF-9F26-482F-BD86-7FF3D4F4DF93}"/>
              </a:ext>
            </a:extLst>
          </p:cNvPr>
          <p:cNvGraphicFramePr>
            <a:graphicFrameLocks noGrp="1"/>
          </p:cNvGraphicFramePr>
          <p:nvPr>
            <p:extLst>
              <p:ext uri="{D42A27DB-BD31-4B8C-83A1-F6EECF244321}">
                <p14:modId xmlns:p14="http://schemas.microsoft.com/office/powerpoint/2010/main" val="2973210217"/>
              </p:ext>
            </p:extLst>
          </p:nvPr>
        </p:nvGraphicFramePr>
        <p:xfrm>
          <a:off x="189979" y="5126231"/>
          <a:ext cx="6465570" cy="2759200"/>
        </p:xfrm>
        <a:graphic>
          <a:graphicData uri="http://schemas.openxmlformats.org/drawingml/2006/table">
            <a:tbl>
              <a:tblPr firstRow="1" bandRow="1">
                <a:tableStyleId>{2D5ABB26-0587-4C30-8999-92F81FD0307C}</a:tableStyleId>
              </a:tblPr>
              <a:tblGrid>
                <a:gridCol w="3021330">
                  <a:extLst>
                    <a:ext uri="{9D8B030D-6E8A-4147-A177-3AD203B41FA5}">
                      <a16:colId xmlns:a16="http://schemas.microsoft.com/office/drawing/2014/main" val="20000"/>
                    </a:ext>
                  </a:extLst>
                </a:gridCol>
                <a:gridCol w="3444240">
                  <a:extLst>
                    <a:ext uri="{9D8B030D-6E8A-4147-A177-3AD203B41FA5}">
                      <a16:colId xmlns:a16="http://schemas.microsoft.com/office/drawing/2014/main" val="20001"/>
                    </a:ext>
                  </a:extLst>
                </a:gridCol>
              </a:tblGrid>
              <a:tr h="149987">
                <a:tc gridSpan="2">
                  <a:txBody>
                    <a:bodyPr/>
                    <a:lstStyle/>
                    <a:p>
                      <a:pPr marL="58419">
                        <a:lnSpc>
                          <a:spcPts val="1080"/>
                        </a:lnSpc>
                      </a:pPr>
                      <a:r>
                        <a:rPr sz="1200" b="1" spc="-35" dirty="0">
                          <a:latin typeface="Verdana" panose="020B0604030504040204" pitchFamily="34" charset="0"/>
                          <a:ea typeface="Verdana" panose="020B0604030504040204" pitchFamily="34" charset="0"/>
                          <a:cs typeface="Verdana" panose="020B0604030504040204" pitchFamily="34" charset="0"/>
                        </a:rPr>
                        <a:t>Campo</a:t>
                      </a:r>
                      <a:r>
                        <a:rPr sz="1200" b="1" spc="-70" dirty="0">
                          <a:latin typeface="Verdana" panose="020B0604030504040204" pitchFamily="34" charset="0"/>
                          <a:ea typeface="Verdana" panose="020B0604030504040204" pitchFamily="34" charset="0"/>
                          <a:cs typeface="Verdana" panose="020B0604030504040204" pitchFamily="34" charset="0"/>
                        </a:rPr>
                        <a:t> </a:t>
                      </a:r>
                      <a:r>
                        <a:rPr sz="1200" b="1" spc="-100" dirty="0">
                          <a:latin typeface="Verdana" panose="020B0604030504040204" pitchFamily="34" charset="0"/>
                          <a:ea typeface="Verdana" panose="020B0604030504040204" pitchFamily="34" charset="0"/>
                          <a:cs typeface="Verdana" panose="020B0604030504040204" pitchFamily="34" charset="0"/>
                        </a:rPr>
                        <a:t>formativo/área</a:t>
                      </a:r>
                      <a:r>
                        <a:rPr sz="1200" b="1" spc="-80" dirty="0">
                          <a:latin typeface="Verdana" panose="020B0604030504040204" pitchFamily="34" charset="0"/>
                          <a:ea typeface="Verdana" panose="020B0604030504040204" pitchFamily="34" charset="0"/>
                          <a:cs typeface="Verdana" panose="020B0604030504040204" pitchFamily="34" charset="0"/>
                        </a:rPr>
                        <a:t> </a:t>
                      </a:r>
                      <a:r>
                        <a:rPr sz="1200" b="1" spc="-25" dirty="0">
                          <a:latin typeface="Verdana" panose="020B0604030504040204" pitchFamily="34" charset="0"/>
                          <a:ea typeface="Verdana" panose="020B0604030504040204" pitchFamily="34" charset="0"/>
                          <a:cs typeface="Verdana" panose="020B0604030504040204" pitchFamily="34" charset="0"/>
                        </a:rPr>
                        <a:t>de</a:t>
                      </a:r>
                      <a:r>
                        <a:rPr sz="1200" b="1" spc="-75" dirty="0">
                          <a:latin typeface="Verdana" panose="020B0604030504040204" pitchFamily="34" charset="0"/>
                          <a:ea typeface="Verdana" panose="020B0604030504040204" pitchFamily="34" charset="0"/>
                          <a:cs typeface="Verdana" panose="020B0604030504040204" pitchFamily="34" charset="0"/>
                        </a:rPr>
                        <a:t> </a:t>
                      </a:r>
                      <a:r>
                        <a:rPr sz="1200" b="1" spc="-95" dirty="0" err="1">
                          <a:latin typeface="Verdana" panose="020B0604030504040204" pitchFamily="34" charset="0"/>
                          <a:ea typeface="Verdana" panose="020B0604030504040204" pitchFamily="34" charset="0"/>
                          <a:cs typeface="Verdana" panose="020B0604030504040204" pitchFamily="34" charset="0"/>
                        </a:rPr>
                        <a:t>desarrollo</a:t>
                      </a:r>
                      <a:r>
                        <a:rPr sz="1200" b="1" spc="-95" dirty="0">
                          <a:latin typeface="Verdana" panose="020B0604030504040204" pitchFamily="34" charset="0"/>
                          <a:ea typeface="Verdana" panose="020B0604030504040204" pitchFamily="34" charset="0"/>
                          <a:cs typeface="Verdana" panose="020B0604030504040204" pitchFamily="34" charset="0"/>
                        </a:rPr>
                        <a:t>:</a:t>
                      </a:r>
                      <a:r>
                        <a:rPr lang="es-MX" sz="1200" b="1" spc="-95" dirty="0">
                          <a:latin typeface="Verdana" panose="020B0604030504040204" pitchFamily="34" charset="0"/>
                          <a:ea typeface="Verdana" panose="020B0604030504040204" pitchFamily="34" charset="0"/>
                          <a:cs typeface="Verdana" panose="020B0604030504040204" pitchFamily="34" charset="0"/>
                        </a:rPr>
                        <a:t> </a:t>
                      </a:r>
                      <a:r>
                        <a:rPr lang="es-MX" sz="1200" b="0" spc="-95" dirty="0">
                          <a:latin typeface="Verdana" panose="020B0604030504040204" pitchFamily="34" charset="0"/>
                          <a:ea typeface="Verdana" panose="020B0604030504040204" pitchFamily="34" charset="0"/>
                          <a:cs typeface="Verdana" panose="020B0604030504040204" pitchFamily="34" charset="0"/>
                        </a:rPr>
                        <a:t>Lenguaje y comunicación</a:t>
                      </a:r>
                      <a:endParaRPr sz="1200" dirty="0">
                        <a:latin typeface="Verdana" panose="020B0604030504040204" pitchFamily="34" charset="0"/>
                        <a:ea typeface="Verdana" panose="020B0604030504040204" pitchFamily="34" charset="0"/>
                        <a:cs typeface="Verdana" panose="020B0604030504040204" pitchFamily="34" charset="0"/>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FFD966"/>
                    </a:solidFill>
                  </a:tcPr>
                </a:tc>
                <a:tc hMerge="1">
                  <a:txBody>
                    <a:bodyPr/>
                    <a:lstStyle/>
                    <a:p>
                      <a:endParaRPr/>
                    </a:p>
                  </a:txBody>
                  <a:tcPr marL="0" marR="0" marT="0" marB="0"/>
                </a:tc>
                <a:extLst>
                  <a:ext uri="{0D108BD9-81ED-4DB2-BD59-A6C34878D82A}">
                    <a16:rowId xmlns:a16="http://schemas.microsoft.com/office/drawing/2014/main" val="10000"/>
                  </a:ext>
                </a:extLst>
              </a:tr>
              <a:tr h="313436">
                <a:tc>
                  <a:txBody>
                    <a:bodyPr/>
                    <a:lstStyle/>
                    <a:p>
                      <a:pPr algn="ctr">
                        <a:lnSpc>
                          <a:spcPts val="1170"/>
                        </a:lnSpc>
                      </a:pPr>
                      <a:r>
                        <a:rPr sz="1200" b="1" spc="-85" dirty="0">
                          <a:latin typeface="Verdana" panose="020B0604030504040204" pitchFamily="34" charset="0"/>
                          <a:ea typeface="Verdana" panose="020B0604030504040204" pitchFamily="34" charset="0"/>
                          <a:cs typeface="Verdana" panose="020B0604030504040204" pitchFamily="34" charset="0"/>
                        </a:rPr>
                        <a:t>Organizador</a:t>
                      </a:r>
                      <a:r>
                        <a:rPr sz="1200" b="1" spc="-45" dirty="0">
                          <a:latin typeface="Verdana" panose="020B0604030504040204" pitchFamily="34" charset="0"/>
                          <a:ea typeface="Verdana" panose="020B0604030504040204" pitchFamily="34" charset="0"/>
                          <a:cs typeface="Verdana" panose="020B0604030504040204" pitchFamily="34" charset="0"/>
                        </a:rPr>
                        <a:t> </a:t>
                      </a:r>
                      <a:r>
                        <a:rPr sz="1200" b="1" spc="-90" dirty="0">
                          <a:latin typeface="Verdana" panose="020B0604030504040204" pitchFamily="34" charset="0"/>
                          <a:ea typeface="Verdana" panose="020B0604030504040204" pitchFamily="34" charset="0"/>
                          <a:cs typeface="Verdana" panose="020B0604030504040204" pitchFamily="34" charset="0"/>
                        </a:rPr>
                        <a:t>curricular</a:t>
                      </a:r>
                      <a:r>
                        <a:rPr sz="1200" b="1" spc="-70" dirty="0">
                          <a:latin typeface="Verdana" panose="020B0604030504040204" pitchFamily="34" charset="0"/>
                          <a:ea typeface="Verdana" panose="020B0604030504040204" pitchFamily="34" charset="0"/>
                          <a:cs typeface="Verdana" panose="020B0604030504040204" pitchFamily="34" charset="0"/>
                        </a:rPr>
                        <a:t> </a:t>
                      </a:r>
                      <a:r>
                        <a:rPr sz="1200" b="1" spc="-130" dirty="0">
                          <a:latin typeface="Verdana" panose="020B0604030504040204" pitchFamily="34" charset="0"/>
                          <a:ea typeface="Verdana" panose="020B0604030504040204" pitchFamily="34" charset="0"/>
                          <a:cs typeface="Verdana" panose="020B0604030504040204" pitchFamily="34" charset="0"/>
                        </a:rPr>
                        <a:t>1:</a:t>
                      </a:r>
                      <a:r>
                        <a:rPr lang="es-MX" sz="1200" b="1" spc="-130" dirty="0">
                          <a:latin typeface="Verdana" panose="020B0604030504040204" pitchFamily="34" charset="0"/>
                          <a:ea typeface="Verdana" panose="020B0604030504040204" pitchFamily="34" charset="0"/>
                          <a:cs typeface="Verdana" panose="020B0604030504040204" pitchFamily="34" charset="0"/>
                        </a:rPr>
                        <a:t> </a:t>
                      </a:r>
                      <a:r>
                        <a:rPr lang="es-MX" sz="1200" b="0" spc="-130" dirty="0">
                          <a:latin typeface="Verdana" panose="020B0604030504040204" pitchFamily="34" charset="0"/>
                          <a:ea typeface="Verdana" panose="020B0604030504040204" pitchFamily="34" charset="0"/>
                          <a:cs typeface="Verdana" panose="020B0604030504040204" pitchFamily="34" charset="0"/>
                        </a:rPr>
                        <a:t>Participación social</a:t>
                      </a:r>
                      <a:endParaRPr sz="1200" dirty="0">
                        <a:latin typeface="Verdana" panose="020B0604030504040204" pitchFamily="34" charset="0"/>
                        <a:ea typeface="Verdana" panose="020B0604030504040204" pitchFamily="34" charset="0"/>
                        <a:cs typeface="Verdana" panose="020B0604030504040204" pitchFamily="34" charset="0"/>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691515">
                        <a:lnSpc>
                          <a:spcPts val="1170"/>
                        </a:lnSpc>
                      </a:pPr>
                      <a:r>
                        <a:rPr sz="1200" b="1" spc="-10" dirty="0">
                          <a:latin typeface="Verdana" panose="020B0604030504040204" pitchFamily="34" charset="0"/>
                          <a:ea typeface="Verdana" panose="020B0604030504040204" pitchFamily="34" charset="0"/>
                          <a:cs typeface="Verdana" panose="020B0604030504040204" pitchFamily="34" charset="0"/>
                        </a:rPr>
                        <a:t>O</a:t>
                      </a:r>
                      <a:r>
                        <a:rPr sz="1200" b="1" spc="-15" dirty="0">
                          <a:latin typeface="Verdana" panose="020B0604030504040204" pitchFamily="34" charset="0"/>
                          <a:ea typeface="Verdana" panose="020B0604030504040204" pitchFamily="34" charset="0"/>
                          <a:cs typeface="Verdana" panose="020B0604030504040204" pitchFamily="34" charset="0"/>
                        </a:rPr>
                        <a:t>r</a:t>
                      </a:r>
                      <a:r>
                        <a:rPr sz="1200" b="1" dirty="0">
                          <a:latin typeface="Verdana" panose="020B0604030504040204" pitchFamily="34" charset="0"/>
                          <a:ea typeface="Verdana" panose="020B0604030504040204" pitchFamily="34" charset="0"/>
                          <a:cs typeface="Verdana" panose="020B0604030504040204" pitchFamily="34" charset="0"/>
                        </a:rPr>
                        <a:t>g</a:t>
                      </a:r>
                      <a:r>
                        <a:rPr sz="1200" b="1" spc="-20" dirty="0">
                          <a:latin typeface="Verdana" panose="020B0604030504040204" pitchFamily="34" charset="0"/>
                          <a:ea typeface="Verdana" panose="020B0604030504040204" pitchFamily="34" charset="0"/>
                          <a:cs typeface="Verdana" panose="020B0604030504040204" pitchFamily="34" charset="0"/>
                        </a:rPr>
                        <a:t>a</a:t>
                      </a:r>
                      <a:r>
                        <a:rPr sz="1200" b="1" spc="-10" dirty="0">
                          <a:latin typeface="Verdana" panose="020B0604030504040204" pitchFamily="34" charset="0"/>
                          <a:ea typeface="Verdana" panose="020B0604030504040204" pitchFamily="34" charset="0"/>
                          <a:cs typeface="Verdana" panose="020B0604030504040204" pitchFamily="34" charset="0"/>
                        </a:rPr>
                        <a:t>n</a:t>
                      </a:r>
                      <a:r>
                        <a:rPr sz="1200" b="1" dirty="0">
                          <a:latin typeface="Verdana" panose="020B0604030504040204" pitchFamily="34" charset="0"/>
                          <a:ea typeface="Verdana" panose="020B0604030504040204" pitchFamily="34" charset="0"/>
                          <a:cs typeface="Verdana" panose="020B0604030504040204" pitchFamily="34" charset="0"/>
                        </a:rPr>
                        <a:t>i</a:t>
                      </a:r>
                      <a:r>
                        <a:rPr sz="1200" b="1" spc="-15" dirty="0">
                          <a:latin typeface="Verdana" panose="020B0604030504040204" pitchFamily="34" charset="0"/>
                          <a:ea typeface="Verdana" panose="020B0604030504040204" pitchFamily="34" charset="0"/>
                          <a:cs typeface="Verdana" panose="020B0604030504040204" pitchFamily="34" charset="0"/>
                        </a:rPr>
                        <a:t>z</a:t>
                      </a:r>
                      <a:r>
                        <a:rPr sz="1200" b="1" spc="-20" dirty="0">
                          <a:latin typeface="Verdana" panose="020B0604030504040204" pitchFamily="34" charset="0"/>
                          <a:ea typeface="Verdana" panose="020B0604030504040204" pitchFamily="34" charset="0"/>
                          <a:cs typeface="Verdana" panose="020B0604030504040204" pitchFamily="34" charset="0"/>
                        </a:rPr>
                        <a:t>a</a:t>
                      </a:r>
                      <a:r>
                        <a:rPr sz="1200" b="1" dirty="0">
                          <a:latin typeface="Verdana" panose="020B0604030504040204" pitchFamily="34" charset="0"/>
                          <a:ea typeface="Verdana" panose="020B0604030504040204" pitchFamily="34" charset="0"/>
                          <a:cs typeface="Verdana" panose="020B0604030504040204" pitchFamily="34" charset="0"/>
                        </a:rPr>
                        <a:t>d</a:t>
                      </a:r>
                      <a:r>
                        <a:rPr sz="1200" b="1" spc="-5" dirty="0">
                          <a:latin typeface="Verdana" panose="020B0604030504040204" pitchFamily="34" charset="0"/>
                          <a:ea typeface="Verdana" panose="020B0604030504040204" pitchFamily="34" charset="0"/>
                          <a:cs typeface="Verdana" panose="020B0604030504040204" pitchFamily="34" charset="0"/>
                        </a:rPr>
                        <a:t>o</a:t>
                      </a:r>
                      <a:r>
                        <a:rPr sz="1200" b="1" dirty="0">
                          <a:latin typeface="Verdana" panose="020B0604030504040204" pitchFamily="34" charset="0"/>
                          <a:ea typeface="Verdana" panose="020B0604030504040204" pitchFamily="34" charset="0"/>
                          <a:cs typeface="Verdana" panose="020B0604030504040204" pitchFamily="34" charset="0"/>
                        </a:rPr>
                        <a:t>r</a:t>
                      </a:r>
                      <a:r>
                        <a:rPr sz="1200" b="1" spc="-45" dirty="0">
                          <a:latin typeface="Verdana" panose="020B0604030504040204" pitchFamily="34" charset="0"/>
                          <a:ea typeface="Verdana" panose="020B0604030504040204" pitchFamily="34" charset="0"/>
                          <a:cs typeface="Verdana" panose="020B0604030504040204" pitchFamily="34" charset="0"/>
                        </a:rPr>
                        <a:t> </a:t>
                      </a:r>
                      <a:r>
                        <a:rPr sz="1200" b="1" spc="-5" dirty="0">
                          <a:latin typeface="Verdana" panose="020B0604030504040204" pitchFamily="34" charset="0"/>
                          <a:ea typeface="Verdana" panose="020B0604030504040204" pitchFamily="34" charset="0"/>
                          <a:cs typeface="Verdana" panose="020B0604030504040204" pitchFamily="34" charset="0"/>
                        </a:rPr>
                        <a:t>c</a:t>
                      </a:r>
                      <a:r>
                        <a:rPr sz="1200" b="1" spc="-10" dirty="0">
                          <a:latin typeface="Verdana" panose="020B0604030504040204" pitchFamily="34" charset="0"/>
                          <a:ea typeface="Verdana" panose="020B0604030504040204" pitchFamily="34" charset="0"/>
                          <a:cs typeface="Verdana" panose="020B0604030504040204" pitchFamily="34" charset="0"/>
                        </a:rPr>
                        <a:t>u</a:t>
                      </a:r>
                      <a:r>
                        <a:rPr sz="1200" b="1" spc="-15" dirty="0">
                          <a:latin typeface="Verdana" panose="020B0604030504040204" pitchFamily="34" charset="0"/>
                          <a:ea typeface="Verdana" panose="020B0604030504040204" pitchFamily="34" charset="0"/>
                          <a:cs typeface="Verdana" panose="020B0604030504040204" pitchFamily="34" charset="0"/>
                        </a:rPr>
                        <a:t>rr</a:t>
                      </a:r>
                      <a:r>
                        <a:rPr sz="1200" b="1" dirty="0">
                          <a:latin typeface="Verdana" panose="020B0604030504040204" pitchFamily="34" charset="0"/>
                          <a:ea typeface="Verdana" panose="020B0604030504040204" pitchFamily="34" charset="0"/>
                          <a:cs typeface="Verdana" panose="020B0604030504040204" pitchFamily="34" charset="0"/>
                        </a:rPr>
                        <a:t>ic</a:t>
                      </a:r>
                      <a:r>
                        <a:rPr sz="1200" b="1" spc="-10" dirty="0">
                          <a:latin typeface="Verdana" panose="020B0604030504040204" pitchFamily="34" charset="0"/>
                          <a:ea typeface="Verdana" panose="020B0604030504040204" pitchFamily="34" charset="0"/>
                          <a:cs typeface="Verdana" panose="020B0604030504040204" pitchFamily="34" charset="0"/>
                        </a:rPr>
                        <a:t>u</a:t>
                      </a:r>
                      <a:r>
                        <a:rPr sz="1200" b="1" dirty="0">
                          <a:latin typeface="Verdana" panose="020B0604030504040204" pitchFamily="34" charset="0"/>
                          <a:ea typeface="Verdana" panose="020B0604030504040204" pitchFamily="34" charset="0"/>
                          <a:cs typeface="Verdana" panose="020B0604030504040204" pitchFamily="34" charset="0"/>
                        </a:rPr>
                        <a:t>l</a:t>
                      </a:r>
                      <a:r>
                        <a:rPr sz="1200" b="1" spc="-25" dirty="0">
                          <a:latin typeface="Verdana" panose="020B0604030504040204" pitchFamily="34" charset="0"/>
                          <a:ea typeface="Verdana" panose="020B0604030504040204" pitchFamily="34" charset="0"/>
                          <a:cs typeface="Verdana" panose="020B0604030504040204" pitchFamily="34" charset="0"/>
                        </a:rPr>
                        <a:t>a</a:t>
                      </a:r>
                      <a:r>
                        <a:rPr sz="1200" b="1" dirty="0">
                          <a:latin typeface="Verdana" panose="020B0604030504040204" pitchFamily="34" charset="0"/>
                          <a:ea typeface="Verdana" panose="020B0604030504040204" pitchFamily="34" charset="0"/>
                          <a:cs typeface="Verdana" panose="020B0604030504040204" pitchFamily="34" charset="0"/>
                        </a:rPr>
                        <a:t>r</a:t>
                      </a:r>
                      <a:r>
                        <a:rPr sz="1200" b="1" spc="-70" dirty="0">
                          <a:latin typeface="Verdana" panose="020B0604030504040204" pitchFamily="34" charset="0"/>
                          <a:ea typeface="Verdana" panose="020B0604030504040204" pitchFamily="34" charset="0"/>
                          <a:cs typeface="Verdana" panose="020B0604030504040204" pitchFamily="34" charset="0"/>
                        </a:rPr>
                        <a:t> </a:t>
                      </a:r>
                      <a:r>
                        <a:rPr sz="1200" b="1" spc="5" dirty="0">
                          <a:latin typeface="Verdana" panose="020B0604030504040204" pitchFamily="34" charset="0"/>
                          <a:ea typeface="Verdana" panose="020B0604030504040204" pitchFamily="34" charset="0"/>
                          <a:cs typeface="Verdana" panose="020B0604030504040204" pitchFamily="34" charset="0"/>
                        </a:rPr>
                        <a:t>2</a:t>
                      </a:r>
                      <a:r>
                        <a:rPr sz="1200" b="1" dirty="0">
                          <a:latin typeface="Verdana" panose="020B0604030504040204" pitchFamily="34" charset="0"/>
                          <a:ea typeface="Verdana" panose="020B0604030504040204" pitchFamily="34" charset="0"/>
                          <a:cs typeface="Verdana" panose="020B0604030504040204" pitchFamily="34" charset="0"/>
                        </a:rPr>
                        <a:t>:</a:t>
                      </a:r>
                      <a:r>
                        <a:rPr lang="es-MX" sz="1200" b="1" dirty="0">
                          <a:latin typeface="Verdana" panose="020B0604030504040204" pitchFamily="34" charset="0"/>
                          <a:ea typeface="Verdana" panose="020B0604030504040204" pitchFamily="34" charset="0"/>
                          <a:cs typeface="Verdana" panose="020B0604030504040204" pitchFamily="34" charset="0"/>
                        </a:rPr>
                        <a:t> </a:t>
                      </a:r>
                      <a:r>
                        <a:rPr lang="es-MX" sz="1200" b="0" dirty="0">
                          <a:latin typeface="Verdana" panose="020B0604030504040204" pitchFamily="34" charset="0"/>
                          <a:ea typeface="Verdana" panose="020B0604030504040204" pitchFamily="34" charset="0"/>
                          <a:cs typeface="Verdana" panose="020B0604030504040204" pitchFamily="34" charset="0"/>
                        </a:rPr>
                        <a:t>Uso de documentos que regulan la convivencia.</a:t>
                      </a:r>
                      <a:endParaRPr sz="1200" dirty="0">
                        <a:latin typeface="Verdana" panose="020B0604030504040204" pitchFamily="34" charset="0"/>
                        <a:ea typeface="Verdana" panose="020B0604030504040204" pitchFamily="34" charset="0"/>
                        <a:cs typeface="Verdana" panose="020B0604030504040204" pitchFamily="34" charset="0"/>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1"/>
                  </a:ext>
                </a:extLst>
              </a:tr>
              <a:tr h="476503">
                <a:tc gridSpan="2">
                  <a:txBody>
                    <a:bodyPr/>
                    <a:lstStyle/>
                    <a:p>
                      <a:pPr marL="58419">
                        <a:lnSpc>
                          <a:spcPts val="1170"/>
                        </a:lnSpc>
                      </a:pPr>
                      <a:r>
                        <a:rPr sz="1200" b="1" spc="-80" dirty="0">
                          <a:latin typeface="Verdana" panose="020B0604030504040204" pitchFamily="34" charset="0"/>
                          <a:ea typeface="Verdana" panose="020B0604030504040204" pitchFamily="34" charset="0"/>
                          <a:cs typeface="Verdana" panose="020B0604030504040204" pitchFamily="34" charset="0"/>
                        </a:rPr>
                        <a:t>Aprendizaje</a:t>
                      </a:r>
                      <a:r>
                        <a:rPr sz="1200" b="1" spc="55" dirty="0">
                          <a:latin typeface="Verdana" panose="020B0604030504040204" pitchFamily="34" charset="0"/>
                          <a:ea typeface="Verdana" panose="020B0604030504040204" pitchFamily="34" charset="0"/>
                          <a:cs typeface="Verdana" panose="020B0604030504040204" pitchFamily="34" charset="0"/>
                        </a:rPr>
                        <a:t> </a:t>
                      </a:r>
                      <a:r>
                        <a:rPr sz="1200" b="1" spc="-70" dirty="0" err="1">
                          <a:latin typeface="Verdana" panose="020B0604030504040204" pitchFamily="34" charset="0"/>
                          <a:ea typeface="Verdana" panose="020B0604030504040204" pitchFamily="34" charset="0"/>
                          <a:cs typeface="Verdana" panose="020B0604030504040204" pitchFamily="34" charset="0"/>
                        </a:rPr>
                        <a:t>esperado</a:t>
                      </a:r>
                      <a:r>
                        <a:rPr sz="1200" b="1" spc="-70" dirty="0">
                          <a:latin typeface="Verdana" panose="020B0604030504040204" pitchFamily="34" charset="0"/>
                          <a:ea typeface="Verdana" panose="020B0604030504040204" pitchFamily="34" charset="0"/>
                          <a:cs typeface="Verdana" panose="020B0604030504040204" pitchFamily="34" charset="0"/>
                        </a:rPr>
                        <a:t>:</a:t>
                      </a:r>
                      <a:r>
                        <a:rPr lang="es-MX" sz="1200" b="1" spc="-70" dirty="0">
                          <a:latin typeface="Verdana" panose="020B0604030504040204" pitchFamily="34" charset="0"/>
                          <a:ea typeface="Verdana" panose="020B0604030504040204" pitchFamily="34" charset="0"/>
                          <a:cs typeface="Verdana" panose="020B0604030504040204" pitchFamily="34" charset="0"/>
                        </a:rPr>
                        <a:t> </a:t>
                      </a:r>
                      <a:r>
                        <a:rPr lang="es-MX" sz="1200" dirty="0">
                          <a:solidFill>
                            <a:schemeClr val="tx1"/>
                          </a:solidFill>
                          <a:effectLst/>
                          <a:latin typeface="Verdana" panose="020B0604030504040204" pitchFamily="34" charset="0"/>
                          <a:ea typeface="Verdana" panose="020B0604030504040204" pitchFamily="34" charset="0"/>
                          <a:cs typeface="Verdana" panose="020B0604030504040204" pitchFamily="34" charset="0"/>
                        </a:rPr>
                        <a:t>Escribe su nombre con diversos propósitos e identifica el de algunos compañeros.</a:t>
                      </a:r>
                      <a:endParaRPr sz="1200" dirty="0">
                        <a:latin typeface="Verdana" panose="020B0604030504040204" pitchFamily="34" charset="0"/>
                        <a:ea typeface="Verdana" panose="020B0604030504040204" pitchFamily="34" charset="0"/>
                        <a:cs typeface="Verdana" panose="020B0604030504040204" pitchFamily="34" charset="0"/>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hMerge="1">
                  <a:txBody>
                    <a:bodyPr/>
                    <a:lstStyle/>
                    <a:p>
                      <a:endParaRPr/>
                    </a:p>
                  </a:txBody>
                  <a:tcPr marL="0" marR="0" marT="0" marB="0"/>
                </a:tc>
                <a:extLst>
                  <a:ext uri="{0D108BD9-81ED-4DB2-BD59-A6C34878D82A}">
                    <a16:rowId xmlns:a16="http://schemas.microsoft.com/office/drawing/2014/main" val="10002"/>
                  </a:ext>
                </a:extLst>
              </a:tr>
              <a:tr h="56134">
                <a:tc gridSpan="2">
                  <a:txBody>
                    <a:bodyPr/>
                    <a:lstStyle/>
                    <a:p>
                      <a:pPr>
                        <a:lnSpc>
                          <a:spcPct val="100000"/>
                        </a:lnSpc>
                      </a:pPr>
                      <a:endParaRPr sz="1200" dirty="0">
                        <a:latin typeface="Verdana" panose="020B0604030504040204" pitchFamily="34" charset="0"/>
                        <a:ea typeface="Verdana" panose="020B0604030504040204" pitchFamily="34" charset="0"/>
                        <a:cs typeface="Verdana" panose="020B0604030504040204" pitchFamily="34" charset="0"/>
                      </a:endParaRPr>
                    </a:p>
                  </a:txBody>
                  <a:tcPr marL="0" marR="0" marT="0" marB="0">
                    <a:lnT w="12700">
                      <a:solidFill>
                        <a:srgbClr val="000000"/>
                      </a:solidFill>
                      <a:prstDash val="solid"/>
                    </a:lnT>
                    <a:lnB w="12700">
                      <a:solidFill>
                        <a:srgbClr val="000000"/>
                      </a:solidFill>
                      <a:prstDash val="solid"/>
                    </a:lnB>
                    <a:solidFill>
                      <a:schemeClr val="bg1"/>
                    </a:solidFill>
                  </a:tcPr>
                </a:tc>
                <a:tc hMerge="1">
                  <a:txBody>
                    <a:bodyPr/>
                    <a:lstStyle/>
                    <a:p>
                      <a:endParaRPr/>
                    </a:p>
                  </a:txBody>
                  <a:tcPr marL="0" marR="0" marT="0" marB="0"/>
                </a:tc>
                <a:extLst>
                  <a:ext uri="{0D108BD9-81ED-4DB2-BD59-A6C34878D82A}">
                    <a16:rowId xmlns:a16="http://schemas.microsoft.com/office/drawing/2014/main" val="10003"/>
                  </a:ext>
                </a:extLst>
              </a:tr>
              <a:tr h="242697">
                <a:tc gridSpan="2">
                  <a:txBody>
                    <a:bodyPr/>
                    <a:lstStyle/>
                    <a:p>
                      <a:pPr marL="59055">
                        <a:lnSpc>
                          <a:spcPct val="100000"/>
                        </a:lnSpc>
                        <a:spcBef>
                          <a:spcPts val="359"/>
                        </a:spcBef>
                      </a:pPr>
                      <a:r>
                        <a:rPr sz="1200" b="1" spc="-90" dirty="0">
                          <a:latin typeface="Verdana" panose="020B0604030504040204" pitchFamily="34" charset="0"/>
                          <a:ea typeface="Verdana" panose="020B0604030504040204" pitchFamily="34" charset="0"/>
                          <a:cs typeface="Verdana" panose="020B0604030504040204" pitchFamily="34" charset="0"/>
                        </a:rPr>
                        <a:t>Indicadores: </a:t>
                      </a:r>
                      <a:r>
                        <a:rPr sz="1200" b="1" spc="-114" dirty="0">
                          <a:latin typeface="Verdana" panose="020B0604030504040204" pitchFamily="34" charset="0"/>
                          <a:ea typeface="Verdana" panose="020B0604030504040204" pitchFamily="34" charset="0"/>
                          <a:cs typeface="Verdana" panose="020B0604030504040204" pitchFamily="34" charset="0"/>
                        </a:rPr>
                        <a:t>(se</a:t>
                      </a:r>
                      <a:r>
                        <a:rPr sz="1200" b="1" spc="-90" dirty="0">
                          <a:latin typeface="Verdana" panose="020B0604030504040204" pitchFamily="34" charset="0"/>
                          <a:ea typeface="Verdana" panose="020B0604030504040204" pitchFamily="34" charset="0"/>
                          <a:cs typeface="Verdana" panose="020B0604030504040204" pitchFamily="34" charset="0"/>
                        </a:rPr>
                        <a:t> </a:t>
                      </a:r>
                      <a:r>
                        <a:rPr sz="1200" b="1" spc="-65" dirty="0">
                          <a:latin typeface="Verdana" panose="020B0604030504040204" pitchFamily="34" charset="0"/>
                          <a:ea typeface="Verdana" panose="020B0604030504040204" pitchFamily="34" charset="0"/>
                          <a:cs typeface="Verdana" panose="020B0604030504040204" pitchFamily="34" charset="0"/>
                        </a:rPr>
                        <a:t>redactan</a:t>
                      </a:r>
                      <a:r>
                        <a:rPr sz="1200" b="1" spc="-50" dirty="0">
                          <a:latin typeface="Verdana" panose="020B0604030504040204" pitchFamily="34" charset="0"/>
                          <a:ea typeface="Verdana" panose="020B0604030504040204" pitchFamily="34" charset="0"/>
                          <a:cs typeface="Verdana" panose="020B0604030504040204" pitchFamily="34" charset="0"/>
                        </a:rPr>
                        <a:t> </a:t>
                      </a:r>
                      <a:r>
                        <a:rPr sz="1200" b="1" spc="-65" dirty="0">
                          <a:latin typeface="Verdana" panose="020B0604030504040204" pitchFamily="34" charset="0"/>
                          <a:ea typeface="Verdana" panose="020B0604030504040204" pitchFamily="34" charset="0"/>
                          <a:cs typeface="Verdana" panose="020B0604030504040204" pitchFamily="34" charset="0"/>
                        </a:rPr>
                        <a:t>en</a:t>
                      </a:r>
                      <a:r>
                        <a:rPr sz="1200" b="1" spc="-75" dirty="0">
                          <a:latin typeface="Verdana" panose="020B0604030504040204" pitchFamily="34" charset="0"/>
                          <a:ea typeface="Verdana" panose="020B0604030504040204" pitchFamily="34" charset="0"/>
                          <a:cs typeface="Verdana" panose="020B0604030504040204" pitchFamily="34" charset="0"/>
                        </a:rPr>
                        <a:t> </a:t>
                      </a:r>
                      <a:r>
                        <a:rPr sz="1200" b="1" spc="-60" dirty="0">
                          <a:latin typeface="Verdana" panose="020B0604030504040204" pitchFamily="34" charset="0"/>
                          <a:ea typeface="Verdana" panose="020B0604030504040204" pitchFamily="34" charset="0"/>
                          <a:cs typeface="Verdana" panose="020B0604030504040204" pitchFamily="34" charset="0"/>
                        </a:rPr>
                        <a:t>base </a:t>
                      </a:r>
                      <a:r>
                        <a:rPr sz="1200" b="1" spc="-65" dirty="0">
                          <a:latin typeface="Verdana" panose="020B0604030504040204" pitchFamily="34" charset="0"/>
                          <a:ea typeface="Verdana" panose="020B0604030504040204" pitchFamily="34" charset="0"/>
                          <a:cs typeface="Verdana" panose="020B0604030504040204" pitchFamily="34" charset="0"/>
                        </a:rPr>
                        <a:t>al</a:t>
                      </a:r>
                      <a:r>
                        <a:rPr sz="1200" b="1" spc="-50" dirty="0">
                          <a:latin typeface="Verdana" panose="020B0604030504040204" pitchFamily="34" charset="0"/>
                          <a:ea typeface="Verdana" panose="020B0604030504040204" pitchFamily="34" charset="0"/>
                          <a:cs typeface="Verdana" panose="020B0604030504040204" pitchFamily="34" charset="0"/>
                        </a:rPr>
                        <a:t> </a:t>
                      </a:r>
                      <a:r>
                        <a:rPr sz="1200" b="1" spc="-80" dirty="0">
                          <a:latin typeface="Verdana" panose="020B0604030504040204" pitchFamily="34" charset="0"/>
                          <a:ea typeface="Verdana" panose="020B0604030504040204" pitchFamily="34" charset="0"/>
                          <a:cs typeface="Verdana" panose="020B0604030504040204" pitchFamily="34" charset="0"/>
                        </a:rPr>
                        <a:t>aprendizaje</a:t>
                      </a:r>
                      <a:r>
                        <a:rPr sz="1200" b="1" spc="-35" dirty="0">
                          <a:latin typeface="Verdana" panose="020B0604030504040204" pitchFamily="34" charset="0"/>
                          <a:ea typeface="Verdana" panose="020B0604030504040204" pitchFamily="34" charset="0"/>
                          <a:cs typeface="Verdana" panose="020B0604030504040204" pitchFamily="34" charset="0"/>
                        </a:rPr>
                        <a:t> </a:t>
                      </a:r>
                      <a:r>
                        <a:rPr sz="1200" b="1" spc="-80" dirty="0">
                          <a:latin typeface="Verdana" panose="020B0604030504040204" pitchFamily="34" charset="0"/>
                          <a:ea typeface="Verdana" panose="020B0604030504040204" pitchFamily="34" charset="0"/>
                          <a:cs typeface="Verdana" panose="020B0604030504040204" pitchFamily="34" charset="0"/>
                        </a:rPr>
                        <a:t>esperado)</a:t>
                      </a:r>
                      <a:endParaRPr sz="1200" dirty="0">
                        <a:latin typeface="Verdana" panose="020B0604030504040204" pitchFamily="34" charset="0"/>
                        <a:ea typeface="Verdana" panose="020B0604030504040204" pitchFamily="34" charset="0"/>
                        <a:cs typeface="Verdana" panose="020B0604030504040204" pitchFamily="34" charset="0"/>
                      </a:endParaRPr>
                    </a:p>
                  </a:txBody>
                  <a:tcPr marL="0" marR="0" marT="45719"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DEEBF7"/>
                    </a:solidFill>
                  </a:tcPr>
                </a:tc>
                <a:tc hMerge="1">
                  <a:txBody>
                    <a:bodyPr/>
                    <a:lstStyle/>
                    <a:p>
                      <a:endParaRPr/>
                    </a:p>
                  </a:txBody>
                  <a:tcPr marL="0" marR="0" marT="0" marB="0"/>
                </a:tc>
                <a:extLst>
                  <a:ext uri="{0D108BD9-81ED-4DB2-BD59-A6C34878D82A}">
                    <a16:rowId xmlns:a16="http://schemas.microsoft.com/office/drawing/2014/main" val="10004"/>
                  </a:ext>
                </a:extLst>
              </a:tr>
              <a:tr h="335533">
                <a:tc gridSpan="2">
                  <a:txBody>
                    <a:bodyPr/>
                    <a:lstStyle/>
                    <a:p>
                      <a:pPr lvl="0"/>
                      <a:r>
                        <a:rPr lang="es-MX" sz="1200" dirty="0">
                          <a:solidFill>
                            <a:schemeClr val="tx1"/>
                          </a:solidFill>
                          <a:effectLst/>
                          <a:latin typeface="Verdana" panose="020B0604030504040204" pitchFamily="34" charset="0"/>
                          <a:ea typeface="Verdana" panose="020B0604030504040204" pitchFamily="34" charset="0"/>
                          <a:cs typeface="Verdana" panose="020B0604030504040204" pitchFamily="34" charset="0"/>
                        </a:rPr>
                        <a:t>Identifica la primer letra de su nombre. </a:t>
                      </a:r>
                    </a:p>
                  </a:txBody>
                  <a:tcPr marL="0" marR="0" marT="2222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hMerge="1">
                  <a:txBody>
                    <a:bodyPr/>
                    <a:lstStyle/>
                    <a:p>
                      <a:endParaRPr/>
                    </a:p>
                  </a:txBody>
                  <a:tcPr marL="0" marR="0" marT="0" marB="0"/>
                </a:tc>
                <a:extLst>
                  <a:ext uri="{0D108BD9-81ED-4DB2-BD59-A6C34878D82A}">
                    <a16:rowId xmlns:a16="http://schemas.microsoft.com/office/drawing/2014/main" val="10005"/>
                  </a:ext>
                </a:extLst>
              </a:tr>
              <a:tr h="304800">
                <a:tc gridSpan="2">
                  <a:txBody>
                    <a:bodyPr/>
                    <a:lstStyle/>
                    <a:p>
                      <a:pPr lvl="0"/>
                      <a:r>
                        <a:rPr lang="es-ES_tradnl" sz="1200" dirty="0">
                          <a:solidFill>
                            <a:schemeClr val="tx1"/>
                          </a:solidFill>
                          <a:effectLst/>
                          <a:latin typeface="Verdana" panose="020B0604030504040204" pitchFamily="34" charset="0"/>
                          <a:ea typeface="Verdana" panose="020B0604030504040204" pitchFamily="34" charset="0"/>
                          <a:cs typeface="Verdana" panose="020B0604030504040204" pitchFamily="34" charset="0"/>
                        </a:rPr>
                        <a:t>Escribe correctamente cada letra de su nombre.</a:t>
                      </a:r>
                      <a:endParaRPr lang="es-MX" sz="1200" dirty="0">
                        <a:solidFill>
                          <a:schemeClr val="tx1"/>
                        </a:solidFill>
                        <a:effectLst/>
                        <a:latin typeface="Verdana" panose="020B0604030504040204" pitchFamily="34" charset="0"/>
                        <a:ea typeface="Verdana" panose="020B0604030504040204" pitchFamily="34" charset="0"/>
                        <a:cs typeface="Verdana" panose="020B0604030504040204" pitchFamily="34" charset="0"/>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hMerge="1">
                  <a:txBody>
                    <a:bodyPr/>
                    <a:lstStyle/>
                    <a:p>
                      <a:endParaRPr/>
                    </a:p>
                  </a:txBody>
                  <a:tcPr marL="0" marR="0" marT="0" marB="0"/>
                </a:tc>
                <a:extLst>
                  <a:ext uri="{0D108BD9-81ED-4DB2-BD59-A6C34878D82A}">
                    <a16:rowId xmlns:a16="http://schemas.microsoft.com/office/drawing/2014/main" val="10006"/>
                  </a:ext>
                </a:extLst>
              </a:tr>
              <a:tr h="304800">
                <a:tc gridSpan="2">
                  <a:txBody>
                    <a:bodyPr/>
                    <a:lstStyle/>
                    <a:p>
                      <a:pPr lvl="0"/>
                      <a:r>
                        <a:rPr lang="es-MX" sz="1200" dirty="0">
                          <a:solidFill>
                            <a:schemeClr val="tx1"/>
                          </a:solidFill>
                          <a:effectLst/>
                          <a:latin typeface="Verdana" panose="020B0604030504040204" pitchFamily="34" charset="0"/>
                          <a:ea typeface="Verdana" panose="020B0604030504040204" pitchFamily="34" charset="0"/>
                          <a:cs typeface="Verdana" panose="020B0604030504040204" pitchFamily="34" charset="0"/>
                        </a:rPr>
                        <a:t>Identifica que letras componen su nombre.</a:t>
                      </a: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cap="flat" cmpd="sng" algn="ctr">
                      <a:solidFill>
                        <a:srgbClr val="000000"/>
                      </a:solidFill>
                      <a:prstDash val="solid"/>
                      <a:round/>
                      <a:headEnd type="none" w="med" len="med"/>
                      <a:tailEnd type="none" w="med" len="med"/>
                    </a:lnB>
                  </a:tcPr>
                </a:tc>
                <a:tc hMerge="1">
                  <a:txBody>
                    <a:bodyPr/>
                    <a:lstStyle/>
                    <a:p>
                      <a:endParaRPr/>
                    </a:p>
                  </a:txBody>
                  <a:tcPr marL="0" marR="0" marT="0" marB="0"/>
                </a:tc>
                <a:extLst>
                  <a:ext uri="{0D108BD9-81ED-4DB2-BD59-A6C34878D82A}">
                    <a16:rowId xmlns:a16="http://schemas.microsoft.com/office/drawing/2014/main" val="10007"/>
                  </a:ext>
                </a:extLst>
              </a:tr>
              <a:tr h="304800">
                <a:tc gridSpan="2">
                  <a:txBody>
                    <a:bodyPr/>
                    <a:lstStyle/>
                    <a:p>
                      <a:pPr lvl="0"/>
                      <a:r>
                        <a:rPr lang="es-MX" sz="1200" dirty="0">
                          <a:solidFill>
                            <a:schemeClr val="tx1"/>
                          </a:solidFill>
                          <a:effectLst/>
                          <a:latin typeface="Verdana" panose="020B0604030504040204" pitchFamily="34" charset="0"/>
                          <a:ea typeface="Verdana" panose="020B0604030504040204" pitchFamily="34" charset="0"/>
                          <a:cs typeface="Verdana" panose="020B0604030504040204" pitchFamily="34" charset="0"/>
                        </a:rPr>
                        <a:t>Relaciona el sonido con la figura de la letra. </a:t>
                      </a: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hMerge="1">
                  <a:txBody>
                    <a:bodyPr/>
                    <a:lstStyle/>
                    <a:p>
                      <a:endParaRPr lang="es-MX"/>
                    </a:p>
                  </a:txBody>
                  <a:tcPr/>
                </a:tc>
                <a:extLst>
                  <a:ext uri="{0D108BD9-81ED-4DB2-BD59-A6C34878D82A}">
                    <a16:rowId xmlns:a16="http://schemas.microsoft.com/office/drawing/2014/main" val="2892156038"/>
                  </a:ext>
                </a:extLst>
              </a:tr>
            </a:tbl>
          </a:graphicData>
        </a:graphic>
      </p:graphicFrame>
      <p:sp>
        <p:nvSpPr>
          <p:cNvPr id="15" name="object 9">
            <a:extLst>
              <a:ext uri="{FF2B5EF4-FFF2-40B4-BE49-F238E27FC236}">
                <a16:creationId xmlns:a16="http://schemas.microsoft.com/office/drawing/2014/main" id="{B17C13A9-7BBC-4EC5-8FC7-EDCC41A786F3}"/>
              </a:ext>
            </a:extLst>
          </p:cNvPr>
          <p:cNvSpPr txBox="1"/>
          <p:nvPr/>
        </p:nvSpPr>
        <p:spPr>
          <a:xfrm>
            <a:off x="189979" y="8008640"/>
            <a:ext cx="6465570" cy="369332"/>
          </a:xfrm>
          <a:prstGeom prst="rect">
            <a:avLst/>
          </a:prstGeom>
          <a:ln w="12700">
            <a:solidFill>
              <a:srgbClr val="000000"/>
            </a:solidFill>
          </a:ln>
        </p:spPr>
        <p:txBody>
          <a:bodyPr vert="horz" wrap="square" lIns="0" tIns="0" rIns="0" bIns="0" rtlCol="0">
            <a:spAutoFit/>
          </a:bodyPr>
          <a:lstStyle/>
          <a:p>
            <a:pPr marL="59055"/>
            <a:r>
              <a:rPr sz="1200" b="1" spc="-140" dirty="0">
                <a:latin typeface="Verdana"/>
                <a:cs typeface="Verdana"/>
              </a:rPr>
              <a:t>D</a:t>
            </a:r>
            <a:r>
              <a:rPr sz="1200" b="1" spc="-95" dirty="0">
                <a:latin typeface="Verdana"/>
                <a:cs typeface="Verdana"/>
              </a:rPr>
              <a:t>e</a:t>
            </a:r>
            <a:r>
              <a:rPr sz="1200" b="1" spc="-90" dirty="0">
                <a:latin typeface="Verdana"/>
                <a:cs typeface="Verdana"/>
              </a:rPr>
              <a:t>s</a:t>
            </a:r>
            <a:r>
              <a:rPr sz="1200" b="1" spc="-70" dirty="0">
                <a:latin typeface="Verdana"/>
                <a:cs typeface="Verdana"/>
              </a:rPr>
              <a:t>c</a:t>
            </a:r>
            <a:r>
              <a:rPr sz="1200" b="1" spc="-65" dirty="0">
                <a:latin typeface="Verdana"/>
                <a:cs typeface="Verdana"/>
              </a:rPr>
              <a:t>r</a:t>
            </a:r>
            <a:r>
              <a:rPr sz="1200" b="1" spc="-70" dirty="0">
                <a:latin typeface="Verdana"/>
                <a:cs typeface="Verdana"/>
              </a:rPr>
              <a:t>ib</a:t>
            </a:r>
            <a:r>
              <a:rPr sz="1200" b="1" spc="-20" dirty="0">
                <a:latin typeface="Verdana"/>
                <a:cs typeface="Verdana"/>
              </a:rPr>
              <a:t>e</a:t>
            </a:r>
            <a:r>
              <a:rPr sz="1200" b="1" spc="-75" dirty="0">
                <a:latin typeface="Verdana"/>
                <a:cs typeface="Verdana"/>
              </a:rPr>
              <a:t> </a:t>
            </a:r>
            <a:r>
              <a:rPr sz="1200" b="1" spc="-60" dirty="0">
                <a:latin typeface="Verdana"/>
                <a:cs typeface="Verdana"/>
              </a:rPr>
              <a:t>el</a:t>
            </a:r>
            <a:r>
              <a:rPr sz="1200" b="1" spc="-80" dirty="0">
                <a:latin typeface="Verdana"/>
                <a:cs typeface="Verdana"/>
              </a:rPr>
              <a:t> </a:t>
            </a:r>
            <a:r>
              <a:rPr sz="1200" b="1" spc="-30" dirty="0">
                <a:latin typeface="Verdana"/>
                <a:cs typeface="Verdana"/>
              </a:rPr>
              <a:t>p</a:t>
            </a:r>
            <a:r>
              <a:rPr sz="1200" b="1" spc="-185" dirty="0">
                <a:latin typeface="Verdana"/>
                <a:cs typeface="Verdana"/>
              </a:rPr>
              <a:t>r</a:t>
            </a:r>
            <a:r>
              <a:rPr sz="1200" b="1" dirty="0">
                <a:latin typeface="Verdana"/>
                <a:cs typeface="Verdana"/>
              </a:rPr>
              <a:t>o</a:t>
            </a:r>
            <a:r>
              <a:rPr sz="1200" b="1" spc="5" dirty="0">
                <a:latin typeface="Verdana"/>
                <a:cs typeface="Verdana"/>
              </a:rPr>
              <a:t>c</a:t>
            </a:r>
            <a:r>
              <a:rPr sz="1200" b="1" spc="-95" dirty="0">
                <a:latin typeface="Verdana"/>
                <a:cs typeface="Verdana"/>
              </a:rPr>
              <a:t>e</a:t>
            </a:r>
            <a:r>
              <a:rPr sz="1200" b="1" spc="-90" dirty="0">
                <a:latin typeface="Verdana"/>
                <a:cs typeface="Verdana"/>
              </a:rPr>
              <a:t>s</a:t>
            </a:r>
            <a:r>
              <a:rPr sz="1200" b="1" spc="-45" dirty="0">
                <a:latin typeface="Verdana"/>
                <a:cs typeface="Verdana"/>
              </a:rPr>
              <a:t>o</a:t>
            </a:r>
            <a:r>
              <a:rPr sz="1200" b="1" spc="-100" dirty="0">
                <a:latin typeface="Verdana"/>
                <a:cs typeface="Verdana"/>
              </a:rPr>
              <a:t> </a:t>
            </a:r>
            <a:r>
              <a:rPr sz="1200" b="1" spc="-30" dirty="0">
                <a:latin typeface="Verdana"/>
                <a:cs typeface="Verdana"/>
              </a:rPr>
              <a:t>d</a:t>
            </a:r>
            <a:r>
              <a:rPr sz="1200" b="1" spc="-85" dirty="0">
                <a:latin typeface="Verdana"/>
                <a:cs typeface="Verdana"/>
              </a:rPr>
              <a:t>e</a:t>
            </a:r>
            <a:r>
              <a:rPr sz="1200" b="1" spc="-45" dirty="0">
                <a:latin typeface="Verdana"/>
                <a:cs typeface="Verdana"/>
              </a:rPr>
              <a:t>l</a:t>
            </a:r>
            <a:r>
              <a:rPr sz="1200" b="1" spc="-100" dirty="0">
                <a:latin typeface="Verdana"/>
                <a:cs typeface="Verdana"/>
              </a:rPr>
              <a:t> </a:t>
            </a:r>
            <a:r>
              <a:rPr sz="1200" b="1" spc="-25" dirty="0" err="1">
                <a:latin typeface="Verdana"/>
                <a:cs typeface="Verdana"/>
              </a:rPr>
              <a:t>a</a:t>
            </a:r>
            <a:r>
              <a:rPr sz="1200" b="1" spc="-70" dirty="0" err="1">
                <a:latin typeface="Verdana"/>
                <a:cs typeface="Verdana"/>
              </a:rPr>
              <a:t>l</a:t>
            </a:r>
            <a:r>
              <a:rPr sz="1200" b="1" spc="-155" dirty="0" err="1">
                <a:latin typeface="Verdana"/>
                <a:cs typeface="Verdana"/>
              </a:rPr>
              <a:t>u</a:t>
            </a:r>
            <a:r>
              <a:rPr sz="1200" b="1" spc="-130" dirty="0" err="1">
                <a:latin typeface="Verdana"/>
                <a:cs typeface="Verdana"/>
              </a:rPr>
              <a:t>m</a:t>
            </a:r>
            <a:r>
              <a:rPr sz="1200" b="1" spc="-120" dirty="0" err="1">
                <a:latin typeface="Verdana"/>
                <a:cs typeface="Verdana"/>
              </a:rPr>
              <a:t>n</a:t>
            </a:r>
            <a:r>
              <a:rPr sz="1200" b="1" spc="-40" dirty="0" err="1">
                <a:latin typeface="Verdana"/>
                <a:cs typeface="Verdana"/>
              </a:rPr>
              <a:t>o</a:t>
            </a:r>
            <a:r>
              <a:rPr sz="1200" b="1" spc="-125" dirty="0">
                <a:latin typeface="Verdana"/>
                <a:cs typeface="Verdana"/>
              </a:rPr>
              <a:t>:</a:t>
            </a:r>
            <a:r>
              <a:rPr lang="es-ES_tradnl" sz="1200" b="1" spc="-125" dirty="0">
                <a:latin typeface="Verdana"/>
                <a:cs typeface="Verdana"/>
              </a:rPr>
              <a:t> </a:t>
            </a:r>
            <a:r>
              <a:rPr lang="es-ES_tradnl" sz="1200" spc="-120" dirty="0">
                <a:latin typeface="Verdana"/>
                <a:cs typeface="Verdana"/>
              </a:rPr>
              <a:t>Cuenta los elementos de cada colección y logra escribir el símbolo, identifica que colección cuenta con mayor cantidad de elementos.</a:t>
            </a:r>
            <a:endParaRPr sz="1200" dirty="0">
              <a:latin typeface="Verdana"/>
              <a:cs typeface="Verdana"/>
            </a:endParaRPr>
          </a:p>
        </p:txBody>
      </p:sp>
      <p:sp>
        <p:nvSpPr>
          <p:cNvPr id="16" name="object 10">
            <a:extLst>
              <a:ext uri="{FF2B5EF4-FFF2-40B4-BE49-F238E27FC236}">
                <a16:creationId xmlns:a16="http://schemas.microsoft.com/office/drawing/2014/main" id="{8C331152-2BBA-472D-A9D0-989EFC91AFC3}"/>
              </a:ext>
            </a:extLst>
          </p:cNvPr>
          <p:cNvSpPr txBox="1"/>
          <p:nvPr/>
        </p:nvSpPr>
        <p:spPr>
          <a:xfrm>
            <a:off x="189979" y="8630695"/>
            <a:ext cx="6465570" cy="369332"/>
          </a:xfrm>
          <a:prstGeom prst="rect">
            <a:avLst/>
          </a:prstGeom>
          <a:ln w="12700">
            <a:solidFill>
              <a:srgbClr val="000000"/>
            </a:solidFill>
          </a:ln>
        </p:spPr>
        <p:txBody>
          <a:bodyPr vert="horz" wrap="square" lIns="0" tIns="0" rIns="0" bIns="0" rtlCol="0">
            <a:spAutoFit/>
          </a:bodyPr>
          <a:lstStyle/>
          <a:p>
            <a:pPr marL="59055"/>
            <a:r>
              <a:rPr sz="1200" b="1" spc="65" dirty="0">
                <a:latin typeface="Verdana"/>
                <a:cs typeface="Verdana"/>
              </a:rPr>
              <a:t>C</a:t>
            </a:r>
            <a:r>
              <a:rPr sz="1200" b="1" spc="-35" dirty="0">
                <a:latin typeface="Verdana"/>
                <a:cs typeface="Verdana"/>
              </a:rPr>
              <a:t>l</a:t>
            </a:r>
            <a:r>
              <a:rPr sz="1200" b="1" spc="-90" dirty="0">
                <a:latin typeface="Verdana"/>
                <a:cs typeface="Verdana"/>
              </a:rPr>
              <a:t>a</a:t>
            </a:r>
            <a:r>
              <a:rPr sz="1200" b="1" spc="-165" dirty="0">
                <a:latin typeface="Verdana"/>
                <a:cs typeface="Verdana"/>
              </a:rPr>
              <a:t>s</a:t>
            </a:r>
            <a:r>
              <a:rPr sz="1200" b="1" spc="-20" dirty="0">
                <a:latin typeface="Verdana"/>
                <a:cs typeface="Verdana"/>
              </a:rPr>
              <a:t>e</a:t>
            </a:r>
            <a:r>
              <a:rPr sz="1200" b="1" spc="-80" dirty="0">
                <a:latin typeface="Verdana"/>
                <a:cs typeface="Verdana"/>
              </a:rPr>
              <a:t> </a:t>
            </a:r>
            <a:r>
              <a:rPr sz="1200" b="1" spc="-145" dirty="0">
                <a:latin typeface="Verdana"/>
                <a:cs typeface="Verdana"/>
              </a:rPr>
              <a:t>z</a:t>
            </a:r>
            <a:r>
              <a:rPr sz="1200" b="1" spc="-50" dirty="0">
                <a:latin typeface="Verdana"/>
                <a:cs typeface="Verdana"/>
              </a:rPr>
              <a:t>o</a:t>
            </a:r>
            <a:r>
              <a:rPr sz="1200" b="1" spc="-45" dirty="0">
                <a:latin typeface="Verdana"/>
                <a:cs typeface="Verdana"/>
              </a:rPr>
              <a:t>o</a:t>
            </a:r>
            <a:r>
              <a:rPr sz="1200" b="1" spc="-125" dirty="0">
                <a:latin typeface="Verdana"/>
                <a:cs typeface="Verdana"/>
              </a:rPr>
              <a:t>m:</a:t>
            </a:r>
            <a:r>
              <a:rPr lang="es-MX" sz="1200" b="1" spc="-125" dirty="0">
                <a:latin typeface="Verdana"/>
                <a:cs typeface="Verdana"/>
              </a:rPr>
              <a:t> </a:t>
            </a:r>
            <a:r>
              <a:rPr lang="es-ES_tradnl" sz="1200" spc="-120" dirty="0">
                <a:latin typeface="Verdana"/>
                <a:cs typeface="Verdana"/>
              </a:rPr>
              <a:t>Se mostró participativo y entusiasta por realizar las actividades del diagnostico individual.</a:t>
            </a:r>
            <a:endParaRPr sz="1200" dirty="0">
              <a:latin typeface="Verdana"/>
              <a:cs typeface="Verdana"/>
            </a:endParaRPr>
          </a:p>
        </p:txBody>
      </p:sp>
      <p:sp>
        <p:nvSpPr>
          <p:cNvPr id="17" name="object 4">
            <a:extLst>
              <a:ext uri="{FF2B5EF4-FFF2-40B4-BE49-F238E27FC236}">
                <a16:creationId xmlns:a16="http://schemas.microsoft.com/office/drawing/2014/main" id="{68C4F462-4C03-4695-9125-65885992FE15}"/>
              </a:ext>
            </a:extLst>
          </p:cNvPr>
          <p:cNvSpPr txBox="1"/>
          <p:nvPr/>
        </p:nvSpPr>
        <p:spPr>
          <a:xfrm>
            <a:off x="3386669" y="1043027"/>
            <a:ext cx="3174365" cy="442429"/>
          </a:xfrm>
          <a:prstGeom prst="rect">
            <a:avLst/>
          </a:prstGeom>
        </p:spPr>
        <p:txBody>
          <a:bodyPr vert="horz" wrap="square" lIns="0" tIns="11430" rIns="0" bIns="0" rtlCol="0">
            <a:spAutoFit/>
          </a:bodyPr>
          <a:lstStyle/>
          <a:p>
            <a:pPr marL="12700" algn="ctr">
              <a:lnSpc>
                <a:spcPct val="100000"/>
              </a:lnSpc>
              <a:spcBef>
                <a:spcPts val="90"/>
              </a:spcBef>
            </a:pPr>
            <a:r>
              <a:rPr sz="1400" spc="-30" dirty="0">
                <a:highlight>
                  <a:srgbClr val="FF0000"/>
                </a:highlight>
                <a:latin typeface="Trebuchet MS"/>
                <a:cs typeface="Trebuchet MS"/>
              </a:rPr>
              <a:t>Fecha:</a:t>
            </a:r>
            <a:r>
              <a:rPr sz="1400" spc="50" dirty="0">
                <a:highlight>
                  <a:srgbClr val="FF0000"/>
                </a:highlight>
                <a:latin typeface="Trebuchet MS"/>
                <a:cs typeface="Trebuchet MS"/>
              </a:rPr>
              <a:t> </a:t>
            </a:r>
            <a:r>
              <a:rPr sz="1400" spc="125" dirty="0">
                <a:highlight>
                  <a:srgbClr val="FF0000"/>
                </a:highlight>
                <a:latin typeface="Trebuchet MS"/>
                <a:cs typeface="Trebuchet MS"/>
              </a:rPr>
              <a:t>semana</a:t>
            </a:r>
            <a:r>
              <a:rPr sz="1400" spc="45" dirty="0">
                <a:highlight>
                  <a:srgbClr val="FF0000"/>
                </a:highlight>
                <a:latin typeface="Trebuchet MS"/>
                <a:cs typeface="Trebuchet MS"/>
              </a:rPr>
              <a:t> </a:t>
            </a:r>
            <a:r>
              <a:rPr sz="1400" spc="-15" dirty="0">
                <a:highlight>
                  <a:srgbClr val="FF0000"/>
                </a:highlight>
                <a:latin typeface="Trebuchet MS"/>
                <a:cs typeface="Trebuchet MS"/>
              </a:rPr>
              <a:t>del</a:t>
            </a:r>
            <a:r>
              <a:rPr sz="1400" spc="15" dirty="0">
                <a:highlight>
                  <a:srgbClr val="FF0000"/>
                </a:highlight>
                <a:latin typeface="Trebuchet MS"/>
                <a:cs typeface="Trebuchet MS"/>
              </a:rPr>
              <a:t> </a:t>
            </a:r>
            <a:r>
              <a:rPr lang="es-MX" sz="1400" spc="25" dirty="0">
                <a:highlight>
                  <a:srgbClr val="FF0000"/>
                </a:highlight>
                <a:latin typeface="Trebuchet MS"/>
                <a:cs typeface="Trebuchet MS"/>
              </a:rPr>
              <a:t>06 al 10 de septiembre del 2021</a:t>
            </a:r>
            <a:endParaRPr sz="1400" dirty="0">
              <a:highlight>
                <a:srgbClr val="FF0000"/>
              </a:highlight>
              <a:latin typeface="Trebuchet MS"/>
              <a:cs typeface="Trebuchet MS"/>
            </a:endParaRPr>
          </a:p>
        </p:txBody>
      </p:sp>
    </p:spTree>
    <p:extLst>
      <p:ext uri="{BB962C8B-B14F-4D97-AF65-F5344CB8AC3E}">
        <p14:creationId xmlns:p14="http://schemas.microsoft.com/office/powerpoint/2010/main" val="334959241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11430" rIns="0" bIns="0" rtlCol="0">
            <a:spAutoFit/>
          </a:bodyPr>
          <a:lstStyle/>
          <a:p>
            <a:pPr marL="285115">
              <a:lnSpc>
                <a:spcPct val="100000"/>
              </a:lnSpc>
              <a:spcBef>
                <a:spcPts val="90"/>
              </a:spcBef>
            </a:pPr>
            <a:r>
              <a:rPr spc="-10" dirty="0"/>
              <a:t>EVALUACIÓN</a:t>
            </a:r>
            <a:r>
              <a:rPr spc="20" dirty="0"/>
              <a:t> </a:t>
            </a:r>
            <a:r>
              <a:rPr spc="25" dirty="0"/>
              <a:t>CONTINUA</a:t>
            </a:r>
          </a:p>
        </p:txBody>
      </p:sp>
      <p:sp>
        <p:nvSpPr>
          <p:cNvPr id="3" name="object 3"/>
          <p:cNvSpPr txBox="1"/>
          <p:nvPr/>
        </p:nvSpPr>
        <p:spPr>
          <a:xfrm>
            <a:off x="457200" y="983861"/>
            <a:ext cx="2621484" cy="442429"/>
          </a:xfrm>
          <a:prstGeom prst="rect">
            <a:avLst/>
          </a:prstGeom>
        </p:spPr>
        <p:txBody>
          <a:bodyPr vert="horz" wrap="square" lIns="0" tIns="11430" rIns="0" bIns="0" rtlCol="0">
            <a:spAutoFit/>
          </a:bodyPr>
          <a:lstStyle/>
          <a:p>
            <a:pPr marL="12700">
              <a:lnSpc>
                <a:spcPct val="100000"/>
              </a:lnSpc>
              <a:spcBef>
                <a:spcPts val="90"/>
              </a:spcBef>
              <a:tabLst>
                <a:tab pos="927100" algn="l"/>
              </a:tabLst>
            </a:pPr>
            <a:r>
              <a:rPr sz="1400" spc="130" dirty="0">
                <a:latin typeface="Trebuchet MS" panose="020B0603020202020204" pitchFamily="34" charset="0"/>
                <a:cs typeface="Trebuchet MS"/>
              </a:rPr>
              <a:t>A</a:t>
            </a:r>
            <a:r>
              <a:rPr sz="1400" spc="85" dirty="0">
                <a:latin typeface="Trebuchet MS" panose="020B0603020202020204" pitchFamily="34" charset="0"/>
                <a:cs typeface="Trebuchet MS"/>
              </a:rPr>
              <a:t>l</a:t>
            </a:r>
            <a:r>
              <a:rPr sz="1400" spc="95" dirty="0">
                <a:latin typeface="Trebuchet MS" panose="020B0603020202020204" pitchFamily="34" charset="0"/>
                <a:cs typeface="Trebuchet MS"/>
              </a:rPr>
              <a:t>u</a:t>
            </a:r>
            <a:r>
              <a:rPr lang="es-MX" sz="1400" spc="345" dirty="0">
                <a:latin typeface="Trebuchet MS" panose="020B0603020202020204" pitchFamily="34" charset="0"/>
                <a:cs typeface="Trebuchet MS"/>
              </a:rPr>
              <a:t>m</a:t>
            </a:r>
            <a:r>
              <a:rPr sz="1400" spc="235" dirty="0">
                <a:latin typeface="Trebuchet MS" panose="020B0603020202020204" pitchFamily="34" charset="0"/>
                <a:cs typeface="Trebuchet MS"/>
              </a:rPr>
              <a:t>n</a:t>
            </a:r>
            <a:r>
              <a:rPr sz="1400" spc="-110" dirty="0">
                <a:latin typeface="Trebuchet MS" panose="020B0603020202020204" pitchFamily="34" charset="0"/>
                <a:cs typeface="Trebuchet MS"/>
              </a:rPr>
              <a:t>o</a:t>
            </a:r>
            <a:r>
              <a:rPr sz="1400" spc="-60" dirty="0">
                <a:latin typeface="Trebuchet MS" panose="020B0603020202020204" pitchFamily="34" charset="0"/>
                <a:cs typeface="Trebuchet MS"/>
              </a:rPr>
              <a:t>:</a:t>
            </a:r>
            <a:r>
              <a:rPr lang="es-MX" sz="1400" spc="-60" dirty="0">
                <a:latin typeface="Trebuchet MS" panose="020B0603020202020204" pitchFamily="34" charset="0"/>
                <a:cs typeface="Trebuchet MS"/>
              </a:rPr>
              <a:t> </a:t>
            </a:r>
            <a:r>
              <a:rPr lang="es-MX" sz="1400" spc="-60" dirty="0">
                <a:latin typeface="Trebuchet MS" panose="020B0603020202020204" pitchFamily="34" charset="0"/>
                <a:cs typeface="Times New Roman" panose="02020603050405020304" pitchFamily="18" charset="0"/>
              </a:rPr>
              <a:t>Hernández</a:t>
            </a:r>
            <a:r>
              <a:rPr lang="es-MX" sz="1400" dirty="0">
                <a:effectLst/>
                <a:latin typeface="Trebuchet MS" panose="020B0603020202020204" pitchFamily="34" charset="0"/>
                <a:ea typeface="Calibri" panose="020F0502020204030204" pitchFamily="34" charset="0"/>
                <a:cs typeface="Times New Roman" panose="02020603050405020304" pitchFamily="18" charset="0"/>
              </a:rPr>
              <a:t> </a:t>
            </a:r>
            <a:r>
              <a:rPr lang="es-MX" sz="1400" dirty="0">
                <a:latin typeface="Trebuchet MS" panose="020B0603020202020204" pitchFamily="34" charset="0"/>
                <a:ea typeface="Calibri" panose="020F0502020204030204" pitchFamily="34" charset="0"/>
                <a:cs typeface="Times New Roman" panose="02020603050405020304" pitchFamily="18" charset="0"/>
              </a:rPr>
              <a:t>Hernández</a:t>
            </a:r>
            <a:r>
              <a:rPr lang="es-MX" sz="1400" dirty="0">
                <a:effectLst/>
                <a:latin typeface="Trebuchet MS" panose="020B0603020202020204" pitchFamily="34" charset="0"/>
                <a:ea typeface="Calibri" panose="020F0502020204030204" pitchFamily="34" charset="0"/>
                <a:cs typeface="Times New Roman" panose="02020603050405020304" pitchFamily="18" charset="0"/>
              </a:rPr>
              <a:t> </a:t>
            </a:r>
            <a:r>
              <a:rPr lang="es-MX" sz="1400" dirty="0">
                <a:latin typeface="Trebuchet MS" panose="020B0603020202020204" pitchFamily="34" charset="0"/>
                <a:ea typeface="Calibri" panose="020F0502020204030204" pitchFamily="34" charset="0"/>
                <a:cs typeface="Times New Roman" panose="02020603050405020304" pitchFamily="18" charset="0"/>
              </a:rPr>
              <a:t>Jesús</a:t>
            </a:r>
            <a:r>
              <a:rPr lang="es-MX" sz="1400" dirty="0">
                <a:effectLst/>
                <a:latin typeface="Trebuchet MS" panose="020B0603020202020204" pitchFamily="34" charset="0"/>
                <a:ea typeface="Calibri" panose="020F0502020204030204" pitchFamily="34" charset="0"/>
                <a:cs typeface="Times New Roman" panose="02020603050405020304" pitchFamily="18" charset="0"/>
              </a:rPr>
              <a:t> </a:t>
            </a:r>
            <a:r>
              <a:rPr lang="es-MX" sz="1400" dirty="0">
                <a:latin typeface="Trebuchet MS" panose="020B0603020202020204" pitchFamily="34" charset="0"/>
                <a:ea typeface="Calibri" panose="020F0502020204030204" pitchFamily="34" charset="0"/>
                <a:cs typeface="Times New Roman" panose="02020603050405020304" pitchFamily="18" charset="0"/>
              </a:rPr>
              <a:t>A</a:t>
            </a:r>
            <a:r>
              <a:rPr lang="es-MX" sz="1400" dirty="0">
                <a:effectLst/>
                <a:latin typeface="Trebuchet MS" panose="020B0603020202020204" pitchFamily="34" charset="0"/>
                <a:ea typeface="Calibri" panose="020F0502020204030204" pitchFamily="34" charset="0"/>
                <a:cs typeface="Times New Roman" panose="02020603050405020304" pitchFamily="18" charset="0"/>
              </a:rPr>
              <a:t>zael</a:t>
            </a:r>
            <a:endParaRPr sz="1400" dirty="0">
              <a:latin typeface="Trebuchet MS" panose="020B0603020202020204" pitchFamily="34" charset="0"/>
              <a:cs typeface="Trebuchet MS"/>
            </a:endParaRPr>
          </a:p>
        </p:txBody>
      </p:sp>
      <p:sp>
        <p:nvSpPr>
          <p:cNvPr id="4" name="object 4"/>
          <p:cNvSpPr txBox="1"/>
          <p:nvPr/>
        </p:nvSpPr>
        <p:spPr>
          <a:xfrm>
            <a:off x="3406722" y="1045415"/>
            <a:ext cx="3174365" cy="442429"/>
          </a:xfrm>
          <a:prstGeom prst="rect">
            <a:avLst/>
          </a:prstGeom>
        </p:spPr>
        <p:txBody>
          <a:bodyPr vert="horz" wrap="square" lIns="0" tIns="11430" rIns="0" bIns="0" rtlCol="0">
            <a:spAutoFit/>
          </a:bodyPr>
          <a:lstStyle/>
          <a:p>
            <a:pPr marL="12700" algn="ctr">
              <a:lnSpc>
                <a:spcPct val="100000"/>
              </a:lnSpc>
              <a:spcBef>
                <a:spcPts val="90"/>
              </a:spcBef>
            </a:pPr>
            <a:r>
              <a:rPr sz="1400" spc="-30" dirty="0">
                <a:highlight>
                  <a:srgbClr val="00FF00"/>
                </a:highlight>
                <a:latin typeface="Trebuchet MS"/>
                <a:cs typeface="Trebuchet MS"/>
              </a:rPr>
              <a:t>Fecha:</a:t>
            </a:r>
            <a:r>
              <a:rPr sz="1400" spc="50" dirty="0">
                <a:highlight>
                  <a:srgbClr val="00FF00"/>
                </a:highlight>
                <a:latin typeface="Trebuchet MS"/>
                <a:cs typeface="Trebuchet MS"/>
              </a:rPr>
              <a:t> </a:t>
            </a:r>
            <a:r>
              <a:rPr sz="1400" spc="125" dirty="0">
                <a:highlight>
                  <a:srgbClr val="00FF00"/>
                </a:highlight>
                <a:latin typeface="Trebuchet MS"/>
                <a:cs typeface="Trebuchet MS"/>
              </a:rPr>
              <a:t>semana</a:t>
            </a:r>
            <a:r>
              <a:rPr sz="1400" spc="45" dirty="0">
                <a:highlight>
                  <a:srgbClr val="00FF00"/>
                </a:highlight>
                <a:latin typeface="Trebuchet MS"/>
                <a:cs typeface="Trebuchet MS"/>
              </a:rPr>
              <a:t> </a:t>
            </a:r>
            <a:r>
              <a:rPr sz="1400" spc="-15" dirty="0">
                <a:highlight>
                  <a:srgbClr val="00FF00"/>
                </a:highlight>
                <a:latin typeface="Trebuchet MS"/>
                <a:cs typeface="Trebuchet MS"/>
              </a:rPr>
              <a:t>del</a:t>
            </a:r>
            <a:r>
              <a:rPr sz="1400" spc="15" dirty="0">
                <a:highlight>
                  <a:srgbClr val="00FF00"/>
                </a:highlight>
                <a:latin typeface="Trebuchet MS"/>
                <a:cs typeface="Trebuchet MS"/>
              </a:rPr>
              <a:t> </a:t>
            </a:r>
            <a:r>
              <a:rPr lang="es-MX" sz="1400" spc="25" dirty="0">
                <a:highlight>
                  <a:srgbClr val="00FF00"/>
                </a:highlight>
                <a:latin typeface="Trebuchet MS"/>
                <a:cs typeface="Trebuchet MS"/>
              </a:rPr>
              <a:t>6 al 10 de septiembre del 2021</a:t>
            </a:r>
            <a:endParaRPr sz="1400" dirty="0">
              <a:highlight>
                <a:srgbClr val="00FF00"/>
              </a:highlight>
              <a:latin typeface="Trebuchet MS"/>
              <a:cs typeface="Trebuchet MS"/>
            </a:endParaRPr>
          </a:p>
        </p:txBody>
      </p:sp>
      <p:graphicFrame>
        <p:nvGraphicFramePr>
          <p:cNvPr id="11" name="object 5">
            <a:extLst>
              <a:ext uri="{FF2B5EF4-FFF2-40B4-BE49-F238E27FC236}">
                <a16:creationId xmlns:a16="http://schemas.microsoft.com/office/drawing/2014/main" id="{DDC7F346-BC42-42ED-8BEE-B26E48387662}"/>
              </a:ext>
            </a:extLst>
          </p:cNvPr>
          <p:cNvGraphicFramePr>
            <a:graphicFrameLocks noGrp="1"/>
          </p:cNvGraphicFramePr>
          <p:nvPr>
            <p:extLst>
              <p:ext uri="{D42A27DB-BD31-4B8C-83A1-F6EECF244321}">
                <p14:modId xmlns:p14="http://schemas.microsoft.com/office/powerpoint/2010/main" val="2322105372"/>
              </p:ext>
            </p:extLst>
          </p:nvPr>
        </p:nvGraphicFramePr>
        <p:xfrm>
          <a:off x="189979" y="1540138"/>
          <a:ext cx="6465570" cy="1019085"/>
        </p:xfrm>
        <a:graphic>
          <a:graphicData uri="http://schemas.openxmlformats.org/drawingml/2006/table">
            <a:tbl>
              <a:tblPr firstRow="1" bandRow="1">
                <a:tableStyleId>{2D5ABB26-0587-4C30-8999-92F81FD0307C}</a:tableStyleId>
              </a:tblPr>
              <a:tblGrid>
                <a:gridCol w="3030220">
                  <a:extLst>
                    <a:ext uri="{9D8B030D-6E8A-4147-A177-3AD203B41FA5}">
                      <a16:colId xmlns:a16="http://schemas.microsoft.com/office/drawing/2014/main" val="20000"/>
                    </a:ext>
                  </a:extLst>
                </a:gridCol>
                <a:gridCol w="3435350">
                  <a:extLst>
                    <a:ext uri="{9D8B030D-6E8A-4147-A177-3AD203B41FA5}">
                      <a16:colId xmlns:a16="http://schemas.microsoft.com/office/drawing/2014/main" val="20001"/>
                    </a:ext>
                  </a:extLst>
                </a:gridCol>
              </a:tblGrid>
              <a:tr h="186478">
                <a:tc gridSpan="2">
                  <a:txBody>
                    <a:bodyPr/>
                    <a:lstStyle/>
                    <a:p>
                      <a:pPr marL="58419">
                        <a:lnSpc>
                          <a:spcPts val="1080"/>
                        </a:lnSpc>
                      </a:pPr>
                      <a:r>
                        <a:rPr sz="1200" b="1" spc="-35" dirty="0">
                          <a:latin typeface="Verdana"/>
                          <a:cs typeface="Verdana"/>
                        </a:rPr>
                        <a:t>Campo</a:t>
                      </a:r>
                      <a:r>
                        <a:rPr sz="1200" b="1" spc="-70" dirty="0">
                          <a:latin typeface="Verdana"/>
                          <a:cs typeface="Verdana"/>
                        </a:rPr>
                        <a:t> </a:t>
                      </a:r>
                      <a:r>
                        <a:rPr sz="1200" b="1" spc="-100" dirty="0">
                          <a:latin typeface="Verdana"/>
                          <a:cs typeface="Verdana"/>
                        </a:rPr>
                        <a:t>formativo/área</a:t>
                      </a:r>
                      <a:r>
                        <a:rPr sz="1200" b="1" spc="-85" dirty="0">
                          <a:latin typeface="Verdana"/>
                          <a:cs typeface="Verdana"/>
                        </a:rPr>
                        <a:t> </a:t>
                      </a:r>
                      <a:r>
                        <a:rPr sz="1200" b="1" spc="-25" dirty="0">
                          <a:latin typeface="Verdana"/>
                          <a:cs typeface="Verdana"/>
                        </a:rPr>
                        <a:t>de</a:t>
                      </a:r>
                      <a:r>
                        <a:rPr sz="1200" b="1" spc="-75" dirty="0">
                          <a:latin typeface="Verdana"/>
                          <a:cs typeface="Verdana"/>
                        </a:rPr>
                        <a:t> </a:t>
                      </a:r>
                      <a:r>
                        <a:rPr sz="1200" b="1" spc="-95" dirty="0" err="1">
                          <a:latin typeface="Verdana"/>
                          <a:cs typeface="Verdana"/>
                        </a:rPr>
                        <a:t>desarrollo</a:t>
                      </a:r>
                      <a:r>
                        <a:rPr lang="es-MX" sz="1200" b="1" spc="-95" dirty="0">
                          <a:latin typeface="Verdana"/>
                          <a:cs typeface="Verdana"/>
                        </a:rPr>
                        <a:t>: </a:t>
                      </a:r>
                      <a:r>
                        <a:rPr lang="es-MX" sz="1200" b="0" spc="-95" dirty="0">
                          <a:latin typeface="Verdana"/>
                          <a:cs typeface="Verdana"/>
                        </a:rPr>
                        <a:t>Pensamiento matemático</a:t>
                      </a:r>
                      <a:endParaRPr sz="1200" dirty="0">
                        <a:latin typeface="Verdana"/>
                        <a:cs typeface="Verdana"/>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DEEBF7"/>
                    </a:solidFill>
                  </a:tcPr>
                </a:tc>
                <a:tc hMerge="1">
                  <a:txBody>
                    <a:bodyPr/>
                    <a:lstStyle/>
                    <a:p>
                      <a:endParaRPr/>
                    </a:p>
                  </a:txBody>
                  <a:tcPr marL="0" marR="0" marT="0" marB="0"/>
                </a:tc>
                <a:extLst>
                  <a:ext uri="{0D108BD9-81ED-4DB2-BD59-A6C34878D82A}">
                    <a16:rowId xmlns:a16="http://schemas.microsoft.com/office/drawing/2014/main" val="10000"/>
                  </a:ext>
                </a:extLst>
              </a:tr>
              <a:tr h="378960">
                <a:tc>
                  <a:txBody>
                    <a:bodyPr/>
                    <a:lstStyle/>
                    <a:p>
                      <a:pPr marL="458470">
                        <a:lnSpc>
                          <a:spcPts val="1165"/>
                        </a:lnSpc>
                      </a:pPr>
                      <a:r>
                        <a:rPr sz="1200" b="1" spc="-10" dirty="0">
                          <a:latin typeface="Verdana"/>
                          <a:cs typeface="Verdana"/>
                        </a:rPr>
                        <a:t>Or</a:t>
                      </a:r>
                      <a:r>
                        <a:rPr sz="1200" b="1" spc="5" dirty="0">
                          <a:latin typeface="Verdana"/>
                          <a:cs typeface="Verdana"/>
                        </a:rPr>
                        <a:t>g</a:t>
                      </a:r>
                      <a:r>
                        <a:rPr sz="1200" b="1" spc="-20" dirty="0">
                          <a:latin typeface="Verdana"/>
                          <a:cs typeface="Verdana"/>
                        </a:rPr>
                        <a:t>a</a:t>
                      </a:r>
                      <a:r>
                        <a:rPr sz="1200" b="1" spc="-10" dirty="0">
                          <a:latin typeface="Verdana"/>
                          <a:cs typeface="Verdana"/>
                        </a:rPr>
                        <a:t>n</a:t>
                      </a:r>
                      <a:r>
                        <a:rPr sz="1200" b="1" dirty="0">
                          <a:latin typeface="Verdana"/>
                          <a:cs typeface="Verdana"/>
                        </a:rPr>
                        <a:t>i</a:t>
                      </a:r>
                      <a:r>
                        <a:rPr sz="1200" b="1" spc="-10" dirty="0">
                          <a:latin typeface="Verdana"/>
                          <a:cs typeface="Verdana"/>
                        </a:rPr>
                        <a:t>z</a:t>
                      </a:r>
                      <a:r>
                        <a:rPr sz="1200" b="1" spc="-20" dirty="0">
                          <a:latin typeface="Verdana"/>
                          <a:cs typeface="Verdana"/>
                        </a:rPr>
                        <a:t>a</a:t>
                      </a:r>
                      <a:r>
                        <a:rPr sz="1200" b="1" spc="5" dirty="0">
                          <a:latin typeface="Verdana"/>
                          <a:cs typeface="Verdana"/>
                        </a:rPr>
                        <a:t>d</a:t>
                      </a:r>
                      <a:r>
                        <a:rPr sz="1200" b="1" spc="-5" dirty="0">
                          <a:latin typeface="Verdana"/>
                          <a:cs typeface="Verdana"/>
                        </a:rPr>
                        <a:t>o</a:t>
                      </a:r>
                      <a:r>
                        <a:rPr sz="1200" b="1" dirty="0">
                          <a:latin typeface="Verdana"/>
                          <a:cs typeface="Verdana"/>
                        </a:rPr>
                        <a:t>r</a:t>
                      </a:r>
                      <a:r>
                        <a:rPr sz="1200" b="1" spc="-40" dirty="0">
                          <a:latin typeface="Verdana"/>
                          <a:cs typeface="Verdana"/>
                        </a:rPr>
                        <a:t> </a:t>
                      </a:r>
                      <a:r>
                        <a:rPr sz="1200" b="1" spc="-5" dirty="0">
                          <a:latin typeface="Verdana"/>
                          <a:cs typeface="Verdana"/>
                        </a:rPr>
                        <a:t>cu</a:t>
                      </a:r>
                      <a:r>
                        <a:rPr sz="1200" b="1" spc="-15" dirty="0">
                          <a:latin typeface="Verdana"/>
                          <a:cs typeface="Verdana"/>
                        </a:rPr>
                        <a:t>r</a:t>
                      </a:r>
                      <a:r>
                        <a:rPr sz="1200" b="1" spc="-10" dirty="0">
                          <a:latin typeface="Verdana"/>
                          <a:cs typeface="Verdana"/>
                        </a:rPr>
                        <a:t>r</a:t>
                      </a:r>
                      <a:r>
                        <a:rPr sz="1200" b="1" dirty="0">
                          <a:latin typeface="Verdana"/>
                          <a:cs typeface="Verdana"/>
                        </a:rPr>
                        <a:t>ic</a:t>
                      </a:r>
                      <a:r>
                        <a:rPr sz="1200" b="1" spc="-5" dirty="0">
                          <a:latin typeface="Verdana"/>
                          <a:cs typeface="Verdana"/>
                        </a:rPr>
                        <a:t>u</a:t>
                      </a:r>
                      <a:r>
                        <a:rPr sz="1200" b="1" dirty="0">
                          <a:latin typeface="Verdana"/>
                          <a:cs typeface="Verdana"/>
                        </a:rPr>
                        <a:t>l</a:t>
                      </a:r>
                      <a:r>
                        <a:rPr sz="1200" b="1" spc="-20" dirty="0">
                          <a:latin typeface="Verdana"/>
                          <a:cs typeface="Verdana"/>
                        </a:rPr>
                        <a:t>a</a:t>
                      </a:r>
                      <a:r>
                        <a:rPr sz="1200" b="1" dirty="0">
                          <a:latin typeface="Verdana"/>
                          <a:cs typeface="Verdana"/>
                        </a:rPr>
                        <a:t>r</a:t>
                      </a:r>
                      <a:r>
                        <a:rPr sz="1200" b="1" spc="-65" dirty="0">
                          <a:latin typeface="Verdana"/>
                          <a:cs typeface="Verdana"/>
                        </a:rPr>
                        <a:t> </a:t>
                      </a:r>
                      <a:r>
                        <a:rPr sz="1200" b="1" spc="10" dirty="0">
                          <a:latin typeface="Verdana"/>
                          <a:cs typeface="Verdana"/>
                        </a:rPr>
                        <a:t>1</a:t>
                      </a:r>
                      <a:r>
                        <a:rPr sz="1200" b="1" dirty="0">
                          <a:latin typeface="Verdana"/>
                          <a:cs typeface="Verdana"/>
                        </a:rPr>
                        <a:t>:</a:t>
                      </a:r>
                      <a:r>
                        <a:rPr lang="es-MX" sz="1200" b="1" dirty="0">
                          <a:latin typeface="Verdana"/>
                          <a:cs typeface="Verdana"/>
                        </a:rPr>
                        <a:t> </a:t>
                      </a:r>
                      <a:r>
                        <a:rPr lang="es-MX" sz="1200" b="0" dirty="0">
                          <a:latin typeface="Verdana"/>
                          <a:cs typeface="Verdana"/>
                        </a:rPr>
                        <a:t>Número, algebra y variación.</a:t>
                      </a:r>
                      <a:endParaRPr sz="1200" b="0" dirty="0">
                        <a:latin typeface="Verdana"/>
                        <a:cs typeface="Verdana"/>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568960">
                        <a:lnSpc>
                          <a:spcPts val="1165"/>
                        </a:lnSpc>
                      </a:pPr>
                      <a:r>
                        <a:rPr sz="1200" b="1" spc="-5" dirty="0">
                          <a:latin typeface="Verdana"/>
                          <a:cs typeface="Verdana"/>
                        </a:rPr>
                        <a:t>O</a:t>
                      </a:r>
                      <a:r>
                        <a:rPr sz="1200" b="1" spc="-10" dirty="0">
                          <a:latin typeface="Verdana"/>
                          <a:cs typeface="Verdana"/>
                        </a:rPr>
                        <a:t>r</a:t>
                      </a:r>
                      <a:r>
                        <a:rPr sz="1200" b="1" spc="5" dirty="0">
                          <a:latin typeface="Verdana"/>
                          <a:cs typeface="Verdana"/>
                        </a:rPr>
                        <a:t>g</a:t>
                      </a:r>
                      <a:r>
                        <a:rPr sz="1200" b="1" spc="-20" dirty="0">
                          <a:latin typeface="Verdana"/>
                          <a:cs typeface="Verdana"/>
                        </a:rPr>
                        <a:t>a</a:t>
                      </a:r>
                      <a:r>
                        <a:rPr sz="1200" b="1" spc="-5" dirty="0">
                          <a:latin typeface="Verdana"/>
                          <a:cs typeface="Verdana"/>
                        </a:rPr>
                        <a:t>ni</a:t>
                      </a:r>
                      <a:r>
                        <a:rPr sz="1200" b="1" spc="-10" dirty="0">
                          <a:latin typeface="Verdana"/>
                          <a:cs typeface="Verdana"/>
                        </a:rPr>
                        <a:t>z</a:t>
                      </a:r>
                      <a:r>
                        <a:rPr sz="1200" b="1" spc="-20" dirty="0">
                          <a:latin typeface="Verdana"/>
                          <a:cs typeface="Verdana"/>
                        </a:rPr>
                        <a:t>a</a:t>
                      </a:r>
                      <a:r>
                        <a:rPr sz="1200" b="1" spc="5" dirty="0">
                          <a:latin typeface="Verdana"/>
                          <a:cs typeface="Verdana"/>
                        </a:rPr>
                        <a:t>d</a:t>
                      </a:r>
                      <a:r>
                        <a:rPr sz="1200" b="1" dirty="0">
                          <a:latin typeface="Verdana"/>
                          <a:cs typeface="Verdana"/>
                        </a:rPr>
                        <a:t>or</a:t>
                      </a:r>
                      <a:r>
                        <a:rPr sz="1200" b="1" spc="-40" dirty="0">
                          <a:latin typeface="Verdana"/>
                          <a:cs typeface="Verdana"/>
                        </a:rPr>
                        <a:t> </a:t>
                      </a:r>
                      <a:r>
                        <a:rPr sz="1200" b="1" dirty="0">
                          <a:latin typeface="Verdana"/>
                          <a:cs typeface="Verdana"/>
                        </a:rPr>
                        <a:t>c</a:t>
                      </a:r>
                      <a:r>
                        <a:rPr sz="1200" b="1" spc="-5" dirty="0">
                          <a:latin typeface="Verdana"/>
                          <a:cs typeface="Verdana"/>
                        </a:rPr>
                        <a:t>u</a:t>
                      </a:r>
                      <a:r>
                        <a:rPr sz="1200" b="1" spc="-15" dirty="0">
                          <a:latin typeface="Verdana"/>
                          <a:cs typeface="Verdana"/>
                        </a:rPr>
                        <a:t>r</a:t>
                      </a:r>
                      <a:r>
                        <a:rPr sz="1200" b="1" spc="-10" dirty="0">
                          <a:latin typeface="Verdana"/>
                          <a:cs typeface="Verdana"/>
                        </a:rPr>
                        <a:t>r</a:t>
                      </a:r>
                      <a:r>
                        <a:rPr sz="1200" b="1" dirty="0">
                          <a:latin typeface="Verdana"/>
                          <a:cs typeface="Verdana"/>
                        </a:rPr>
                        <a:t>i</a:t>
                      </a:r>
                      <a:r>
                        <a:rPr sz="1200" b="1" spc="5" dirty="0">
                          <a:latin typeface="Verdana"/>
                          <a:cs typeface="Verdana"/>
                        </a:rPr>
                        <a:t>c</a:t>
                      </a:r>
                      <a:r>
                        <a:rPr sz="1200" b="1" spc="-5" dirty="0">
                          <a:latin typeface="Verdana"/>
                          <a:cs typeface="Verdana"/>
                        </a:rPr>
                        <a:t>ul</a:t>
                      </a:r>
                      <a:r>
                        <a:rPr sz="1200" b="1" spc="-20" dirty="0">
                          <a:latin typeface="Verdana"/>
                          <a:cs typeface="Verdana"/>
                        </a:rPr>
                        <a:t>a</a:t>
                      </a:r>
                      <a:r>
                        <a:rPr sz="1200" b="1" dirty="0">
                          <a:latin typeface="Verdana"/>
                          <a:cs typeface="Verdana"/>
                        </a:rPr>
                        <a:t>r</a:t>
                      </a:r>
                      <a:r>
                        <a:rPr sz="1200" b="1" spc="-65" dirty="0">
                          <a:latin typeface="Verdana"/>
                          <a:cs typeface="Verdana"/>
                        </a:rPr>
                        <a:t> </a:t>
                      </a:r>
                      <a:r>
                        <a:rPr sz="1200" b="1" spc="10" dirty="0">
                          <a:latin typeface="Verdana"/>
                          <a:cs typeface="Verdana"/>
                        </a:rPr>
                        <a:t>2</a:t>
                      </a:r>
                      <a:r>
                        <a:rPr sz="1200" b="1" dirty="0">
                          <a:latin typeface="Verdana"/>
                          <a:cs typeface="Verdana"/>
                        </a:rPr>
                        <a:t>:</a:t>
                      </a:r>
                      <a:r>
                        <a:rPr lang="es-MX" sz="1200" b="1" dirty="0">
                          <a:latin typeface="Verdana"/>
                          <a:cs typeface="Verdana"/>
                        </a:rPr>
                        <a:t> </a:t>
                      </a:r>
                      <a:r>
                        <a:rPr lang="es-MX" sz="1200" b="0" dirty="0">
                          <a:latin typeface="Verdana"/>
                          <a:cs typeface="Verdana"/>
                        </a:rPr>
                        <a:t>Número</a:t>
                      </a:r>
                      <a:r>
                        <a:rPr lang="es-MX" sz="1200" b="1" dirty="0">
                          <a:latin typeface="Verdana"/>
                          <a:cs typeface="Verdana"/>
                        </a:rPr>
                        <a:t>.</a:t>
                      </a:r>
                      <a:endParaRPr sz="1200" dirty="0">
                        <a:latin typeface="Verdana"/>
                        <a:cs typeface="Verdana"/>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1"/>
                  </a:ext>
                </a:extLst>
              </a:tr>
              <a:tr h="453647">
                <a:tc gridSpan="2">
                  <a:txBody>
                    <a:bodyPr/>
                    <a:lstStyle/>
                    <a:p>
                      <a:pPr marL="58419">
                        <a:lnSpc>
                          <a:spcPts val="1165"/>
                        </a:lnSpc>
                      </a:pPr>
                      <a:r>
                        <a:rPr sz="1200" b="1" spc="-80" dirty="0">
                          <a:latin typeface="Verdana" panose="020B0604030504040204" pitchFamily="34" charset="0"/>
                          <a:ea typeface="Verdana" panose="020B0604030504040204" pitchFamily="34" charset="0"/>
                          <a:cs typeface="Verdana"/>
                        </a:rPr>
                        <a:t>Aprendizaje</a:t>
                      </a:r>
                      <a:r>
                        <a:rPr sz="1200" b="1" spc="-70" dirty="0">
                          <a:latin typeface="Verdana" panose="020B0604030504040204" pitchFamily="34" charset="0"/>
                          <a:ea typeface="Verdana" panose="020B0604030504040204" pitchFamily="34" charset="0"/>
                          <a:cs typeface="Verdana"/>
                        </a:rPr>
                        <a:t> </a:t>
                      </a:r>
                      <a:r>
                        <a:rPr sz="1200" b="1" spc="-70" dirty="0" err="1">
                          <a:latin typeface="Verdana" panose="020B0604030504040204" pitchFamily="34" charset="0"/>
                          <a:ea typeface="Verdana" panose="020B0604030504040204" pitchFamily="34" charset="0"/>
                          <a:cs typeface="Verdana"/>
                        </a:rPr>
                        <a:t>esperado</a:t>
                      </a:r>
                      <a:r>
                        <a:rPr sz="1200" b="1" spc="-70" dirty="0">
                          <a:latin typeface="Verdana" panose="020B0604030504040204" pitchFamily="34" charset="0"/>
                          <a:ea typeface="Verdana" panose="020B0604030504040204" pitchFamily="34" charset="0"/>
                          <a:cs typeface="Verdana"/>
                        </a:rPr>
                        <a:t>:</a:t>
                      </a:r>
                      <a:r>
                        <a:rPr lang="es-MX" sz="1200" b="1" spc="-70" dirty="0">
                          <a:latin typeface="Verdana" panose="020B0604030504040204" pitchFamily="34" charset="0"/>
                          <a:ea typeface="Verdana" panose="020B0604030504040204" pitchFamily="34" charset="0"/>
                          <a:cs typeface="Verdana"/>
                        </a:rPr>
                        <a:t> </a:t>
                      </a:r>
                      <a:r>
                        <a:rPr lang="es-MX" sz="1200" dirty="0">
                          <a:solidFill>
                            <a:schemeClr val="tx1"/>
                          </a:solidFill>
                          <a:effectLst/>
                          <a:latin typeface="Verdana" panose="020B0604030504040204" pitchFamily="34" charset="0"/>
                          <a:ea typeface="Verdana" panose="020B0604030504040204" pitchFamily="34" charset="0"/>
                          <a:cs typeface="Verdana" panose="020B0604030504040204" pitchFamily="34" charset="0"/>
                        </a:rPr>
                        <a:t>Compara, iguala y clasifica colecciones con base en la cantidad de elementos.</a:t>
                      </a:r>
                      <a:endParaRPr sz="1200" dirty="0">
                        <a:latin typeface="Verdana" panose="020B0604030504040204" pitchFamily="34" charset="0"/>
                        <a:ea typeface="Verdana" panose="020B0604030504040204" pitchFamily="34" charset="0"/>
                        <a:cs typeface="Verdana" panose="020B0604030504040204" pitchFamily="34" charset="0"/>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hMerge="1">
                  <a:txBody>
                    <a:bodyPr/>
                    <a:lstStyle/>
                    <a:p>
                      <a:endParaRPr/>
                    </a:p>
                  </a:txBody>
                  <a:tcPr marL="0" marR="0" marT="0" marB="0"/>
                </a:tc>
                <a:extLst>
                  <a:ext uri="{0D108BD9-81ED-4DB2-BD59-A6C34878D82A}">
                    <a16:rowId xmlns:a16="http://schemas.microsoft.com/office/drawing/2014/main" val="10002"/>
                  </a:ext>
                </a:extLst>
              </a:tr>
            </a:tbl>
          </a:graphicData>
        </a:graphic>
      </p:graphicFrame>
      <p:graphicFrame>
        <p:nvGraphicFramePr>
          <p:cNvPr id="12" name="object 6">
            <a:extLst>
              <a:ext uri="{FF2B5EF4-FFF2-40B4-BE49-F238E27FC236}">
                <a16:creationId xmlns:a16="http://schemas.microsoft.com/office/drawing/2014/main" id="{70E2B4B2-BAAD-472F-A2F7-2A7B9A584E18}"/>
              </a:ext>
            </a:extLst>
          </p:cNvPr>
          <p:cNvGraphicFramePr>
            <a:graphicFrameLocks noGrp="1"/>
          </p:cNvGraphicFramePr>
          <p:nvPr>
            <p:extLst>
              <p:ext uri="{D42A27DB-BD31-4B8C-83A1-F6EECF244321}">
                <p14:modId xmlns:p14="http://schemas.microsoft.com/office/powerpoint/2010/main" val="2195090934"/>
              </p:ext>
            </p:extLst>
          </p:nvPr>
        </p:nvGraphicFramePr>
        <p:xfrm>
          <a:off x="189979" y="2668431"/>
          <a:ext cx="6465570" cy="1277364"/>
        </p:xfrm>
        <a:graphic>
          <a:graphicData uri="http://schemas.openxmlformats.org/drawingml/2006/table">
            <a:tbl>
              <a:tblPr firstRow="1" bandRow="1">
                <a:tableStyleId>{2D5ABB26-0587-4C30-8999-92F81FD0307C}</a:tableStyleId>
              </a:tblPr>
              <a:tblGrid>
                <a:gridCol w="6465570">
                  <a:extLst>
                    <a:ext uri="{9D8B030D-6E8A-4147-A177-3AD203B41FA5}">
                      <a16:colId xmlns:a16="http://schemas.microsoft.com/office/drawing/2014/main" val="20000"/>
                    </a:ext>
                  </a:extLst>
                </a:gridCol>
              </a:tblGrid>
              <a:tr h="199136">
                <a:tc>
                  <a:txBody>
                    <a:bodyPr/>
                    <a:lstStyle/>
                    <a:p>
                      <a:pPr marL="59055">
                        <a:lnSpc>
                          <a:spcPts val="1120"/>
                        </a:lnSpc>
                        <a:spcBef>
                          <a:spcPts val="345"/>
                        </a:spcBef>
                      </a:pPr>
                      <a:r>
                        <a:rPr sz="1200" b="1" spc="-90" dirty="0">
                          <a:latin typeface="Verdana" panose="020B0604030504040204" pitchFamily="34" charset="0"/>
                          <a:ea typeface="Verdana" panose="020B0604030504040204" pitchFamily="34" charset="0"/>
                          <a:cs typeface="Verdana"/>
                        </a:rPr>
                        <a:t>Indicadores:</a:t>
                      </a:r>
                      <a:r>
                        <a:rPr sz="1200" b="1" spc="-95" dirty="0">
                          <a:latin typeface="Verdana" panose="020B0604030504040204" pitchFamily="34" charset="0"/>
                          <a:ea typeface="Verdana" panose="020B0604030504040204" pitchFamily="34" charset="0"/>
                          <a:cs typeface="Verdana"/>
                        </a:rPr>
                        <a:t> </a:t>
                      </a:r>
                      <a:r>
                        <a:rPr sz="1200" b="1" spc="-114" dirty="0">
                          <a:latin typeface="Verdana" panose="020B0604030504040204" pitchFamily="34" charset="0"/>
                          <a:ea typeface="Verdana" panose="020B0604030504040204" pitchFamily="34" charset="0"/>
                          <a:cs typeface="Verdana"/>
                        </a:rPr>
                        <a:t>(se</a:t>
                      </a:r>
                      <a:r>
                        <a:rPr sz="1200" b="1" spc="-95" dirty="0">
                          <a:latin typeface="Verdana" panose="020B0604030504040204" pitchFamily="34" charset="0"/>
                          <a:ea typeface="Verdana" panose="020B0604030504040204" pitchFamily="34" charset="0"/>
                          <a:cs typeface="Verdana"/>
                        </a:rPr>
                        <a:t> </a:t>
                      </a:r>
                      <a:r>
                        <a:rPr sz="1200" b="1" spc="-65" dirty="0">
                          <a:latin typeface="Verdana" panose="020B0604030504040204" pitchFamily="34" charset="0"/>
                          <a:ea typeface="Verdana" panose="020B0604030504040204" pitchFamily="34" charset="0"/>
                          <a:cs typeface="Verdana"/>
                        </a:rPr>
                        <a:t>redactan</a:t>
                      </a:r>
                      <a:r>
                        <a:rPr sz="1200" b="1" spc="-50" dirty="0">
                          <a:latin typeface="Verdana" panose="020B0604030504040204" pitchFamily="34" charset="0"/>
                          <a:ea typeface="Verdana" panose="020B0604030504040204" pitchFamily="34" charset="0"/>
                          <a:cs typeface="Verdana"/>
                        </a:rPr>
                        <a:t> </a:t>
                      </a:r>
                      <a:r>
                        <a:rPr sz="1200" b="1" spc="-65" dirty="0">
                          <a:latin typeface="Verdana" panose="020B0604030504040204" pitchFamily="34" charset="0"/>
                          <a:ea typeface="Verdana" panose="020B0604030504040204" pitchFamily="34" charset="0"/>
                          <a:cs typeface="Verdana"/>
                        </a:rPr>
                        <a:t>en</a:t>
                      </a:r>
                      <a:r>
                        <a:rPr sz="1200" b="1" spc="-75" dirty="0">
                          <a:latin typeface="Verdana" panose="020B0604030504040204" pitchFamily="34" charset="0"/>
                          <a:ea typeface="Verdana" panose="020B0604030504040204" pitchFamily="34" charset="0"/>
                          <a:cs typeface="Verdana"/>
                        </a:rPr>
                        <a:t> </a:t>
                      </a:r>
                      <a:r>
                        <a:rPr sz="1200" b="1" spc="-60" dirty="0">
                          <a:latin typeface="Verdana" panose="020B0604030504040204" pitchFamily="34" charset="0"/>
                          <a:ea typeface="Verdana" panose="020B0604030504040204" pitchFamily="34" charset="0"/>
                          <a:cs typeface="Verdana"/>
                        </a:rPr>
                        <a:t>base</a:t>
                      </a:r>
                      <a:r>
                        <a:rPr sz="1200" b="1" spc="-65" dirty="0">
                          <a:latin typeface="Verdana" panose="020B0604030504040204" pitchFamily="34" charset="0"/>
                          <a:ea typeface="Verdana" panose="020B0604030504040204" pitchFamily="34" charset="0"/>
                          <a:cs typeface="Verdana"/>
                        </a:rPr>
                        <a:t> al</a:t>
                      </a:r>
                      <a:r>
                        <a:rPr sz="1200" b="1" spc="-50" dirty="0">
                          <a:latin typeface="Verdana" panose="020B0604030504040204" pitchFamily="34" charset="0"/>
                          <a:ea typeface="Verdana" panose="020B0604030504040204" pitchFamily="34" charset="0"/>
                          <a:cs typeface="Verdana"/>
                        </a:rPr>
                        <a:t> </a:t>
                      </a:r>
                      <a:r>
                        <a:rPr sz="1200" b="1" spc="-80" dirty="0">
                          <a:latin typeface="Verdana" panose="020B0604030504040204" pitchFamily="34" charset="0"/>
                          <a:ea typeface="Verdana" panose="020B0604030504040204" pitchFamily="34" charset="0"/>
                          <a:cs typeface="Verdana"/>
                        </a:rPr>
                        <a:t>aprendizaje</a:t>
                      </a:r>
                      <a:r>
                        <a:rPr sz="1200" b="1" spc="-40" dirty="0">
                          <a:latin typeface="Verdana" panose="020B0604030504040204" pitchFamily="34" charset="0"/>
                          <a:ea typeface="Verdana" panose="020B0604030504040204" pitchFamily="34" charset="0"/>
                          <a:cs typeface="Verdana"/>
                        </a:rPr>
                        <a:t> </a:t>
                      </a:r>
                      <a:r>
                        <a:rPr sz="1200" b="1" spc="-80" dirty="0">
                          <a:latin typeface="Verdana" panose="020B0604030504040204" pitchFamily="34" charset="0"/>
                          <a:ea typeface="Verdana" panose="020B0604030504040204" pitchFamily="34" charset="0"/>
                          <a:cs typeface="Verdana"/>
                        </a:rPr>
                        <a:t>esperado)</a:t>
                      </a:r>
                      <a:endParaRPr sz="1200" dirty="0">
                        <a:latin typeface="Verdana" panose="020B0604030504040204" pitchFamily="34" charset="0"/>
                        <a:ea typeface="Verdana" panose="020B0604030504040204" pitchFamily="34" charset="0"/>
                        <a:cs typeface="Verdana"/>
                      </a:endParaRPr>
                    </a:p>
                  </a:txBody>
                  <a:tcPr marL="0" marR="0" marT="4381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FFD966"/>
                    </a:solidFill>
                  </a:tcPr>
                </a:tc>
                <a:extLst>
                  <a:ext uri="{0D108BD9-81ED-4DB2-BD59-A6C34878D82A}">
                    <a16:rowId xmlns:a16="http://schemas.microsoft.com/office/drawing/2014/main" val="10000"/>
                  </a:ext>
                </a:extLst>
              </a:tr>
              <a:tr h="304800">
                <a:tc>
                  <a:txBody>
                    <a:bodyPr/>
                    <a:lstStyle/>
                    <a:p>
                      <a:pPr lvl="0"/>
                      <a:r>
                        <a:rPr lang="es-MX" sz="1200" dirty="0">
                          <a:solidFill>
                            <a:schemeClr val="tx1"/>
                          </a:solidFill>
                          <a:effectLst/>
                          <a:latin typeface="Verdana" panose="020B0604030504040204" pitchFamily="34" charset="0"/>
                          <a:ea typeface="Verdana" panose="020B0604030504040204" pitchFamily="34" charset="0"/>
                          <a:cs typeface="+mn-cs"/>
                        </a:rPr>
                        <a:t>Comenta en orden la secuencia de los números.</a:t>
                      </a: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1"/>
                  </a:ext>
                </a:extLst>
              </a:tr>
              <a:tr h="304800">
                <a:tc>
                  <a:txBody>
                    <a:bodyPr/>
                    <a:lstStyle/>
                    <a:p>
                      <a:pPr lvl="0"/>
                      <a:r>
                        <a:rPr lang="es-MX" sz="1200" dirty="0">
                          <a:solidFill>
                            <a:schemeClr val="tx1"/>
                          </a:solidFill>
                          <a:effectLst/>
                          <a:latin typeface="Verdana" panose="020B0604030504040204" pitchFamily="34" charset="0"/>
                          <a:ea typeface="Verdana" panose="020B0604030504040204" pitchFamily="34" charset="0"/>
                          <a:cs typeface="+mn-cs"/>
                        </a:rPr>
                        <a:t>Relaciona el nombre con el símbolo del número.</a:t>
                      </a: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2"/>
                  </a:ext>
                </a:extLst>
              </a:tr>
              <a:tr h="234314">
                <a:tc>
                  <a:txBody>
                    <a:bodyPr/>
                    <a:lstStyle/>
                    <a:p>
                      <a:pPr lvl="0"/>
                      <a:r>
                        <a:rPr lang="es-MX" sz="1200" dirty="0">
                          <a:solidFill>
                            <a:schemeClr val="tx1"/>
                          </a:solidFill>
                          <a:effectLst/>
                          <a:latin typeface="Verdana" panose="020B0604030504040204" pitchFamily="34" charset="0"/>
                          <a:ea typeface="Verdana" panose="020B0604030504040204" pitchFamily="34" charset="0"/>
                          <a:cs typeface="+mn-cs"/>
                        </a:rPr>
                        <a:t>Busca estrategias para resolver los problemas de conteo.</a:t>
                      </a:r>
                    </a:p>
                  </a:txBody>
                  <a:tcPr marL="0" marR="0" marT="36830" marB="0">
                    <a:lnL w="12700">
                      <a:solidFill>
                        <a:srgbClr val="000000"/>
                      </a:solidFill>
                      <a:prstDash val="solid"/>
                    </a:lnL>
                    <a:lnR w="12700">
                      <a:solidFill>
                        <a:srgbClr val="000000"/>
                      </a:solidFill>
                      <a:prstDash val="solid"/>
                    </a:lnR>
                    <a:lnT w="12700">
                      <a:solidFill>
                        <a:srgbClr val="000000"/>
                      </a:solidFill>
                      <a:prstDash val="soli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234314">
                <a:tc>
                  <a:txBody>
                    <a:bodyPr/>
                    <a:lstStyle/>
                    <a:p>
                      <a:pPr lvl="0"/>
                      <a:r>
                        <a:rPr lang="es-MX" sz="1200" dirty="0">
                          <a:solidFill>
                            <a:schemeClr val="tx1"/>
                          </a:solidFill>
                          <a:effectLst/>
                          <a:latin typeface="Verdana" panose="020B0604030504040204" pitchFamily="34" charset="0"/>
                          <a:ea typeface="Verdana" panose="020B0604030504040204" pitchFamily="34" charset="0"/>
                          <a:cs typeface="+mn-cs"/>
                        </a:rPr>
                        <a:t>Identifica que colección tiene mayor cantidad de elementos.</a:t>
                      </a:r>
                    </a:p>
                  </a:txBody>
                  <a:tcPr marL="0" marR="0" marT="3683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566836375"/>
                  </a:ext>
                </a:extLst>
              </a:tr>
            </a:tbl>
          </a:graphicData>
        </a:graphic>
      </p:graphicFrame>
      <p:sp>
        <p:nvSpPr>
          <p:cNvPr id="13" name="object 7">
            <a:extLst>
              <a:ext uri="{FF2B5EF4-FFF2-40B4-BE49-F238E27FC236}">
                <a16:creationId xmlns:a16="http://schemas.microsoft.com/office/drawing/2014/main" id="{19BACC47-8682-4A66-B8AD-F52FB40A6248}"/>
              </a:ext>
            </a:extLst>
          </p:cNvPr>
          <p:cNvSpPr txBox="1"/>
          <p:nvPr/>
        </p:nvSpPr>
        <p:spPr>
          <a:xfrm>
            <a:off x="189979" y="4184897"/>
            <a:ext cx="6465570" cy="184666"/>
          </a:xfrm>
          <a:prstGeom prst="rect">
            <a:avLst/>
          </a:prstGeom>
          <a:ln w="12700">
            <a:solidFill>
              <a:srgbClr val="000000"/>
            </a:solidFill>
          </a:ln>
        </p:spPr>
        <p:txBody>
          <a:bodyPr vert="horz" wrap="square" lIns="0" tIns="0" rIns="0" bIns="0" rtlCol="0">
            <a:spAutoFit/>
          </a:bodyPr>
          <a:lstStyle/>
          <a:p>
            <a:pPr marL="59055"/>
            <a:r>
              <a:rPr sz="1200" b="1" spc="-140" dirty="0">
                <a:latin typeface="Verdana"/>
                <a:cs typeface="Verdana"/>
              </a:rPr>
              <a:t>D</a:t>
            </a:r>
            <a:r>
              <a:rPr sz="1200" b="1" spc="-95" dirty="0">
                <a:latin typeface="Verdana"/>
                <a:cs typeface="Verdana"/>
              </a:rPr>
              <a:t>es</a:t>
            </a:r>
            <a:r>
              <a:rPr sz="1200" b="1" spc="-70" dirty="0">
                <a:latin typeface="Verdana"/>
                <a:cs typeface="Verdana"/>
              </a:rPr>
              <a:t>cr</a:t>
            </a:r>
            <a:r>
              <a:rPr sz="1200" b="1" spc="-50" dirty="0">
                <a:latin typeface="Verdana"/>
                <a:cs typeface="Verdana"/>
              </a:rPr>
              <a:t>ibe</a:t>
            </a:r>
            <a:r>
              <a:rPr sz="1200" b="1" spc="-75" dirty="0">
                <a:latin typeface="Verdana"/>
                <a:cs typeface="Verdana"/>
              </a:rPr>
              <a:t> </a:t>
            </a:r>
            <a:r>
              <a:rPr sz="1200" b="1" spc="-60" dirty="0">
                <a:latin typeface="Verdana"/>
                <a:cs typeface="Verdana"/>
              </a:rPr>
              <a:t>el</a:t>
            </a:r>
            <a:r>
              <a:rPr sz="1200" b="1" spc="-80" dirty="0">
                <a:latin typeface="Verdana"/>
                <a:cs typeface="Verdana"/>
              </a:rPr>
              <a:t> </a:t>
            </a:r>
            <a:r>
              <a:rPr sz="1200" b="1" spc="-35" dirty="0">
                <a:latin typeface="Verdana"/>
                <a:cs typeface="Verdana"/>
              </a:rPr>
              <a:t>p</a:t>
            </a:r>
            <a:r>
              <a:rPr sz="1200" b="1" spc="-190" dirty="0">
                <a:latin typeface="Verdana"/>
                <a:cs typeface="Verdana"/>
              </a:rPr>
              <a:t>r</a:t>
            </a:r>
            <a:r>
              <a:rPr sz="1200" b="1" spc="-5" dirty="0">
                <a:latin typeface="Verdana"/>
                <a:cs typeface="Verdana"/>
              </a:rPr>
              <a:t>oc</a:t>
            </a:r>
            <a:r>
              <a:rPr sz="1200" b="1" dirty="0">
                <a:latin typeface="Verdana"/>
                <a:cs typeface="Verdana"/>
              </a:rPr>
              <a:t>e</a:t>
            </a:r>
            <a:r>
              <a:rPr sz="1200" b="1" spc="-165" dirty="0">
                <a:latin typeface="Verdana"/>
                <a:cs typeface="Verdana"/>
              </a:rPr>
              <a:t>s</a:t>
            </a:r>
            <a:r>
              <a:rPr sz="1200" b="1" spc="-40" dirty="0">
                <a:latin typeface="Verdana"/>
                <a:cs typeface="Verdana"/>
              </a:rPr>
              <a:t>o</a:t>
            </a:r>
            <a:r>
              <a:rPr sz="1200" b="1" spc="-100" dirty="0">
                <a:latin typeface="Verdana"/>
                <a:cs typeface="Verdana"/>
              </a:rPr>
              <a:t> </a:t>
            </a:r>
            <a:r>
              <a:rPr sz="1200" b="1" spc="-35" dirty="0">
                <a:latin typeface="Verdana"/>
                <a:cs typeface="Verdana"/>
              </a:rPr>
              <a:t>d</a:t>
            </a:r>
            <a:r>
              <a:rPr sz="1200" b="1" spc="-85" dirty="0">
                <a:latin typeface="Verdana"/>
                <a:cs typeface="Verdana"/>
              </a:rPr>
              <a:t>e</a:t>
            </a:r>
            <a:r>
              <a:rPr sz="1200" b="1" spc="-40" dirty="0">
                <a:latin typeface="Verdana"/>
                <a:cs typeface="Verdana"/>
              </a:rPr>
              <a:t>l</a:t>
            </a:r>
            <a:r>
              <a:rPr sz="1200" b="1" spc="-105" dirty="0">
                <a:latin typeface="Verdana"/>
                <a:cs typeface="Verdana"/>
              </a:rPr>
              <a:t> </a:t>
            </a:r>
            <a:r>
              <a:rPr sz="1200" b="1" spc="-25" dirty="0" err="1">
                <a:latin typeface="Verdana"/>
                <a:cs typeface="Verdana"/>
              </a:rPr>
              <a:t>a</a:t>
            </a:r>
            <a:r>
              <a:rPr sz="1200" b="1" spc="-70" dirty="0" err="1">
                <a:latin typeface="Verdana"/>
                <a:cs typeface="Verdana"/>
              </a:rPr>
              <a:t>l</a:t>
            </a:r>
            <a:r>
              <a:rPr sz="1200" b="1" spc="-150" dirty="0" err="1">
                <a:latin typeface="Verdana"/>
                <a:cs typeface="Verdana"/>
              </a:rPr>
              <a:t>u</a:t>
            </a:r>
            <a:r>
              <a:rPr sz="1200" b="1" spc="-125" dirty="0" err="1">
                <a:latin typeface="Verdana"/>
                <a:cs typeface="Verdana"/>
              </a:rPr>
              <a:t>m</a:t>
            </a:r>
            <a:r>
              <a:rPr sz="1200" b="1" spc="-120" dirty="0" err="1">
                <a:latin typeface="Verdana"/>
                <a:cs typeface="Verdana"/>
              </a:rPr>
              <a:t>n</a:t>
            </a:r>
            <a:r>
              <a:rPr sz="1200" b="1" spc="-40" dirty="0" err="1">
                <a:latin typeface="Verdana"/>
                <a:cs typeface="Verdana"/>
              </a:rPr>
              <a:t>o</a:t>
            </a:r>
            <a:r>
              <a:rPr sz="1200" b="1" spc="-120" dirty="0">
                <a:latin typeface="Verdana"/>
                <a:cs typeface="Verdana"/>
              </a:rPr>
              <a:t>:</a:t>
            </a:r>
            <a:r>
              <a:rPr lang="es-ES_tradnl" sz="1200" b="1" spc="-120" dirty="0">
                <a:latin typeface="Verdana"/>
                <a:cs typeface="Verdana"/>
              </a:rPr>
              <a:t> </a:t>
            </a:r>
            <a:r>
              <a:rPr lang="es-ES_tradnl" sz="1200" spc="-120" dirty="0">
                <a:latin typeface="Verdana"/>
                <a:cs typeface="Verdana"/>
              </a:rPr>
              <a:t>No se ha aplicado el diagnostico.</a:t>
            </a:r>
            <a:endParaRPr sz="1200" dirty="0">
              <a:latin typeface="Verdana"/>
              <a:cs typeface="Verdana"/>
            </a:endParaRPr>
          </a:p>
        </p:txBody>
      </p:sp>
      <p:graphicFrame>
        <p:nvGraphicFramePr>
          <p:cNvPr id="14" name="object 8">
            <a:extLst>
              <a:ext uri="{FF2B5EF4-FFF2-40B4-BE49-F238E27FC236}">
                <a16:creationId xmlns:a16="http://schemas.microsoft.com/office/drawing/2014/main" id="{C0B603F4-1DFF-4884-A52F-010C7B87FFA9}"/>
              </a:ext>
            </a:extLst>
          </p:cNvPr>
          <p:cNvGraphicFramePr>
            <a:graphicFrameLocks noGrp="1"/>
          </p:cNvGraphicFramePr>
          <p:nvPr>
            <p:extLst>
              <p:ext uri="{D42A27DB-BD31-4B8C-83A1-F6EECF244321}">
                <p14:modId xmlns:p14="http://schemas.microsoft.com/office/powerpoint/2010/main" val="2973210217"/>
              </p:ext>
            </p:extLst>
          </p:nvPr>
        </p:nvGraphicFramePr>
        <p:xfrm>
          <a:off x="189979" y="5126231"/>
          <a:ext cx="6465570" cy="2759200"/>
        </p:xfrm>
        <a:graphic>
          <a:graphicData uri="http://schemas.openxmlformats.org/drawingml/2006/table">
            <a:tbl>
              <a:tblPr firstRow="1" bandRow="1">
                <a:tableStyleId>{2D5ABB26-0587-4C30-8999-92F81FD0307C}</a:tableStyleId>
              </a:tblPr>
              <a:tblGrid>
                <a:gridCol w="3021330">
                  <a:extLst>
                    <a:ext uri="{9D8B030D-6E8A-4147-A177-3AD203B41FA5}">
                      <a16:colId xmlns:a16="http://schemas.microsoft.com/office/drawing/2014/main" val="20000"/>
                    </a:ext>
                  </a:extLst>
                </a:gridCol>
                <a:gridCol w="3444240">
                  <a:extLst>
                    <a:ext uri="{9D8B030D-6E8A-4147-A177-3AD203B41FA5}">
                      <a16:colId xmlns:a16="http://schemas.microsoft.com/office/drawing/2014/main" val="20001"/>
                    </a:ext>
                  </a:extLst>
                </a:gridCol>
              </a:tblGrid>
              <a:tr h="149987">
                <a:tc gridSpan="2">
                  <a:txBody>
                    <a:bodyPr/>
                    <a:lstStyle/>
                    <a:p>
                      <a:pPr marL="58419">
                        <a:lnSpc>
                          <a:spcPts val="1080"/>
                        </a:lnSpc>
                      </a:pPr>
                      <a:r>
                        <a:rPr sz="1200" b="1" spc="-35" dirty="0">
                          <a:latin typeface="Verdana" panose="020B0604030504040204" pitchFamily="34" charset="0"/>
                          <a:ea typeface="Verdana" panose="020B0604030504040204" pitchFamily="34" charset="0"/>
                          <a:cs typeface="Verdana" panose="020B0604030504040204" pitchFamily="34" charset="0"/>
                        </a:rPr>
                        <a:t>Campo</a:t>
                      </a:r>
                      <a:r>
                        <a:rPr sz="1200" b="1" spc="-70" dirty="0">
                          <a:latin typeface="Verdana" panose="020B0604030504040204" pitchFamily="34" charset="0"/>
                          <a:ea typeface="Verdana" panose="020B0604030504040204" pitchFamily="34" charset="0"/>
                          <a:cs typeface="Verdana" panose="020B0604030504040204" pitchFamily="34" charset="0"/>
                        </a:rPr>
                        <a:t> </a:t>
                      </a:r>
                      <a:r>
                        <a:rPr sz="1200" b="1" spc="-100" dirty="0">
                          <a:latin typeface="Verdana" panose="020B0604030504040204" pitchFamily="34" charset="0"/>
                          <a:ea typeface="Verdana" panose="020B0604030504040204" pitchFamily="34" charset="0"/>
                          <a:cs typeface="Verdana" panose="020B0604030504040204" pitchFamily="34" charset="0"/>
                        </a:rPr>
                        <a:t>formativo/área</a:t>
                      </a:r>
                      <a:r>
                        <a:rPr sz="1200" b="1" spc="-80" dirty="0">
                          <a:latin typeface="Verdana" panose="020B0604030504040204" pitchFamily="34" charset="0"/>
                          <a:ea typeface="Verdana" panose="020B0604030504040204" pitchFamily="34" charset="0"/>
                          <a:cs typeface="Verdana" panose="020B0604030504040204" pitchFamily="34" charset="0"/>
                        </a:rPr>
                        <a:t> </a:t>
                      </a:r>
                      <a:r>
                        <a:rPr sz="1200" b="1" spc="-25" dirty="0">
                          <a:latin typeface="Verdana" panose="020B0604030504040204" pitchFamily="34" charset="0"/>
                          <a:ea typeface="Verdana" panose="020B0604030504040204" pitchFamily="34" charset="0"/>
                          <a:cs typeface="Verdana" panose="020B0604030504040204" pitchFamily="34" charset="0"/>
                        </a:rPr>
                        <a:t>de</a:t>
                      </a:r>
                      <a:r>
                        <a:rPr sz="1200" b="1" spc="-75" dirty="0">
                          <a:latin typeface="Verdana" panose="020B0604030504040204" pitchFamily="34" charset="0"/>
                          <a:ea typeface="Verdana" panose="020B0604030504040204" pitchFamily="34" charset="0"/>
                          <a:cs typeface="Verdana" panose="020B0604030504040204" pitchFamily="34" charset="0"/>
                        </a:rPr>
                        <a:t> </a:t>
                      </a:r>
                      <a:r>
                        <a:rPr sz="1200" b="1" spc="-95" dirty="0" err="1">
                          <a:latin typeface="Verdana" panose="020B0604030504040204" pitchFamily="34" charset="0"/>
                          <a:ea typeface="Verdana" panose="020B0604030504040204" pitchFamily="34" charset="0"/>
                          <a:cs typeface="Verdana" panose="020B0604030504040204" pitchFamily="34" charset="0"/>
                        </a:rPr>
                        <a:t>desarrollo</a:t>
                      </a:r>
                      <a:r>
                        <a:rPr sz="1200" b="1" spc="-95" dirty="0">
                          <a:latin typeface="Verdana" panose="020B0604030504040204" pitchFamily="34" charset="0"/>
                          <a:ea typeface="Verdana" panose="020B0604030504040204" pitchFamily="34" charset="0"/>
                          <a:cs typeface="Verdana" panose="020B0604030504040204" pitchFamily="34" charset="0"/>
                        </a:rPr>
                        <a:t>:</a:t>
                      </a:r>
                      <a:r>
                        <a:rPr lang="es-MX" sz="1200" b="1" spc="-95" dirty="0">
                          <a:latin typeface="Verdana" panose="020B0604030504040204" pitchFamily="34" charset="0"/>
                          <a:ea typeface="Verdana" panose="020B0604030504040204" pitchFamily="34" charset="0"/>
                          <a:cs typeface="Verdana" panose="020B0604030504040204" pitchFamily="34" charset="0"/>
                        </a:rPr>
                        <a:t> </a:t>
                      </a:r>
                      <a:r>
                        <a:rPr lang="es-MX" sz="1200" b="0" spc="-95" dirty="0">
                          <a:latin typeface="Verdana" panose="020B0604030504040204" pitchFamily="34" charset="0"/>
                          <a:ea typeface="Verdana" panose="020B0604030504040204" pitchFamily="34" charset="0"/>
                          <a:cs typeface="Verdana" panose="020B0604030504040204" pitchFamily="34" charset="0"/>
                        </a:rPr>
                        <a:t>Lenguaje y comunicación</a:t>
                      </a:r>
                      <a:endParaRPr sz="1200" dirty="0">
                        <a:latin typeface="Verdana" panose="020B0604030504040204" pitchFamily="34" charset="0"/>
                        <a:ea typeface="Verdana" panose="020B0604030504040204" pitchFamily="34" charset="0"/>
                        <a:cs typeface="Verdana" panose="020B0604030504040204" pitchFamily="34" charset="0"/>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FFD966"/>
                    </a:solidFill>
                  </a:tcPr>
                </a:tc>
                <a:tc hMerge="1">
                  <a:txBody>
                    <a:bodyPr/>
                    <a:lstStyle/>
                    <a:p>
                      <a:endParaRPr/>
                    </a:p>
                  </a:txBody>
                  <a:tcPr marL="0" marR="0" marT="0" marB="0"/>
                </a:tc>
                <a:extLst>
                  <a:ext uri="{0D108BD9-81ED-4DB2-BD59-A6C34878D82A}">
                    <a16:rowId xmlns:a16="http://schemas.microsoft.com/office/drawing/2014/main" val="10000"/>
                  </a:ext>
                </a:extLst>
              </a:tr>
              <a:tr h="313436">
                <a:tc>
                  <a:txBody>
                    <a:bodyPr/>
                    <a:lstStyle/>
                    <a:p>
                      <a:pPr algn="ctr">
                        <a:lnSpc>
                          <a:spcPts val="1170"/>
                        </a:lnSpc>
                      </a:pPr>
                      <a:r>
                        <a:rPr sz="1200" b="1" spc="-85" dirty="0">
                          <a:latin typeface="Verdana" panose="020B0604030504040204" pitchFamily="34" charset="0"/>
                          <a:ea typeface="Verdana" panose="020B0604030504040204" pitchFamily="34" charset="0"/>
                          <a:cs typeface="Verdana" panose="020B0604030504040204" pitchFamily="34" charset="0"/>
                        </a:rPr>
                        <a:t>Organizador</a:t>
                      </a:r>
                      <a:r>
                        <a:rPr sz="1200" b="1" spc="-45" dirty="0">
                          <a:latin typeface="Verdana" panose="020B0604030504040204" pitchFamily="34" charset="0"/>
                          <a:ea typeface="Verdana" panose="020B0604030504040204" pitchFamily="34" charset="0"/>
                          <a:cs typeface="Verdana" panose="020B0604030504040204" pitchFamily="34" charset="0"/>
                        </a:rPr>
                        <a:t> </a:t>
                      </a:r>
                      <a:r>
                        <a:rPr sz="1200" b="1" spc="-90" dirty="0">
                          <a:latin typeface="Verdana" panose="020B0604030504040204" pitchFamily="34" charset="0"/>
                          <a:ea typeface="Verdana" panose="020B0604030504040204" pitchFamily="34" charset="0"/>
                          <a:cs typeface="Verdana" panose="020B0604030504040204" pitchFamily="34" charset="0"/>
                        </a:rPr>
                        <a:t>curricular</a:t>
                      </a:r>
                      <a:r>
                        <a:rPr sz="1200" b="1" spc="-70" dirty="0">
                          <a:latin typeface="Verdana" panose="020B0604030504040204" pitchFamily="34" charset="0"/>
                          <a:ea typeface="Verdana" panose="020B0604030504040204" pitchFamily="34" charset="0"/>
                          <a:cs typeface="Verdana" panose="020B0604030504040204" pitchFamily="34" charset="0"/>
                        </a:rPr>
                        <a:t> </a:t>
                      </a:r>
                      <a:r>
                        <a:rPr sz="1200" b="1" spc="-130" dirty="0">
                          <a:latin typeface="Verdana" panose="020B0604030504040204" pitchFamily="34" charset="0"/>
                          <a:ea typeface="Verdana" panose="020B0604030504040204" pitchFamily="34" charset="0"/>
                          <a:cs typeface="Verdana" panose="020B0604030504040204" pitchFamily="34" charset="0"/>
                        </a:rPr>
                        <a:t>1:</a:t>
                      </a:r>
                      <a:r>
                        <a:rPr lang="es-MX" sz="1200" b="1" spc="-130" dirty="0">
                          <a:latin typeface="Verdana" panose="020B0604030504040204" pitchFamily="34" charset="0"/>
                          <a:ea typeface="Verdana" panose="020B0604030504040204" pitchFamily="34" charset="0"/>
                          <a:cs typeface="Verdana" panose="020B0604030504040204" pitchFamily="34" charset="0"/>
                        </a:rPr>
                        <a:t> </a:t>
                      </a:r>
                      <a:r>
                        <a:rPr lang="es-MX" sz="1200" b="0" spc="-130" dirty="0">
                          <a:latin typeface="Verdana" panose="020B0604030504040204" pitchFamily="34" charset="0"/>
                          <a:ea typeface="Verdana" panose="020B0604030504040204" pitchFamily="34" charset="0"/>
                          <a:cs typeface="Verdana" panose="020B0604030504040204" pitchFamily="34" charset="0"/>
                        </a:rPr>
                        <a:t>Participación social</a:t>
                      </a:r>
                      <a:endParaRPr sz="1200" dirty="0">
                        <a:latin typeface="Verdana" panose="020B0604030504040204" pitchFamily="34" charset="0"/>
                        <a:ea typeface="Verdana" panose="020B0604030504040204" pitchFamily="34" charset="0"/>
                        <a:cs typeface="Verdana" panose="020B0604030504040204" pitchFamily="34" charset="0"/>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691515">
                        <a:lnSpc>
                          <a:spcPts val="1170"/>
                        </a:lnSpc>
                      </a:pPr>
                      <a:r>
                        <a:rPr sz="1200" b="1" spc="-10" dirty="0">
                          <a:latin typeface="Verdana" panose="020B0604030504040204" pitchFamily="34" charset="0"/>
                          <a:ea typeface="Verdana" panose="020B0604030504040204" pitchFamily="34" charset="0"/>
                          <a:cs typeface="Verdana" panose="020B0604030504040204" pitchFamily="34" charset="0"/>
                        </a:rPr>
                        <a:t>O</a:t>
                      </a:r>
                      <a:r>
                        <a:rPr sz="1200" b="1" spc="-15" dirty="0">
                          <a:latin typeface="Verdana" panose="020B0604030504040204" pitchFamily="34" charset="0"/>
                          <a:ea typeface="Verdana" panose="020B0604030504040204" pitchFamily="34" charset="0"/>
                          <a:cs typeface="Verdana" panose="020B0604030504040204" pitchFamily="34" charset="0"/>
                        </a:rPr>
                        <a:t>r</a:t>
                      </a:r>
                      <a:r>
                        <a:rPr sz="1200" b="1" dirty="0">
                          <a:latin typeface="Verdana" panose="020B0604030504040204" pitchFamily="34" charset="0"/>
                          <a:ea typeface="Verdana" panose="020B0604030504040204" pitchFamily="34" charset="0"/>
                          <a:cs typeface="Verdana" panose="020B0604030504040204" pitchFamily="34" charset="0"/>
                        </a:rPr>
                        <a:t>g</a:t>
                      </a:r>
                      <a:r>
                        <a:rPr sz="1200" b="1" spc="-20" dirty="0">
                          <a:latin typeface="Verdana" panose="020B0604030504040204" pitchFamily="34" charset="0"/>
                          <a:ea typeface="Verdana" panose="020B0604030504040204" pitchFamily="34" charset="0"/>
                          <a:cs typeface="Verdana" panose="020B0604030504040204" pitchFamily="34" charset="0"/>
                        </a:rPr>
                        <a:t>a</a:t>
                      </a:r>
                      <a:r>
                        <a:rPr sz="1200" b="1" spc="-10" dirty="0">
                          <a:latin typeface="Verdana" panose="020B0604030504040204" pitchFamily="34" charset="0"/>
                          <a:ea typeface="Verdana" panose="020B0604030504040204" pitchFamily="34" charset="0"/>
                          <a:cs typeface="Verdana" panose="020B0604030504040204" pitchFamily="34" charset="0"/>
                        </a:rPr>
                        <a:t>n</a:t>
                      </a:r>
                      <a:r>
                        <a:rPr sz="1200" b="1" dirty="0">
                          <a:latin typeface="Verdana" panose="020B0604030504040204" pitchFamily="34" charset="0"/>
                          <a:ea typeface="Verdana" panose="020B0604030504040204" pitchFamily="34" charset="0"/>
                          <a:cs typeface="Verdana" panose="020B0604030504040204" pitchFamily="34" charset="0"/>
                        </a:rPr>
                        <a:t>i</a:t>
                      </a:r>
                      <a:r>
                        <a:rPr sz="1200" b="1" spc="-15" dirty="0">
                          <a:latin typeface="Verdana" panose="020B0604030504040204" pitchFamily="34" charset="0"/>
                          <a:ea typeface="Verdana" panose="020B0604030504040204" pitchFamily="34" charset="0"/>
                          <a:cs typeface="Verdana" panose="020B0604030504040204" pitchFamily="34" charset="0"/>
                        </a:rPr>
                        <a:t>z</a:t>
                      </a:r>
                      <a:r>
                        <a:rPr sz="1200" b="1" spc="-20" dirty="0">
                          <a:latin typeface="Verdana" panose="020B0604030504040204" pitchFamily="34" charset="0"/>
                          <a:ea typeface="Verdana" panose="020B0604030504040204" pitchFamily="34" charset="0"/>
                          <a:cs typeface="Verdana" panose="020B0604030504040204" pitchFamily="34" charset="0"/>
                        </a:rPr>
                        <a:t>a</a:t>
                      </a:r>
                      <a:r>
                        <a:rPr sz="1200" b="1" dirty="0">
                          <a:latin typeface="Verdana" panose="020B0604030504040204" pitchFamily="34" charset="0"/>
                          <a:ea typeface="Verdana" panose="020B0604030504040204" pitchFamily="34" charset="0"/>
                          <a:cs typeface="Verdana" panose="020B0604030504040204" pitchFamily="34" charset="0"/>
                        </a:rPr>
                        <a:t>d</a:t>
                      </a:r>
                      <a:r>
                        <a:rPr sz="1200" b="1" spc="-5" dirty="0">
                          <a:latin typeface="Verdana" panose="020B0604030504040204" pitchFamily="34" charset="0"/>
                          <a:ea typeface="Verdana" panose="020B0604030504040204" pitchFamily="34" charset="0"/>
                          <a:cs typeface="Verdana" panose="020B0604030504040204" pitchFamily="34" charset="0"/>
                        </a:rPr>
                        <a:t>o</a:t>
                      </a:r>
                      <a:r>
                        <a:rPr sz="1200" b="1" dirty="0">
                          <a:latin typeface="Verdana" panose="020B0604030504040204" pitchFamily="34" charset="0"/>
                          <a:ea typeface="Verdana" panose="020B0604030504040204" pitchFamily="34" charset="0"/>
                          <a:cs typeface="Verdana" panose="020B0604030504040204" pitchFamily="34" charset="0"/>
                        </a:rPr>
                        <a:t>r</a:t>
                      </a:r>
                      <a:r>
                        <a:rPr sz="1200" b="1" spc="-45" dirty="0">
                          <a:latin typeface="Verdana" panose="020B0604030504040204" pitchFamily="34" charset="0"/>
                          <a:ea typeface="Verdana" panose="020B0604030504040204" pitchFamily="34" charset="0"/>
                          <a:cs typeface="Verdana" panose="020B0604030504040204" pitchFamily="34" charset="0"/>
                        </a:rPr>
                        <a:t> </a:t>
                      </a:r>
                      <a:r>
                        <a:rPr sz="1200" b="1" spc="-5" dirty="0">
                          <a:latin typeface="Verdana" panose="020B0604030504040204" pitchFamily="34" charset="0"/>
                          <a:ea typeface="Verdana" panose="020B0604030504040204" pitchFamily="34" charset="0"/>
                          <a:cs typeface="Verdana" panose="020B0604030504040204" pitchFamily="34" charset="0"/>
                        </a:rPr>
                        <a:t>c</a:t>
                      </a:r>
                      <a:r>
                        <a:rPr sz="1200" b="1" spc="-10" dirty="0">
                          <a:latin typeface="Verdana" panose="020B0604030504040204" pitchFamily="34" charset="0"/>
                          <a:ea typeface="Verdana" panose="020B0604030504040204" pitchFamily="34" charset="0"/>
                          <a:cs typeface="Verdana" panose="020B0604030504040204" pitchFamily="34" charset="0"/>
                        </a:rPr>
                        <a:t>u</a:t>
                      </a:r>
                      <a:r>
                        <a:rPr sz="1200" b="1" spc="-15" dirty="0">
                          <a:latin typeface="Verdana" panose="020B0604030504040204" pitchFamily="34" charset="0"/>
                          <a:ea typeface="Verdana" panose="020B0604030504040204" pitchFamily="34" charset="0"/>
                          <a:cs typeface="Verdana" panose="020B0604030504040204" pitchFamily="34" charset="0"/>
                        </a:rPr>
                        <a:t>rr</a:t>
                      </a:r>
                      <a:r>
                        <a:rPr sz="1200" b="1" dirty="0">
                          <a:latin typeface="Verdana" panose="020B0604030504040204" pitchFamily="34" charset="0"/>
                          <a:ea typeface="Verdana" panose="020B0604030504040204" pitchFamily="34" charset="0"/>
                          <a:cs typeface="Verdana" panose="020B0604030504040204" pitchFamily="34" charset="0"/>
                        </a:rPr>
                        <a:t>ic</a:t>
                      </a:r>
                      <a:r>
                        <a:rPr sz="1200" b="1" spc="-10" dirty="0">
                          <a:latin typeface="Verdana" panose="020B0604030504040204" pitchFamily="34" charset="0"/>
                          <a:ea typeface="Verdana" panose="020B0604030504040204" pitchFamily="34" charset="0"/>
                          <a:cs typeface="Verdana" panose="020B0604030504040204" pitchFamily="34" charset="0"/>
                        </a:rPr>
                        <a:t>u</a:t>
                      </a:r>
                      <a:r>
                        <a:rPr sz="1200" b="1" dirty="0">
                          <a:latin typeface="Verdana" panose="020B0604030504040204" pitchFamily="34" charset="0"/>
                          <a:ea typeface="Verdana" panose="020B0604030504040204" pitchFamily="34" charset="0"/>
                          <a:cs typeface="Verdana" panose="020B0604030504040204" pitchFamily="34" charset="0"/>
                        </a:rPr>
                        <a:t>l</a:t>
                      </a:r>
                      <a:r>
                        <a:rPr sz="1200" b="1" spc="-25" dirty="0">
                          <a:latin typeface="Verdana" panose="020B0604030504040204" pitchFamily="34" charset="0"/>
                          <a:ea typeface="Verdana" panose="020B0604030504040204" pitchFamily="34" charset="0"/>
                          <a:cs typeface="Verdana" panose="020B0604030504040204" pitchFamily="34" charset="0"/>
                        </a:rPr>
                        <a:t>a</a:t>
                      </a:r>
                      <a:r>
                        <a:rPr sz="1200" b="1" dirty="0">
                          <a:latin typeface="Verdana" panose="020B0604030504040204" pitchFamily="34" charset="0"/>
                          <a:ea typeface="Verdana" panose="020B0604030504040204" pitchFamily="34" charset="0"/>
                          <a:cs typeface="Verdana" panose="020B0604030504040204" pitchFamily="34" charset="0"/>
                        </a:rPr>
                        <a:t>r</a:t>
                      </a:r>
                      <a:r>
                        <a:rPr sz="1200" b="1" spc="-70" dirty="0">
                          <a:latin typeface="Verdana" panose="020B0604030504040204" pitchFamily="34" charset="0"/>
                          <a:ea typeface="Verdana" panose="020B0604030504040204" pitchFamily="34" charset="0"/>
                          <a:cs typeface="Verdana" panose="020B0604030504040204" pitchFamily="34" charset="0"/>
                        </a:rPr>
                        <a:t> </a:t>
                      </a:r>
                      <a:r>
                        <a:rPr sz="1200" b="1" spc="5" dirty="0">
                          <a:latin typeface="Verdana" panose="020B0604030504040204" pitchFamily="34" charset="0"/>
                          <a:ea typeface="Verdana" panose="020B0604030504040204" pitchFamily="34" charset="0"/>
                          <a:cs typeface="Verdana" panose="020B0604030504040204" pitchFamily="34" charset="0"/>
                        </a:rPr>
                        <a:t>2</a:t>
                      </a:r>
                      <a:r>
                        <a:rPr sz="1200" b="1" dirty="0">
                          <a:latin typeface="Verdana" panose="020B0604030504040204" pitchFamily="34" charset="0"/>
                          <a:ea typeface="Verdana" panose="020B0604030504040204" pitchFamily="34" charset="0"/>
                          <a:cs typeface="Verdana" panose="020B0604030504040204" pitchFamily="34" charset="0"/>
                        </a:rPr>
                        <a:t>:</a:t>
                      </a:r>
                      <a:r>
                        <a:rPr lang="es-MX" sz="1200" b="1" dirty="0">
                          <a:latin typeface="Verdana" panose="020B0604030504040204" pitchFamily="34" charset="0"/>
                          <a:ea typeface="Verdana" panose="020B0604030504040204" pitchFamily="34" charset="0"/>
                          <a:cs typeface="Verdana" panose="020B0604030504040204" pitchFamily="34" charset="0"/>
                        </a:rPr>
                        <a:t> </a:t>
                      </a:r>
                      <a:r>
                        <a:rPr lang="es-MX" sz="1200" b="0" dirty="0">
                          <a:latin typeface="Verdana" panose="020B0604030504040204" pitchFamily="34" charset="0"/>
                          <a:ea typeface="Verdana" panose="020B0604030504040204" pitchFamily="34" charset="0"/>
                          <a:cs typeface="Verdana" panose="020B0604030504040204" pitchFamily="34" charset="0"/>
                        </a:rPr>
                        <a:t>Uso de documentos que regulan la convivencia.</a:t>
                      </a:r>
                      <a:endParaRPr sz="1200" dirty="0">
                        <a:latin typeface="Verdana" panose="020B0604030504040204" pitchFamily="34" charset="0"/>
                        <a:ea typeface="Verdana" panose="020B0604030504040204" pitchFamily="34" charset="0"/>
                        <a:cs typeface="Verdana" panose="020B0604030504040204" pitchFamily="34" charset="0"/>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1"/>
                  </a:ext>
                </a:extLst>
              </a:tr>
              <a:tr h="476503">
                <a:tc gridSpan="2">
                  <a:txBody>
                    <a:bodyPr/>
                    <a:lstStyle/>
                    <a:p>
                      <a:pPr marL="58419">
                        <a:lnSpc>
                          <a:spcPts val="1170"/>
                        </a:lnSpc>
                      </a:pPr>
                      <a:r>
                        <a:rPr sz="1200" b="1" spc="-80" dirty="0">
                          <a:latin typeface="Verdana" panose="020B0604030504040204" pitchFamily="34" charset="0"/>
                          <a:ea typeface="Verdana" panose="020B0604030504040204" pitchFamily="34" charset="0"/>
                          <a:cs typeface="Verdana" panose="020B0604030504040204" pitchFamily="34" charset="0"/>
                        </a:rPr>
                        <a:t>Aprendizaje</a:t>
                      </a:r>
                      <a:r>
                        <a:rPr sz="1200" b="1" spc="55" dirty="0">
                          <a:latin typeface="Verdana" panose="020B0604030504040204" pitchFamily="34" charset="0"/>
                          <a:ea typeface="Verdana" panose="020B0604030504040204" pitchFamily="34" charset="0"/>
                          <a:cs typeface="Verdana" panose="020B0604030504040204" pitchFamily="34" charset="0"/>
                        </a:rPr>
                        <a:t> </a:t>
                      </a:r>
                      <a:r>
                        <a:rPr sz="1200" b="1" spc="-70" dirty="0" err="1">
                          <a:latin typeface="Verdana" panose="020B0604030504040204" pitchFamily="34" charset="0"/>
                          <a:ea typeface="Verdana" panose="020B0604030504040204" pitchFamily="34" charset="0"/>
                          <a:cs typeface="Verdana" panose="020B0604030504040204" pitchFamily="34" charset="0"/>
                        </a:rPr>
                        <a:t>esperado</a:t>
                      </a:r>
                      <a:r>
                        <a:rPr sz="1200" b="1" spc="-70" dirty="0">
                          <a:latin typeface="Verdana" panose="020B0604030504040204" pitchFamily="34" charset="0"/>
                          <a:ea typeface="Verdana" panose="020B0604030504040204" pitchFamily="34" charset="0"/>
                          <a:cs typeface="Verdana" panose="020B0604030504040204" pitchFamily="34" charset="0"/>
                        </a:rPr>
                        <a:t>:</a:t>
                      </a:r>
                      <a:r>
                        <a:rPr lang="es-MX" sz="1200" b="1" spc="-70" dirty="0">
                          <a:latin typeface="Verdana" panose="020B0604030504040204" pitchFamily="34" charset="0"/>
                          <a:ea typeface="Verdana" panose="020B0604030504040204" pitchFamily="34" charset="0"/>
                          <a:cs typeface="Verdana" panose="020B0604030504040204" pitchFamily="34" charset="0"/>
                        </a:rPr>
                        <a:t> </a:t>
                      </a:r>
                      <a:r>
                        <a:rPr lang="es-MX" sz="1200" dirty="0">
                          <a:solidFill>
                            <a:schemeClr val="tx1"/>
                          </a:solidFill>
                          <a:effectLst/>
                          <a:latin typeface="Verdana" panose="020B0604030504040204" pitchFamily="34" charset="0"/>
                          <a:ea typeface="Verdana" panose="020B0604030504040204" pitchFamily="34" charset="0"/>
                          <a:cs typeface="Verdana" panose="020B0604030504040204" pitchFamily="34" charset="0"/>
                        </a:rPr>
                        <a:t>Escribe su nombre con diversos propósitos e identifica el de algunos compañeros.</a:t>
                      </a:r>
                      <a:endParaRPr sz="1200" dirty="0">
                        <a:latin typeface="Verdana" panose="020B0604030504040204" pitchFamily="34" charset="0"/>
                        <a:ea typeface="Verdana" panose="020B0604030504040204" pitchFamily="34" charset="0"/>
                        <a:cs typeface="Verdana" panose="020B0604030504040204" pitchFamily="34" charset="0"/>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hMerge="1">
                  <a:txBody>
                    <a:bodyPr/>
                    <a:lstStyle/>
                    <a:p>
                      <a:endParaRPr/>
                    </a:p>
                  </a:txBody>
                  <a:tcPr marL="0" marR="0" marT="0" marB="0"/>
                </a:tc>
                <a:extLst>
                  <a:ext uri="{0D108BD9-81ED-4DB2-BD59-A6C34878D82A}">
                    <a16:rowId xmlns:a16="http://schemas.microsoft.com/office/drawing/2014/main" val="10002"/>
                  </a:ext>
                </a:extLst>
              </a:tr>
              <a:tr h="56134">
                <a:tc gridSpan="2">
                  <a:txBody>
                    <a:bodyPr/>
                    <a:lstStyle/>
                    <a:p>
                      <a:pPr>
                        <a:lnSpc>
                          <a:spcPct val="100000"/>
                        </a:lnSpc>
                      </a:pPr>
                      <a:endParaRPr sz="1200" dirty="0">
                        <a:latin typeface="Verdana" panose="020B0604030504040204" pitchFamily="34" charset="0"/>
                        <a:ea typeface="Verdana" panose="020B0604030504040204" pitchFamily="34" charset="0"/>
                        <a:cs typeface="Verdana" panose="020B0604030504040204" pitchFamily="34" charset="0"/>
                      </a:endParaRPr>
                    </a:p>
                  </a:txBody>
                  <a:tcPr marL="0" marR="0" marT="0" marB="0">
                    <a:lnT w="12700">
                      <a:solidFill>
                        <a:srgbClr val="000000"/>
                      </a:solidFill>
                      <a:prstDash val="solid"/>
                    </a:lnT>
                    <a:lnB w="12700">
                      <a:solidFill>
                        <a:srgbClr val="000000"/>
                      </a:solidFill>
                      <a:prstDash val="solid"/>
                    </a:lnB>
                    <a:solidFill>
                      <a:schemeClr val="bg1"/>
                    </a:solidFill>
                  </a:tcPr>
                </a:tc>
                <a:tc hMerge="1">
                  <a:txBody>
                    <a:bodyPr/>
                    <a:lstStyle/>
                    <a:p>
                      <a:endParaRPr/>
                    </a:p>
                  </a:txBody>
                  <a:tcPr marL="0" marR="0" marT="0" marB="0"/>
                </a:tc>
                <a:extLst>
                  <a:ext uri="{0D108BD9-81ED-4DB2-BD59-A6C34878D82A}">
                    <a16:rowId xmlns:a16="http://schemas.microsoft.com/office/drawing/2014/main" val="10003"/>
                  </a:ext>
                </a:extLst>
              </a:tr>
              <a:tr h="242697">
                <a:tc gridSpan="2">
                  <a:txBody>
                    <a:bodyPr/>
                    <a:lstStyle/>
                    <a:p>
                      <a:pPr marL="59055">
                        <a:lnSpc>
                          <a:spcPct val="100000"/>
                        </a:lnSpc>
                        <a:spcBef>
                          <a:spcPts val="359"/>
                        </a:spcBef>
                      </a:pPr>
                      <a:r>
                        <a:rPr sz="1200" b="1" spc="-90" dirty="0">
                          <a:latin typeface="Verdana" panose="020B0604030504040204" pitchFamily="34" charset="0"/>
                          <a:ea typeface="Verdana" panose="020B0604030504040204" pitchFamily="34" charset="0"/>
                          <a:cs typeface="Verdana" panose="020B0604030504040204" pitchFamily="34" charset="0"/>
                        </a:rPr>
                        <a:t>Indicadores: </a:t>
                      </a:r>
                      <a:r>
                        <a:rPr sz="1200" b="1" spc="-114" dirty="0">
                          <a:latin typeface="Verdana" panose="020B0604030504040204" pitchFamily="34" charset="0"/>
                          <a:ea typeface="Verdana" panose="020B0604030504040204" pitchFamily="34" charset="0"/>
                          <a:cs typeface="Verdana" panose="020B0604030504040204" pitchFamily="34" charset="0"/>
                        </a:rPr>
                        <a:t>(se</a:t>
                      </a:r>
                      <a:r>
                        <a:rPr sz="1200" b="1" spc="-90" dirty="0">
                          <a:latin typeface="Verdana" panose="020B0604030504040204" pitchFamily="34" charset="0"/>
                          <a:ea typeface="Verdana" panose="020B0604030504040204" pitchFamily="34" charset="0"/>
                          <a:cs typeface="Verdana" panose="020B0604030504040204" pitchFamily="34" charset="0"/>
                        </a:rPr>
                        <a:t> </a:t>
                      </a:r>
                      <a:r>
                        <a:rPr sz="1200" b="1" spc="-65" dirty="0">
                          <a:latin typeface="Verdana" panose="020B0604030504040204" pitchFamily="34" charset="0"/>
                          <a:ea typeface="Verdana" panose="020B0604030504040204" pitchFamily="34" charset="0"/>
                          <a:cs typeface="Verdana" panose="020B0604030504040204" pitchFamily="34" charset="0"/>
                        </a:rPr>
                        <a:t>redactan</a:t>
                      </a:r>
                      <a:r>
                        <a:rPr sz="1200" b="1" spc="-50" dirty="0">
                          <a:latin typeface="Verdana" panose="020B0604030504040204" pitchFamily="34" charset="0"/>
                          <a:ea typeface="Verdana" panose="020B0604030504040204" pitchFamily="34" charset="0"/>
                          <a:cs typeface="Verdana" panose="020B0604030504040204" pitchFamily="34" charset="0"/>
                        </a:rPr>
                        <a:t> </a:t>
                      </a:r>
                      <a:r>
                        <a:rPr sz="1200" b="1" spc="-65" dirty="0">
                          <a:latin typeface="Verdana" panose="020B0604030504040204" pitchFamily="34" charset="0"/>
                          <a:ea typeface="Verdana" panose="020B0604030504040204" pitchFamily="34" charset="0"/>
                          <a:cs typeface="Verdana" panose="020B0604030504040204" pitchFamily="34" charset="0"/>
                        </a:rPr>
                        <a:t>en</a:t>
                      </a:r>
                      <a:r>
                        <a:rPr sz="1200" b="1" spc="-75" dirty="0">
                          <a:latin typeface="Verdana" panose="020B0604030504040204" pitchFamily="34" charset="0"/>
                          <a:ea typeface="Verdana" panose="020B0604030504040204" pitchFamily="34" charset="0"/>
                          <a:cs typeface="Verdana" panose="020B0604030504040204" pitchFamily="34" charset="0"/>
                        </a:rPr>
                        <a:t> </a:t>
                      </a:r>
                      <a:r>
                        <a:rPr sz="1200" b="1" spc="-60" dirty="0">
                          <a:latin typeface="Verdana" panose="020B0604030504040204" pitchFamily="34" charset="0"/>
                          <a:ea typeface="Verdana" panose="020B0604030504040204" pitchFamily="34" charset="0"/>
                          <a:cs typeface="Verdana" panose="020B0604030504040204" pitchFamily="34" charset="0"/>
                        </a:rPr>
                        <a:t>base </a:t>
                      </a:r>
                      <a:r>
                        <a:rPr sz="1200" b="1" spc="-65" dirty="0">
                          <a:latin typeface="Verdana" panose="020B0604030504040204" pitchFamily="34" charset="0"/>
                          <a:ea typeface="Verdana" panose="020B0604030504040204" pitchFamily="34" charset="0"/>
                          <a:cs typeface="Verdana" panose="020B0604030504040204" pitchFamily="34" charset="0"/>
                        </a:rPr>
                        <a:t>al</a:t>
                      </a:r>
                      <a:r>
                        <a:rPr sz="1200" b="1" spc="-50" dirty="0">
                          <a:latin typeface="Verdana" panose="020B0604030504040204" pitchFamily="34" charset="0"/>
                          <a:ea typeface="Verdana" panose="020B0604030504040204" pitchFamily="34" charset="0"/>
                          <a:cs typeface="Verdana" panose="020B0604030504040204" pitchFamily="34" charset="0"/>
                        </a:rPr>
                        <a:t> </a:t>
                      </a:r>
                      <a:r>
                        <a:rPr sz="1200" b="1" spc="-80" dirty="0">
                          <a:latin typeface="Verdana" panose="020B0604030504040204" pitchFamily="34" charset="0"/>
                          <a:ea typeface="Verdana" panose="020B0604030504040204" pitchFamily="34" charset="0"/>
                          <a:cs typeface="Verdana" panose="020B0604030504040204" pitchFamily="34" charset="0"/>
                        </a:rPr>
                        <a:t>aprendizaje</a:t>
                      </a:r>
                      <a:r>
                        <a:rPr sz="1200" b="1" spc="-35" dirty="0">
                          <a:latin typeface="Verdana" panose="020B0604030504040204" pitchFamily="34" charset="0"/>
                          <a:ea typeface="Verdana" panose="020B0604030504040204" pitchFamily="34" charset="0"/>
                          <a:cs typeface="Verdana" panose="020B0604030504040204" pitchFamily="34" charset="0"/>
                        </a:rPr>
                        <a:t> </a:t>
                      </a:r>
                      <a:r>
                        <a:rPr sz="1200" b="1" spc="-80" dirty="0">
                          <a:latin typeface="Verdana" panose="020B0604030504040204" pitchFamily="34" charset="0"/>
                          <a:ea typeface="Verdana" panose="020B0604030504040204" pitchFamily="34" charset="0"/>
                          <a:cs typeface="Verdana" panose="020B0604030504040204" pitchFamily="34" charset="0"/>
                        </a:rPr>
                        <a:t>esperado)</a:t>
                      </a:r>
                      <a:endParaRPr sz="1200" dirty="0">
                        <a:latin typeface="Verdana" panose="020B0604030504040204" pitchFamily="34" charset="0"/>
                        <a:ea typeface="Verdana" panose="020B0604030504040204" pitchFamily="34" charset="0"/>
                        <a:cs typeface="Verdana" panose="020B0604030504040204" pitchFamily="34" charset="0"/>
                      </a:endParaRPr>
                    </a:p>
                  </a:txBody>
                  <a:tcPr marL="0" marR="0" marT="45719"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DEEBF7"/>
                    </a:solidFill>
                  </a:tcPr>
                </a:tc>
                <a:tc hMerge="1">
                  <a:txBody>
                    <a:bodyPr/>
                    <a:lstStyle/>
                    <a:p>
                      <a:endParaRPr/>
                    </a:p>
                  </a:txBody>
                  <a:tcPr marL="0" marR="0" marT="0" marB="0"/>
                </a:tc>
                <a:extLst>
                  <a:ext uri="{0D108BD9-81ED-4DB2-BD59-A6C34878D82A}">
                    <a16:rowId xmlns:a16="http://schemas.microsoft.com/office/drawing/2014/main" val="10004"/>
                  </a:ext>
                </a:extLst>
              </a:tr>
              <a:tr h="335533">
                <a:tc gridSpan="2">
                  <a:txBody>
                    <a:bodyPr/>
                    <a:lstStyle/>
                    <a:p>
                      <a:pPr lvl="0"/>
                      <a:r>
                        <a:rPr lang="es-MX" sz="1200" dirty="0">
                          <a:solidFill>
                            <a:schemeClr val="tx1"/>
                          </a:solidFill>
                          <a:effectLst/>
                          <a:latin typeface="Verdana" panose="020B0604030504040204" pitchFamily="34" charset="0"/>
                          <a:ea typeface="Verdana" panose="020B0604030504040204" pitchFamily="34" charset="0"/>
                          <a:cs typeface="Verdana" panose="020B0604030504040204" pitchFamily="34" charset="0"/>
                        </a:rPr>
                        <a:t>Identifica la primer letra de su nombre. </a:t>
                      </a:r>
                    </a:p>
                  </a:txBody>
                  <a:tcPr marL="0" marR="0" marT="2222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hMerge="1">
                  <a:txBody>
                    <a:bodyPr/>
                    <a:lstStyle/>
                    <a:p>
                      <a:endParaRPr/>
                    </a:p>
                  </a:txBody>
                  <a:tcPr marL="0" marR="0" marT="0" marB="0"/>
                </a:tc>
                <a:extLst>
                  <a:ext uri="{0D108BD9-81ED-4DB2-BD59-A6C34878D82A}">
                    <a16:rowId xmlns:a16="http://schemas.microsoft.com/office/drawing/2014/main" val="10005"/>
                  </a:ext>
                </a:extLst>
              </a:tr>
              <a:tr h="304800">
                <a:tc gridSpan="2">
                  <a:txBody>
                    <a:bodyPr/>
                    <a:lstStyle/>
                    <a:p>
                      <a:pPr lvl="0"/>
                      <a:r>
                        <a:rPr lang="es-ES_tradnl" sz="1200" dirty="0">
                          <a:solidFill>
                            <a:schemeClr val="tx1"/>
                          </a:solidFill>
                          <a:effectLst/>
                          <a:latin typeface="Verdana" panose="020B0604030504040204" pitchFamily="34" charset="0"/>
                          <a:ea typeface="Verdana" panose="020B0604030504040204" pitchFamily="34" charset="0"/>
                          <a:cs typeface="Verdana" panose="020B0604030504040204" pitchFamily="34" charset="0"/>
                        </a:rPr>
                        <a:t>Escribe correctamente cada letra de su nombre.</a:t>
                      </a:r>
                      <a:endParaRPr lang="es-MX" sz="1200" dirty="0">
                        <a:solidFill>
                          <a:schemeClr val="tx1"/>
                        </a:solidFill>
                        <a:effectLst/>
                        <a:latin typeface="Verdana" panose="020B0604030504040204" pitchFamily="34" charset="0"/>
                        <a:ea typeface="Verdana" panose="020B0604030504040204" pitchFamily="34" charset="0"/>
                        <a:cs typeface="Verdana" panose="020B0604030504040204" pitchFamily="34" charset="0"/>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hMerge="1">
                  <a:txBody>
                    <a:bodyPr/>
                    <a:lstStyle/>
                    <a:p>
                      <a:endParaRPr/>
                    </a:p>
                  </a:txBody>
                  <a:tcPr marL="0" marR="0" marT="0" marB="0"/>
                </a:tc>
                <a:extLst>
                  <a:ext uri="{0D108BD9-81ED-4DB2-BD59-A6C34878D82A}">
                    <a16:rowId xmlns:a16="http://schemas.microsoft.com/office/drawing/2014/main" val="10006"/>
                  </a:ext>
                </a:extLst>
              </a:tr>
              <a:tr h="304800">
                <a:tc gridSpan="2">
                  <a:txBody>
                    <a:bodyPr/>
                    <a:lstStyle/>
                    <a:p>
                      <a:pPr lvl="0"/>
                      <a:r>
                        <a:rPr lang="es-MX" sz="1200" dirty="0">
                          <a:solidFill>
                            <a:schemeClr val="tx1"/>
                          </a:solidFill>
                          <a:effectLst/>
                          <a:latin typeface="Verdana" panose="020B0604030504040204" pitchFamily="34" charset="0"/>
                          <a:ea typeface="Verdana" panose="020B0604030504040204" pitchFamily="34" charset="0"/>
                          <a:cs typeface="Verdana" panose="020B0604030504040204" pitchFamily="34" charset="0"/>
                        </a:rPr>
                        <a:t>Identifica que letras componen su nombre.</a:t>
                      </a: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cap="flat" cmpd="sng" algn="ctr">
                      <a:solidFill>
                        <a:srgbClr val="000000"/>
                      </a:solidFill>
                      <a:prstDash val="solid"/>
                      <a:round/>
                      <a:headEnd type="none" w="med" len="med"/>
                      <a:tailEnd type="none" w="med" len="med"/>
                    </a:lnB>
                  </a:tcPr>
                </a:tc>
                <a:tc hMerge="1">
                  <a:txBody>
                    <a:bodyPr/>
                    <a:lstStyle/>
                    <a:p>
                      <a:endParaRPr/>
                    </a:p>
                  </a:txBody>
                  <a:tcPr marL="0" marR="0" marT="0" marB="0"/>
                </a:tc>
                <a:extLst>
                  <a:ext uri="{0D108BD9-81ED-4DB2-BD59-A6C34878D82A}">
                    <a16:rowId xmlns:a16="http://schemas.microsoft.com/office/drawing/2014/main" val="10007"/>
                  </a:ext>
                </a:extLst>
              </a:tr>
              <a:tr h="304800">
                <a:tc gridSpan="2">
                  <a:txBody>
                    <a:bodyPr/>
                    <a:lstStyle/>
                    <a:p>
                      <a:pPr lvl="0"/>
                      <a:r>
                        <a:rPr lang="es-MX" sz="1200" dirty="0">
                          <a:solidFill>
                            <a:schemeClr val="tx1"/>
                          </a:solidFill>
                          <a:effectLst/>
                          <a:latin typeface="Verdana" panose="020B0604030504040204" pitchFamily="34" charset="0"/>
                          <a:ea typeface="Verdana" panose="020B0604030504040204" pitchFamily="34" charset="0"/>
                          <a:cs typeface="Verdana" panose="020B0604030504040204" pitchFamily="34" charset="0"/>
                        </a:rPr>
                        <a:t>Relaciona el sonido con la figura de la letra. </a:t>
                      </a: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hMerge="1">
                  <a:txBody>
                    <a:bodyPr/>
                    <a:lstStyle/>
                    <a:p>
                      <a:endParaRPr lang="es-MX"/>
                    </a:p>
                  </a:txBody>
                  <a:tcPr/>
                </a:tc>
                <a:extLst>
                  <a:ext uri="{0D108BD9-81ED-4DB2-BD59-A6C34878D82A}">
                    <a16:rowId xmlns:a16="http://schemas.microsoft.com/office/drawing/2014/main" val="2892156038"/>
                  </a:ext>
                </a:extLst>
              </a:tr>
            </a:tbl>
          </a:graphicData>
        </a:graphic>
      </p:graphicFrame>
      <p:sp>
        <p:nvSpPr>
          <p:cNvPr id="15" name="object 9">
            <a:extLst>
              <a:ext uri="{FF2B5EF4-FFF2-40B4-BE49-F238E27FC236}">
                <a16:creationId xmlns:a16="http://schemas.microsoft.com/office/drawing/2014/main" id="{23B1B481-E32A-477B-9411-448B40E9D6D7}"/>
              </a:ext>
            </a:extLst>
          </p:cNvPr>
          <p:cNvSpPr txBox="1"/>
          <p:nvPr/>
        </p:nvSpPr>
        <p:spPr>
          <a:xfrm>
            <a:off x="189979" y="8008640"/>
            <a:ext cx="6465570" cy="184666"/>
          </a:xfrm>
          <a:prstGeom prst="rect">
            <a:avLst/>
          </a:prstGeom>
          <a:ln w="12700">
            <a:solidFill>
              <a:srgbClr val="000000"/>
            </a:solidFill>
          </a:ln>
        </p:spPr>
        <p:txBody>
          <a:bodyPr vert="horz" wrap="square" lIns="0" tIns="0" rIns="0" bIns="0" rtlCol="0">
            <a:spAutoFit/>
          </a:bodyPr>
          <a:lstStyle/>
          <a:p>
            <a:pPr marL="59055"/>
            <a:r>
              <a:rPr sz="1200" b="1" spc="-140" dirty="0">
                <a:latin typeface="Verdana"/>
                <a:cs typeface="Verdana"/>
              </a:rPr>
              <a:t>D</a:t>
            </a:r>
            <a:r>
              <a:rPr sz="1200" b="1" spc="-95" dirty="0">
                <a:latin typeface="Verdana"/>
                <a:cs typeface="Verdana"/>
              </a:rPr>
              <a:t>e</a:t>
            </a:r>
            <a:r>
              <a:rPr sz="1200" b="1" spc="-90" dirty="0">
                <a:latin typeface="Verdana"/>
                <a:cs typeface="Verdana"/>
              </a:rPr>
              <a:t>s</a:t>
            </a:r>
            <a:r>
              <a:rPr sz="1200" b="1" spc="-70" dirty="0">
                <a:latin typeface="Verdana"/>
                <a:cs typeface="Verdana"/>
              </a:rPr>
              <a:t>c</a:t>
            </a:r>
            <a:r>
              <a:rPr sz="1200" b="1" spc="-65" dirty="0">
                <a:latin typeface="Verdana"/>
                <a:cs typeface="Verdana"/>
              </a:rPr>
              <a:t>r</a:t>
            </a:r>
            <a:r>
              <a:rPr sz="1200" b="1" spc="-70" dirty="0">
                <a:latin typeface="Verdana"/>
                <a:cs typeface="Verdana"/>
              </a:rPr>
              <a:t>ib</a:t>
            </a:r>
            <a:r>
              <a:rPr sz="1200" b="1" spc="-20" dirty="0">
                <a:latin typeface="Verdana"/>
                <a:cs typeface="Verdana"/>
              </a:rPr>
              <a:t>e</a:t>
            </a:r>
            <a:r>
              <a:rPr sz="1200" b="1" spc="-75" dirty="0">
                <a:latin typeface="Verdana"/>
                <a:cs typeface="Verdana"/>
              </a:rPr>
              <a:t> </a:t>
            </a:r>
            <a:r>
              <a:rPr sz="1200" b="1" spc="-60" dirty="0">
                <a:latin typeface="Verdana"/>
                <a:cs typeface="Verdana"/>
              </a:rPr>
              <a:t>el</a:t>
            </a:r>
            <a:r>
              <a:rPr sz="1200" b="1" spc="-80" dirty="0">
                <a:latin typeface="Verdana"/>
                <a:cs typeface="Verdana"/>
              </a:rPr>
              <a:t> </a:t>
            </a:r>
            <a:r>
              <a:rPr sz="1200" b="1" spc="-30" dirty="0">
                <a:latin typeface="Verdana"/>
                <a:cs typeface="Verdana"/>
              </a:rPr>
              <a:t>p</a:t>
            </a:r>
            <a:r>
              <a:rPr sz="1200" b="1" spc="-185" dirty="0">
                <a:latin typeface="Verdana"/>
                <a:cs typeface="Verdana"/>
              </a:rPr>
              <a:t>r</a:t>
            </a:r>
            <a:r>
              <a:rPr sz="1200" b="1" dirty="0">
                <a:latin typeface="Verdana"/>
                <a:cs typeface="Verdana"/>
              </a:rPr>
              <a:t>o</a:t>
            </a:r>
            <a:r>
              <a:rPr sz="1200" b="1" spc="5" dirty="0">
                <a:latin typeface="Verdana"/>
                <a:cs typeface="Verdana"/>
              </a:rPr>
              <a:t>c</a:t>
            </a:r>
            <a:r>
              <a:rPr sz="1200" b="1" spc="-95" dirty="0">
                <a:latin typeface="Verdana"/>
                <a:cs typeface="Verdana"/>
              </a:rPr>
              <a:t>e</a:t>
            </a:r>
            <a:r>
              <a:rPr sz="1200" b="1" spc="-90" dirty="0">
                <a:latin typeface="Verdana"/>
                <a:cs typeface="Verdana"/>
              </a:rPr>
              <a:t>s</a:t>
            </a:r>
            <a:r>
              <a:rPr sz="1200" b="1" spc="-45" dirty="0">
                <a:latin typeface="Verdana"/>
                <a:cs typeface="Verdana"/>
              </a:rPr>
              <a:t>o</a:t>
            </a:r>
            <a:r>
              <a:rPr sz="1200" b="1" spc="-100" dirty="0">
                <a:latin typeface="Verdana"/>
                <a:cs typeface="Verdana"/>
              </a:rPr>
              <a:t> </a:t>
            </a:r>
            <a:r>
              <a:rPr sz="1200" b="1" spc="-30" dirty="0">
                <a:latin typeface="Verdana"/>
                <a:cs typeface="Verdana"/>
              </a:rPr>
              <a:t>d</a:t>
            </a:r>
            <a:r>
              <a:rPr sz="1200" b="1" spc="-85" dirty="0">
                <a:latin typeface="Verdana"/>
                <a:cs typeface="Verdana"/>
              </a:rPr>
              <a:t>e</a:t>
            </a:r>
            <a:r>
              <a:rPr sz="1200" b="1" spc="-45" dirty="0">
                <a:latin typeface="Verdana"/>
                <a:cs typeface="Verdana"/>
              </a:rPr>
              <a:t>l</a:t>
            </a:r>
            <a:r>
              <a:rPr sz="1200" b="1" spc="-100" dirty="0">
                <a:latin typeface="Verdana"/>
                <a:cs typeface="Verdana"/>
              </a:rPr>
              <a:t> </a:t>
            </a:r>
            <a:r>
              <a:rPr sz="1200" b="1" spc="-25" dirty="0" err="1">
                <a:latin typeface="Verdana"/>
                <a:cs typeface="Verdana"/>
              </a:rPr>
              <a:t>a</a:t>
            </a:r>
            <a:r>
              <a:rPr sz="1200" b="1" spc="-70" dirty="0" err="1">
                <a:latin typeface="Verdana"/>
                <a:cs typeface="Verdana"/>
              </a:rPr>
              <a:t>l</a:t>
            </a:r>
            <a:r>
              <a:rPr sz="1200" b="1" spc="-155" dirty="0" err="1">
                <a:latin typeface="Verdana"/>
                <a:cs typeface="Verdana"/>
              </a:rPr>
              <a:t>u</a:t>
            </a:r>
            <a:r>
              <a:rPr sz="1200" b="1" spc="-130" dirty="0" err="1">
                <a:latin typeface="Verdana"/>
                <a:cs typeface="Verdana"/>
              </a:rPr>
              <a:t>m</a:t>
            </a:r>
            <a:r>
              <a:rPr sz="1200" b="1" spc="-120" dirty="0" err="1">
                <a:latin typeface="Verdana"/>
                <a:cs typeface="Verdana"/>
              </a:rPr>
              <a:t>n</a:t>
            </a:r>
            <a:r>
              <a:rPr sz="1200" b="1" spc="-40" dirty="0" err="1">
                <a:latin typeface="Verdana"/>
                <a:cs typeface="Verdana"/>
              </a:rPr>
              <a:t>o</a:t>
            </a:r>
            <a:r>
              <a:rPr sz="1200" b="1" spc="-125" dirty="0">
                <a:latin typeface="Verdana"/>
                <a:cs typeface="Verdana"/>
              </a:rPr>
              <a:t>:</a:t>
            </a:r>
            <a:r>
              <a:rPr lang="es-ES_tradnl" sz="1200" b="1" spc="-125" dirty="0">
                <a:latin typeface="Verdana"/>
                <a:cs typeface="Verdana"/>
              </a:rPr>
              <a:t> </a:t>
            </a:r>
            <a:r>
              <a:rPr lang="es-ES_tradnl" sz="1200" spc="-120" dirty="0">
                <a:latin typeface="Verdana"/>
                <a:cs typeface="Verdana"/>
              </a:rPr>
              <a:t>No se ha aplicado el diagnostico</a:t>
            </a:r>
            <a:endParaRPr sz="1200" dirty="0">
              <a:latin typeface="Verdana"/>
              <a:cs typeface="Verdana"/>
            </a:endParaRPr>
          </a:p>
        </p:txBody>
      </p:sp>
      <p:sp>
        <p:nvSpPr>
          <p:cNvPr id="16" name="object 10">
            <a:extLst>
              <a:ext uri="{FF2B5EF4-FFF2-40B4-BE49-F238E27FC236}">
                <a16:creationId xmlns:a16="http://schemas.microsoft.com/office/drawing/2014/main" id="{D9576307-8F25-4A8F-900E-CA4973F80EED}"/>
              </a:ext>
            </a:extLst>
          </p:cNvPr>
          <p:cNvSpPr txBox="1"/>
          <p:nvPr/>
        </p:nvSpPr>
        <p:spPr>
          <a:xfrm>
            <a:off x="189979" y="8685847"/>
            <a:ext cx="6465570" cy="184666"/>
          </a:xfrm>
          <a:prstGeom prst="rect">
            <a:avLst/>
          </a:prstGeom>
          <a:ln w="12700">
            <a:solidFill>
              <a:srgbClr val="000000"/>
            </a:solidFill>
          </a:ln>
        </p:spPr>
        <p:txBody>
          <a:bodyPr vert="horz" wrap="square" lIns="0" tIns="0" rIns="0" bIns="0" rtlCol="0">
            <a:spAutoFit/>
          </a:bodyPr>
          <a:lstStyle/>
          <a:p>
            <a:pPr marL="59055"/>
            <a:r>
              <a:rPr sz="1200" b="1" spc="65" dirty="0">
                <a:latin typeface="Verdana"/>
                <a:cs typeface="Verdana"/>
              </a:rPr>
              <a:t>C</a:t>
            </a:r>
            <a:r>
              <a:rPr sz="1200" b="1" spc="-35" dirty="0">
                <a:latin typeface="Verdana"/>
                <a:cs typeface="Verdana"/>
              </a:rPr>
              <a:t>l</a:t>
            </a:r>
            <a:r>
              <a:rPr sz="1200" b="1" spc="-90" dirty="0">
                <a:latin typeface="Verdana"/>
                <a:cs typeface="Verdana"/>
              </a:rPr>
              <a:t>a</a:t>
            </a:r>
            <a:r>
              <a:rPr sz="1200" b="1" spc="-165" dirty="0">
                <a:latin typeface="Verdana"/>
                <a:cs typeface="Verdana"/>
              </a:rPr>
              <a:t>s</a:t>
            </a:r>
            <a:r>
              <a:rPr sz="1200" b="1" spc="-20" dirty="0">
                <a:latin typeface="Verdana"/>
                <a:cs typeface="Verdana"/>
              </a:rPr>
              <a:t>e</a:t>
            </a:r>
            <a:r>
              <a:rPr sz="1200" b="1" spc="-80" dirty="0">
                <a:latin typeface="Verdana"/>
                <a:cs typeface="Verdana"/>
              </a:rPr>
              <a:t> </a:t>
            </a:r>
            <a:r>
              <a:rPr sz="1200" b="1" spc="-145" dirty="0">
                <a:latin typeface="Verdana"/>
                <a:cs typeface="Verdana"/>
              </a:rPr>
              <a:t>z</a:t>
            </a:r>
            <a:r>
              <a:rPr sz="1200" b="1" spc="-50" dirty="0">
                <a:latin typeface="Verdana"/>
                <a:cs typeface="Verdana"/>
              </a:rPr>
              <a:t>o</a:t>
            </a:r>
            <a:r>
              <a:rPr sz="1200" b="1" spc="-45" dirty="0">
                <a:latin typeface="Verdana"/>
                <a:cs typeface="Verdana"/>
              </a:rPr>
              <a:t>o</a:t>
            </a:r>
            <a:r>
              <a:rPr sz="1200" b="1" spc="-125" dirty="0">
                <a:latin typeface="Verdana"/>
                <a:cs typeface="Verdana"/>
              </a:rPr>
              <a:t>m:</a:t>
            </a:r>
            <a:r>
              <a:rPr lang="es-MX" sz="1200" b="1" spc="-125" dirty="0">
                <a:latin typeface="Verdana"/>
                <a:cs typeface="Verdana"/>
              </a:rPr>
              <a:t> </a:t>
            </a:r>
            <a:r>
              <a:rPr lang="es-ES_tradnl" sz="1200" spc="-120" dirty="0">
                <a:latin typeface="Verdana"/>
                <a:cs typeface="Verdana"/>
              </a:rPr>
              <a:t>No se ha aplicado el diagnostico</a:t>
            </a:r>
            <a:endParaRPr sz="1200" dirty="0">
              <a:latin typeface="Verdana"/>
              <a:cs typeface="Verdana"/>
            </a:endParaRPr>
          </a:p>
        </p:txBody>
      </p:sp>
    </p:spTree>
    <p:extLst>
      <p:ext uri="{BB962C8B-B14F-4D97-AF65-F5344CB8AC3E}">
        <p14:creationId xmlns:p14="http://schemas.microsoft.com/office/powerpoint/2010/main" val="304635845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11430" rIns="0" bIns="0" rtlCol="0">
            <a:spAutoFit/>
          </a:bodyPr>
          <a:lstStyle/>
          <a:p>
            <a:pPr marL="285115">
              <a:lnSpc>
                <a:spcPct val="100000"/>
              </a:lnSpc>
              <a:spcBef>
                <a:spcPts val="90"/>
              </a:spcBef>
            </a:pPr>
            <a:r>
              <a:rPr spc="-10" dirty="0"/>
              <a:t>EVALUACIÓN</a:t>
            </a:r>
            <a:r>
              <a:rPr spc="20" dirty="0"/>
              <a:t> </a:t>
            </a:r>
            <a:r>
              <a:rPr spc="25" dirty="0"/>
              <a:t>CONTINUA</a:t>
            </a:r>
          </a:p>
        </p:txBody>
      </p:sp>
      <p:sp>
        <p:nvSpPr>
          <p:cNvPr id="3" name="object 3"/>
          <p:cNvSpPr txBox="1"/>
          <p:nvPr/>
        </p:nvSpPr>
        <p:spPr>
          <a:xfrm>
            <a:off x="457200" y="983861"/>
            <a:ext cx="2621484" cy="442429"/>
          </a:xfrm>
          <a:prstGeom prst="rect">
            <a:avLst/>
          </a:prstGeom>
        </p:spPr>
        <p:txBody>
          <a:bodyPr vert="horz" wrap="square" lIns="0" tIns="11430" rIns="0" bIns="0" rtlCol="0">
            <a:spAutoFit/>
          </a:bodyPr>
          <a:lstStyle/>
          <a:p>
            <a:pPr marL="12700">
              <a:lnSpc>
                <a:spcPct val="100000"/>
              </a:lnSpc>
              <a:spcBef>
                <a:spcPts val="90"/>
              </a:spcBef>
              <a:tabLst>
                <a:tab pos="927100" algn="l"/>
              </a:tabLst>
            </a:pPr>
            <a:r>
              <a:rPr sz="1400" spc="130" dirty="0">
                <a:latin typeface="Trebuchet MS" panose="020B0603020202020204" pitchFamily="34" charset="0"/>
                <a:cs typeface="Trebuchet MS"/>
              </a:rPr>
              <a:t>A</a:t>
            </a:r>
            <a:r>
              <a:rPr sz="1400" spc="85" dirty="0">
                <a:latin typeface="Trebuchet MS" panose="020B0603020202020204" pitchFamily="34" charset="0"/>
                <a:cs typeface="Trebuchet MS"/>
              </a:rPr>
              <a:t>l</a:t>
            </a:r>
            <a:r>
              <a:rPr sz="1400" spc="95" dirty="0">
                <a:latin typeface="Trebuchet MS" panose="020B0603020202020204" pitchFamily="34" charset="0"/>
                <a:cs typeface="Trebuchet MS"/>
              </a:rPr>
              <a:t>u</a:t>
            </a:r>
            <a:r>
              <a:rPr lang="es-MX" sz="1400" spc="345" dirty="0">
                <a:latin typeface="Trebuchet MS" panose="020B0603020202020204" pitchFamily="34" charset="0"/>
                <a:cs typeface="Trebuchet MS"/>
              </a:rPr>
              <a:t>m</a:t>
            </a:r>
            <a:r>
              <a:rPr sz="1400" spc="235" dirty="0">
                <a:latin typeface="Trebuchet MS" panose="020B0603020202020204" pitchFamily="34" charset="0"/>
                <a:cs typeface="Trebuchet MS"/>
              </a:rPr>
              <a:t>n</a:t>
            </a:r>
            <a:r>
              <a:rPr sz="1400" spc="-110" dirty="0">
                <a:latin typeface="Trebuchet MS" panose="020B0603020202020204" pitchFamily="34" charset="0"/>
                <a:cs typeface="Trebuchet MS"/>
              </a:rPr>
              <a:t>o</a:t>
            </a:r>
            <a:r>
              <a:rPr sz="1400" spc="-60" dirty="0">
                <a:latin typeface="Trebuchet MS" panose="020B0603020202020204" pitchFamily="34" charset="0"/>
                <a:cs typeface="Trebuchet MS"/>
              </a:rPr>
              <a:t>:</a:t>
            </a:r>
            <a:r>
              <a:rPr lang="es-MX" sz="1400" spc="-60" dirty="0">
                <a:latin typeface="Trebuchet MS" panose="020B0603020202020204" pitchFamily="34" charset="0"/>
                <a:cs typeface="Trebuchet MS"/>
              </a:rPr>
              <a:t> </a:t>
            </a:r>
            <a:r>
              <a:rPr lang="es-MX" sz="1400" spc="-60" dirty="0">
                <a:latin typeface="Trebuchet MS" panose="020B0603020202020204" pitchFamily="34" charset="0"/>
                <a:cs typeface="Times New Roman" panose="02020603050405020304" pitchFamily="18" charset="0"/>
              </a:rPr>
              <a:t>I</a:t>
            </a:r>
            <a:r>
              <a:rPr lang="es-MX" sz="1400" dirty="0">
                <a:effectLst/>
                <a:latin typeface="Trebuchet MS" panose="020B0603020202020204" pitchFamily="34" charset="0"/>
                <a:ea typeface="Calibri" panose="020F0502020204030204" pitchFamily="34" charset="0"/>
                <a:cs typeface="Times New Roman" panose="02020603050405020304" pitchFamily="18" charset="0"/>
              </a:rPr>
              <a:t>barra </a:t>
            </a:r>
            <a:r>
              <a:rPr lang="es-MX" sz="1400" dirty="0">
                <a:latin typeface="Trebuchet MS" panose="020B0603020202020204" pitchFamily="34" charset="0"/>
                <a:ea typeface="Calibri" panose="020F0502020204030204" pitchFamily="34" charset="0"/>
                <a:cs typeface="Times New Roman" panose="02020603050405020304" pitchFamily="18" charset="0"/>
              </a:rPr>
              <a:t>R</a:t>
            </a:r>
            <a:r>
              <a:rPr lang="es-MX" sz="1400" dirty="0">
                <a:effectLst/>
                <a:latin typeface="Trebuchet MS" panose="020B0603020202020204" pitchFamily="34" charset="0"/>
                <a:ea typeface="Calibri" panose="020F0502020204030204" pitchFamily="34" charset="0"/>
                <a:cs typeface="Times New Roman" panose="02020603050405020304" pitchFamily="18" charset="0"/>
              </a:rPr>
              <a:t>ivera </a:t>
            </a:r>
            <a:r>
              <a:rPr lang="es-MX" sz="1400" dirty="0">
                <a:latin typeface="Trebuchet MS" panose="020B0603020202020204" pitchFamily="34" charset="0"/>
                <a:ea typeface="Calibri" panose="020F0502020204030204" pitchFamily="34" charset="0"/>
                <a:cs typeface="Times New Roman" panose="02020603050405020304" pitchFamily="18" charset="0"/>
              </a:rPr>
              <a:t>C</a:t>
            </a:r>
            <a:r>
              <a:rPr lang="es-MX" sz="1400" dirty="0">
                <a:effectLst/>
                <a:latin typeface="Trebuchet MS" panose="020B0603020202020204" pitchFamily="34" charset="0"/>
                <a:ea typeface="Calibri" panose="020F0502020204030204" pitchFamily="34" charset="0"/>
                <a:cs typeface="Times New Roman" panose="02020603050405020304" pitchFamily="18" charset="0"/>
              </a:rPr>
              <a:t>amila </a:t>
            </a:r>
            <a:r>
              <a:rPr lang="es-MX" sz="1400" dirty="0">
                <a:latin typeface="Trebuchet MS" panose="020B0603020202020204" pitchFamily="34" charset="0"/>
                <a:ea typeface="Calibri" panose="020F0502020204030204" pitchFamily="34" charset="0"/>
                <a:cs typeface="Times New Roman" panose="02020603050405020304" pitchFamily="18" charset="0"/>
              </a:rPr>
              <a:t>J</a:t>
            </a:r>
            <a:r>
              <a:rPr lang="es-MX" sz="1400" dirty="0">
                <a:effectLst/>
                <a:latin typeface="Trebuchet MS" panose="020B0603020202020204" pitchFamily="34" charset="0"/>
                <a:ea typeface="Calibri" panose="020F0502020204030204" pitchFamily="34" charset="0"/>
                <a:cs typeface="Times New Roman" panose="02020603050405020304" pitchFamily="18" charset="0"/>
              </a:rPr>
              <a:t>aqueline</a:t>
            </a:r>
            <a:endParaRPr sz="1400" dirty="0">
              <a:latin typeface="Trebuchet MS" panose="020B0603020202020204" pitchFamily="34" charset="0"/>
              <a:cs typeface="Trebuchet MS"/>
            </a:endParaRPr>
          </a:p>
        </p:txBody>
      </p:sp>
      <p:sp>
        <p:nvSpPr>
          <p:cNvPr id="4" name="object 4"/>
          <p:cNvSpPr txBox="1"/>
          <p:nvPr/>
        </p:nvSpPr>
        <p:spPr>
          <a:xfrm>
            <a:off x="3406722" y="1045415"/>
            <a:ext cx="3174365" cy="442429"/>
          </a:xfrm>
          <a:prstGeom prst="rect">
            <a:avLst/>
          </a:prstGeom>
        </p:spPr>
        <p:txBody>
          <a:bodyPr vert="horz" wrap="square" lIns="0" tIns="11430" rIns="0" bIns="0" rtlCol="0">
            <a:spAutoFit/>
          </a:bodyPr>
          <a:lstStyle/>
          <a:p>
            <a:pPr marL="12700" algn="ctr">
              <a:lnSpc>
                <a:spcPct val="100000"/>
              </a:lnSpc>
              <a:spcBef>
                <a:spcPts val="90"/>
              </a:spcBef>
            </a:pPr>
            <a:r>
              <a:rPr sz="1400" spc="-30" dirty="0">
                <a:highlight>
                  <a:srgbClr val="00FF00"/>
                </a:highlight>
                <a:latin typeface="Trebuchet MS"/>
                <a:cs typeface="Trebuchet MS"/>
              </a:rPr>
              <a:t>Fecha:</a:t>
            </a:r>
            <a:r>
              <a:rPr sz="1400" spc="50" dirty="0">
                <a:highlight>
                  <a:srgbClr val="00FF00"/>
                </a:highlight>
                <a:latin typeface="Trebuchet MS"/>
                <a:cs typeface="Trebuchet MS"/>
              </a:rPr>
              <a:t> </a:t>
            </a:r>
            <a:r>
              <a:rPr sz="1400" spc="125" dirty="0">
                <a:highlight>
                  <a:srgbClr val="00FF00"/>
                </a:highlight>
                <a:latin typeface="Trebuchet MS"/>
                <a:cs typeface="Trebuchet MS"/>
              </a:rPr>
              <a:t>semana</a:t>
            </a:r>
            <a:r>
              <a:rPr sz="1400" spc="45" dirty="0">
                <a:highlight>
                  <a:srgbClr val="00FF00"/>
                </a:highlight>
                <a:latin typeface="Trebuchet MS"/>
                <a:cs typeface="Trebuchet MS"/>
              </a:rPr>
              <a:t> </a:t>
            </a:r>
            <a:r>
              <a:rPr sz="1400" spc="-15" dirty="0">
                <a:highlight>
                  <a:srgbClr val="00FF00"/>
                </a:highlight>
                <a:latin typeface="Trebuchet MS"/>
                <a:cs typeface="Trebuchet MS"/>
              </a:rPr>
              <a:t>del</a:t>
            </a:r>
            <a:r>
              <a:rPr sz="1400" spc="15" dirty="0">
                <a:highlight>
                  <a:srgbClr val="00FF00"/>
                </a:highlight>
                <a:latin typeface="Trebuchet MS"/>
                <a:cs typeface="Trebuchet MS"/>
              </a:rPr>
              <a:t> </a:t>
            </a:r>
            <a:r>
              <a:rPr lang="es-MX" sz="1400" spc="25" dirty="0">
                <a:highlight>
                  <a:srgbClr val="00FF00"/>
                </a:highlight>
                <a:latin typeface="Trebuchet MS"/>
                <a:cs typeface="Trebuchet MS"/>
              </a:rPr>
              <a:t>6 al 10 de septiembre del 2021</a:t>
            </a:r>
            <a:endParaRPr sz="1400" dirty="0">
              <a:highlight>
                <a:srgbClr val="00FF00"/>
              </a:highlight>
              <a:latin typeface="Trebuchet MS"/>
              <a:cs typeface="Trebuchet MS"/>
            </a:endParaRPr>
          </a:p>
        </p:txBody>
      </p:sp>
      <p:graphicFrame>
        <p:nvGraphicFramePr>
          <p:cNvPr id="11" name="object 5">
            <a:extLst>
              <a:ext uri="{FF2B5EF4-FFF2-40B4-BE49-F238E27FC236}">
                <a16:creationId xmlns:a16="http://schemas.microsoft.com/office/drawing/2014/main" id="{2F5F188F-9907-417D-90D5-7BA244B5EEFD}"/>
              </a:ext>
            </a:extLst>
          </p:cNvPr>
          <p:cNvGraphicFramePr>
            <a:graphicFrameLocks noGrp="1"/>
          </p:cNvGraphicFramePr>
          <p:nvPr>
            <p:extLst>
              <p:ext uri="{D42A27DB-BD31-4B8C-83A1-F6EECF244321}">
                <p14:modId xmlns:p14="http://schemas.microsoft.com/office/powerpoint/2010/main" val="2322105372"/>
              </p:ext>
            </p:extLst>
          </p:nvPr>
        </p:nvGraphicFramePr>
        <p:xfrm>
          <a:off x="189979" y="1540138"/>
          <a:ext cx="6465570" cy="1019085"/>
        </p:xfrm>
        <a:graphic>
          <a:graphicData uri="http://schemas.openxmlformats.org/drawingml/2006/table">
            <a:tbl>
              <a:tblPr firstRow="1" bandRow="1">
                <a:tableStyleId>{2D5ABB26-0587-4C30-8999-92F81FD0307C}</a:tableStyleId>
              </a:tblPr>
              <a:tblGrid>
                <a:gridCol w="3030220">
                  <a:extLst>
                    <a:ext uri="{9D8B030D-6E8A-4147-A177-3AD203B41FA5}">
                      <a16:colId xmlns:a16="http://schemas.microsoft.com/office/drawing/2014/main" val="20000"/>
                    </a:ext>
                  </a:extLst>
                </a:gridCol>
                <a:gridCol w="3435350">
                  <a:extLst>
                    <a:ext uri="{9D8B030D-6E8A-4147-A177-3AD203B41FA5}">
                      <a16:colId xmlns:a16="http://schemas.microsoft.com/office/drawing/2014/main" val="20001"/>
                    </a:ext>
                  </a:extLst>
                </a:gridCol>
              </a:tblGrid>
              <a:tr h="186478">
                <a:tc gridSpan="2">
                  <a:txBody>
                    <a:bodyPr/>
                    <a:lstStyle/>
                    <a:p>
                      <a:pPr marL="58419">
                        <a:lnSpc>
                          <a:spcPts val="1080"/>
                        </a:lnSpc>
                      </a:pPr>
                      <a:r>
                        <a:rPr sz="1200" b="1" spc="-35" dirty="0">
                          <a:latin typeface="Verdana"/>
                          <a:cs typeface="Verdana"/>
                        </a:rPr>
                        <a:t>Campo</a:t>
                      </a:r>
                      <a:r>
                        <a:rPr sz="1200" b="1" spc="-70" dirty="0">
                          <a:latin typeface="Verdana"/>
                          <a:cs typeface="Verdana"/>
                        </a:rPr>
                        <a:t> </a:t>
                      </a:r>
                      <a:r>
                        <a:rPr sz="1200" b="1" spc="-100" dirty="0">
                          <a:latin typeface="Verdana"/>
                          <a:cs typeface="Verdana"/>
                        </a:rPr>
                        <a:t>formativo/área</a:t>
                      </a:r>
                      <a:r>
                        <a:rPr sz="1200" b="1" spc="-85" dirty="0">
                          <a:latin typeface="Verdana"/>
                          <a:cs typeface="Verdana"/>
                        </a:rPr>
                        <a:t> </a:t>
                      </a:r>
                      <a:r>
                        <a:rPr sz="1200" b="1" spc="-25" dirty="0">
                          <a:latin typeface="Verdana"/>
                          <a:cs typeface="Verdana"/>
                        </a:rPr>
                        <a:t>de</a:t>
                      </a:r>
                      <a:r>
                        <a:rPr sz="1200" b="1" spc="-75" dirty="0">
                          <a:latin typeface="Verdana"/>
                          <a:cs typeface="Verdana"/>
                        </a:rPr>
                        <a:t> </a:t>
                      </a:r>
                      <a:r>
                        <a:rPr sz="1200" b="1" spc="-95" dirty="0" err="1">
                          <a:latin typeface="Verdana"/>
                          <a:cs typeface="Verdana"/>
                        </a:rPr>
                        <a:t>desarrollo</a:t>
                      </a:r>
                      <a:r>
                        <a:rPr lang="es-MX" sz="1200" b="1" spc="-95" dirty="0">
                          <a:latin typeface="Verdana"/>
                          <a:cs typeface="Verdana"/>
                        </a:rPr>
                        <a:t>: </a:t>
                      </a:r>
                      <a:r>
                        <a:rPr lang="es-MX" sz="1200" b="0" spc="-95" dirty="0">
                          <a:latin typeface="Verdana"/>
                          <a:cs typeface="Verdana"/>
                        </a:rPr>
                        <a:t>Pensamiento matemático</a:t>
                      </a:r>
                      <a:endParaRPr sz="1200" dirty="0">
                        <a:latin typeface="Verdana"/>
                        <a:cs typeface="Verdana"/>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DEEBF7"/>
                    </a:solidFill>
                  </a:tcPr>
                </a:tc>
                <a:tc hMerge="1">
                  <a:txBody>
                    <a:bodyPr/>
                    <a:lstStyle/>
                    <a:p>
                      <a:endParaRPr/>
                    </a:p>
                  </a:txBody>
                  <a:tcPr marL="0" marR="0" marT="0" marB="0"/>
                </a:tc>
                <a:extLst>
                  <a:ext uri="{0D108BD9-81ED-4DB2-BD59-A6C34878D82A}">
                    <a16:rowId xmlns:a16="http://schemas.microsoft.com/office/drawing/2014/main" val="10000"/>
                  </a:ext>
                </a:extLst>
              </a:tr>
              <a:tr h="378960">
                <a:tc>
                  <a:txBody>
                    <a:bodyPr/>
                    <a:lstStyle/>
                    <a:p>
                      <a:pPr marL="458470">
                        <a:lnSpc>
                          <a:spcPts val="1165"/>
                        </a:lnSpc>
                      </a:pPr>
                      <a:r>
                        <a:rPr sz="1200" b="1" spc="-10" dirty="0">
                          <a:latin typeface="Verdana"/>
                          <a:cs typeface="Verdana"/>
                        </a:rPr>
                        <a:t>Or</a:t>
                      </a:r>
                      <a:r>
                        <a:rPr sz="1200" b="1" spc="5" dirty="0">
                          <a:latin typeface="Verdana"/>
                          <a:cs typeface="Verdana"/>
                        </a:rPr>
                        <a:t>g</a:t>
                      </a:r>
                      <a:r>
                        <a:rPr sz="1200" b="1" spc="-20" dirty="0">
                          <a:latin typeface="Verdana"/>
                          <a:cs typeface="Verdana"/>
                        </a:rPr>
                        <a:t>a</a:t>
                      </a:r>
                      <a:r>
                        <a:rPr sz="1200" b="1" spc="-10" dirty="0">
                          <a:latin typeface="Verdana"/>
                          <a:cs typeface="Verdana"/>
                        </a:rPr>
                        <a:t>n</a:t>
                      </a:r>
                      <a:r>
                        <a:rPr sz="1200" b="1" dirty="0">
                          <a:latin typeface="Verdana"/>
                          <a:cs typeface="Verdana"/>
                        </a:rPr>
                        <a:t>i</a:t>
                      </a:r>
                      <a:r>
                        <a:rPr sz="1200" b="1" spc="-10" dirty="0">
                          <a:latin typeface="Verdana"/>
                          <a:cs typeface="Verdana"/>
                        </a:rPr>
                        <a:t>z</a:t>
                      </a:r>
                      <a:r>
                        <a:rPr sz="1200" b="1" spc="-20" dirty="0">
                          <a:latin typeface="Verdana"/>
                          <a:cs typeface="Verdana"/>
                        </a:rPr>
                        <a:t>a</a:t>
                      </a:r>
                      <a:r>
                        <a:rPr sz="1200" b="1" spc="5" dirty="0">
                          <a:latin typeface="Verdana"/>
                          <a:cs typeface="Verdana"/>
                        </a:rPr>
                        <a:t>d</a:t>
                      </a:r>
                      <a:r>
                        <a:rPr sz="1200" b="1" spc="-5" dirty="0">
                          <a:latin typeface="Verdana"/>
                          <a:cs typeface="Verdana"/>
                        </a:rPr>
                        <a:t>o</a:t>
                      </a:r>
                      <a:r>
                        <a:rPr sz="1200" b="1" dirty="0">
                          <a:latin typeface="Verdana"/>
                          <a:cs typeface="Verdana"/>
                        </a:rPr>
                        <a:t>r</a:t>
                      </a:r>
                      <a:r>
                        <a:rPr sz="1200" b="1" spc="-40" dirty="0">
                          <a:latin typeface="Verdana"/>
                          <a:cs typeface="Verdana"/>
                        </a:rPr>
                        <a:t> </a:t>
                      </a:r>
                      <a:r>
                        <a:rPr sz="1200" b="1" spc="-5" dirty="0">
                          <a:latin typeface="Verdana"/>
                          <a:cs typeface="Verdana"/>
                        </a:rPr>
                        <a:t>cu</a:t>
                      </a:r>
                      <a:r>
                        <a:rPr sz="1200" b="1" spc="-15" dirty="0">
                          <a:latin typeface="Verdana"/>
                          <a:cs typeface="Verdana"/>
                        </a:rPr>
                        <a:t>r</a:t>
                      </a:r>
                      <a:r>
                        <a:rPr sz="1200" b="1" spc="-10" dirty="0">
                          <a:latin typeface="Verdana"/>
                          <a:cs typeface="Verdana"/>
                        </a:rPr>
                        <a:t>r</a:t>
                      </a:r>
                      <a:r>
                        <a:rPr sz="1200" b="1" dirty="0">
                          <a:latin typeface="Verdana"/>
                          <a:cs typeface="Verdana"/>
                        </a:rPr>
                        <a:t>ic</a:t>
                      </a:r>
                      <a:r>
                        <a:rPr sz="1200" b="1" spc="-5" dirty="0">
                          <a:latin typeface="Verdana"/>
                          <a:cs typeface="Verdana"/>
                        </a:rPr>
                        <a:t>u</a:t>
                      </a:r>
                      <a:r>
                        <a:rPr sz="1200" b="1" dirty="0">
                          <a:latin typeface="Verdana"/>
                          <a:cs typeface="Verdana"/>
                        </a:rPr>
                        <a:t>l</a:t>
                      </a:r>
                      <a:r>
                        <a:rPr sz="1200" b="1" spc="-20" dirty="0">
                          <a:latin typeface="Verdana"/>
                          <a:cs typeface="Verdana"/>
                        </a:rPr>
                        <a:t>a</a:t>
                      </a:r>
                      <a:r>
                        <a:rPr sz="1200" b="1" dirty="0">
                          <a:latin typeface="Verdana"/>
                          <a:cs typeface="Verdana"/>
                        </a:rPr>
                        <a:t>r</a:t>
                      </a:r>
                      <a:r>
                        <a:rPr sz="1200" b="1" spc="-65" dirty="0">
                          <a:latin typeface="Verdana"/>
                          <a:cs typeface="Verdana"/>
                        </a:rPr>
                        <a:t> </a:t>
                      </a:r>
                      <a:r>
                        <a:rPr sz="1200" b="1" spc="10" dirty="0">
                          <a:latin typeface="Verdana"/>
                          <a:cs typeface="Verdana"/>
                        </a:rPr>
                        <a:t>1</a:t>
                      </a:r>
                      <a:r>
                        <a:rPr sz="1200" b="1" dirty="0">
                          <a:latin typeface="Verdana"/>
                          <a:cs typeface="Verdana"/>
                        </a:rPr>
                        <a:t>:</a:t>
                      </a:r>
                      <a:r>
                        <a:rPr lang="es-MX" sz="1200" b="1" dirty="0">
                          <a:latin typeface="Verdana"/>
                          <a:cs typeface="Verdana"/>
                        </a:rPr>
                        <a:t> </a:t>
                      </a:r>
                      <a:r>
                        <a:rPr lang="es-MX" sz="1200" b="0" dirty="0">
                          <a:latin typeface="Verdana"/>
                          <a:cs typeface="Verdana"/>
                        </a:rPr>
                        <a:t>Número, algebra y variación.</a:t>
                      </a:r>
                      <a:endParaRPr sz="1200" b="0" dirty="0">
                        <a:latin typeface="Verdana"/>
                        <a:cs typeface="Verdana"/>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568960">
                        <a:lnSpc>
                          <a:spcPts val="1165"/>
                        </a:lnSpc>
                      </a:pPr>
                      <a:r>
                        <a:rPr sz="1200" b="1" spc="-5" dirty="0">
                          <a:latin typeface="Verdana"/>
                          <a:cs typeface="Verdana"/>
                        </a:rPr>
                        <a:t>O</a:t>
                      </a:r>
                      <a:r>
                        <a:rPr sz="1200" b="1" spc="-10" dirty="0">
                          <a:latin typeface="Verdana"/>
                          <a:cs typeface="Verdana"/>
                        </a:rPr>
                        <a:t>r</a:t>
                      </a:r>
                      <a:r>
                        <a:rPr sz="1200" b="1" spc="5" dirty="0">
                          <a:latin typeface="Verdana"/>
                          <a:cs typeface="Verdana"/>
                        </a:rPr>
                        <a:t>g</a:t>
                      </a:r>
                      <a:r>
                        <a:rPr sz="1200" b="1" spc="-20" dirty="0">
                          <a:latin typeface="Verdana"/>
                          <a:cs typeface="Verdana"/>
                        </a:rPr>
                        <a:t>a</a:t>
                      </a:r>
                      <a:r>
                        <a:rPr sz="1200" b="1" spc="-5" dirty="0">
                          <a:latin typeface="Verdana"/>
                          <a:cs typeface="Verdana"/>
                        </a:rPr>
                        <a:t>ni</a:t>
                      </a:r>
                      <a:r>
                        <a:rPr sz="1200" b="1" spc="-10" dirty="0">
                          <a:latin typeface="Verdana"/>
                          <a:cs typeface="Verdana"/>
                        </a:rPr>
                        <a:t>z</a:t>
                      </a:r>
                      <a:r>
                        <a:rPr sz="1200" b="1" spc="-20" dirty="0">
                          <a:latin typeface="Verdana"/>
                          <a:cs typeface="Verdana"/>
                        </a:rPr>
                        <a:t>a</a:t>
                      </a:r>
                      <a:r>
                        <a:rPr sz="1200" b="1" spc="5" dirty="0">
                          <a:latin typeface="Verdana"/>
                          <a:cs typeface="Verdana"/>
                        </a:rPr>
                        <a:t>d</a:t>
                      </a:r>
                      <a:r>
                        <a:rPr sz="1200" b="1" dirty="0">
                          <a:latin typeface="Verdana"/>
                          <a:cs typeface="Verdana"/>
                        </a:rPr>
                        <a:t>or</a:t>
                      </a:r>
                      <a:r>
                        <a:rPr sz="1200" b="1" spc="-40" dirty="0">
                          <a:latin typeface="Verdana"/>
                          <a:cs typeface="Verdana"/>
                        </a:rPr>
                        <a:t> </a:t>
                      </a:r>
                      <a:r>
                        <a:rPr sz="1200" b="1" dirty="0">
                          <a:latin typeface="Verdana"/>
                          <a:cs typeface="Verdana"/>
                        </a:rPr>
                        <a:t>c</a:t>
                      </a:r>
                      <a:r>
                        <a:rPr sz="1200" b="1" spc="-5" dirty="0">
                          <a:latin typeface="Verdana"/>
                          <a:cs typeface="Verdana"/>
                        </a:rPr>
                        <a:t>u</a:t>
                      </a:r>
                      <a:r>
                        <a:rPr sz="1200" b="1" spc="-15" dirty="0">
                          <a:latin typeface="Verdana"/>
                          <a:cs typeface="Verdana"/>
                        </a:rPr>
                        <a:t>r</a:t>
                      </a:r>
                      <a:r>
                        <a:rPr sz="1200" b="1" spc="-10" dirty="0">
                          <a:latin typeface="Verdana"/>
                          <a:cs typeface="Verdana"/>
                        </a:rPr>
                        <a:t>r</a:t>
                      </a:r>
                      <a:r>
                        <a:rPr sz="1200" b="1" dirty="0">
                          <a:latin typeface="Verdana"/>
                          <a:cs typeface="Verdana"/>
                        </a:rPr>
                        <a:t>i</a:t>
                      </a:r>
                      <a:r>
                        <a:rPr sz="1200" b="1" spc="5" dirty="0">
                          <a:latin typeface="Verdana"/>
                          <a:cs typeface="Verdana"/>
                        </a:rPr>
                        <a:t>c</a:t>
                      </a:r>
                      <a:r>
                        <a:rPr sz="1200" b="1" spc="-5" dirty="0">
                          <a:latin typeface="Verdana"/>
                          <a:cs typeface="Verdana"/>
                        </a:rPr>
                        <a:t>ul</a:t>
                      </a:r>
                      <a:r>
                        <a:rPr sz="1200" b="1" spc="-20" dirty="0">
                          <a:latin typeface="Verdana"/>
                          <a:cs typeface="Verdana"/>
                        </a:rPr>
                        <a:t>a</a:t>
                      </a:r>
                      <a:r>
                        <a:rPr sz="1200" b="1" dirty="0">
                          <a:latin typeface="Verdana"/>
                          <a:cs typeface="Verdana"/>
                        </a:rPr>
                        <a:t>r</a:t>
                      </a:r>
                      <a:r>
                        <a:rPr sz="1200" b="1" spc="-65" dirty="0">
                          <a:latin typeface="Verdana"/>
                          <a:cs typeface="Verdana"/>
                        </a:rPr>
                        <a:t> </a:t>
                      </a:r>
                      <a:r>
                        <a:rPr sz="1200" b="1" spc="10" dirty="0">
                          <a:latin typeface="Verdana"/>
                          <a:cs typeface="Verdana"/>
                        </a:rPr>
                        <a:t>2</a:t>
                      </a:r>
                      <a:r>
                        <a:rPr sz="1200" b="1" dirty="0">
                          <a:latin typeface="Verdana"/>
                          <a:cs typeface="Verdana"/>
                        </a:rPr>
                        <a:t>:</a:t>
                      </a:r>
                      <a:r>
                        <a:rPr lang="es-MX" sz="1200" b="1" dirty="0">
                          <a:latin typeface="Verdana"/>
                          <a:cs typeface="Verdana"/>
                        </a:rPr>
                        <a:t> </a:t>
                      </a:r>
                      <a:r>
                        <a:rPr lang="es-MX" sz="1200" b="0" dirty="0">
                          <a:latin typeface="Verdana"/>
                          <a:cs typeface="Verdana"/>
                        </a:rPr>
                        <a:t>Número</a:t>
                      </a:r>
                      <a:r>
                        <a:rPr lang="es-MX" sz="1200" b="1" dirty="0">
                          <a:latin typeface="Verdana"/>
                          <a:cs typeface="Verdana"/>
                        </a:rPr>
                        <a:t>.</a:t>
                      </a:r>
                      <a:endParaRPr sz="1200" dirty="0">
                        <a:latin typeface="Verdana"/>
                        <a:cs typeface="Verdana"/>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1"/>
                  </a:ext>
                </a:extLst>
              </a:tr>
              <a:tr h="453647">
                <a:tc gridSpan="2">
                  <a:txBody>
                    <a:bodyPr/>
                    <a:lstStyle/>
                    <a:p>
                      <a:pPr marL="58419">
                        <a:lnSpc>
                          <a:spcPts val="1165"/>
                        </a:lnSpc>
                      </a:pPr>
                      <a:r>
                        <a:rPr sz="1200" b="1" spc="-80" dirty="0">
                          <a:latin typeface="Verdana" panose="020B0604030504040204" pitchFamily="34" charset="0"/>
                          <a:ea typeface="Verdana" panose="020B0604030504040204" pitchFamily="34" charset="0"/>
                          <a:cs typeface="Verdana"/>
                        </a:rPr>
                        <a:t>Aprendizaje</a:t>
                      </a:r>
                      <a:r>
                        <a:rPr sz="1200" b="1" spc="-70" dirty="0">
                          <a:latin typeface="Verdana" panose="020B0604030504040204" pitchFamily="34" charset="0"/>
                          <a:ea typeface="Verdana" panose="020B0604030504040204" pitchFamily="34" charset="0"/>
                          <a:cs typeface="Verdana"/>
                        </a:rPr>
                        <a:t> </a:t>
                      </a:r>
                      <a:r>
                        <a:rPr sz="1200" b="1" spc="-70" dirty="0" err="1">
                          <a:latin typeface="Verdana" panose="020B0604030504040204" pitchFamily="34" charset="0"/>
                          <a:ea typeface="Verdana" panose="020B0604030504040204" pitchFamily="34" charset="0"/>
                          <a:cs typeface="Verdana"/>
                        </a:rPr>
                        <a:t>esperado</a:t>
                      </a:r>
                      <a:r>
                        <a:rPr sz="1200" b="1" spc="-70" dirty="0">
                          <a:latin typeface="Verdana" panose="020B0604030504040204" pitchFamily="34" charset="0"/>
                          <a:ea typeface="Verdana" panose="020B0604030504040204" pitchFamily="34" charset="0"/>
                          <a:cs typeface="Verdana"/>
                        </a:rPr>
                        <a:t>:</a:t>
                      </a:r>
                      <a:r>
                        <a:rPr lang="es-MX" sz="1200" b="1" spc="-70" dirty="0">
                          <a:latin typeface="Verdana" panose="020B0604030504040204" pitchFamily="34" charset="0"/>
                          <a:ea typeface="Verdana" panose="020B0604030504040204" pitchFamily="34" charset="0"/>
                          <a:cs typeface="Verdana"/>
                        </a:rPr>
                        <a:t> </a:t>
                      </a:r>
                      <a:r>
                        <a:rPr lang="es-MX" sz="1200" dirty="0">
                          <a:solidFill>
                            <a:schemeClr val="tx1"/>
                          </a:solidFill>
                          <a:effectLst/>
                          <a:latin typeface="Verdana" panose="020B0604030504040204" pitchFamily="34" charset="0"/>
                          <a:ea typeface="Verdana" panose="020B0604030504040204" pitchFamily="34" charset="0"/>
                          <a:cs typeface="Verdana" panose="020B0604030504040204" pitchFamily="34" charset="0"/>
                        </a:rPr>
                        <a:t>Compara, iguala y clasifica colecciones con base en la cantidad de elementos.</a:t>
                      </a:r>
                      <a:endParaRPr sz="1200" dirty="0">
                        <a:latin typeface="Verdana" panose="020B0604030504040204" pitchFamily="34" charset="0"/>
                        <a:ea typeface="Verdana" panose="020B0604030504040204" pitchFamily="34" charset="0"/>
                        <a:cs typeface="Verdana" panose="020B0604030504040204" pitchFamily="34" charset="0"/>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hMerge="1">
                  <a:txBody>
                    <a:bodyPr/>
                    <a:lstStyle/>
                    <a:p>
                      <a:endParaRPr/>
                    </a:p>
                  </a:txBody>
                  <a:tcPr marL="0" marR="0" marT="0" marB="0"/>
                </a:tc>
                <a:extLst>
                  <a:ext uri="{0D108BD9-81ED-4DB2-BD59-A6C34878D82A}">
                    <a16:rowId xmlns:a16="http://schemas.microsoft.com/office/drawing/2014/main" val="10002"/>
                  </a:ext>
                </a:extLst>
              </a:tr>
            </a:tbl>
          </a:graphicData>
        </a:graphic>
      </p:graphicFrame>
      <p:graphicFrame>
        <p:nvGraphicFramePr>
          <p:cNvPr id="12" name="object 6">
            <a:extLst>
              <a:ext uri="{FF2B5EF4-FFF2-40B4-BE49-F238E27FC236}">
                <a16:creationId xmlns:a16="http://schemas.microsoft.com/office/drawing/2014/main" id="{3651B23B-C246-409A-A482-549028D4BC9D}"/>
              </a:ext>
            </a:extLst>
          </p:cNvPr>
          <p:cNvGraphicFramePr>
            <a:graphicFrameLocks noGrp="1"/>
          </p:cNvGraphicFramePr>
          <p:nvPr>
            <p:extLst>
              <p:ext uri="{D42A27DB-BD31-4B8C-83A1-F6EECF244321}">
                <p14:modId xmlns:p14="http://schemas.microsoft.com/office/powerpoint/2010/main" val="2195090934"/>
              </p:ext>
            </p:extLst>
          </p:nvPr>
        </p:nvGraphicFramePr>
        <p:xfrm>
          <a:off x="189979" y="2668431"/>
          <a:ext cx="6465570" cy="1277364"/>
        </p:xfrm>
        <a:graphic>
          <a:graphicData uri="http://schemas.openxmlformats.org/drawingml/2006/table">
            <a:tbl>
              <a:tblPr firstRow="1" bandRow="1">
                <a:tableStyleId>{2D5ABB26-0587-4C30-8999-92F81FD0307C}</a:tableStyleId>
              </a:tblPr>
              <a:tblGrid>
                <a:gridCol w="6465570">
                  <a:extLst>
                    <a:ext uri="{9D8B030D-6E8A-4147-A177-3AD203B41FA5}">
                      <a16:colId xmlns:a16="http://schemas.microsoft.com/office/drawing/2014/main" val="20000"/>
                    </a:ext>
                  </a:extLst>
                </a:gridCol>
              </a:tblGrid>
              <a:tr h="199136">
                <a:tc>
                  <a:txBody>
                    <a:bodyPr/>
                    <a:lstStyle/>
                    <a:p>
                      <a:pPr marL="59055">
                        <a:lnSpc>
                          <a:spcPts val="1120"/>
                        </a:lnSpc>
                        <a:spcBef>
                          <a:spcPts val="345"/>
                        </a:spcBef>
                      </a:pPr>
                      <a:r>
                        <a:rPr sz="1200" b="1" spc="-90" dirty="0">
                          <a:latin typeface="Verdana" panose="020B0604030504040204" pitchFamily="34" charset="0"/>
                          <a:ea typeface="Verdana" panose="020B0604030504040204" pitchFamily="34" charset="0"/>
                          <a:cs typeface="Verdana"/>
                        </a:rPr>
                        <a:t>Indicadores:</a:t>
                      </a:r>
                      <a:r>
                        <a:rPr sz="1200" b="1" spc="-95" dirty="0">
                          <a:latin typeface="Verdana" panose="020B0604030504040204" pitchFamily="34" charset="0"/>
                          <a:ea typeface="Verdana" panose="020B0604030504040204" pitchFamily="34" charset="0"/>
                          <a:cs typeface="Verdana"/>
                        </a:rPr>
                        <a:t> </a:t>
                      </a:r>
                      <a:r>
                        <a:rPr sz="1200" b="1" spc="-114" dirty="0">
                          <a:latin typeface="Verdana" panose="020B0604030504040204" pitchFamily="34" charset="0"/>
                          <a:ea typeface="Verdana" panose="020B0604030504040204" pitchFamily="34" charset="0"/>
                          <a:cs typeface="Verdana"/>
                        </a:rPr>
                        <a:t>(se</a:t>
                      </a:r>
                      <a:r>
                        <a:rPr sz="1200" b="1" spc="-95" dirty="0">
                          <a:latin typeface="Verdana" panose="020B0604030504040204" pitchFamily="34" charset="0"/>
                          <a:ea typeface="Verdana" panose="020B0604030504040204" pitchFamily="34" charset="0"/>
                          <a:cs typeface="Verdana"/>
                        </a:rPr>
                        <a:t> </a:t>
                      </a:r>
                      <a:r>
                        <a:rPr sz="1200" b="1" spc="-65" dirty="0">
                          <a:latin typeface="Verdana" panose="020B0604030504040204" pitchFamily="34" charset="0"/>
                          <a:ea typeface="Verdana" panose="020B0604030504040204" pitchFamily="34" charset="0"/>
                          <a:cs typeface="Verdana"/>
                        </a:rPr>
                        <a:t>redactan</a:t>
                      </a:r>
                      <a:r>
                        <a:rPr sz="1200" b="1" spc="-50" dirty="0">
                          <a:latin typeface="Verdana" panose="020B0604030504040204" pitchFamily="34" charset="0"/>
                          <a:ea typeface="Verdana" panose="020B0604030504040204" pitchFamily="34" charset="0"/>
                          <a:cs typeface="Verdana"/>
                        </a:rPr>
                        <a:t> </a:t>
                      </a:r>
                      <a:r>
                        <a:rPr sz="1200" b="1" spc="-65" dirty="0">
                          <a:latin typeface="Verdana" panose="020B0604030504040204" pitchFamily="34" charset="0"/>
                          <a:ea typeface="Verdana" panose="020B0604030504040204" pitchFamily="34" charset="0"/>
                          <a:cs typeface="Verdana"/>
                        </a:rPr>
                        <a:t>en</a:t>
                      </a:r>
                      <a:r>
                        <a:rPr sz="1200" b="1" spc="-75" dirty="0">
                          <a:latin typeface="Verdana" panose="020B0604030504040204" pitchFamily="34" charset="0"/>
                          <a:ea typeface="Verdana" panose="020B0604030504040204" pitchFamily="34" charset="0"/>
                          <a:cs typeface="Verdana"/>
                        </a:rPr>
                        <a:t> </a:t>
                      </a:r>
                      <a:r>
                        <a:rPr sz="1200" b="1" spc="-60" dirty="0">
                          <a:latin typeface="Verdana" panose="020B0604030504040204" pitchFamily="34" charset="0"/>
                          <a:ea typeface="Verdana" panose="020B0604030504040204" pitchFamily="34" charset="0"/>
                          <a:cs typeface="Verdana"/>
                        </a:rPr>
                        <a:t>base</a:t>
                      </a:r>
                      <a:r>
                        <a:rPr sz="1200" b="1" spc="-65" dirty="0">
                          <a:latin typeface="Verdana" panose="020B0604030504040204" pitchFamily="34" charset="0"/>
                          <a:ea typeface="Verdana" panose="020B0604030504040204" pitchFamily="34" charset="0"/>
                          <a:cs typeface="Verdana"/>
                        </a:rPr>
                        <a:t> al</a:t>
                      </a:r>
                      <a:r>
                        <a:rPr sz="1200" b="1" spc="-50" dirty="0">
                          <a:latin typeface="Verdana" panose="020B0604030504040204" pitchFamily="34" charset="0"/>
                          <a:ea typeface="Verdana" panose="020B0604030504040204" pitchFamily="34" charset="0"/>
                          <a:cs typeface="Verdana"/>
                        </a:rPr>
                        <a:t> </a:t>
                      </a:r>
                      <a:r>
                        <a:rPr sz="1200" b="1" spc="-80" dirty="0">
                          <a:latin typeface="Verdana" panose="020B0604030504040204" pitchFamily="34" charset="0"/>
                          <a:ea typeface="Verdana" panose="020B0604030504040204" pitchFamily="34" charset="0"/>
                          <a:cs typeface="Verdana"/>
                        </a:rPr>
                        <a:t>aprendizaje</a:t>
                      </a:r>
                      <a:r>
                        <a:rPr sz="1200" b="1" spc="-40" dirty="0">
                          <a:latin typeface="Verdana" panose="020B0604030504040204" pitchFamily="34" charset="0"/>
                          <a:ea typeface="Verdana" panose="020B0604030504040204" pitchFamily="34" charset="0"/>
                          <a:cs typeface="Verdana"/>
                        </a:rPr>
                        <a:t> </a:t>
                      </a:r>
                      <a:r>
                        <a:rPr sz="1200" b="1" spc="-80" dirty="0">
                          <a:latin typeface="Verdana" panose="020B0604030504040204" pitchFamily="34" charset="0"/>
                          <a:ea typeface="Verdana" panose="020B0604030504040204" pitchFamily="34" charset="0"/>
                          <a:cs typeface="Verdana"/>
                        </a:rPr>
                        <a:t>esperado)</a:t>
                      </a:r>
                      <a:endParaRPr sz="1200" dirty="0">
                        <a:latin typeface="Verdana" panose="020B0604030504040204" pitchFamily="34" charset="0"/>
                        <a:ea typeface="Verdana" panose="020B0604030504040204" pitchFamily="34" charset="0"/>
                        <a:cs typeface="Verdana"/>
                      </a:endParaRPr>
                    </a:p>
                  </a:txBody>
                  <a:tcPr marL="0" marR="0" marT="4381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FFD966"/>
                    </a:solidFill>
                  </a:tcPr>
                </a:tc>
                <a:extLst>
                  <a:ext uri="{0D108BD9-81ED-4DB2-BD59-A6C34878D82A}">
                    <a16:rowId xmlns:a16="http://schemas.microsoft.com/office/drawing/2014/main" val="10000"/>
                  </a:ext>
                </a:extLst>
              </a:tr>
              <a:tr h="304800">
                <a:tc>
                  <a:txBody>
                    <a:bodyPr/>
                    <a:lstStyle/>
                    <a:p>
                      <a:pPr lvl="0"/>
                      <a:r>
                        <a:rPr lang="es-MX" sz="1200" dirty="0">
                          <a:solidFill>
                            <a:schemeClr val="tx1"/>
                          </a:solidFill>
                          <a:effectLst/>
                          <a:latin typeface="Verdana" panose="020B0604030504040204" pitchFamily="34" charset="0"/>
                          <a:ea typeface="Verdana" panose="020B0604030504040204" pitchFamily="34" charset="0"/>
                          <a:cs typeface="+mn-cs"/>
                        </a:rPr>
                        <a:t>Comenta en orden la secuencia de los números.</a:t>
                      </a: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1"/>
                  </a:ext>
                </a:extLst>
              </a:tr>
              <a:tr h="304800">
                <a:tc>
                  <a:txBody>
                    <a:bodyPr/>
                    <a:lstStyle/>
                    <a:p>
                      <a:pPr lvl="0"/>
                      <a:r>
                        <a:rPr lang="es-MX" sz="1200" dirty="0">
                          <a:solidFill>
                            <a:schemeClr val="tx1"/>
                          </a:solidFill>
                          <a:effectLst/>
                          <a:latin typeface="Verdana" panose="020B0604030504040204" pitchFamily="34" charset="0"/>
                          <a:ea typeface="Verdana" panose="020B0604030504040204" pitchFamily="34" charset="0"/>
                          <a:cs typeface="+mn-cs"/>
                        </a:rPr>
                        <a:t>Relaciona el nombre con el símbolo del número.</a:t>
                      </a: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2"/>
                  </a:ext>
                </a:extLst>
              </a:tr>
              <a:tr h="234314">
                <a:tc>
                  <a:txBody>
                    <a:bodyPr/>
                    <a:lstStyle/>
                    <a:p>
                      <a:pPr lvl="0"/>
                      <a:r>
                        <a:rPr lang="es-MX" sz="1200" dirty="0">
                          <a:solidFill>
                            <a:schemeClr val="tx1"/>
                          </a:solidFill>
                          <a:effectLst/>
                          <a:latin typeface="Verdana" panose="020B0604030504040204" pitchFamily="34" charset="0"/>
                          <a:ea typeface="Verdana" panose="020B0604030504040204" pitchFamily="34" charset="0"/>
                          <a:cs typeface="+mn-cs"/>
                        </a:rPr>
                        <a:t>Busca estrategias para resolver los problemas de conteo.</a:t>
                      </a:r>
                    </a:p>
                  </a:txBody>
                  <a:tcPr marL="0" marR="0" marT="36830" marB="0">
                    <a:lnL w="12700">
                      <a:solidFill>
                        <a:srgbClr val="000000"/>
                      </a:solidFill>
                      <a:prstDash val="solid"/>
                    </a:lnL>
                    <a:lnR w="12700">
                      <a:solidFill>
                        <a:srgbClr val="000000"/>
                      </a:solidFill>
                      <a:prstDash val="solid"/>
                    </a:lnR>
                    <a:lnT w="12700">
                      <a:solidFill>
                        <a:srgbClr val="000000"/>
                      </a:solidFill>
                      <a:prstDash val="soli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234314">
                <a:tc>
                  <a:txBody>
                    <a:bodyPr/>
                    <a:lstStyle/>
                    <a:p>
                      <a:pPr lvl="0"/>
                      <a:r>
                        <a:rPr lang="es-MX" sz="1200" dirty="0">
                          <a:solidFill>
                            <a:schemeClr val="tx1"/>
                          </a:solidFill>
                          <a:effectLst/>
                          <a:latin typeface="Verdana" panose="020B0604030504040204" pitchFamily="34" charset="0"/>
                          <a:ea typeface="Verdana" panose="020B0604030504040204" pitchFamily="34" charset="0"/>
                          <a:cs typeface="+mn-cs"/>
                        </a:rPr>
                        <a:t>Identifica que colección tiene mayor cantidad de elementos.</a:t>
                      </a:r>
                    </a:p>
                  </a:txBody>
                  <a:tcPr marL="0" marR="0" marT="3683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566836375"/>
                  </a:ext>
                </a:extLst>
              </a:tr>
            </a:tbl>
          </a:graphicData>
        </a:graphic>
      </p:graphicFrame>
      <p:sp>
        <p:nvSpPr>
          <p:cNvPr id="13" name="object 7">
            <a:extLst>
              <a:ext uri="{FF2B5EF4-FFF2-40B4-BE49-F238E27FC236}">
                <a16:creationId xmlns:a16="http://schemas.microsoft.com/office/drawing/2014/main" id="{FE4CD336-538D-4564-9F95-11B548905811}"/>
              </a:ext>
            </a:extLst>
          </p:cNvPr>
          <p:cNvSpPr txBox="1"/>
          <p:nvPr/>
        </p:nvSpPr>
        <p:spPr>
          <a:xfrm>
            <a:off x="189979" y="4184897"/>
            <a:ext cx="6465570" cy="184666"/>
          </a:xfrm>
          <a:prstGeom prst="rect">
            <a:avLst/>
          </a:prstGeom>
          <a:ln w="12700">
            <a:solidFill>
              <a:srgbClr val="000000"/>
            </a:solidFill>
          </a:ln>
        </p:spPr>
        <p:txBody>
          <a:bodyPr vert="horz" wrap="square" lIns="0" tIns="0" rIns="0" bIns="0" rtlCol="0">
            <a:spAutoFit/>
          </a:bodyPr>
          <a:lstStyle/>
          <a:p>
            <a:pPr marL="59055"/>
            <a:r>
              <a:rPr sz="1200" b="1" spc="-140" dirty="0">
                <a:latin typeface="Verdana"/>
                <a:cs typeface="Verdana"/>
              </a:rPr>
              <a:t>D</a:t>
            </a:r>
            <a:r>
              <a:rPr sz="1200" b="1" spc="-95" dirty="0">
                <a:latin typeface="Verdana"/>
                <a:cs typeface="Verdana"/>
              </a:rPr>
              <a:t>es</a:t>
            </a:r>
            <a:r>
              <a:rPr sz="1200" b="1" spc="-70" dirty="0">
                <a:latin typeface="Verdana"/>
                <a:cs typeface="Verdana"/>
              </a:rPr>
              <a:t>cr</a:t>
            </a:r>
            <a:r>
              <a:rPr sz="1200" b="1" spc="-50" dirty="0">
                <a:latin typeface="Verdana"/>
                <a:cs typeface="Verdana"/>
              </a:rPr>
              <a:t>ibe</a:t>
            </a:r>
            <a:r>
              <a:rPr sz="1200" b="1" spc="-75" dirty="0">
                <a:latin typeface="Verdana"/>
                <a:cs typeface="Verdana"/>
              </a:rPr>
              <a:t> </a:t>
            </a:r>
            <a:r>
              <a:rPr sz="1200" b="1" spc="-60" dirty="0">
                <a:latin typeface="Verdana"/>
                <a:cs typeface="Verdana"/>
              </a:rPr>
              <a:t>el</a:t>
            </a:r>
            <a:r>
              <a:rPr sz="1200" b="1" spc="-80" dirty="0">
                <a:latin typeface="Verdana"/>
                <a:cs typeface="Verdana"/>
              </a:rPr>
              <a:t> </a:t>
            </a:r>
            <a:r>
              <a:rPr sz="1200" b="1" spc="-35" dirty="0">
                <a:latin typeface="Verdana"/>
                <a:cs typeface="Verdana"/>
              </a:rPr>
              <a:t>p</a:t>
            </a:r>
            <a:r>
              <a:rPr sz="1200" b="1" spc="-190" dirty="0">
                <a:latin typeface="Verdana"/>
                <a:cs typeface="Verdana"/>
              </a:rPr>
              <a:t>r</a:t>
            </a:r>
            <a:r>
              <a:rPr sz="1200" b="1" spc="-5" dirty="0">
                <a:latin typeface="Verdana"/>
                <a:cs typeface="Verdana"/>
              </a:rPr>
              <a:t>oc</a:t>
            </a:r>
            <a:r>
              <a:rPr sz="1200" b="1" dirty="0">
                <a:latin typeface="Verdana"/>
                <a:cs typeface="Verdana"/>
              </a:rPr>
              <a:t>e</a:t>
            </a:r>
            <a:r>
              <a:rPr sz="1200" b="1" spc="-165" dirty="0">
                <a:latin typeface="Verdana"/>
                <a:cs typeface="Verdana"/>
              </a:rPr>
              <a:t>s</a:t>
            </a:r>
            <a:r>
              <a:rPr sz="1200" b="1" spc="-40" dirty="0">
                <a:latin typeface="Verdana"/>
                <a:cs typeface="Verdana"/>
              </a:rPr>
              <a:t>o</a:t>
            </a:r>
            <a:r>
              <a:rPr sz="1200" b="1" spc="-100" dirty="0">
                <a:latin typeface="Verdana"/>
                <a:cs typeface="Verdana"/>
              </a:rPr>
              <a:t> </a:t>
            </a:r>
            <a:r>
              <a:rPr sz="1200" b="1" spc="-35" dirty="0">
                <a:latin typeface="Verdana"/>
                <a:cs typeface="Verdana"/>
              </a:rPr>
              <a:t>d</a:t>
            </a:r>
            <a:r>
              <a:rPr sz="1200" b="1" spc="-85" dirty="0">
                <a:latin typeface="Verdana"/>
                <a:cs typeface="Verdana"/>
              </a:rPr>
              <a:t>e</a:t>
            </a:r>
            <a:r>
              <a:rPr sz="1200" b="1" spc="-40" dirty="0">
                <a:latin typeface="Verdana"/>
                <a:cs typeface="Verdana"/>
              </a:rPr>
              <a:t>l</a:t>
            </a:r>
            <a:r>
              <a:rPr sz="1200" b="1" spc="-105" dirty="0">
                <a:latin typeface="Verdana"/>
                <a:cs typeface="Verdana"/>
              </a:rPr>
              <a:t> </a:t>
            </a:r>
            <a:r>
              <a:rPr sz="1200" b="1" spc="-25" dirty="0" err="1">
                <a:latin typeface="Verdana"/>
                <a:cs typeface="Verdana"/>
              </a:rPr>
              <a:t>a</a:t>
            </a:r>
            <a:r>
              <a:rPr sz="1200" b="1" spc="-70" dirty="0" err="1">
                <a:latin typeface="Verdana"/>
                <a:cs typeface="Verdana"/>
              </a:rPr>
              <a:t>l</a:t>
            </a:r>
            <a:r>
              <a:rPr sz="1200" b="1" spc="-150" dirty="0" err="1">
                <a:latin typeface="Verdana"/>
                <a:cs typeface="Verdana"/>
              </a:rPr>
              <a:t>u</a:t>
            </a:r>
            <a:r>
              <a:rPr sz="1200" b="1" spc="-125" dirty="0" err="1">
                <a:latin typeface="Verdana"/>
                <a:cs typeface="Verdana"/>
              </a:rPr>
              <a:t>m</a:t>
            </a:r>
            <a:r>
              <a:rPr sz="1200" b="1" spc="-120" dirty="0" err="1">
                <a:latin typeface="Verdana"/>
                <a:cs typeface="Verdana"/>
              </a:rPr>
              <a:t>n</a:t>
            </a:r>
            <a:r>
              <a:rPr sz="1200" b="1" spc="-40" dirty="0" err="1">
                <a:latin typeface="Verdana"/>
                <a:cs typeface="Verdana"/>
              </a:rPr>
              <a:t>o</a:t>
            </a:r>
            <a:r>
              <a:rPr sz="1200" b="1" spc="-120" dirty="0">
                <a:latin typeface="Verdana"/>
                <a:cs typeface="Verdana"/>
              </a:rPr>
              <a:t>:</a:t>
            </a:r>
            <a:r>
              <a:rPr lang="es-ES_tradnl" sz="1200" b="1" spc="-120" dirty="0">
                <a:latin typeface="Verdana"/>
                <a:cs typeface="Verdana"/>
              </a:rPr>
              <a:t> </a:t>
            </a:r>
            <a:r>
              <a:rPr lang="es-ES_tradnl" sz="1200" spc="-120" dirty="0">
                <a:latin typeface="Verdana"/>
                <a:cs typeface="Verdana"/>
              </a:rPr>
              <a:t>No se ha aplicado el diagnostico.</a:t>
            </a:r>
            <a:endParaRPr sz="1200" dirty="0">
              <a:latin typeface="Verdana"/>
              <a:cs typeface="Verdana"/>
            </a:endParaRPr>
          </a:p>
        </p:txBody>
      </p:sp>
      <p:graphicFrame>
        <p:nvGraphicFramePr>
          <p:cNvPr id="14" name="object 8">
            <a:extLst>
              <a:ext uri="{FF2B5EF4-FFF2-40B4-BE49-F238E27FC236}">
                <a16:creationId xmlns:a16="http://schemas.microsoft.com/office/drawing/2014/main" id="{1AD12E77-A551-49A1-B5DB-2782658F54AB}"/>
              </a:ext>
            </a:extLst>
          </p:cNvPr>
          <p:cNvGraphicFramePr>
            <a:graphicFrameLocks noGrp="1"/>
          </p:cNvGraphicFramePr>
          <p:nvPr>
            <p:extLst>
              <p:ext uri="{D42A27DB-BD31-4B8C-83A1-F6EECF244321}">
                <p14:modId xmlns:p14="http://schemas.microsoft.com/office/powerpoint/2010/main" val="2973210217"/>
              </p:ext>
            </p:extLst>
          </p:nvPr>
        </p:nvGraphicFramePr>
        <p:xfrm>
          <a:off x="189979" y="5126231"/>
          <a:ext cx="6465570" cy="2759200"/>
        </p:xfrm>
        <a:graphic>
          <a:graphicData uri="http://schemas.openxmlformats.org/drawingml/2006/table">
            <a:tbl>
              <a:tblPr firstRow="1" bandRow="1">
                <a:tableStyleId>{2D5ABB26-0587-4C30-8999-92F81FD0307C}</a:tableStyleId>
              </a:tblPr>
              <a:tblGrid>
                <a:gridCol w="3021330">
                  <a:extLst>
                    <a:ext uri="{9D8B030D-6E8A-4147-A177-3AD203B41FA5}">
                      <a16:colId xmlns:a16="http://schemas.microsoft.com/office/drawing/2014/main" val="20000"/>
                    </a:ext>
                  </a:extLst>
                </a:gridCol>
                <a:gridCol w="3444240">
                  <a:extLst>
                    <a:ext uri="{9D8B030D-6E8A-4147-A177-3AD203B41FA5}">
                      <a16:colId xmlns:a16="http://schemas.microsoft.com/office/drawing/2014/main" val="20001"/>
                    </a:ext>
                  </a:extLst>
                </a:gridCol>
              </a:tblGrid>
              <a:tr h="149987">
                <a:tc gridSpan="2">
                  <a:txBody>
                    <a:bodyPr/>
                    <a:lstStyle/>
                    <a:p>
                      <a:pPr marL="58419">
                        <a:lnSpc>
                          <a:spcPts val="1080"/>
                        </a:lnSpc>
                      </a:pPr>
                      <a:r>
                        <a:rPr sz="1200" b="1" spc="-35" dirty="0">
                          <a:latin typeface="Verdana" panose="020B0604030504040204" pitchFamily="34" charset="0"/>
                          <a:ea typeface="Verdana" panose="020B0604030504040204" pitchFamily="34" charset="0"/>
                          <a:cs typeface="Verdana" panose="020B0604030504040204" pitchFamily="34" charset="0"/>
                        </a:rPr>
                        <a:t>Campo</a:t>
                      </a:r>
                      <a:r>
                        <a:rPr sz="1200" b="1" spc="-70" dirty="0">
                          <a:latin typeface="Verdana" panose="020B0604030504040204" pitchFamily="34" charset="0"/>
                          <a:ea typeface="Verdana" panose="020B0604030504040204" pitchFamily="34" charset="0"/>
                          <a:cs typeface="Verdana" panose="020B0604030504040204" pitchFamily="34" charset="0"/>
                        </a:rPr>
                        <a:t> </a:t>
                      </a:r>
                      <a:r>
                        <a:rPr sz="1200" b="1" spc="-100" dirty="0">
                          <a:latin typeface="Verdana" panose="020B0604030504040204" pitchFamily="34" charset="0"/>
                          <a:ea typeface="Verdana" panose="020B0604030504040204" pitchFamily="34" charset="0"/>
                          <a:cs typeface="Verdana" panose="020B0604030504040204" pitchFamily="34" charset="0"/>
                        </a:rPr>
                        <a:t>formativo/área</a:t>
                      </a:r>
                      <a:r>
                        <a:rPr sz="1200" b="1" spc="-80" dirty="0">
                          <a:latin typeface="Verdana" panose="020B0604030504040204" pitchFamily="34" charset="0"/>
                          <a:ea typeface="Verdana" panose="020B0604030504040204" pitchFamily="34" charset="0"/>
                          <a:cs typeface="Verdana" panose="020B0604030504040204" pitchFamily="34" charset="0"/>
                        </a:rPr>
                        <a:t> </a:t>
                      </a:r>
                      <a:r>
                        <a:rPr sz="1200" b="1" spc="-25" dirty="0">
                          <a:latin typeface="Verdana" panose="020B0604030504040204" pitchFamily="34" charset="0"/>
                          <a:ea typeface="Verdana" panose="020B0604030504040204" pitchFamily="34" charset="0"/>
                          <a:cs typeface="Verdana" panose="020B0604030504040204" pitchFamily="34" charset="0"/>
                        </a:rPr>
                        <a:t>de</a:t>
                      </a:r>
                      <a:r>
                        <a:rPr sz="1200" b="1" spc="-75" dirty="0">
                          <a:latin typeface="Verdana" panose="020B0604030504040204" pitchFamily="34" charset="0"/>
                          <a:ea typeface="Verdana" panose="020B0604030504040204" pitchFamily="34" charset="0"/>
                          <a:cs typeface="Verdana" panose="020B0604030504040204" pitchFamily="34" charset="0"/>
                        </a:rPr>
                        <a:t> </a:t>
                      </a:r>
                      <a:r>
                        <a:rPr sz="1200" b="1" spc="-95" dirty="0" err="1">
                          <a:latin typeface="Verdana" panose="020B0604030504040204" pitchFamily="34" charset="0"/>
                          <a:ea typeface="Verdana" panose="020B0604030504040204" pitchFamily="34" charset="0"/>
                          <a:cs typeface="Verdana" panose="020B0604030504040204" pitchFamily="34" charset="0"/>
                        </a:rPr>
                        <a:t>desarrollo</a:t>
                      </a:r>
                      <a:r>
                        <a:rPr sz="1200" b="1" spc="-95" dirty="0">
                          <a:latin typeface="Verdana" panose="020B0604030504040204" pitchFamily="34" charset="0"/>
                          <a:ea typeface="Verdana" panose="020B0604030504040204" pitchFamily="34" charset="0"/>
                          <a:cs typeface="Verdana" panose="020B0604030504040204" pitchFamily="34" charset="0"/>
                        </a:rPr>
                        <a:t>:</a:t>
                      </a:r>
                      <a:r>
                        <a:rPr lang="es-MX" sz="1200" b="1" spc="-95" dirty="0">
                          <a:latin typeface="Verdana" panose="020B0604030504040204" pitchFamily="34" charset="0"/>
                          <a:ea typeface="Verdana" panose="020B0604030504040204" pitchFamily="34" charset="0"/>
                          <a:cs typeface="Verdana" panose="020B0604030504040204" pitchFamily="34" charset="0"/>
                        </a:rPr>
                        <a:t> </a:t>
                      </a:r>
                      <a:r>
                        <a:rPr lang="es-MX" sz="1200" b="0" spc="-95" dirty="0">
                          <a:latin typeface="Verdana" panose="020B0604030504040204" pitchFamily="34" charset="0"/>
                          <a:ea typeface="Verdana" panose="020B0604030504040204" pitchFamily="34" charset="0"/>
                          <a:cs typeface="Verdana" panose="020B0604030504040204" pitchFamily="34" charset="0"/>
                        </a:rPr>
                        <a:t>Lenguaje y comunicación</a:t>
                      </a:r>
                      <a:endParaRPr sz="1200" dirty="0">
                        <a:latin typeface="Verdana" panose="020B0604030504040204" pitchFamily="34" charset="0"/>
                        <a:ea typeface="Verdana" panose="020B0604030504040204" pitchFamily="34" charset="0"/>
                        <a:cs typeface="Verdana" panose="020B0604030504040204" pitchFamily="34" charset="0"/>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FFD966"/>
                    </a:solidFill>
                  </a:tcPr>
                </a:tc>
                <a:tc hMerge="1">
                  <a:txBody>
                    <a:bodyPr/>
                    <a:lstStyle/>
                    <a:p>
                      <a:endParaRPr/>
                    </a:p>
                  </a:txBody>
                  <a:tcPr marL="0" marR="0" marT="0" marB="0"/>
                </a:tc>
                <a:extLst>
                  <a:ext uri="{0D108BD9-81ED-4DB2-BD59-A6C34878D82A}">
                    <a16:rowId xmlns:a16="http://schemas.microsoft.com/office/drawing/2014/main" val="10000"/>
                  </a:ext>
                </a:extLst>
              </a:tr>
              <a:tr h="313436">
                <a:tc>
                  <a:txBody>
                    <a:bodyPr/>
                    <a:lstStyle/>
                    <a:p>
                      <a:pPr algn="ctr">
                        <a:lnSpc>
                          <a:spcPts val="1170"/>
                        </a:lnSpc>
                      </a:pPr>
                      <a:r>
                        <a:rPr sz="1200" b="1" spc="-85" dirty="0">
                          <a:latin typeface="Verdana" panose="020B0604030504040204" pitchFamily="34" charset="0"/>
                          <a:ea typeface="Verdana" panose="020B0604030504040204" pitchFamily="34" charset="0"/>
                          <a:cs typeface="Verdana" panose="020B0604030504040204" pitchFamily="34" charset="0"/>
                        </a:rPr>
                        <a:t>Organizador</a:t>
                      </a:r>
                      <a:r>
                        <a:rPr sz="1200" b="1" spc="-45" dirty="0">
                          <a:latin typeface="Verdana" panose="020B0604030504040204" pitchFamily="34" charset="0"/>
                          <a:ea typeface="Verdana" panose="020B0604030504040204" pitchFamily="34" charset="0"/>
                          <a:cs typeface="Verdana" panose="020B0604030504040204" pitchFamily="34" charset="0"/>
                        </a:rPr>
                        <a:t> </a:t>
                      </a:r>
                      <a:r>
                        <a:rPr sz="1200" b="1" spc="-90" dirty="0">
                          <a:latin typeface="Verdana" panose="020B0604030504040204" pitchFamily="34" charset="0"/>
                          <a:ea typeface="Verdana" panose="020B0604030504040204" pitchFamily="34" charset="0"/>
                          <a:cs typeface="Verdana" panose="020B0604030504040204" pitchFamily="34" charset="0"/>
                        </a:rPr>
                        <a:t>curricular</a:t>
                      </a:r>
                      <a:r>
                        <a:rPr sz="1200" b="1" spc="-70" dirty="0">
                          <a:latin typeface="Verdana" panose="020B0604030504040204" pitchFamily="34" charset="0"/>
                          <a:ea typeface="Verdana" panose="020B0604030504040204" pitchFamily="34" charset="0"/>
                          <a:cs typeface="Verdana" panose="020B0604030504040204" pitchFamily="34" charset="0"/>
                        </a:rPr>
                        <a:t> </a:t>
                      </a:r>
                      <a:r>
                        <a:rPr sz="1200" b="1" spc="-130" dirty="0">
                          <a:latin typeface="Verdana" panose="020B0604030504040204" pitchFamily="34" charset="0"/>
                          <a:ea typeface="Verdana" panose="020B0604030504040204" pitchFamily="34" charset="0"/>
                          <a:cs typeface="Verdana" panose="020B0604030504040204" pitchFamily="34" charset="0"/>
                        </a:rPr>
                        <a:t>1:</a:t>
                      </a:r>
                      <a:r>
                        <a:rPr lang="es-MX" sz="1200" b="1" spc="-130" dirty="0">
                          <a:latin typeface="Verdana" panose="020B0604030504040204" pitchFamily="34" charset="0"/>
                          <a:ea typeface="Verdana" panose="020B0604030504040204" pitchFamily="34" charset="0"/>
                          <a:cs typeface="Verdana" panose="020B0604030504040204" pitchFamily="34" charset="0"/>
                        </a:rPr>
                        <a:t> </a:t>
                      </a:r>
                      <a:r>
                        <a:rPr lang="es-MX" sz="1200" b="0" spc="-130" dirty="0">
                          <a:latin typeface="Verdana" panose="020B0604030504040204" pitchFamily="34" charset="0"/>
                          <a:ea typeface="Verdana" panose="020B0604030504040204" pitchFamily="34" charset="0"/>
                          <a:cs typeface="Verdana" panose="020B0604030504040204" pitchFamily="34" charset="0"/>
                        </a:rPr>
                        <a:t>Participación social</a:t>
                      </a:r>
                      <a:endParaRPr sz="1200" dirty="0">
                        <a:latin typeface="Verdana" panose="020B0604030504040204" pitchFamily="34" charset="0"/>
                        <a:ea typeface="Verdana" panose="020B0604030504040204" pitchFamily="34" charset="0"/>
                        <a:cs typeface="Verdana" panose="020B0604030504040204" pitchFamily="34" charset="0"/>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691515">
                        <a:lnSpc>
                          <a:spcPts val="1170"/>
                        </a:lnSpc>
                      </a:pPr>
                      <a:r>
                        <a:rPr sz="1200" b="1" spc="-10" dirty="0">
                          <a:latin typeface="Verdana" panose="020B0604030504040204" pitchFamily="34" charset="0"/>
                          <a:ea typeface="Verdana" panose="020B0604030504040204" pitchFamily="34" charset="0"/>
                          <a:cs typeface="Verdana" panose="020B0604030504040204" pitchFamily="34" charset="0"/>
                        </a:rPr>
                        <a:t>O</a:t>
                      </a:r>
                      <a:r>
                        <a:rPr sz="1200" b="1" spc="-15" dirty="0">
                          <a:latin typeface="Verdana" panose="020B0604030504040204" pitchFamily="34" charset="0"/>
                          <a:ea typeface="Verdana" panose="020B0604030504040204" pitchFamily="34" charset="0"/>
                          <a:cs typeface="Verdana" panose="020B0604030504040204" pitchFamily="34" charset="0"/>
                        </a:rPr>
                        <a:t>r</a:t>
                      </a:r>
                      <a:r>
                        <a:rPr sz="1200" b="1" dirty="0">
                          <a:latin typeface="Verdana" panose="020B0604030504040204" pitchFamily="34" charset="0"/>
                          <a:ea typeface="Verdana" panose="020B0604030504040204" pitchFamily="34" charset="0"/>
                          <a:cs typeface="Verdana" panose="020B0604030504040204" pitchFamily="34" charset="0"/>
                        </a:rPr>
                        <a:t>g</a:t>
                      </a:r>
                      <a:r>
                        <a:rPr sz="1200" b="1" spc="-20" dirty="0">
                          <a:latin typeface="Verdana" panose="020B0604030504040204" pitchFamily="34" charset="0"/>
                          <a:ea typeface="Verdana" panose="020B0604030504040204" pitchFamily="34" charset="0"/>
                          <a:cs typeface="Verdana" panose="020B0604030504040204" pitchFamily="34" charset="0"/>
                        </a:rPr>
                        <a:t>a</a:t>
                      </a:r>
                      <a:r>
                        <a:rPr sz="1200" b="1" spc="-10" dirty="0">
                          <a:latin typeface="Verdana" panose="020B0604030504040204" pitchFamily="34" charset="0"/>
                          <a:ea typeface="Verdana" panose="020B0604030504040204" pitchFamily="34" charset="0"/>
                          <a:cs typeface="Verdana" panose="020B0604030504040204" pitchFamily="34" charset="0"/>
                        </a:rPr>
                        <a:t>n</a:t>
                      </a:r>
                      <a:r>
                        <a:rPr sz="1200" b="1" dirty="0">
                          <a:latin typeface="Verdana" panose="020B0604030504040204" pitchFamily="34" charset="0"/>
                          <a:ea typeface="Verdana" panose="020B0604030504040204" pitchFamily="34" charset="0"/>
                          <a:cs typeface="Verdana" panose="020B0604030504040204" pitchFamily="34" charset="0"/>
                        </a:rPr>
                        <a:t>i</a:t>
                      </a:r>
                      <a:r>
                        <a:rPr sz="1200" b="1" spc="-15" dirty="0">
                          <a:latin typeface="Verdana" panose="020B0604030504040204" pitchFamily="34" charset="0"/>
                          <a:ea typeface="Verdana" panose="020B0604030504040204" pitchFamily="34" charset="0"/>
                          <a:cs typeface="Verdana" panose="020B0604030504040204" pitchFamily="34" charset="0"/>
                        </a:rPr>
                        <a:t>z</a:t>
                      </a:r>
                      <a:r>
                        <a:rPr sz="1200" b="1" spc="-20" dirty="0">
                          <a:latin typeface="Verdana" panose="020B0604030504040204" pitchFamily="34" charset="0"/>
                          <a:ea typeface="Verdana" panose="020B0604030504040204" pitchFamily="34" charset="0"/>
                          <a:cs typeface="Verdana" panose="020B0604030504040204" pitchFamily="34" charset="0"/>
                        </a:rPr>
                        <a:t>a</a:t>
                      </a:r>
                      <a:r>
                        <a:rPr sz="1200" b="1" dirty="0">
                          <a:latin typeface="Verdana" panose="020B0604030504040204" pitchFamily="34" charset="0"/>
                          <a:ea typeface="Verdana" panose="020B0604030504040204" pitchFamily="34" charset="0"/>
                          <a:cs typeface="Verdana" panose="020B0604030504040204" pitchFamily="34" charset="0"/>
                        </a:rPr>
                        <a:t>d</a:t>
                      </a:r>
                      <a:r>
                        <a:rPr sz="1200" b="1" spc="-5" dirty="0">
                          <a:latin typeface="Verdana" panose="020B0604030504040204" pitchFamily="34" charset="0"/>
                          <a:ea typeface="Verdana" panose="020B0604030504040204" pitchFamily="34" charset="0"/>
                          <a:cs typeface="Verdana" panose="020B0604030504040204" pitchFamily="34" charset="0"/>
                        </a:rPr>
                        <a:t>o</a:t>
                      </a:r>
                      <a:r>
                        <a:rPr sz="1200" b="1" dirty="0">
                          <a:latin typeface="Verdana" panose="020B0604030504040204" pitchFamily="34" charset="0"/>
                          <a:ea typeface="Verdana" panose="020B0604030504040204" pitchFamily="34" charset="0"/>
                          <a:cs typeface="Verdana" panose="020B0604030504040204" pitchFamily="34" charset="0"/>
                        </a:rPr>
                        <a:t>r</a:t>
                      </a:r>
                      <a:r>
                        <a:rPr sz="1200" b="1" spc="-45" dirty="0">
                          <a:latin typeface="Verdana" panose="020B0604030504040204" pitchFamily="34" charset="0"/>
                          <a:ea typeface="Verdana" panose="020B0604030504040204" pitchFamily="34" charset="0"/>
                          <a:cs typeface="Verdana" panose="020B0604030504040204" pitchFamily="34" charset="0"/>
                        </a:rPr>
                        <a:t> </a:t>
                      </a:r>
                      <a:r>
                        <a:rPr sz="1200" b="1" spc="-5" dirty="0">
                          <a:latin typeface="Verdana" panose="020B0604030504040204" pitchFamily="34" charset="0"/>
                          <a:ea typeface="Verdana" panose="020B0604030504040204" pitchFamily="34" charset="0"/>
                          <a:cs typeface="Verdana" panose="020B0604030504040204" pitchFamily="34" charset="0"/>
                        </a:rPr>
                        <a:t>c</a:t>
                      </a:r>
                      <a:r>
                        <a:rPr sz="1200" b="1" spc="-10" dirty="0">
                          <a:latin typeface="Verdana" panose="020B0604030504040204" pitchFamily="34" charset="0"/>
                          <a:ea typeface="Verdana" panose="020B0604030504040204" pitchFamily="34" charset="0"/>
                          <a:cs typeface="Verdana" panose="020B0604030504040204" pitchFamily="34" charset="0"/>
                        </a:rPr>
                        <a:t>u</a:t>
                      </a:r>
                      <a:r>
                        <a:rPr sz="1200" b="1" spc="-15" dirty="0">
                          <a:latin typeface="Verdana" panose="020B0604030504040204" pitchFamily="34" charset="0"/>
                          <a:ea typeface="Verdana" panose="020B0604030504040204" pitchFamily="34" charset="0"/>
                          <a:cs typeface="Verdana" panose="020B0604030504040204" pitchFamily="34" charset="0"/>
                        </a:rPr>
                        <a:t>rr</a:t>
                      </a:r>
                      <a:r>
                        <a:rPr sz="1200" b="1" dirty="0">
                          <a:latin typeface="Verdana" panose="020B0604030504040204" pitchFamily="34" charset="0"/>
                          <a:ea typeface="Verdana" panose="020B0604030504040204" pitchFamily="34" charset="0"/>
                          <a:cs typeface="Verdana" panose="020B0604030504040204" pitchFamily="34" charset="0"/>
                        </a:rPr>
                        <a:t>ic</a:t>
                      </a:r>
                      <a:r>
                        <a:rPr sz="1200" b="1" spc="-10" dirty="0">
                          <a:latin typeface="Verdana" panose="020B0604030504040204" pitchFamily="34" charset="0"/>
                          <a:ea typeface="Verdana" panose="020B0604030504040204" pitchFamily="34" charset="0"/>
                          <a:cs typeface="Verdana" panose="020B0604030504040204" pitchFamily="34" charset="0"/>
                        </a:rPr>
                        <a:t>u</a:t>
                      </a:r>
                      <a:r>
                        <a:rPr sz="1200" b="1" dirty="0">
                          <a:latin typeface="Verdana" panose="020B0604030504040204" pitchFamily="34" charset="0"/>
                          <a:ea typeface="Verdana" panose="020B0604030504040204" pitchFamily="34" charset="0"/>
                          <a:cs typeface="Verdana" panose="020B0604030504040204" pitchFamily="34" charset="0"/>
                        </a:rPr>
                        <a:t>l</a:t>
                      </a:r>
                      <a:r>
                        <a:rPr sz="1200" b="1" spc="-25" dirty="0">
                          <a:latin typeface="Verdana" panose="020B0604030504040204" pitchFamily="34" charset="0"/>
                          <a:ea typeface="Verdana" panose="020B0604030504040204" pitchFamily="34" charset="0"/>
                          <a:cs typeface="Verdana" panose="020B0604030504040204" pitchFamily="34" charset="0"/>
                        </a:rPr>
                        <a:t>a</a:t>
                      </a:r>
                      <a:r>
                        <a:rPr sz="1200" b="1" dirty="0">
                          <a:latin typeface="Verdana" panose="020B0604030504040204" pitchFamily="34" charset="0"/>
                          <a:ea typeface="Verdana" panose="020B0604030504040204" pitchFamily="34" charset="0"/>
                          <a:cs typeface="Verdana" panose="020B0604030504040204" pitchFamily="34" charset="0"/>
                        </a:rPr>
                        <a:t>r</a:t>
                      </a:r>
                      <a:r>
                        <a:rPr sz="1200" b="1" spc="-70" dirty="0">
                          <a:latin typeface="Verdana" panose="020B0604030504040204" pitchFamily="34" charset="0"/>
                          <a:ea typeface="Verdana" panose="020B0604030504040204" pitchFamily="34" charset="0"/>
                          <a:cs typeface="Verdana" panose="020B0604030504040204" pitchFamily="34" charset="0"/>
                        </a:rPr>
                        <a:t> </a:t>
                      </a:r>
                      <a:r>
                        <a:rPr sz="1200" b="1" spc="5" dirty="0">
                          <a:latin typeface="Verdana" panose="020B0604030504040204" pitchFamily="34" charset="0"/>
                          <a:ea typeface="Verdana" panose="020B0604030504040204" pitchFamily="34" charset="0"/>
                          <a:cs typeface="Verdana" panose="020B0604030504040204" pitchFamily="34" charset="0"/>
                        </a:rPr>
                        <a:t>2</a:t>
                      </a:r>
                      <a:r>
                        <a:rPr sz="1200" b="1" dirty="0">
                          <a:latin typeface="Verdana" panose="020B0604030504040204" pitchFamily="34" charset="0"/>
                          <a:ea typeface="Verdana" panose="020B0604030504040204" pitchFamily="34" charset="0"/>
                          <a:cs typeface="Verdana" panose="020B0604030504040204" pitchFamily="34" charset="0"/>
                        </a:rPr>
                        <a:t>:</a:t>
                      </a:r>
                      <a:r>
                        <a:rPr lang="es-MX" sz="1200" b="1" dirty="0">
                          <a:latin typeface="Verdana" panose="020B0604030504040204" pitchFamily="34" charset="0"/>
                          <a:ea typeface="Verdana" panose="020B0604030504040204" pitchFamily="34" charset="0"/>
                          <a:cs typeface="Verdana" panose="020B0604030504040204" pitchFamily="34" charset="0"/>
                        </a:rPr>
                        <a:t> </a:t>
                      </a:r>
                      <a:r>
                        <a:rPr lang="es-MX" sz="1200" b="0" dirty="0">
                          <a:latin typeface="Verdana" panose="020B0604030504040204" pitchFamily="34" charset="0"/>
                          <a:ea typeface="Verdana" panose="020B0604030504040204" pitchFamily="34" charset="0"/>
                          <a:cs typeface="Verdana" panose="020B0604030504040204" pitchFamily="34" charset="0"/>
                        </a:rPr>
                        <a:t>Uso de documentos que regulan la convivencia.</a:t>
                      </a:r>
                      <a:endParaRPr sz="1200" dirty="0">
                        <a:latin typeface="Verdana" panose="020B0604030504040204" pitchFamily="34" charset="0"/>
                        <a:ea typeface="Verdana" panose="020B0604030504040204" pitchFamily="34" charset="0"/>
                        <a:cs typeface="Verdana" panose="020B0604030504040204" pitchFamily="34" charset="0"/>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1"/>
                  </a:ext>
                </a:extLst>
              </a:tr>
              <a:tr h="476503">
                <a:tc gridSpan="2">
                  <a:txBody>
                    <a:bodyPr/>
                    <a:lstStyle/>
                    <a:p>
                      <a:pPr marL="58419">
                        <a:lnSpc>
                          <a:spcPts val="1170"/>
                        </a:lnSpc>
                      </a:pPr>
                      <a:r>
                        <a:rPr sz="1200" b="1" spc="-80" dirty="0">
                          <a:latin typeface="Verdana" panose="020B0604030504040204" pitchFamily="34" charset="0"/>
                          <a:ea typeface="Verdana" panose="020B0604030504040204" pitchFamily="34" charset="0"/>
                          <a:cs typeface="Verdana" panose="020B0604030504040204" pitchFamily="34" charset="0"/>
                        </a:rPr>
                        <a:t>Aprendizaje</a:t>
                      </a:r>
                      <a:r>
                        <a:rPr sz="1200" b="1" spc="55" dirty="0">
                          <a:latin typeface="Verdana" panose="020B0604030504040204" pitchFamily="34" charset="0"/>
                          <a:ea typeface="Verdana" panose="020B0604030504040204" pitchFamily="34" charset="0"/>
                          <a:cs typeface="Verdana" panose="020B0604030504040204" pitchFamily="34" charset="0"/>
                        </a:rPr>
                        <a:t> </a:t>
                      </a:r>
                      <a:r>
                        <a:rPr sz="1200" b="1" spc="-70" dirty="0" err="1">
                          <a:latin typeface="Verdana" panose="020B0604030504040204" pitchFamily="34" charset="0"/>
                          <a:ea typeface="Verdana" panose="020B0604030504040204" pitchFamily="34" charset="0"/>
                          <a:cs typeface="Verdana" panose="020B0604030504040204" pitchFamily="34" charset="0"/>
                        </a:rPr>
                        <a:t>esperado</a:t>
                      </a:r>
                      <a:r>
                        <a:rPr sz="1200" b="1" spc="-70" dirty="0">
                          <a:latin typeface="Verdana" panose="020B0604030504040204" pitchFamily="34" charset="0"/>
                          <a:ea typeface="Verdana" panose="020B0604030504040204" pitchFamily="34" charset="0"/>
                          <a:cs typeface="Verdana" panose="020B0604030504040204" pitchFamily="34" charset="0"/>
                        </a:rPr>
                        <a:t>:</a:t>
                      </a:r>
                      <a:r>
                        <a:rPr lang="es-MX" sz="1200" b="1" spc="-70" dirty="0">
                          <a:latin typeface="Verdana" panose="020B0604030504040204" pitchFamily="34" charset="0"/>
                          <a:ea typeface="Verdana" panose="020B0604030504040204" pitchFamily="34" charset="0"/>
                          <a:cs typeface="Verdana" panose="020B0604030504040204" pitchFamily="34" charset="0"/>
                        </a:rPr>
                        <a:t> </a:t>
                      </a:r>
                      <a:r>
                        <a:rPr lang="es-MX" sz="1200" dirty="0">
                          <a:solidFill>
                            <a:schemeClr val="tx1"/>
                          </a:solidFill>
                          <a:effectLst/>
                          <a:latin typeface="Verdana" panose="020B0604030504040204" pitchFamily="34" charset="0"/>
                          <a:ea typeface="Verdana" panose="020B0604030504040204" pitchFamily="34" charset="0"/>
                          <a:cs typeface="Verdana" panose="020B0604030504040204" pitchFamily="34" charset="0"/>
                        </a:rPr>
                        <a:t>Escribe su nombre con diversos propósitos e identifica el de algunos compañeros.</a:t>
                      </a:r>
                      <a:endParaRPr sz="1200" dirty="0">
                        <a:latin typeface="Verdana" panose="020B0604030504040204" pitchFamily="34" charset="0"/>
                        <a:ea typeface="Verdana" panose="020B0604030504040204" pitchFamily="34" charset="0"/>
                        <a:cs typeface="Verdana" panose="020B0604030504040204" pitchFamily="34" charset="0"/>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hMerge="1">
                  <a:txBody>
                    <a:bodyPr/>
                    <a:lstStyle/>
                    <a:p>
                      <a:endParaRPr/>
                    </a:p>
                  </a:txBody>
                  <a:tcPr marL="0" marR="0" marT="0" marB="0"/>
                </a:tc>
                <a:extLst>
                  <a:ext uri="{0D108BD9-81ED-4DB2-BD59-A6C34878D82A}">
                    <a16:rowId xmlns:a16="http://schemas.microsoft.com/office/drawing/2014/main" val="10002"/>
                  </a:ext>
                </a:extLst>
              </a:tr>
              <a:tr h="56134">
                <a:tc gridSpan="2">
                  <a:txBody>
                    <a:bodyPr/>
                    <a:lstStyle/>
                    <a:p>
                      <a:pPr>
                        <a:lnSpc>
                          <a:spcPct val="100000"/>
                        </a:lnSpc>
                      </a:pPr>
                      <a:endParaRPr sz="1200" dirty="0">
                        <a:latin typeface="Verdana" panose="020B0604030504040204" pitchFamily="34" charset="0"/>
                        <a:ea typeface="Verdana" panose="020B0604030504040204" pitchFamily="34" charset="0"/>
                        <a:cs typeface="Verdana" panose="020B0604030504040204" pitchFamily="34" charset="0"/>
                      </a:endParaRPr>
                    </a:p>
                  </a:txBody>
                  <a:tcPr marL="0" marR="0" marT="0" marB="0">
                    <a:lnT w="12700">
                      <a:solidFill>
                        <a:srgbClr val="000000"/>
                      </a:solidFill>
                      <a:prstDash val="solid"/>
                    </a:lnT>
                    <a:lnB w="12700">
                      <a:solidFill>
                        <a:srgbClr val="000000"/>
                      </a:solidFill>
                      <a:prstDash val="solid"/>
                    </a:lnB>
                    <a:solidFill>
                      <a:schemeClr val="bg1"/>
                    </a:solidFill>
                  </a:tcPr>
                </a:tc>
                <a:tc hMerge="1">
                  <a:txBody>
                    <a:bodyPr/>
                    <a:lstStyle/>
                    <a:p>
                      <a:endParaRPr/>
                    </a:p>
                  </a:txBody>
                  <a:tcPr marL="0" marR="0" marT="0" marB="0"/>
                </a:tc>
                <a:extLst>
                  <a:ext uri="{0D108BD9-81ED-4DB2-BD59-A6C34878D82A}">
                    <a16:rowId xmlns:a16="http://schemas.microsoft.com/office/drawing/2014/main" val="10003"/>
                  </a:ext>
                </a:extLst>
              </a:tr>
              <a:tr h="242697">
                <a:tc gridSpan="2">
                  <a:txBody>
                    <a:bodyPr/>
                    <a:lstStyle/>
                    <a:p>
                      <a:pPr marL="59055">
                        <a:lnSpc>
                          <a:spcPct val="100000"/>
                        </a:lnSpc>
                        <a:spcBef>
                          <a:spcPts val="359"/>
                        </a:spcBef>
                      </a:pPr>
                      <a:r>
                        <a:rPr sz="1200" b="1" spc="-90" dirty="0">
                          <a:latin typeface="Verdana" panose="020B0604030504040204" pitchFamily="34" charset="0"/>
                          <a:ea typeface="Verdana" panose="020B0604030504040204" pitchFamily="34" charset="0"/>
                          <a:cs typeface="Verdana" panose="020B0604030504040204" pitchFamily="34" charset="0"/>
                        </a:rPr>
                        <a:t>Indicadores: </a:t>
                      </a:r>
                      <a:r>
                        <a:rPr sz="1200" b="1" spc="-114" dirty="0">
                          <a:latin typeface="Verdana" panose="020B0604030504040204" pitchFamily="34" charset="0"/>
                          <a:ea typeface="Verdana" panose="020B0604030504040204" pitchFamily="34" charset="0"/>
                          <a:cs typeface="Verdana" panose="020B0604030504040204" pitchFamily="34" charset="0"/>
                        </a:rPr>
                        <a:t>(se</a:t>
                      </a:r>
                      <a:r>
                        <a:rPr sz="1200" b="1" spc="-90" dirty="0">
                          <a:latin typeface="Verdana" panose="020B0604030504040204" pitchFamily="34" charset="0"/>
                          <a:ea typeface="Verdana" panose="020B0604030504040204" pitchFamily="34" charset="0"/>
                          <a:cs typeface="Verdana" panose="020B0604030504040204" pitchFamily="34" charset="0"/>
                        </a:rPr>
                        <a:t> </a:t>
                      </a:r>
                      <a:r>
                        <a:rPr sz="1200" b="1" spc="-65" dirty="0">
                          <a:latin typeface="Verdana" panose="020B0604030504040204" pitchFamily="34" charset="0"/>
                          <a:ea typeface="Verdana" panose="020B0604030504040204" pitchFamily="34" charset="0"/>
                          <a:cs typeface="Verdana" panose="020B0604030504040204" pitchFamily="34" charset="0"/>
                        </a:rPr>
                        <a:t>redactan</a:t>
                      </a:r>
                      <a:r>
                        <a:rPr sz="1200" b="1" spc="-50" dirty="0">
                          <a:latin typeface="Verdana" panose="020B0604030504040204" pitchFamily="34" charset="0"/>
                          <a:ea typeface="Verdana" panose="020B0604030504040204" pitchFamily="34" charset="0"/>
                          <a:cs typeface="Verdana" panose="020B0604030504040204" pitchFamily="34" charset="0"/>
                        </a:rPr>
                        <a:t> </a:t>
                      </a:r>
                      <a:r>
                        <a:rPr sz="1200" b="1" spc="-65" dirty="0">
                          <a:latin typeface="Verdana" panose="020B0604030504040204" pitchFamily="34" charset="0"/>
                          <a:ea typeface="Verdana" panose="020B0604030504040204" pitchFamily="34" charset="0"/>
                          <a:cs typeface="Verdana" panose="020B0604030504040204" pitchFamily="34" charset="0"/>
                        </a:rPr>
                        <a:t>en</a:t>
                      </a:r>
                      <a:r>
                        <a:rPr sz="1200" b="1" spc="-75" dirty="0">
                          <a:latin typeface="Verdana" panose="020B0604030504040204" pitchFamily="34" charset="0"/>
                          <a:ea typeface="Verdana" panose="020B0604030504040204" pitchFamily="34" charset="0"/>
                          <a:cs typeface="Verdana" panose="020B0604030504040204" pitchFamily="34" charset="0"/>
                        </a:rPr>
                        <a:t> </a:t>
                      </a:r>
                      <a:r>
                        <a:rPr sz="1200" b="1" spc="-60" dirty="0">
                          <a:latin typeface="Verdana" panose="020B0604030504040204" pitchFamily="34" charset="0"/>
                          <a:ea typeface="Verdana" panose="020B0604030504040204" pitchFamily="34" charset="0"/>
                          <a:cs typeface="Verdana" panose="020B0604030504040204" pitchFamily="34" charset="0"/>
                        </a:rPr>
                        <a:t>base </a:t>
                      </a:r>
                      <a:r>
                        <a:rPr sz="1200" b="1" spc="-65" dirty="0">
                          <a:latin typeface="Verdana" panose="020B0604030504040204" pitchFamily="34" charset="0"/>
                          <a:ea typeface="Verdana" panose="020B0604030504040204" pitchFamily="34" charset="0"/>
                          <a:cs typeface="Verdana" panose="020B0604030504040204" pitchFamily="34" charset="0"/>
                        </a:rPr>
                        <a:t>al</a:t>
                      </a:r>
                      <a:r>
                        <a:rPr sz="1200" b="1" spc="-50" dirty="0">
                          <a:latin typeface="Verdana" panose="020B0604030504040204" pitchFamily="34" charset="0"/>
                          <a:ea typeface="Verdana" panose="020B0604030504040204" pitchFamily="34" charset="0"/>
                          <a:cs typeface="Verdana" panose="020B0604030504040204" pitchFamily="34" charset="0"/>
                        </a:rPr>
                        <a:t> </a:t>
                      </a:r>
                      <a:r>
                        <a:rPr sz="1200" b="1" spc="-80" dirty="0">
                          <a:latin typeface="Verdana" panose="020B0604030504040204" pitchFamily="34" charset="0"/>
                          <a:ea typeface="Verdana" panose="020B0604030504040204" pitchFamily="34" charset="0"/>
                          <a:cs typeface="Verdana" panose="020B0604030504040204" pitchFamily="34" charset="0"/>
                        </a:rPr>
                        <a:t>aprendizaje</a:t>
                      </a:r>
                      <a:r>
                        <a:rPr sz="1200" b="1" spc="-35" dirty="0">
                          <a:latin typeface="Verdana" panose="020B0604030504040204" pitchFamily="34" charset="0"/>
                          <a:ea typeface="Verdana" panose="020B0604030504040204" pitchFamily="34" charset="0"/>
                          <a:cs typeface="Verdana" panose="020B0604030504040204" pitchFamily="34" charset="0"/>
                        </a:rPr>
                        <a:t> </a:t>
                      </a:r>
                      <a:r>
                        <a:rPr sz="1200" b="1" spc="-80" dirty="0">
                          <a:latin typeface="Verdana" panose="020B0604030504040204" pitchFamily="34" charset="0"/>
                          <a:ea typeface="Verdana" panose="020B0604030504040204" pitchFamily="34" charset="0"/>
                          <a:cs typeface="Verdana" panose="020B0604030504040204" pitchFamily="34" charset="0"/>
                        </a:rPr>
                        <a:t>esperado)</a:t>
                      </a:r>
                      <a:endParaRPr sz="1200" dirty="0">
                        <a:latin typeface="Verdana" panose="020B0604030504040204" pitchFamily="34" charset="0"/>
                        <a:ea typeface="Verdana" panose="020B0604030504040204" pitchFamily="34" charset="0"/>
                        <a:cs typeface="Verdana" panose="020B0604030504040204" pitchFamily="34" charset="0"/>
                      </a:endParaRPr>
                    </a:p>
                  </a:txBody>
                  <a:tcPr marL="0" marR="0" marT="45719"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DEEBF7"/>
                    </a:solidFill>
                  </a:tcPr>
                </a:tc>
                <a:tc hMerge="1">
                  <a:txBody>
                    <a:bodyPr/>
                    <a:lstStyle/>
                    <a:p>
                      <a:endParaRPr/>
                    </a:p>
                  </a:txBody>
                  <a:tcPr marL="0" marR="0" marT="0" marB="0"/>
                </a:tc>
                <a:extLst>
                  <a:ext uri="{0D108BD9-81ED-4DB2-BD59-A6C34878D82A}">
                    <a16:rowId xmlns:a16="http://schemas.microsoft.com/office/drawing/2014/main" val="10004"/>
                  </a:ext>
                </a:extLst>
              </a:tr>
              <a:tr h="335533">
                <a:tc gridSpan="2">
                  <a:txBody>
                    <a:bodyPr/>
                    <a:lstStyle/>
                    <a:p>
                      <a:pPr lvl="0"/>
                      <a:r>
                        <a:rPr lang="es-MX" sz="1200" dirty="0">
                          <a:solidFill>
                            <a:schemeClr val="tx1"/>
                          </a:solidFill>
                          <a:effectLst/>
                          <a:latin typeface="Verdana" panose="020B0604030504040204" pitchFamily="34" charset="0"/>
                          <a:ea typeface="Verdana" panose="020B0604030504040204" pitchFamily="34" charset="0"/>
                          <a:cs typeface="Verdana" panose="020B0604030504040204" pitchFamily="34" charset="0"/>
                        </a:rPr>
                        <a:t>Identifica la primer letra de su nombre. </a:t>
                      </a:r>
                    </a:p>
                  </a:txBody>
                  <a:tcPr marL="0" marR="0" marT="2222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hMerge="1">
                  <a:txBody>
                    <a:bodyPr/>
                    <a:lstStyle/>
                    <a:p>
                      <a:endParaRPr/>
                    </a:p>
                  </a:txBody>
                  <a:tcPr marL="0" marR="0" marT="0" marB="0"/>
                </a:tc>
                <a:extLst>
                  <a:ext uri="{0D108BD9-81ED-4DB2-BD59-A6C34878D82A}">
                    <a16:rowId xmlns:a16="http://schemas.microsoft.com/office/drawing/2014/main" val="10005"/>
                  </a:ext>
                </a:extLst>
              </a:tr>
              <a:tr h="304800">
                <a:tc gridSpan="2">
                  <a:txBody>
                    <a:bodyPr/>
                    <a:lstStyle/>
                    <a:p>
                      <a:pPr lvl="0"/>
                      <a:r>
                        <a:rPr lang="es-ES_tradnl" sz="1200" dirty="0">
                          <a:solidFill>
                            <a:schemeClr val="tx1"/>
                          </a:solidFill>
                          <a:effectLst/>
                          <a:latin typeface="Verdana" panose="020B0604030504040204" pitchFamily="34" charset="0"/>
                          <a:ea typeface="Verdana" panose="020B0604030504040204" pitchFamily="34" charset="0"/>
                          <a:cs typeface="Verdana" panose="020B0604030504040204" pitchFamily="34" charset="0"/>
                        </a:rPr>
                        <a:t>Escribe correctamente cada letra de su nombre.</a:t>
                      </a:r>
                      <a:endParaRPr lang="es-MX" sz="1200" dirty="0">
                        <a:solidFill>
                          <a:schemeClr val="tx1"/>
                        </a:solidFill>
                        <a:effectLst/>
                        <a:latin typeface="Verdana" panose="020B0604030504040204" pitchFamily="34" charset="0"/>
                        <a:ea typeface="Verdana" panose="020B0604030504040204" pitchFamily="34" charset="0"/>
                        <a:cs typeface="Verdana" panose="020B0604030504040204" pitchFamily="34" charset="0"/>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hMerge="1">
                  <a:txBody>
                    <a:bodyPr/>
                    <a:lstStyle/>
                    <a:p>
                      <a:endParaRPr/>
                    </a:p>
                  </a:txBody>
                  <a:tcPr marL="0" marR="0" marT="0" marB="0"/>
                </a:tc>
                <a:extLst>
                  <a:ext uri="{0D108BD9-81ED-4DB2-BD59-A6C34878D82A}">
                    <a16:rowId xmlns:a16="http://schemas.microsoft.com/office/drawing/2014/main" val="10006"/>
                  </a:ext>
                </a:extLst>
              </a:tr>
              <a:tr h="304800">
                <a:tc gridSpan="2">
                  <a:txBody>
                    <a:bodyPr/>
                    <a:lstStyle/>
                    <a:p>
                      <a:pPr lvl="0"/>
                      <a:r>
                        <a:rPr lang="es-MX" sz="1200" dirty="0">
                          <a:solidFill>
                            <a:schemeClr val="tx1"/>
                          </a:solidFill>
                          <a:effectLst/>
                          <a:latin typeface="Verdana" panose="020B0604030504040204" pitchFamily="34" charset="0"/>
                          <a:ea typeface="Verdana" panose="020B0604030504040204" pitchFamily="34" charset="0"/>
                          <a:cs typeface="Verdana" panose="020B0604030504040204" pitchFamily="34" charset="0"/>
                        </a:rPr>
                        <a:t>Identifica que letras componen su nombre.</a:t>
                      </a: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cap="flat" cmpd="sng" algn="ctr">
                      <a:solidFill>
                        <a:srgbClr val="000000"/>
                      </a:solidFill>
                      <a:prstDash val="solid"/>
                      <a:round/>
                      <a:headEnd type="none" w="med" len="med"/>
                      <a:tailEnd type="none" w="med" len="med"/>
                    </a:lnB>
                  </a:tcPr>
                </a:tc>
                <a:tc hMerge="1">
                  <a:txBody>
                    <a:bodyPr/>
                    <a:lstStyle/>
                    <a:p>
                      <a:endParaRPr/>
                    </a:p>
                  </a:txBody>
                  <a:tcPr marL="0" marR="0" marT="0" marB="0"/>
                </a:tc>
                <a:extLst>
                  <a:ext uri="{0D108BD9-81ED-4DB2-BD59-A6C34878D82A}">
                    <a16:rowId xmlns:a16="http://schemas.microsoft.com/office/drawing/2014/main" val="10007"/>
                  </a:ext>
                </a:extLst>
              </a:tr>
              <a:tr h="304800">
                <a:tc gridSpan="2">
                  <a:txBody>
                    <a:bodyPr/>
                    <a:lstStyle/>
                    <a:p>
                      <a:pPr lvl="0"/>
                      <a:r>
                        <a:rPr lang="es-MX" sz="1200" dirty="0">
                          <a:solidFill>
                            <a:schemeClr val="tx1"/>
                          </a:solidFill>
                          <a:effectLst/>
                          <a:latin typeface="Verdana" panose="020B0604030504040204" pitchFamily="34" charset="0"/>
                          <a:ea typeface="Verdana" panose="020B0604030504040204" pitchFamily="34" charset="0"/>
                          <a:cs typeface="Verdana" panose="020B0604030504040204" pitchFamily="34" charset="0"/>
                        </a:rPr>
                        <a:t>Relaciona el sonido con la figura de la letra. </a:t>
                      </a: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hMerge="1">
                  <a:txBody>
                    <a:bodyPr/>
                    <a:lstStyle/>
                    <a:p>
                      <a:endParaRPr lang="es-MX"/>
                    </a:p>
                  </a:txBody>
                  <a:tcPr/>
                </a:tc>
                <a:extLst>
                  <a:ext uri="{0D108BD9-81ED-4DB2-BD59-A6C34878D82A}">
                    <a16:rowId xmlns:a16="http://schemas.microsoft.com/office/drawing/2014/main" val="2892156038"/>
                  </a:ext>
                </a:extLst>
              </a:tr>
            </a:tbl>
          </a:graphicData>
        </a:graphic>
      </p:graphicFrame>
      <p:sp>
        <p:nvSpPr>
          <p:cNvPr id="15" name="object 9">
            <a:extLst>
              <a:ext uri="{FF2B5EF4-FFF2-40B4-BE49-F238E27FC236}">
                <a16:creationId xmlns:a16="http://schemas.microsoft.com/office/drawing/2014/main" id="{62F79160-2A37-4FAE-8078-C3A4F0461E6C}"/>
              </a:ext>
            </a:extLst>
          </p:cNvPr>
          <p:cNvSpPr txBox="1"/>
          <p:nvPr/>
        </p:nvSpPr>
        <p:spPr>
          <a:xfrm>
            <a:off x="189979" y="8008640"/>
            <a:ext cx="6465570" cy="184666"/>
          </a:xfrm>
          <a:prstGeom prst="rect">
            <a:avLst/>
          </a:prstGeom>
          <a:ln w="12700">
            <a:solidFill>
              <a:srgbClr val="000000"/>
            </a:solidFill>
          </a:ln>
        </p:spPr>
        <p:txBody>
          <a:bodyPr vert="horz" wrap="square" lIns="0" tIns="0" rIns="0" bIns="0" rtlCol="0">
            <a:spAutoFit/>
          </a:bodyPr>
          <a:lstStyle/>
          <a:p>
            <a:pPr marL="59055"/>
            <a:r>
              <a:rPr sz="1200" b="1" spc="-140" dirty="0">
                <a:latin typeface="Verdana"/>
                <a:cs typeface="Verdana"/>
              </a:rPr>
              <a:t>D</a:t>
            </a:r>
            <a:r>
              <a:rPr sz="1200" b="1" spc="-95" dirty="0">
                <a:latin typeface="Verdana"/>
                <a:cs typeface="Verdana"/>
              </a:rPr>
              <a:t>e</a:t>
            </a:r>
            <a:r>
              <a:rPr sz="1200" b="1" spc="-90" dirty="0">
                <a:latin typeface="Verdana"/>
                <a:cs typeface="Verdana"/>
              </a:rPr>
              <a:t>s</a:t>
            </a:r>
            <a:r>
              <a:rPr sz="1200" b="1" spc="-70" dirty="0">
                <a:latin typeface="Verdana"/>
                <a:cs typeface="Verdana"/>
              </a:rPr>
              <a:t>c</a:t>
            </a:r>
            <a:r>
              <a:rPr sz="1200" b="1" spc="-65" dirty="0">
                <a:latin typeface="Verdana"/>
                <a:cs typeface="Verdana"/>
              </a:rPr>
              <a:t>r</a:t>
            </a:r>
            <a:r>
              <a:rPr sz="1200" b="1" spc="-70" dirty="0">
                <a:latin typeface="Verdana"/>
                <a:cs typeface="Verdana"/>
              </a:rPr>
              <a:t>ib</a:t>
            </a:r>
            <a:r>
              <a:rPr sz="1200" b="1" spc="-20" dirty="0">
                <a:latin typeface="Verdana"/>
                <a:cs typeface="Verdana"/>
              </a:rPr>
              <a:t>e</a:t>
            </a:r>
            <a:r>
              <a:rPr sz="1200" b="1" spc="-75" dirty="0">
                <a:latin typeface="Verdana"/>
                <a:cs typeface="Verdana"/>
              </a:rPr>
              <a:t> </a:t>
            </a:r>
            <a:r>
              <a:rPr sz="1200" b="1" spc="-60" dirty="0">
                <a:latin typeface="Verdana"/>
                <a:cs typeface="Verdana"/>
              </a:rPr>
              <a:t>el</a:t>
            </a:r>
            <a:r>
              <a:rPr sz="1200" b="1" spc="-80" dirty="0">
                <a:latin typeface="Verdana"/>
                <a:cs typeface="Verdana"/>
              </a:rPr>
              <a:t> </a:t>
            </a:r>
            <a:r>
              <a:rPr sz="1200" b="1" spc="-30" dirty="0">
                <a:latin typeface="Verdana"/>
                <a:cs typeface="Verdana"/>
              </a:rPr>
              <a:t>p</a:t>
            </a:r>
            <a:r>
              <a:rPr sz="1200" b="1" spc="-185" dirty="0">
                <a:latin typeface="Verdana"/>
                <a:cs typeface="Verdana"/>
              </a:rPr>
              <a:t>r</a:t>
            </a:r>
            <a:r>
              <a:rPr sz="1200" b="1" dirty="0">
                <a:latin typeface="Verdana"/>
                <a:cs typeface="Verdana"/>
              </a:rPr>
              <a:t>o</a:t>
            </a:r>
            <a:r>
              <a:rPr sz="1200" b="1" spc="5" dirty="0">
                <a:latin typeface="Verdana"/>
                <a:cs typeface="Verdana"/>
              </a:rPr>
              <a:t>c</a:t>
            </a:r>
            <a:r>
              <a:rPr sz="1200" b="1" spc="-95" dirty="0">
                <a:latin typeface="Verdana"/>
                <a:cs typeface="Verdana"/>
              </a:rPr>
              <a:t>e</a:t>
            </a:r>
            <a:r>
              <a:rPr sz="1200" b="1" spc="-90" dirty="0">
                <a:latin typeface="Verdana"/>
                <a:cs typeface="Verdana"/>
              </a:rPr>
              <a:t>s</a:t>
            </a:r>
            <a:r>
              <a:rPr sz="1200" b="1" spc="-45" dirty="0">
                <a:latin typeface="Verdana"/>
                <a:cs typeface="Verdana"/>
              </a:rPr>
              <a:t>o</a:t>
            </a:r>
            <a:r>
              <a:rPr sz="1200" b="1" spc="-100" dirty="0">
                <a:latin typeface="Verdana"/>
                <a:cs typeface="Verdana"/>
              </a:rPr>
              <a:t> </a:t>
            </a:r>
            <a:r>
              <a:rPr sz="1200" b="1" spc="-30" dirty="0">
                <a:latin typeface="Verdana"/>
                <a:cs typeface="Verdana"/>
              </a:rPr>
              <a:t>d</a:t>
            </a:r>
            <a:r>
              <a:rPr sz="1200" b="1" spc="-85" dirty="0">
                <a:latin typeface="Verdana"/>
                <a:cs typeface="Verdana"/>
              </a:rPr>
              <a:t>e</a:t>
            </a:r>
            <a:r>
              <a:rPr sz="1200" b="1" spc="-45" dirty="0">
                <a:latin typeface="Verdana"/>
                <a:cs typeface="Verdana"/>
              </a:rPr>
              <a:t>l</a:t>
            </a:r>
            <a:r>
              <a:rPr sz="1200" b="1" spc="-100" dirty="0">
                <a:latin typeface="Verdana"/>
                <a:cs typeface="Verdana"/>
              </a:rPr>
              <a:t> </a:t>
            </a:r>
            <a:r>
              <a:rPr sz="1200" b="1" spc="-25" dirty="0" err="1">
                <a:latin typeface="Verdana"/>
                <a:cs typeface="Verdana"/>
              </a:rPr>
              <a:t>a</a:t>
            </a:r>
            <a:r>
              <a:rPr sz="1200" b="1" spc="-70" dirty="0" err="1">
                <a:latin typeface="Verdana"/>
                <a:cs typeface="Verdana"/>
              </a:rPr>
              <a:t>l</a:t>
            </a:r>
            <a:r>
              <a:rPr sz="1200" b="1" spc="-155" dirty="0" err="1">
                <a:latin typeface="Verdana"/>
                <a:cs typeface="Verdana"/>
              </a:rPr>
              <a:t>u</a:t>
            </a:r>
            <a:r>
              <a:rPr sz="1200" b="1" spc="-130" dirty="0" err="1">
                <a:latin typeface="Verdana"/>
                <a:cs typeface="Verdana"/>
              </a:rPr>
              <a:t>m</a:t>
            </a:r>
            <a:r>
              <a:rPr sz="1200" b="1" spc="-120" dirty="0" err="1">
                <a:latin typeface="Verdana"/>
                <a:cs typeface="Verdana"/>
              </a:rPr>
              <a:t>n</a:t>
            </a:r>
            <a:r>
              <a:rPr sz="1200" b="1" spc="-40" dirty="0" err="1">
                <a:latin typeface="Verdana"/>
                <a:cs typeface="Verdana"/>
              </a:rPr>
              <a:t>o</a:t>
            </a:r>
            <a:r>
              <a:rPr sz="1200" b="1" spc="-125" dirty="0">
                <a:latin typeface="Verdana"/>
                <a:cs typeface="Verdana"/>
              </a:rPr>
              <a:t>:</a:t>
            </a:r>
            <a:r>
              <a:rPr lang="es-ES_tradnl" sz="1200" b="1" spc="-125" dirty="0">
                <a:latin typeface="Verdana"/>
                <a:cs typeface="Verdana"/>
              </a:rPr>
              <a:t> </a:t>
            </a:r>
            <a:r>
              <a:rPr lang="es-ES_tradnl" sz="1200" spc="-120" dirty="0">
                <a:latin typeface="Verdana"/>
                <a:cs typeface="Verdana"/>
              </a:rPr>
              <a:t>No se ha aplicado el diagnostico</a:t>
            </a:r>
            <a:endParaRPr sz="1200" dirty="0">
              <a:latin typeface="Verdana"/>
              <a:cs typeface="Verdana"/>
            </a:endParaRPr>
          </a:p>
        </p:txBody>
      </p:sp>
      <p:sp>
        <p:nvSpPr>
          <p:cNvPr id="16" name="object 10">
            <a:extLst>
              <a:ext uri="{FF2B5EF4-FFF2-40B4-BE49-F238E27FC236}">
                <a16:creationId xmlns:a16="http://schemas.microsoft.com/office/drawing/2014/main" id="{57FFEF14-9795-4C99-BA40-8CDB72202F0D}"/>
              </a:ext>
            </a:extLst>
          </p:cNvPr>
          <p:cNvSpPr txBox="1"/>
          <p:nvPr/>
        </p:nvSpPr>
        <p:spPr>
          <a:xfrm>
            <a:off x="189979" y="8685847"/>
            <a:ext cx="6465570" cy="184666"/>
          </a:xfrm>
          <a:prstGeom prst="rect">
            <a:avLst/>
          </a:prstGeom>
          <a:ln w="12700">
            <a:solidFill>
              <a:srgbClr val="000000"/>
            </a:solidFill>
          </a:ln>
        </p:spPr>
        <p:txBody>
          <a:bodyPr vert="horz" wrap="square" lIns="0" tIns="0" rIns="0" bIns="0" rtlCol="0">
            <a:spAutoFit/>
          </a:bodyPr>
          <a:lstStyle/>
          <a:p>
            <a:pPr marL="59055"/>
            <a:r>
              <a:rPr sz="1200" b="1" spc="65" dirty="0">
                <a:latin typeface="Verdana"/>
                <a:cs typeface="Verdana"/>
              </a:rPr>
              <a:t>C</a:t>
            </a:r>
            <a:r>
              <a:rPr sz="1200" b="1" spc="-35" dirty="0">
                <a:latin typeface="Verdana"/>
                <a:cs typeface="Verdana"/>
              </a:rPr>
              <a:t>l</a:t>
            </a:r>
            <a:r>
              <a:rPr sz="1200" b="1" spc="-90" dirty="0">
                <a:latin typeface="Verdana"/>
                <a:cs typeface="Verdana"/>
              </a:rPr>
              <a:t>a</a:t>
            </a:r>
            <a:r>
              <a:rPr sz="1200" b="1" spc="-165" dirty="0">
                <a:latin typeface="Verdana"/>
                <a:cs typeface="Verdana"/>
              </a:rPr>
              <a:t>s</a:t>
            </a:r>
            <a:r>
              <a:rPr sz="1200" b="1" spc="-20" dirty="0">
                <a:latin typeface="Verdana"/>
                <a:cs typeface="Verdana"/>
              </a:rPr>
              <a:t>e</a:t>
            </a:r>
            <a:r>
              <a:rPr sz="1200" b="1" spc="-80" dirty="0">
                <a:latin typeface="Verdana"/>
                <a:cs typeface="Verdana"/>
              </a:rPr>
              <a:t> </a:t>
            </a:r>
            <a:r>
              <a:rPr sz="1200" b="1" spc="-145" dirty="0">
                <a:latin typeface="Verdana"/>
                <a:cs typeface="Verdana"/>
              </a:rPr>
              <a:t>z</a:t>
            </a:r>
            <a:r>
              <a:rPr sz="1200" b="1" spc="-50" dirty="0">
                <a:latin typeface="Verdana"/>
                <a:cs typeface="Verdana"/>
              </a:rPr>
              <a:t>o</a:t>
            </a:r>
            <a:r>
              <a:rPr sz="1200" b="1" spc="-45" dirty="0">
                <a:latin typeface="Verdana"/>
                <a:cs typeface="Verdana"/>
              </a:rPr>
              <a:t>o</a:t>
            </a:r>
            <a:r>
              <a:rPr sz="1200" b="1" spc="-125" dirty="0">
                <a:latin typeface="Verdana"/>
                <a:cs typeface="Verdana"/>
              </a:rPr>
              <a:t>m:</a:t>
            </a:r>
            <a:r>
              <a:rPr lang="es-MX" sz="1200" b="1" spc="-125" dirty="0">
                <a:latin typeface="Verdana"/>
                <a:cs typeface="Verdana"/>
              </a:rPr>
              <a:t> </a:t>
            </a:r>
            <a:r>
              <a:rPr lang="es-ES_tradnl" sz="1200" spc="-120" dirty="0">
                <a:latin typeface="Verdana"/>
                <a:cs typeface="Verdana"/>
              </a:rPr>
              <a:t>No se ha aplicado el diagnostico</a:t>
            </a:r>
            <a:endParaRPr sz="1200" dirty="0">
              <a:latin typeface="Verdana"/>
              <a:cs typeface="Verdana"/>
            </a:endParaRPr>
          </a:p>
        </p:txBody>
      </p:sp>
    </p:spTree>
    <p:extLst>
      <p:ext uri="{BB962C8B-B14F-4D97-AF65-F5344CB8AC3E}">
        <p14:creationId xmlns:p14="http://schemas.microsoft.com/office/powerpoint/2010/main" val="14093489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11430" rIns="0" bIns="0" rtlCol="0">
            <a:spAutoFit/>
          </a:bodyPr>
          <a:lstStyle/>
          <a:p>
            <a:pPr marL="285115">
              <a:lnSpc>
                <a:spcPct val="100000"/>
              </a:lnSpc>
              <a:spcBef>
                <a:spcPts val="90"/>
              </a:spcBef>
            </a:pPr>
            <a:r>
              <a:rPr spc="-10" dirty="0"/>
              <a:t>EVALUACIÓN</a:t>
            </a:r>
            <a:r>
              <a:rPr spc="20" dirty="0"/>
              <a:t> </a:t>
            </a:r>
            <a:r>
              <a:rPr spc="25" dirty="0"/>
              <a:t>CONTINUA</a:t>
            </a:r>
          </a:p>
        </p:txBody>
      </p:sp>
      <p:sp>
        <p:nvSpPr>
          <p:cNvPr id="3" name="object 3"/>
          <p:cNvSpPr txBox="1"/>
          <p:nvPr/>
        </p:nvSpPr>
        <p:spPr>
          <a:xfrm>
            <a:off x="457200" y="983861"/>
            <a:ext cx="2621484" cy="442429"/>
          </a:xfrm>
          <a:prstGeom prst="rect">
            <a:avLst/>
          </a:prstGeom>
        </p:spPr>
        <p:txBody>
          <a:bodyPr vert="horz" wrap="square" lIns="0" tIns="11430" rIns="0" bIns="0" rtlCol="0">
            <a:spAutoFit/>
          </a:bodyPr>
          <a:lstStyle/>
          <a:p>
            <a:pPr marL="12700">
              <a:lnSpc>
                <a:spcPct val="100000"/>
              </a:lnSpc>
              <a:spcBef>
                <a:spcPts val="90"/>
              </a:spcBef>
              <a:tabLst>
                <a:tab pos="927100" algn="l"/>
              </a:tabLst>
            </a:pPr>
            <a:r>
              <a:rPr sz="1400" spc="130" dirty="0">
                <a:latin typeface="Trebuchet MS" panose="020B0603020202020204" pitchFamily="34" charset="0"/>
                <a:cs typeface="Trebuchet MS"/>
              </a:rPr>
              <a:t>A</a:t>
            </a:r>
            <a:r>
              <a:rPr sz="1400" spc="85" dirty="0">
                <a:latin typeface="Trebuchet MS" panose="020B0603020202020204" pitchFamily="34" charset="0"/>
                <a:cs typeface="Trebuchet MS"/>
              </a:rPr>
              <a:t>l</a:t>
            </a:r>
            <a:r>
              <a:rPr sz="1400" spc="95" dirty="0">
                <a:latin typeface="Trebuchet MS" panose="020B0603020202020204" pitchFamily="34" charset="0"/>
                <a:cs typeface="Trebuchet MS"/>
              </a:rPr>
              <a:t>u</a:t>
            </a:r>
            <a:r>
              <a:rPr lang="es-MX" sz="1400" spc="345" dirty="0">
                <a:latin typeface="Trebuchet MS" panose="020B0603020202020204" pitchFamily="34" charset="0"/>
                <a:cs typeface="Trebuchet MS"/>
              </a:rPr>
              <a:t>m</a:t>
            </a:r>
            <a:r>
              <a:rPr sz="1400" spc="235" dirty="0">
                <a:latin typeface="Trebuchet MS" panose="020B0603020202020204" pitchFamily="34" charset="0"/>
                <a:cs typeface="Trebuchet MS"/>
              </a:rPr>
              <a:t>n</a:t>
            </a:r>
            <a:r>
              <a:rPr sz="1400" spc="-110" dirty="0">
                <a:latin typeface="Trebuchet MS" panose="020B0603020202020204" pitchFamily="34" charset="0"/>
                <a:cs typeface="Trebuchet MS"/>
              </a:rPr>
              <a:t>o</a:t>
            </a:r>
            <a:r>
              <a:rPr sz="1400" spc="-60" dirty="0">
                <a:latin typeface="Trebuchet MS" panose="020B0603020202020204" pitchFamily="34" charset="0"/>
                <a:cs typeface="Trebuchet MS"/>
              </a:rPr>
              <a:t>:</a:t>
            </a:r>
            <a:r>
              <a:rPr lang="es-MX" sz="1400" spc="-60" dirty="0">
                <a:latin typeface="Trebuchet MS" panose="020B0603020202020204" pitchFamily="34" charset="0"/>
                <a:cs typeface="Trebuchet MS"/>
              </a:rPr>
              <a:t> </a:t>
            </a:r>
            <a:r>
              <a:rPr lang="es-MX" sz="1400" spc="-60" dirty="0">
                <a:latin typeface="Trebuchet MS" panose="020B0603020202020204" pitchFamily="34" charset="0"/>
                <a:cs typeface="Times New Roman" panose="02020603050405020304" pitchFamily="18" charset="0"/>
              </a:rPr>
              <a:t>López</a:t>
            </a:r>
            <a:r>
              <a:rPr lang="es-MX" sz="1400" dirty="0">
                <a:effectLst/>
                <a:latin typeface="Trebuchet MS" panose="020B0603020202020204" pitchFamily="34" charset="0"/>
                <a:ea typeface="Calibri" panose="020F0502020204030204" pitchFamily="34" charset="0"/>
                <a:cs typeface="Times New Roman" panose="02020603050405020304" pitchFamily="18" charset="0"/>
              </a:rPr>
              <a:t> </a:t>
            </a:r>
            <a:r>
              <a:rPr lang="es-MX" sz="1400" dirty="0">
                <a:latin typeface="Trebuchet MS" panose="020B0603020202020204" pitchFamily="34" charset="0"/>
                <a:ea typeface="Calibri" panose="020F0502020204030204" pitchFamily="34" charset="0"/>
                <a:cs typeface="Times New Roman" panose="02020603050405020304" pitchFamily="18" charset="0"/>
              </a:rPr>
              <a:t>Tobón</a:t>
            </a:r>
            <a:r>
              <a:rPr lang="es-MX" sz="1400" dirty="0">
                <a:effectLst/>
                <a:latin typeface="Trebuchet MS" panose="020B0603020202020204" pitchFamily="34" charset="0"/>
                <a:ea typeface="Calibri" panose="020F0502020204030204" pitchFamily="34" charset="0"/>
                <a:cs typeface="Times New Roman" panose="02020603050405020304" pitchFamily="18" charset="0"/>
              </a:rPr>
              <a:t> </a:t>
            </a:r>
            <a:r>
              <a:rPr lang="es-MX" sz="1400" dirty="0">
                <a:latin typeface="Trebuchet MS" panose="020B0603020202020204" pitchFamily="34" charset="0"/>
                <a:ea typeface="Calibri" panose="020F0502020204030204" pitchFamily="34" charset="0"/>
                <a:cs typeface="Times New Roman" panose="02020603050405020304" pitchFamily="18" charset="0"/>
              </a:rPr>
              <a:t>Y</a:t>
            </a:r>
            <a:r>
              <a:rPr lang="es-MX" sz="1400" dirty="0">
                <a:effectLst/>
                <a:latin typeface="Trebuchet MS" panose="020B0603020202020204" pitchFamily="34" charset="0"/>
                <a:ea typeface="Calibri" panose="020F0502020204030204" pitchFamily="34" charset="0"/>
                <a:cs typeface="Times New Roman" panose="02020603050405020304" pitchFamily="18" charset="0"/>
              </a:rPr>
              <a:t>osgart </a:t>
            </a:r>
            <a:r>
              <a:rPr lang="es-MX" sz="1400" dirty="0">
                <a:latin typeface="Trebuchet MS" panose="020B0603020202020204" pitchFamily="34" charset="0"/>
                <a:ea typeface="Calibri" panose="020F0502020204030204" pitchFamily="34" charset="0"/>
                <a:cs typeface="Times New Roman" panose="02020603050405020304" pitchFamily="18" charset="0"/>
              </a:rPr>
              <a:t>A</a:t>
            </a:r>
            <a:r>
              <a:rPr lang="es-MX" sz="1400" dirty="0">
                <a:effectLst/>
                <a:latin typeface="Trebuchet MS" panose="020B0603020202020204" pitchFamily="34" charset="0"/>
                <a:ea typeface="Calibri" panose="020F0502020204030204" pitchFamily="34" charset="0"/>
                <a:cs typeface="Times New Roman" panose="02020603050405020304" pitchFamily="18" charset="0"/>
              </a:rPr>
              <a:t>riel</a:t>
            </a:r>
            <a:endParaRPr sz="1400" dirty="0">
              <a:latin typeface="Trebuchet MS" panose="020B0603020202020204" pitchFamily="34" charset="0"/>
              <a:cs typeface="Trebuchet MS"/>
            </a:endParaRPr>
          </a:p>
        </p:txBody>
      </p:sp>
      <p:graphicFrame>
        <p:nvGraphicFramePr>
          <p:cNvPr id="11" name="object 5">
            <a:extLst>
              <a:ext uri="{FF2B5EF4-FFF2-40B4-BE49-F238E27FC236}">
                <a16:creationId xmlns:a16="http://schemas.microsoft.com/office/drawing/2014/main" id="{2F77E54D-8175-4340-BCAB-2F5A2D6BCCBB}"/>
              </a:ext>
            </a:extLst>
          </p:cNvPr>
          <p:cNvGraphicFramePr>
            <a:graphicFrameLocks noGrp="1"/>
          </p:cNvGraphicFramePr>
          <p:nvPr>
            <p:extLst>
              <p:ext uri="{D42A27DB-BD31-4B8C-83A1-F6EECF244321}">
                <p14:modId xmlns:p14="http://schemas.microsoft.com/office/powerpoint/2010/main" val="2322105372"/>
              </p:ext>
            </p:extLst>
          </p:nvPr>
        </p:nvGraphicFramePr>
        <p:xfrm>
          <a:off x="189979" y="1540138"/>
          <a:ext cx="6465570" cy="1019085"/>
        </p:xfrm>
        <a:graphic>
          <a:graphicData uri="http://schemas.openxmlformats.org/drawingml/2006/table">
            <a:tbl>
              <a:tblPr firstRow="1" bandRow="1">
                <a:tableStyleId>{2D5ABB26-0587-4C30-8999-92F81FD0307C}</a:tableStyleId>
              </a:tblPr>
              <a:tblGrid>
                <a:gridCol w="3030220">
                  <a:extLst>
                    <a:ext uri="{9D8B030D-6E8A-4147-A177-3AD203B41FA5}">
                      <a16:colId xmlns:a16="http://schemas.microsoft.com/office/drawing/2014/main" val="20000"/>
                    </a:ext>
                  </a:extLst>
                </a:gridCol>
                <a:gridCol w="3435350">
                  <a:extLst>
                    <a:ext uri="{9D8B030D-6E8A-4147-A177-3AD203B41FA5}">
                      <a16:colId xmlns:a16="http://schemas.microsoft.com/office/drawing/2014/main" val="20001"/>
                    </a:ext>
                  </a:extLst>
                </a:gridCol>
              </a:tblGrid>
              <a:tr h="186478">
                <a:tc gridSpan="2">
                  <a:txBody>
                    <a:bodyPr/>
                    <a:lstStyle/>
                    <a:p>
                      <a:pPr marL="58419">
                        <a:lnSpc>
                          <a:spcPts val="1080"/>
                        </a:lnSpc>
                      </a:pPr>
                      <a:r>
                        <a:rPr sz="1200" b="1" spc="-35" dirty="0">
                          <a:latin typeface="Verdana"/>
                          <a:cs typeface="Verdana"/>
                        </a:rPr>
                        <a:t>Campo</a:t>
                      </a:r>
                      <a:r>
                        <a:rPr sz="1200" b="1" spc="-70" dirty="0">
                          <a:latin typeface="Verdana"/>
                          <a:cs typeface="Verdana"/>
                        </a:rPr>
                        <a:t> </a:t>
                      </a:r>
                      <a:r>
                        <a:rPr sz="1200" b="1" spc="-100" dirty="0">
                          <a:latin typeface="Verdana"/>
                          <a:cs typeface="Verdana"/>
                        </a:rPr>
                        <a:t>formativo/área</a:t>
                      </a:r>
                      <a:r>
                        <a:rPr sz="1200" b="1" spc="-85" dirty="0">
                          <a:latin typeface="Verdana"/>
                          <a:cs typeface="Verdana"/>
                        </a:rPr>
                        <a:t> </a:t>
                      </a:r>
                      <a:r>
                        <a:rPr sz="1200" b="1" spc="-25" dirty="0">
                          <a:latin typeface="Verdana"/>
                          <a:cs typeface="Verdana"/>
                        </a:rPr>
                        <a:t>de</a:t>
                      </a:r>
                      <a:r>
                        <a:rPr sz="1200" b="1" spc="-75" dirty="0">
                          <a:latin typeface="Verdana"/>
                          <a:cs typeface="Verdana"/>
                        </a:rPr>
                        <a:t> </a:t>
                      </a:r>
                      <a:r>
                        <a:rPr sz="1200" b="1" spc="-95" dirty="0" err="1">
                          <a:latin typeface="Verdana"/>
                          <a:cs typeface="Verdana"/>
                        </a:rPr>
                        <a:t>desarrollo</a:t>
                      </a:r>
                      <a:r>
                        <a:rPr lang="es-MX" sz="1200" b="1" spc="-95" dirty="0">
                          <a:latin typeface="Verdana"/>
                          <a:cs typeface="Verdana"/>
                        </a:rPr>
                        <a:t>: </a:t>
                      </a:r>
                      <a:r>
                        <a:rPr lang="es-MX" sz="1200" b="0" spc="-95" dirty="0">
                          <a:latin typeface="Verdana"/>
                          <a:cs typeface="Verdana"/>
                        </a:rPr>
                        <a:t>Pensamiento matemático</a:t>
                      </a:r>
                      <a:endParaRPr sz="1200" dirty="0">
                        <a:latin typeface="Verdana"/>
                        <a:cs typeface="Verdana"/>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DEEBF7"/>
                    </a:solidFill>
                  </a:tcPr>
                </a:tc>
                <a:tc hMerge="1">
                  <a:txBody>
                    <a:bodyPr/>
                    <a:lstStyle/>
                    <a:p>
                      <a:endParaRPr/>
                    </a:p>
                  </a:txBody>
                  <a:tcPr marL="0" marR="0" marT="0" marB="0"/>
                </a:tc>
                <a:extLst>
                  <a:ext uri="{0D108BD9-81ED-4DB2-BD59-A6C34878D82A}">
                    <a16:rowId xmlns:a16="http://schemas.microsoft.com/office/drawing/2014/main" val="10000"/>
                  </a:ext>
                </a:extLst>
              </a:tr>
              <a:tr h="378960">
                <a:tc>
                  <a:txBody>
                    <a:bodyPr/>
                    <a:lstStyle/>
                    <a:p>
                      <a:pPr marL="458470">
                        <a:lnSpc>
                          <a:spcPts val="1165"/>
                        </a:lnSpc>
                      </a:pPr>
                      <a:r>
                        <a:rPr sz="1200" b="1" spc="-10" dirty="0">
                          <a:latin typeface="Verdana"/>
                          <a:cs typeface="Verdana"/>
                        </a:rPr>
                        <a:t>Or</a:t>
                      </a:r>
                      <a:r>
                        <a:rPr sz="1200" b="1" spc="5" dirty="0">
                          <a:latin typeface="Verdana"/>
                          <a:cs typeface="Verdana"/>
                        </a:rPr>
                        <a:t>g</a:t>
                      </a:r>
                      <a:r>
                        <a:rPr sz="1200" b="1" spc="-20" dirty="0">
                          <a:latin typeface="Verdana"/>
                          <a:cs typeface="Verdana"/>
                        </a:rPr>
                        <a:t>a</a:t>
                      </a:r>
                      <a:r>
                        <a:rPr sz="1200" b="1" spc="-10" dirty="0">
                          <a:latin typeface="Verdana"/>
                          <a:cs typeface="Verdana"/>
                        </a:rPr>
                        <a:t>n</a:t>
                      </a:r>
                      <a:r>
                        <a:rPr sz="1200" b="1" dirty="0">
                          <a:latin typeface="Verdana"/>
                          <a:cs typeface="Verdana"/>
                        </a:rPr>
                        <a:t>i</a:t>
                      </a:r>
                      <a:r>
                        <a:rPr sz="1200" b="1" spc="-10" dirty="0">
                          <a:latin typeface="Verdana"/>
                          <a:cs typeface="Verdana"/>
                        </a:rPr>
                        <a:t>z</a:t>
                      </a:r>
                      <a:r>
                        <a:rPr sz="1200" b="1" spc="-20" dirty="0">
                          <a:latin typeface="Verdana"/>
                          <a:cs typeface="Verdana"/>
                        </a:rPr>
                        <a:t>a</a:t>
                      </a:r>
                      <a:r>
                        <a:rPr sz="1200" b="1" spc="5" dirty="0">
                          <a:latin typeface="Verdana"/>
                          <a:cs typeface="Verdana"/>
                        </a:rPr>
                        <a:t>d</a:t>
                      </a:r>
                      <a:r>
                        <a:rPr sz="1200" b="1" spc="-5" dirty="0">
                          <a:latin typeface="Verdana"/>
                          <a:cs typeface="Verdana"/>
                        </a:rPr>
                        <a:t>o</a:t>
                      </a:r>
                      <a:r>
                        <a:rPr sz="1200" b="1" dirty="0">
                          <a:latin typeface="Verdana"/>
                          <a:cs typeface="Verdana"/>
                        </a:rPr>
                        <a:t>r</a:t>
                      </a:r>
                      <a:r>
                        <a:rPr sz="1200" b="1" spc="-40" dirty="0">
                          <a:latin typeface="Verdana"/>
                          <a:cs typeface="Verdana"/>
                        </a:rPr>
                        <a:t> </a:t>
                      </a:r>
                      <a:r>
                        <a:rPr sz="1200" b="1" spc="-5" dirty="0">
                          <a:latin typeface="Verdana"/>
                          <a:cs typeface="Verdana"/>
                        </a:rPr>
                        <a:t>cu</a:t>
                      </a:r>
                      <a:r>
                        <a:rPr sz="1200" b="1" spc="-15" dirty="0">
                          <a:latin typeface="Verdana"/>
                          <a:cs typeface="Verdana"/>
                        </a:rPr>
                        <a:t>r</a:t>
                      </a:r>
                      <a:r>
                        <a:rPr sz="1200" b="1" spc="-10" dirty="0">
                          <a:latin typeface="Verdana"/>
                          <a:cs typeface="Verdana"/>
                        </a:rPr>
                        <a:t>r</a:t>
                      </a:r>
                      <a:r>
                        <a:rPr sz="1200" b="1" dirty="0">
                          <a:latin typeface="Verdana"/>
                          <a:cs typeface="Verdana"/>
                        </a:rPr>
                        <a:t>ic</a:t>
                      </a:r>
                      <a:r>
                        <a:rPr sz="1200" b="1" spc="-5" dirty="0">
                          <a:latin typeface="Verdana"/>
                          <a:cs typeface="Verdana"/>
                        </a:rPr>
                        <a:t>u</a:t>
                      </a:r>
                      <a:r>
                        <a:rPr sz="1200" b="1" dirty="0">
                          <a:latin typeface="Verdana"/>
                          <a:cs typeface="Verdana"/>
                        </a:rPr>
                        <a:t>l</a:t>
                      </a:r>
                      <a:r>
                        <a:rPr sz="1200" b="1" spc="-20" dirty="0">
                          <a:latin typeface="Verdana"/>
                          <a:cs typeface="Verdana"/>
                        </a:rPr>
                        <a:t>a</a:t>
                      </a:r>
                      <a:r>
                        <a:rPr sz="1200" b="1" dirty="0">
                          <a:latin typeface="Verdana"/>
                          <a:cs typeface="Verdana"/>
                        </a:rPr>
                        <a:t>r</a:t>
                      </a:r>
                      <a:r>
                        <a:rPr sz="1200" b="1" spc="-65" dirty="0">
                          <a:latin typeface="Verdana"/>
                          <a:cs typeface="Verdana"/>
                        </a:rPr>
                        <a:t> </a:t>
                      </a:r>
                      <a:r>
                        <a:rPr sz="1200" b="1" spc="10" dirty="0">
                          <a:latin typeface="Verdana"/>
                          <a:cs typeface="Verdana"/>
                        </a:rPr>
                        <a:t>1</a:t>
                      </a:r>
                      <a:r>
                        <a:rPr sz="1200" b="1" dirty="0">
                          <a:latin typeface="Verdana"/>
                          <a:cs typeface="Verdana"/>
                        </a:rPr>
                        <a:t>:</a:t>
                      </a:r>
                      <a:r>
                        <a:rPr lang="es-MX" sz="1200" b="1" dirty="0">
                          <a:latin typeface="Verdana"/>
                          <a:cs typeface="Verdana"/>
                        </a:rPr>
                        <a:t> </a:t>
                      </a:r>
                      <a:r>
                        <a:rPr lang="es-MX" sz="1200" b="0" dirty="0">
                          <a:latin typeface="Verdana"/>
                          <a:cs typeface="Verdana"/>
                        </a:rPr>
                        <a:t>Número, algebra y variación.</a:t>
                      </a:r>
                      <a:endParaRPr sz="1200" b="0" dirty="0">
                        <a:latin typeface="Verdana"/>
                        <a:cs typeface="Verdana"/>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568960">
                        <a:lnSpc>
                          <a:spcPts val="1165"/>
                        </a:lnSpc>
                      </a:pPr>
                      <a:r>
                        <a:rPr sz="1200" b="1" spc="-5" dirty="0">
                          <a:latin typeface="Verdana"/>
                          <a:cs typeface="Verdana"/>
                        </a:rPr>
                        <a:t>O</a:t>
                      </a:r>
                      <a:r>
                        <a:rPr sz="1200" b="1" spc="-10" dirty="0">
                          <a:latin typeface="Verdana"/>
                          <a:cs typeface="Verdana"/>
                        </a:rPr>
                        <a:t>r</a:t>
                      </a:r>
                      <a:r>
                        <a:rPr sz="1200" b="1" spc="5" dirty="0">
                          <a:latin typeface="Verdana"/>
                          <a:cs typeface="Verdana"/>
                        </a:rPr>
                        <a:t>g</a:t>
                      </a:r>
                      <a:r>
                        <a:rPr sz="1200" b="1" spc="-20" dirty="0">
                          <a:latin typeface="Verdana"/>
                          <a:cs typeface="Verdana"/>
                        </a:rPr>
                        <a:t>a</a:t>
                      </a:r>
                      <a:r>
                        <a:rPr sz="1200" b="1" spc="-5" dirty="0">
                          <a:latin typeface="Verdana"/>
                          <a:cs typeface="Verdana"/>
                        </a:rPr>
                        <a:t>ni</a:t>
                      </a:r>
                      <a:r>
                        <a:rPr sz="1200" b="1" spc="-10" dirty="0">
                          <a:latin typeface="Verdana"/>
                          <a:cs typeface="Verdana"/>
                        </a:rPr>
                        <a:t>z</a:t>
                      </a:r>
                      <a:r>
                        <a:rPr sz="1200" b="1" spc="-20" dirty="0">
                          <a:latin typeface="Verdana"/>
                          <a:cs typeface="Verdana"/>
                        </a:rPr>
                        <a:t>a</a:t>
                      </a:r>
                      <a:r>
                        <a:rPr sz="1200" b="1" spc="5" dirty="0">
                          <a:latin typeface="Verdana"/>
                          <a:cs typeface="Verdana"/>
                        </a:rPr>
                        <a:t>d</a:t>
                      </a:r>
                      <a:r>
                        <a:rPr sz="1200" b="1" dirty="0">
                          <a:latin typeface="Verdana"/>
                          <a:cs typeface="Verdana"/>
                        </a:rPr>
                        <a:t>or</a:t>
                      </a:r>
                      <a:r>
                        <a:rPr sz="1200" b="1" spc="-40" dirty="0">
                          <a:latin typeface="Verdana"/>
                          <a:cs typeface="Verdana"/>
                        </a:rPr>
                        <a:t> </a:t>
                      </a:r>
                      <a:r>
                        <a:rPr sz="1200" b="1" dirty="0">
                          <a:latin typeface="Verdana"/>
                          <a:cs typeface="Verdana"/>
                        </a:rPr>
                        <a:t>c</a:t>
                      </a:r>
                      <a:r>
                        <a:rPr sz="1200" b="1" spc="-5" dirty="0">
                          <a:latin typeface="Verdana"/>
                          <a:cs typeface="Verdana"/>
                        </a:rPr>
                        <a:t>u</a:t>
                      </a:r>
                      <a:r>
                        <a:rPr sz="1200" b="1" spc="-15" dirty="0">
                          <a:latin typeface="Verdana"/>
                          <a:cs typeface="Verdana"/>
                        </a:rPr>
                        <a:t>r</a:t>
                      </a:r>
                      <a:r>
                        <a:rPr sz="1200" b="1" spc="-10" dirty="0">
                          <a:latin typeface="Verdana"/>
                          <a:cs typeface="Verdana"/>
                        </a:rPr>
                        <a:t>r</a:t>
                      </a:r>
                      <a:r>
                        <a:rPr sz="1200" b="1" dirty="0">
                          <a:latin typeface="Verdana"/>
                          <a:cs typeface="Verdana"/>
                        </a:rPr>
                        <a:t>i</a:t>
                      </a:r>
                      <a:r>
                        <a:rPr sz="1200" b="1" spc="5" dirty="0">
                          <a:latin typeface="Verdana"/>
                          <a:cs typeface="Verdana"/>
                        </a:rPr>
                        <a:t>c</a:t>
                      </a:r>
                      <a:r>
                        <a:rPr sz="1200" b="1" spc="-5" dirty="0">
                          <a:latin typeface="Verdana"/>
                          <a:cs typeface="Verdana"/>
                        </a:rPr>
                        <a:t>ul</a:t>
                      </a:r>
                      <a:r>
                        <a:rPr sz="1200" b="1" spc="-20" dirty="0">
                          <a:latin typeface="Verdana"/>
                          <a:cs typeface="Verdana"/>
                        </a:rPr>
                        <a:t>a</a:t>
                      </a:r>
                      <a:r>
                        <a:rPr sz="1200" b="1" dirty="0">
                          <a:latin typeface="Verdana"/>
                          <a:cs typeface="Verdana"/>
                        </a:rPr>
                        <a:t>r</a:t>
                      </a:r>
                      <a:r>
                        <a:rPr sz="1200" b="1" spc="-65" dirty="0">
                          <a:latin typeface="Verdana"/>
                          <a:cs typeface="Verdana"/>
                        </a:rPr>
                        <a:t> </a:t>
                      </a:r>
                      <a:r>
                        <a:rPr sz="1200" b="1" spc="10" dirty="0">
                          <a:latin typeface="Verdana"/>
                          <a:cs typeface="Verdana"/>
                        </a:rPr>
                        <a:t>2</a:t>
                      </a:r>
                      <a:r>
                        <a:rPr sz="1200" b="1" dirty="0">
                          <a:latin typeface="Verdana"/>
                          <a:cs typeface="Verdana"/>
                        </a:rPr>
                        <a:t>:</a:t>
                      </a:r>
                      <a:r>
                        <a:rPr lang="es-MX" sz="1200" b="1" dirty="0">
                          <a:latin typeface="Verdana"/>
                          <a:cs typeface="Verdana"/>
                        </a:rPr>
                        <a:t> </a:t>
                      </a:r>
                      <a:r>
                        <a:rPr lang="es-MX" sz="1200" b="0" dirty="0">
                          <a:latin typeface="Verdana"/>
                          <a:cs typeface="Verdana"/>
                        </a:rPr>
                        <a:t>Número</a:t>
                      </a:r>
                      <a:r>
                        <a:rPr lang="es-MX" sz="1200" b="1" dirty="0">
                          <a:latin typeface="Verdana"/>
                          <a:cs typeface="Verdana"/>
                        </a:rPr>
                        <a:t>.</a:t>
                      </a:r>
                      <a:endParaRPr sz="1200" dirty="0">
                        <a:latin typeface="Verdana"/>
                        <a:cs typeface="Verdana"/>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1"/>
                  </a:ext>
                </a:extLst>
              </a:tr>
              <a:tr h="453647">
                <a:tc gridSpan="2">
                  <a:txBody>
                    <a:bodyPr/>
                    <a:lstStyle/>
                    <a:p>
                      <a:pPr marL="58419">
                        <a:lnSpc>
                          <a:spcPts val="1165"/>
                        </a:lnSpc>
                      </a:pPr>
                      <a:r>
                        <a:rPr sz="1200" b="1" spc="-80" dirty="0">
                          <a:latin typeface="Verdana" panose="020B0604030504040204" pitchFamily="34" charset="0"/>
                          <a:ea typeface="Verdana" panose="020B0604030504040204" pitchFamily="34" charset="0"/>
                          <a:cs typeface="Verdana"/>
                        </a:rPr>
                        <a:t>Aprendizaje</a:t>
                      </a:r>
                      <a:r>
                        <a:rPr sz="1200" b="1" spc="-70" dirty="0">
                          <a:latin typeface="Verdana" panose="020B0604030504040204" pitchFamily="34" charset="0"/>
                          <a:ea typeface="Verdana" panose="020B0604030504040204" pitchFamily="34" charset="0"/>
                          <a:cs typeface="Verdana"/>
                        </a:rPr>
                        <a:t> </a:t>
                      </a:r>
                      <a:r>
                        <a:rPr sz="1200" b="1" spc="-70" dirty="0" err="1">
                          <a:latin typeface="Verdana" panose="020B0604030504040204" pitchFamily="34" charset="0"/>
                          <a:ea typeface="Verdana" panose="020B0604030504040204" pitchFamily="34" charset="0"/>
                          <a:cs typeface="Verdana"/>
                        </a:rPr>
                        <a:t>esperado</a:t>
                      </a:r>
                      <a:r>
                        <a:rPr sz="1200" b="1" spc="-70" dirty="0">
                          <a:latin typeface="Verdana" panose="020B0604030504040204" pitchFamily="34" charset="0"/>
                          <a:ea typeface="Verdana" panose="020B0604030504040204" pitchFamily="34" charset="0"/>
                          <a:cs typeface="Verdana"/>
                        </a:rPr>
                        <a:t>:</a:t>
                      </a:r>
                      <a:r>
                        <a:rPr lang="es-MX" sz="1200" b="1" spc="-70" dirty="0">
                          <a:latin typeface="Verdana" panose="020B0604030504040204" pitchFamily="34" charset="0"/>
                          <a:ea typeface="Verdana" panose="020B0604030504040204" pitchFamily="34" charset="0"/>
                          <a:cs typeface="Verdana"/>
                        </a:rPr>
                        <a:t> </a:t>
                      </a:r>
                      <a:r>
                        <a:rPr lang="es-MX" sz="1200" dirty="0">
                          <a:solidFill>
                            <a:schemeClr val="tx1"/>
                          </a:solidFill>
                          <a:effectLst/>
                          <a:latin typeface="Verdana" panose="020B0604030504040204" pitchFamily="34" charset="0"/>
                          <a:ea typeface="Verdana" panose="020B0604030504040204" pitchFamily="34" charset="0"/>
                          <a:cs typeface="Verdana" panose="020B0604030504040204" pitchFamily="34" charset="0"/>
                        </a:rPr>
                        <a:t>Compara, iguala y clasifica colecciones con base en la cantidad de elementos.</a:t>
                      </a:r>
                      <a:endParaRPr sz="1200" dirty="0">
                        <a:latin typeface="Verdana" panose="020B0604030504040204" pitchFamily="34" charset="0"/>
                        <a:ea typeface="Verdana" panose="020B0604030504040204" pitchFamily="34" charset="0"/>
                        <a:cs typeface="Verdana" panose="020B0604030504040204" pitchFamily="34" charset="0"/>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hMerge="1">
                  <a:txBody>
                    <a:bodyPr/>
                    <a:lstStyle/>
                    <a:p>
                      <a:endParaRPr/>
                    </a:p>
                  </a:txBody>
                  <a:tcPr marL="0" marR="0" marT="0" marB="0"/>
                </a:tc>
                <a:extLst>
                  <a:ext uri="{0D108BD9-81ED-4DB2-BD59-A6C34878D82A}">
                    <a16:rowId xmlns:a16="http://schemas.microsoft.com/office/drawing/2014/main" val="10002"/>
                  </a:ext>
                </a:extLst>
              </a:tr>
            </a:tbl>
          </a:graphicData>
        </a:graphic>
      </p:graphicFrame>
      <p:graphicFrame>
        <p:nvGraphicFramePr>
          <p:cNvPr id="12" name="object 6">
            <a:extLst>
              <a:ext uri="{FF2B5EF4-FFF2-40B4-BE49-F238E27FC236}">
                <a16:creationId xmlns:a16="http://schemas.microsoft.com/office/drawing/2014/main" id="{8378BF33-1152-4750-91B0-8496475E0E6F}"/>
              </a:ext>
            </a:extLst>
          </p:cNvPr>
          <p:cNvGraphicFramePr>
            <a:graphicFrameLocks noGrp="1"/>
          </p:cNvGraphicFramePr>
          <p:nvPr>
            <p:extLst>
              <p:ext uri="{D42A27DB-BD31-4B8C-83A1-F6EECF244321}">
                <p14:modId xmlns:p14="http://schemas.microsoft.com/office/powerpoint/2010/main" val="2195090934"/>
              </p:ext>
            </p:extLst>
          </p:nvPr>
        </p:nvGraphicFramePr>
        <p:xfrm>
          <a:off x="189979" y="2668431"/>
          <a:ext cx="6465570" cy="1277364"/>
        </p:xfrm>
        <a:graphic>
          <a:graphicData uri="http://schemas.openxmlformats.org/drawingml/2006/table">
            <a:tbl>
              <a:tblPr firstRow="1" bandRow="1">
                <a:tableStyleId>{2D5ABB26-0587-4C30-8999-92F81FD0307C}</a:tableStyleId>
              </a:tblPr>
              <a:tblGrid>
                <a:gridCol w="6465570">
                  <a:extLst>
                    <a:ext uri="{9D8B030D-6E8A-4147-A177-3AD203B41FA5}">
                      <a16:colId xmlns:a16="http://schemas.microsoft.com/office/drawing/2014/main" val="20000"/>
                    </a:ext>
                  </a:extLst>
                </a:gridCol>
              </a:tblGrid>
              <a:tr h="199136">
                <a:tc>
                  <a:txBody>
                    <a:bodyPr/>
                    <a:lstStyle/>
                    <a:p>
                      <a:pPr marL="59055">
                        <a:lnSpc>
                          <a:spcPts val="1120"/>
                        </a:lnSpc>
                        <a:spcBef>
                          <a:spcPts val="345"/>
                        </a:spcBef>
                      </a:pPr>
                      <a:r>
                        <a:rPr sz="1200" b="1" spc="-90" dirty="0">
                          <a:latin typeface="Verdana" panose="020B0604030504040204" pitchFamily="34" charset="0"/>
                          <a:ea typeface="Verdana" panose="020B0604030504040204" pitchFamily="34" charset="0"/>
                          <a:cs typeface="Verdana"/>
                        </a:rPr>
                        <a:t>Indicadores:</a:t>
                      </a:r>
                      <a:r>
                        <a:rPr sz="1200" b="1" spc="-95" dirty="0">
                          <a:latin typeface="Verdana" panose="020B0604030504040204" pitchFamily="34" charset="0"/>
                          <a:ea typeface="Verdana" panose="020B0604030504040204" pitchFamily="34" charset="0"/>
                          <a:cs typeface="Verdana"/>
                        </a:rPr>
                        <a:t> </a:t>
                      </a:r>
                      <a:r>
                        <a:rPr sz="1200" b="1" spc="-114" dirty="0">
                          <a:latin typeface="Verdana" panose="020B0604030504040204" pitchFamily="34" charset="0"/>
                          <a:ea typeface="Verdana" panose="020B0604030504040204" pitchFamily="34" charset="0"/>
                          <a:cs typeface="Verdana"/>
                        </a:rPr>
                        <a:t>(se</a:t>
                      </a:r>
                      <a:r>
                        <a:rPr sz="1200" b="1" spc="-95" dirty="0">
                          <a:latin typeface="Verdana" panose="020B0604030504040204" pitchFamily="34" charset="0"/>
                          <a:ea typeface="Verdana" panose="020B0604030504040204" pitchFamily="34" charset="0"/>
                          <a:cs typeface="Verdana"/>
                        </a:rPr>
                        <a:t> </a:t>
                      </a:r>
                      <a:r>
                        <a:rPr sz="1200" b="1" spc="-65" dirty="0">
                          <a:latin typeface="Verdana" panose="020B0604030504040204" pitchFamily="34" charset="0"/>
                          <a:ea typeface="Verdana" panose="020B0604030504040204" pitchFamily="34" charset="0"/>
                          <a:cs typeface="Verdana"/>
                        </a:rPr>
                        <a:t>redactan</a:t>
                      </a:r>
                      <a:r>
                        <a:rPr sz="1200" b="1" spc="-50" dirty="0">
                          <a:latin typeface="Verdana" panose="020B0604030504040204" pitchFamily="34" charset="0"/>
                          <a:ea typeface="Verdana" panose="020B0604030504040204" pitchFamily="34" charset="0"/>
                          <a:cs typeface="Verdana"/>
                        </a:rPr>
                        <a:t> </a:t>
                      </a:r>
                      <a:r>
                        <a:rPr sz="1200" b="1" spc="-65" dirty="0">
                          <a:latin typeface="Verdana" panose="020B0604030504040204" pitchFamily="34" charset="0"/>
                          <a:ea typeface="Verdana" panose="020B0604030504040204" pitchFamily="34" charset="0"/>
                          <a:cs typeface="Verdana"/>
                        </a:rPr>
                        <a:t>en</a:t>
                      </a:r>
                      <a:r>
                        <a:rPr sz="1200" b="1" spc="-75" dirty="0">
                          <a:latin typeface="Verdana" panose="020B0604030504040204" pitchFamily="34" charset="0"/>
                          <a:ea typeface="Verdana" panose="020B0604030504040204" pitchFamily="34" charset="0"/>
                          <a:cs typeface="Verdana"/>
                        </a:rPr>
                        <a:t> </a:t>
                      </a:r>
                      <a:r>
                        <a:rPr sz="1200" b="1" spc="-60" dirty="0">
                          <a:latin typeface="Verdana" panose="020B0604030504040204" pitchFamily="34" charset="0"/>
                          <a:ea typeface="Verdana" panose="020B0604030504040204" pitchFamily="34" charset="0"/>
                          <a:cs typeface="Verdana"/>
                        </a:rPr>
                        <a:t>base</a:t>
                      </a:r>
                      <a:r>
                        <a:rPr sz="1200" b="1" spc="-65" dirty="0">
                          <a:latin typeface="Verdana" panose="020B0604030504040204" pitchFamily="34" charset="0"/>
                          <a:ea typeface="Verdana" panose="020B0604030504040204" pitchFamily="34" charset="0"/>
                          <a:cs typeface="Verdana"/>
                        </a:rPr>
                        <a:t> al</a:t>
                      </a:r>
                      <a:r>
                        <a:rPr sz="1200" b="1" spc="-50" dirty="0">
                          <a:latin typeface="Verdana" panose="020B0604030504040204" pitchFamily="34" charset="0"/>
                          <a:ea typeface="Verdana" panose="020B0604030504040204" pitchFamily="34" charset="0"/>
                          <a:cs typeface="Verdana"/>
                        </a:rPr>
                        <a:t> </a:t>
                      </a:r>
                      <a:r>
                        <a:rPr sz="1200" b="1" spc="-80" dirty="0">
                          <a:latin typeface="Verdana" panose="020B0604030504040204" pitchFamily="34" charset="0"/>
                          <a:ea typeface="Verdana" panose="020B0604030504040204" pitchFamily="34" charset="0"/>
                          <a:cs typeface="Verdana"/>
                        </a:rPr>
                        <a:t>aprendizaje</a:t>
                      </a:r>
                      <a:r>
                        <a:rPr sz="1200" b="1" spc="-40" dirty="0">
                          <a:latin typeface="Verdana" panose="020B0604030504040204" pitchFamily="34" charset="0"/>
                          <a:ea typeface="Verdana" panose="020B0604030504040204" pitchFamily="34" charset="0"/>
                          <a:cs typeface="Verdana"/>
                        </a:rPr>
                        <a:t> </a:t>
                      </a:r>
                      <a:r>
                        <a:rPr sz="1200" b="1" spc="-80" dirty="0">
                          <a:latin typeface="Verdana" panose="020B0604030504040204" pitchFamily="34" charset="0"/>
                          <a:ea typeface="Verdana" panose="020B0604030504040204" pitchFamily="34" charset="0"/>
                          <a:cs typeface="Verdana"/>
                        </a:rPr>
                        <a:t>esperado)</a:t>
                      </a:r>
                      <a:endParaRPr sz="1200" dirty="0">
                        <a:latin typeface="Verdana" panose="020B0604030504040204" pitchFamily="34" charset="0"/>
                        <a:ea typeface="Verdana" panose="020B0604030504040204" pitchFamily="34" charset="0"/>
                        <a:cs typeface="Verdana"/>
                      </a:endParaRPr>
                    </a:p>
                  </a:txBody>
                  <a:tcPr marL="0" marR="0" marT="4381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FFD966"/>
                    </a:solidFill>
                  </a:tcPr>
                </a:tc>
                <a:extLst>
                  <a:ext uri="{0D108BD9-81ED-4DB2-BD59-A6C34878D82A}">
                    <a16:rowId xmlns:a16="http://schemas.microsoft.com/office/drawing/2014/main" val="10000"/>
                  </a:ext>
                </a:extLst>
              </a:tr>
              <a:tr h="304800">
                <a:tc>
                  <a:txBody>
                    <a:bodyPr/>
                    <a:lstStyle/>
                    <a:p>
                      <a:pPr lvl="0"/>
                      <a:r>
                        <a:rPr lang="es-MX" sz="1200" dirty="0">
                          <a:solidFill>
                            <a:schemeClr val="tx1"/>
                          </a:solidFill>
                          <a:effectLst/>
                          <a:latin typeface="Verdana" panose="020B0604030504040204" pitchFamily="34" charset="0"/>
                          <a:ea typeface="Verdana" panose="020B0604030504040204" pitchFamily="34" charset="0"/>
                          <a:cs typeface="+mn-cs"/>
                        </a:rPr>
                        <a:t>Comenta en orden la secuencia de los números.</a:t>
                      </a: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1"/>
                  </a:ext>
                </a:extLst>
              </a:tr>
              <a:tr h="304800">
                <a:tc>
                  <a:txBody>
                    <a:bodyPr/>
                    <a:lstStyle/>
                    <a:p>
                      <a:pPr lvl="0"/>
                      <a:r>
                        <a:rPr lang="es-MX" sz="1200" dirty="0">
                          <a:solidFill>
                            <a:schemeClr val="tx1"/>
                          </a:solidFill>
                          <a:effectLst/>
                          <a:latin typeface="Verdana" panose="020B0604030504040204" pitchFamily="34" charset="0"/>
                          <a:ea typeface="Verdana" panose="020B0604030504040204" pitchFamily="34" charset="0"/>
                          <a:cs typeface="+mn-cs"/>
                        </a:rPr>
                        <a:t>Relaciona el nombre con el símbolo del número.</a:t>
                      </a: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2"/>
                  </a:ext>
                </a:extLst>
              </a:tr>
              <a:tr h="234314">
                <a:tc>
                  <a:txBody>
                    <a:bodyPr/>
                    <a:lstStyle/>
                    <a:p>
                      <a:pPr lvl="0"/>
                      <a:r>
                        <a:rPr lang="es-MX" sz="1200" dirty="0">
                          <a:solidFill>
                            <a:schemeClr val="tx1"/>
                          </a:solidFill>
                          <a:effectLst/>
                          <a:latin typeface="Verdana" panose="020B0604030504040204" pitchFamily="34" charset="0"/>
                          <a:ea typeface="Verdana" panose="020B0604030504040204" pitchFamily="34" charset="0"/>
                          <a:cs typeface="+mn-cs"/>
                        </a:rPr>
                        <a:t>Busca estrategias para resolver los problemas de conteo.</a:t>
                      </a:r>
                    </a:p>
                  </a:txBody>
                  <a:tcPr marL="0" marR="0" marT="36830" marB="0">
                    <a:lnL w="12700">
                      <a:solidFill>
                        <a:srgbClr val="000000"/>
                      </a:solidFill>
                      <a:prstDash val="solid"/>
                    </a:lnL>
                    <a:lnR w="12700">
                      <a:solidFill>
                        <a:srgbClr val="000000"/>
                      </a:solidFill>
                      <a:prstDash val="solid"/>
                    </a:lnR>
                    <a:lnT w="12700">
                      <a:solidFill>
                        <a:srgbClr val="000000"/>
                      </a:solidFill>
                      <a:prstDash val="soli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234314">
                <a:tc>
                  <a:txBody>
                    <a:bodyPr/>
                    <a:lstStyle/>
                    <a:p>
                      <a:pPr lvl="0"/>
                      <a:r>
                        <a:rPr lang="es-MX" sz="1200" dirty="0">
                          <a:solidFill>
                            <a:schemeClr val="tx1"/>
                          </a:solidFill>
                          <a:effectLst/>
                          <a:latin typeface="Verdana" panose="020B0604030504040204" pitchFamily="34" charset="0"/>
                          <a:ea typeface="Verdana" panose="020B0604030504040204" pitchFamily="34" charset="0"/>
                          <a:cs typeface="+mn-cs"/>
                        </a:rPr>
                        <a:t>Identifica que colección tiene mayor cantidad de elementos.</a:t>
                      </a:r>
                    </a:p>
                  </a:txBody>
                  <a:tcPr marL="0" marR="0" marT="3683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566836375"/>
                  </a:ext>
                </a:extLst>
              </a:tr>
            </a:tbl>
          </a:graphicData>
        </a:graphic>
      </p:graphicFrame>
      <p:sp>
        <p:nvSpPr>
          <p:cNvPr id="13" name="object 7">
            <a:extLst>
              <a:ext uri="{FF2B5EF4-FFF2-40B4-BE49-F238E27FC236}">
                <a16:creationId xmlns:a16="http://schemas.microsoft.com/office/drawing/2014/main" id="{0052AA8F-4410-4832-ADC7-09FD11009752}"/>
              </a:ext>
            </a:extLst>
          </p:cNvPr>
          <p:cNvSpPr txBox="1"/>
          <p:nvPr/>
        </p:nvSpPr>
        <p:spPr>
          <a:xfrm>
            <a:off x="189979" y="4184897"/>
            <a:ext cx="6465570" cy="369332"/>
          </a:xfrm>
          <a:prstGeom prst="rect">
            <a:avLst/>
          </a:prstGeom>
          <a:ln w="12700">
            <a:solidFill>
              <a:srgbClr val="000000"/>
            </a:solidFill>
          </a:ln>
        </p:spPr>
        <p:txBody>
          <a:bodyPr vert="horz" wrap="square" lIns="0" tIns="0" rIns="0" bIns="0" rtlCol="0">
            <a:spAutoFit/>
          </a:bodyPr>
          <a:lstStyle/>
          <a:p>
            <a:pPr marL="59055"/>
            <a:r>
              <a:rPr sz="1200" b="1" spc="-140" dirty="0">
                <a:latin typeface="Verdana"/>
                <a:cs typeface="Verdana"/>
              </a:rPr>
              <a:t>D</a:t>
            </a:r>
            <a:r>
              <a:rPr sz="1200" b="1" spc="-95" dirty="0">
                <a:latin typeface="Verdana"/>
                <a:cs typeface="Verdana"/>
              </a:rPr>
              <a:t>es</a:t>
            </a:r>
            <a:r>
              <a:rPr sz="1200" b="1" spc="-70" dirty="0">
                <a:latin typeface="Verdana"/>
                <a:cs typeface="Verdana"/>
              </a:rPr>
              <a:t>cr</a:t>
            </a:r>
            <a:r>
              <a:rPr sz="1200" b="1" spc="-50" dirty="0">
                <a:latin typeface="Verdana"/>
                <a:cs typeface="Verdana"/>
              </a:rPr>
              <a:t>ibe</a:t>
            </a:r>
            <a:r>
              <a:rPr sz="1200" b="1" spc="-75" dirty="0">
                <a:latin typeface="Verdana"/>
                <a:cs typeface="Verdana"/>
              </a:rPr>
              <a:t> </a:t>
            </a:r>
            <a:r>
              <a:rPr sz="1200" b="1" spc="-60" dirty="0">
                <a:latin typeface="Verdana"/>
                <a:cs typeface="Verdana"/>
              </a:rPr>
              <a:t>el</a:t>
            </a:r>
            <a:r>
              <a:rPr sz="1200" b="1" spc="-80" dirty="0">
                <a:latin typeface="Verdana"/>
                <a:cs typeface="Verdana"/>
              </a:rPr>
              <a:t> </a:t>
            </a:r>
            <a:r>
              <a:rPr sz="1200" b="1" spc="-35" dirty="0">
                <a:latin typeface="Verdana"/>
                <a:cs typeface="Verdana"/>
              </a:rPr>
              <a:t>p</a:t>
            </a:r>
            <a:r>
              <a:rPr sz="1200" b="1" spc="-190" dirty="0">
                <a:latin typeface="Verdana"/>
                <a:cs typeface="Verdana"/>
              </a:rPr>
              <a:t>r</a:t>
            </a:r>
            <a:r>
              <a:rPr sz="1200" b="1" spc="-5" dirty="0">
                <a:latin typeface="Verdana"/>
                <a:cs typeface="Verdana"/>
              </a:rPr>
              <a:t>oc</a:t>
            </a:r>
            <a:r>
              <a:rPr sz="1200" b="1" dirty="0">
                <a:latin typeface="Verdana"/>
                <a:cs typeface="Verdana"/>
              </a:rPr>
              <a:t>e</a:t>
            </a:r>
            <a:r>
              <a:rPr sz="1200" b="1" spc="-165" dirty="0">
                <a:latin typeface="Verdana"/>
                <a:cs typeface="Verdana"/>
              </a:rPr>
              <a:t>s</a:t>
            </a:r>
            <a:r>
              <a:rPr sz="1200" b="1" spc="-40" dirty="0">
                <a:latin typeface="Verdana"/>
                <a:cs typeface="Verdana"/>
              </a:rPr>
              <a:t>o</a:t>
            </a:r>
            <a:r>
              <a:rPr sz="1200" b="1" spc="-100" dirty="0">
                <a:latin typeface="Verdana"/>
                <a:cs typeface="Verdana"/>
              </a:rPr>
              <a:t> </a:t>
            </a:r>
            <a:r>
              <a:rPr sz="1200" b="1" spc="-35" dirty="0">
                <a:latin typeface="Verdana"/>
                <a:cs typeface="Verdana"/>
              </a:rPr>
              <a:t>d</a:t>
            </a:r>
            <a:r>
              <a:rPr sz="1200" b="1" spc="-85" dirty="0">
                <a:latin typeface="Verdana"/>
                <a:cs typeface="Verdana"/>
              </a:rPr>
              <a:t>e</a:t>
            </a:r>
            <a:r>
              <a:rPr sz="1200" b="1" spc="-40" dirty="0">
                <a:latin typeface="Verdana"/>
                <a:cs typeface="Verdana"/>
              </a:rPr>
              <a:t>l</a:t>
            </a:r>
            <a:r>
              <a:rPr sz="1200" b="1" spc="-105" dirty="0">
                <a:latin typeface="Verdana"/>
                <a:cs typeface="Verdana"/>
              </a:rPr>
              <a:t> </a:t>
            </a:r>
            <a:r>
              <a:rPr sz="1200" b="1" spc="-25" dirty="0" err="1">
                <a:latin typeface="Verdana"/>
                <a:cs typeface="Verdana"/>
              </a:rPr>
              <a:t>a</a:t>
            </a:r>
            <a:r>
              <a:rPr sz="1200" b="1" spc="-70" dirty="0" err="1">
                <a:latin typeface="Verdana"/>
                <a:cs typeface="Verdana"/>
              </a:rPr>
              <a:t>l</a:t>
            </a:r>
            <a:r>
              <a:rPr sz="1200" b="1" spc="-150" dirty="0" err="1">
                <a:latin typeface="Verdana"/>
                <a:cs typeface="Verdana"/>
              </a:rPr>
              <a:t>u</a:t>
            </a:r>
            <a:r>
              <a:rPr sz="1200" b="1" spc="-125" dirty="0" err="1">
                <a:latin typeface="Verdana"/>
                <a:cs typeface="Verdana"/>
              </a:rPr>
              <a:t>m</a:t>
            </a:r>
            <a:r>
              <a:rPr sz="1200" b="1" spc="-120" dirty="0" err="1">
                <a:latin typeface="Verdana"/>
                <a:cs typeface="Verdana"/>
              </a:rPr>
              <a:t>n</a:t>
            </a:r>
            <a:r>
              <a:rPr sz="1200" b="1" spc="-40" dirty="0" err="1">
                <a:latin typeface="Verdana"/>
                <a:cs typeface="Verdana"/>
              </a:rPr>
              <a:t>o</a:t>
            </a:r>
            <a:r>
              <a:rPr sz="1200" b="1" spc="-120" dirty="0">
                <a:latin typeface="Verdana"/>
                <a:cs typeface="Verdana"/>
              </a:rPr>
              <a:t>:</a:t>
            </a:r>
            <a:r>
              <a:rPr lang="es-ES_tradnl" sz="1200" b="1" spc="-120" dirty="0">
                <a:latin typeface="Verdana"/>
                <a:cs typeface="Verdana"/>
              </a:rPr>
              <a:t> </a:t>
            </a:r>
            <a:r>
              <a:rPr lang="es-ES_tradnl" sz="1200" spc="-120" dirty="0">
                <a:latin typeface="Verdana"/>
                <a:cs typeface="Verdana"/>
              </a:rPr>
              <a:t>Cuenta por sí solo hasta el número 15, cuenta los elementos de las colecciones y escribe los números, confunde el numero 9 y 6 al momento de escribirlos..</a:t>
            </a:r>
            <a:endParaRPr sz="1200" dirty="0">
              <a:latin typeface="Verdana"/>
              <a:cs typeface="Verdana"/>
            </a:endParaRPr>
          </a:p>
        </p:txBody>
      </p:sp>
      <p:graphicFrame>
        <p:nvGraphicFramePr>
          <p:cNvPr id="14" name="object 8">
            <a:extLst>
              <a:ext uri="{FF2B5EF4-FFF2-40B4-BE49-F238E27FC236}">
                <a16:creationId xmlns:a16="http://schemas.microsoft.com/office/drawing/2014/main" id="{5236AE30-414A-43C8-B64F-5021DED81729}"/>
              </a:ext>
            </a:extLst>
          </p:cNvPr>
          <p:cNvGraphicFramePr>
            <a:graphicFrameLocks noGrp="1"/>
          </p:cNvGraphicFramePr>
          <p:nvPr>
            <p:extLst>
              <p:ext uri="{D42A27DB-BD31-4B8C-83A1-F6EECF244321}">
                <p14:modId xmlns:p14="http://schemas.microsoft.com/office/powerpoint/2010/main" val="2973210217"/>
              </p:ext>
            </p:extLst>
          </p:nvPr>
        </p:nvGraphicFramePr>
        <p:xfrm>
          <a:off x="189979" y="5126231"/>
          <a:ext cx="6465570" cy="2759200"/>
        </p:xfrm>
        <a:graphic>
          <a:graphicData uri="http://schemas.openxmlformats.org/drawingml/2006/table">
            <a:tbl>
              <a:tblPr firstRow="1" bandRow="1">
                <a:tableStyleId>{2D5ABB26-0587-4C30-8999-92F81FD0307C}</a:tableStyleId>
              </a:tblPr>
              <a:tblGrid>
                <a:gridCol w="3021330">
                  <a:extLst>
                    <a:ext uri="{9D8B030D-6E8A-4147-A177-3AD203B41FA5}">
                      <a16:colId xmlns:a16="http://schemas.microsoft.com/office/drawing/2014/main" val="20000"/>
                    </a:ext>
                  </a:extLst>
                </a:gridCol>
                <a:gridCol w="3444240">
                  <a:extLst>
                    <a:ext uri="{9D8B030D-6E8A-4147-A177-3AD203B41FA5}">
                      <a16:colId xmlns:a16="http://schemas.microsoft.com/office/drawing/2014/main" val="20001"/>
                    </a:ext>
                  </a:extLst>
                </a:gridCol>
              </a:tblGrid>
              <a:tr h="149987">
                <a:tc gridSpan="2">
                  <a:txBody>
                    <a:bodyPr/>
                    <a:lstStyle/>
                    <a:p>
                      <a:pPr marL="58419">
                        <a:lnSpc>
                          <a:spcPts val="1080"/>
                        </a:lnSpc>
                      </a:pPr>
                      <a:r>
                        <a:rPr sz="1200" b="1" spc="-35" dirty="0">
                          <a:latin typeface="Verdana" panose="020B0604030504040204" pitchFamily="34" charset="0"/>
                          <a:ea typeface="Verdana" panose="020B0604030504040204" pitchFamily="34" charset="0"/>
                          <a:cs typeface="Verdana" panose="020B0604030504040204" pitchFamily="34" charset="0"/>
                        </a:rPr>
                        <a:t>Campo</a:t>
                      </a:r>
                      <a:r>
                        <a:rPr sz="1200" b="1" spc="-70" dirty="0">
                          <a:latin typeface="Verdana" panose="020B0604030504040204" pitchFamily="34" charset="0"/>
                          <a:ea typeface="Verdana" panose="020B0604030504040204" pitchFamily="34" charset="0"/>
                          <a:cs typeface="Verdana" panose="020B0604030504040204" pitchFamily="34" charset="0"/>
                        </a:rPr>
                        <a:t> </a:t>
                      </a:r>
                      <a:r>
                        <a:rPr sz="1200" b="1" spc="-100" dirty="0">
                          <a:latin typeface="Verdana" panose="020B0604030504040204" pitchFamily="34" charset="0"/>
                          <a:ea typeface="Verdana" panose="020B0604030504040204" pitchFamily="34" charset="0"/>
                          <a:cs typeface="Verdana" panose="020B0604030504040204" pitchFamily="34" charset="0"/>
                        </a:rPr>
                        <a:t>formativo/área</a:t>
                      </a:r>
                      <a:r>
                        <a:rPr sz="1200" b="1" spc="-80" dirty="0">
                          <a:latin typeface="Verdana" panose="020B0604030504040204" pitchFamily="34" charset="0"/>
                          <a:ea typeface="Verdana" panose="020B0604030504040204" pitchFamily="34" charset="0"/>
                          <a:cs typeface="Verdana" panose="020B0604030504040204" pitchFamily="34" charset="0"/>
                        </a:rPr>
                        <a:t> </a:t>
                      </a:r>
                      <a:r>
                        <a:rPr sz="1200" b="1" spc="-25" dirty="0">
                          <a:latin typeface="Verdana" panose="020B0604030504040204" pitchFamily="34" charset="0"/>
                          <a:ea typeface="Verdana" panose="020B0604030504040204" pitchFamily="34" charset="0"/>
                          <a:cs typeface="Verdana" panose="020B0604030504040204" pitchFamily="34" charset="0"/>
                        </a:rPr>
                        <a:t>de</a:t>
                      </a:r>
                      <a:r>
                        <a:rPr sz="1200" b="1" spc="-75" dirty="0">
                          <a:latin typeface="Verdana" panose="020B0604030504040204" pitchFamily="34" charset="0"/>
                          <a:ea typeface="Verdana" panose="020B0604030504040204" pitchFamily="34" charset="0"/>
                          <a:cs typeface="Verdana" panose="020B0604030504040204" pitchFamily="34" charset="0"/>
                        </a:rPr>
                        <a:t> </a:t>
                      </a:r>
                      <a:r>
                        <a:rPr sz="1200" b="1" spc="-95" dirty="0" err="1">
                          <a:latin typeface="Verdana" panose="020B0604030504040204" pitchFamily="34" charset="0"/>
                          <a:ea typeface="Verdana" panose="020B0604030504040204" pitchFamily="34" charset="0"/>
                          <a:cs typeface="Verdana" panose="020B0604030504040204" pitchFamily="34" charset="0"/>
                        </a:rPr>
                        <a:t>desarrollo</a:t>
                      </a:r>
                      <a:r>
                        <a:rPr sz="1200" b="1" spc="-95" dirty="0">
                          <a:latin typeface="Verdana" panose="020B0604030504040204" pitchFamily="34" charset="0"/>
                          <a:ea typeface="Verdana" panose="020B0604030504040204" pitchFamily="34" charset="0"/>
                          <a:cs typeface="Verdana" panose="020B0604030504040204" pitchFamily="34" charset="0"/>
                        </a:rPr>
                        <a:t>:</a:t>
                      </a:r>
                      <a:r>
                        <a:rPr lang="es-MX" sz="1200" b="1" spc="-95" dirty="0">
                          <a:latin typeface="Verdana" panose="020B0604030504040204" pitchFamily="34" charset="0"/>
                          <a:ea typeface="Verdana" panose="020B0604030504040204" pitchFamily="34" charset="0"/>
                          <a:cs typeface="Verdana" panose="020B0604030504040204" pitchFamily="34" charset="0"/>
                        </a:rPr>
                        <a:t> </a:t>
                      </a:r>
                      <a:r>
                        <a:rPr lang="es-MX" sz="1200" b="0" spc="-95" dirty="0">
                          <a:latin typeface="Verdana" panose="020B0604030504040204" pitchFamily="34" charset="0"/>
                          <a:ea typeface="Verdana" panose="020B0604030504040204" pitchFamily="34" charset="0"/>
                          <a:cs typeface="Verdana" panose="020B0604030504040204" pitchFamily="34" charset="0"/>
                        </a:rPr>
                        <a:t>Lenguaje y comunicación</a:t>
                      </a:r>
                      <a:endParaRPr sz="1200" dirty="0">
                        <a:latin typeface="Verdana" panose="020B0604030504040204" pitchFamily="34" charset="0"/>
                        <a:ea typeface="Verdana" panose="020B0604030504040204" pitchFamily="34" charset="0"/>
                        <a:cs typeface="Verdana" panose="020B0604030504040204" pitchFamily="34" charset="0"/>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FFD966"/>
                    </a:solidFill>
                  </a:tcPr>
                </a:tc>
                <a:tc hMerge="1">
                  <a:txBody>
                    <a:bodyPr/>
                    <a:lstStyle/>
                    <a:p>
                      <a:endParaRPr/>
                    </a:p>
                  </a:txBody>
                  <a:tcPr marL="0" marR="0" marT="0" marB="0"/>
                </a:tc>
                <a:extLst>
                  <a:ext uri="{0D108BD9-81ED-4DB2-BD59-A6C34878D82A}">
                    <a16:rowId xmlns:a16="http://schemas.microsoft.com/office/drawing/2014/main" val="10000"/>
                  </a:ext>
                </a:extLst>
              </a:tr>
              <a:tr h="313436">
                <a:tc>
                  <a:txBody>
                    <a:bodyPr/>
                    <a:lstStyle/>
                    <a:p>
                      <a:pPr algn="ctr">
                        <a:lnSpc>
                          <a:spcPts val="1170"/>
                        </a:lnSpc>
                      </a:pPr>
                      <a:r>
                        <a:rPr sz="1200" b="1" spc="-85" dirty="0">
                          <a:latin typeface="Verdana" panose="020B0604030504040204" pitchFamily="34" charset="0"/>
                          <a:ea typeface="Verdana" panose="020B0604030504040204" pitchFamily="34" charset="0"/>
                          <a:cs typeface="Verdana" panose="020B0604030504040204" pitchFamily="34" charset="0"/>
                        </a:rPr>
                        <a:t>Organizador</a:t>
                      </a:r>
                      <a:r>
                        <a:rPr sz="1200" b="1" spc="-45" dirty="0">
                          <a:latin typeface="Verdana" panose="020B0604030504040204" pitchFamily="34" charset="0"/>
                          <a:ea typeface="Verdana" panose="020B0604030504040204" pitchFamily="34" charset="0"/>
                          <a:cs typeface="Verdana" panose="020B0604030504040204" pitchFamily="34" charset="0"/>
                        </a:rPr>
                        <a:t> </a:t>
                      </a:r>
                      <a:r>
                        <a:rPr sz="1200" b="1" spc="-90" dirty="0">
                          <a:latin typeface="Verdana" panose="020B0604030504040204" pitchFamily="34" charset="0"/>
                          <a:ea typeface="Verdana" panose="020B0604030504040204" pitchFamily="34" charset="0"/>
                          <a:cs typeface="Verdana" panose="020B0604030504040204" pitchFamily="34" charset="0"/>
                        </a:rPr>
                        <a:t>curricular</a:t>
                      </a:r>
                      <a:r>
                        <a:rPr sz="1200" b="1" spc="-70" dirty="0">
                          <a:latin typeface="Verdana" panose="020B0604030504040204" pitchFamily="34" charset="0"/>
                          <a:ea typeface="Verdana" panose="020B0604030504040204" pitchFamily="34" charset="0"/>
                          <a:cs typeface="Verdana" panose="020B0604030504040204" pitchFamily="34" charset="0"/>
                        </a:rPr>
                        <a:t> </a:t>
                      </a:r>
                      <a:r>
                        <a:rPr sz="1200" b="1" spc="-130" dirty="0">
                          <a:latin typeface="Verdana" panose="020B0604030504040204" pitchFamily="34" charset="0"/>
                          <a:ea typeface="Verdana" panose="020B0604030504040204" pitchFamily="34" charset="0"/>
                          <a:cs typeface="Verdana" panose="020B0604030504040204" pitchFamily="34" charset="0"/>
                        </a:rPr>
                        <a:t>1:</a:t>
                      </a:r>
                      <a:r>
                        <a:rPr lang="es-MX" sz="1200" b="1" spc="-130" dirty="0">
                          <a:latin typeface="Verdana" panose="020B0604030504040204" pitchFamily="34" charset="0"/>
                          <a:ea typeface="Verdana" panose="020B0604030504040204" pitchFamily="34" charset="0"/>
                          <a:cs typeface="Verdana" panose="020B0604030504040204" pitchFamily="34" charset="0"/>
                        </a:rPr>
                        <a:t> </a:t>
                      </a:r>
                      <a:r>
                        <a:rPr lang="es-MX" sz="1200" b="0" spc="-130" dirty="0">
                          <a:latin typeface="Verdana" panose="020B0604030504040204" pitchFamily="34" charset="0"/>
                          <a:ea typeface="Verdana" panose="020B0604030504040204" pitchFamily="34" charset="0"/>
                          <a:cs typeface="Verdana" panose="020B0604030504040204" pitchFamily="34" charset="0"/>
                        </a:rPr>
                        <a:t>Participación social</a:t>
                      </a:r>
                      <a:endParaRPr sz="1200" dirty="0">
                        <a:latin typeface="Verdana" panose="020B0604030504040204" pitchFamily="34" charset="0"/>
                        <a:ea typeface="Verdana" panose="020B0604030504040204" pitchFamily="34" charset="0"/>
                        <a:cs typeface="Verdana" panose="020B0604030504040204" pitchFamily="34" charset="0"/>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691515">
                        <a:lnSpc>
                          <a:spcPts val="1170"/>
                        </a:lnSpc>
                      </a:pPr>
                      <a:r>
                        <a:rPr sz="1200" b="1" spc="-10" dirty="0">
                          <a:latin typeface="Verdana" panose="020B0604030504040204" pitchFamily="34" charset="0"/>
                          <a:ea typeface="Verdana" panose="020B0604030504040204" pitchFamily="34" charset="0"/>
                          <a:cs typeface="Verdana" panose="020B0604030504040204" pitchFamily="34" charset="0"/>
                        </a:rPr>
                        <a:t>O</a:t>
                      </a:r>
                      <a:r>
                        <a:rPr sz="1200" b="1" spc="-15" dirty="0">
                          <a:latin typeface="Verdana" panose="020B0604030504040204" pitchFamily="34" charset="0"/>
                          <a:ea typeface="Verdana" panose="020B0604030504040204" pitchFamily="34" charset="0"/>
                          <a:cs typeface="Verdana" panose="020B0604030504040204" pitchFamily="34" charset="0"/>
                        </a:rPr>
                        <a:t>r</a:t>
                      </a:r>
                      <a:r>
                        <a:rPr sz="1200" b="1" dirty="0">
                          <a:latin typeface="Verdana" panose="020B0604030504040204" pitchFamily="34" charset="0"/>
                          <a:ea typeface="Verdana" panose="020B0604030504040204" pitchFamily="34" charset="0"/>
                          <a:cs typeface="Verdana" panose="020B0604030504040204" pitchFamily="34" charset="0"/>
                        </a:rPr>
                        <a:t>g</a:t>
                      </a:r>
                      <a:r>
                        <a:rPr sz="1200" b="1" spc="-20" dirty="0">
                          <a:latin typeface="Verdana" panose="020B0604030504040204" pitchFamily="34" charset="0"/>
                          <a:ea typeface="Verdana" panose="020B0604030504040204" pitchFamily="34" charset="0"/>
                          <a:cs typeface="Verdana" panose="020B0604030504040204" pitchFamily="34" charset="0"/>
                        </a:rPr>
                        <a:t>a</a:t>
                      </a:r>
                      <a:r>
                        <a:rPr sz="1200" b="1" spc="-10" dirty="0">
                          <a:latin typeface="Verdana" panose="020B0604030504040204" pitchFamily="34" charset="0"/>
                          <a:ea typeface="Verdana" panose="020B0604030504040204" pitchFamily="34" charset="0"/>
                          <a:cs typeface="Verdana" panose="020B0604030504040204" pitchFamily="34" charset="0"/>
                        </a:rPr>
                        <a:t>n</a:t>
                      </a:r>
                      <a:r>
                        <a:rPr sz="1200" b="1" dirty="0">
                          <a:latin typeface="Verdana" panose="020B0604030504040204" pitchFamily="34" charset="0"/>
                          <a:ea typeface="Verdana" panose="020B0604030504040204" pitchFamily="34" charset="0"/>
                          <a:cs typeface="Verdana" panose="020B0604030504040204" pitchFamily="34" charset="0"/>
                        </a:rPr>
                        <a:t>i</a:t>
                      </a:r>
                      <a:r>
                        <a:rPr sz="1200" b="1" spc="-15" dirty="0">
                          <a:latin typeface="Verdana" panose="020B0604030504040204" pitchFamily="34" charset="0"/>
                          <a:ea typeface="Verdana" panose="020B0604030504040204" pitchFamily="34" charset="0"/>
                          <a:cs typeface="Verdana" panose="020B0604030504040204" pitchFamily="34" charset="0"/>
                        </a:rPr>
                        <a:t>z</a:t>
                      </a:r>
                      <a:r>
                        <a:rPr sz="1200" b="1" spc="-20" dirty="0">
                          <a:latin typeface="Verdana" panose="020B0604030504040204" pitchFamily="34" charset="0"/>
                          <a:ea typeface="Verdana" panose="020B0604030504040204" pitchFamily="34" charset="0"/>
                          <a:cs typeface="Verdana" panose="020B0604030504040204" pitchFamily="34" charset="0"/>
                        </a:rPr>
                        <a:t>a</a:t>
                      </a:r>
                      <a:r>
                        <a:rPr sz="1200" b="1" dirty="0">
                          <a:latin typeface="Verdana" panose="020B0604030504040204" pitchFamily="34" charset="0"/>
                          <a:ea typeface="Verdana" panose="020B0604030504040204" pitchFamily="34" charset="0"/>
                          <a:cs typeface="Verdana" panose="020B0604030504040204" pitchFamily="34" charset="0"/>
                        </a:rPr>
                        <a:t>d</a:t>
                      </a:r>
                      <a:r>
                        <a:rPr sz="1200" b="1" spc="-5" dirty="0">
                          <a:latin typeface="Verdana" panose="020B0604030504040204" pitchFamily="34" charset="0"/>
                          <a:ea typeface="Verdana" panose="020B0604030504040204" pitchFamily="34" charset="0"/>
                          <a:cs typeface="Verdana" panose="020B0604030504040204" pitchFamily="34" charset="0"/>
                        </a:rPr>
                        <a:t>o</a:t>
                      </a:r>
                      <a:r>
                        <a:rPr sz="1200" b="1" dirty="0">
                          <a:latin typeface="Verdana" panose="020B0604030504040204" pitchFamily="34" charset="0"/>
                          <a:ea typeface="Verdana" panose="020B0604030504040204" pitchFamily="34" charset="0"/>
                          <a:cs typeface="Verdana" panose="020B0604030504040204" pitchFamily="34" charset="0"/>
                        </a:rPr>
                        <a:t>r</a:t>
                      </a:r>
                      <a:r>
                        <a:rPr sz="1200" b="1" spc="-45" dirty="0">
                          <a:latin typeface="Verdana" panose="020B0604030504040204" pitchFamily="34" charset="0"/>
                          <a:ea typeface="Verdana" panose="020B0604030504040204" pitchFamily="34" charset="0"/>
                          <a:cs typeface="Verdana" panose="020B0604030504040204" pitchFamily="34" charset="0"/>
                        </a:rPr>
                        <a:t> </a:t>
                      </a:r>
                      <a:r>
                        <a:rPr sz="1200" b="1" spc="-5" dirty="0">
                          <a:latin typeface="Verdana" panose="020B0604030504040204" pitchFamily="34" charset="0"/>
                          <a:ea typeface="Verdana" panose="020B0604030504040204" pitchFamily="34" charset="0"/>
                          <a:cs typeface="Verdana" panose="020B0604030504040204" pitchFamily="34" charset="0"/>
                        </a:rPr>
                        <a:t>c</a:t>
                      </a:r>
                      <a:r>
                        <a:rPr sz="1200" b="1" spc="-10" dirty="0">
                          <a:latin typeface="Verdana" panose="020B0604030504040204" pitchFamily="34" charset="0"/>
                          <a:ea typeface="Verdana" panose="020B0604030504040204" pitchFamily="34" charset="0"/>
                          <a:cs typeface="Verdana" panose="020B0604030504040204" pitchFamily="34" charset="0"/>
                        </a:rPr>
                        <a:t>u</a:t>
                      </a:r>
                      <a:r>
                        <a:rPr sz="1200" b="1" spc="-15" dirty="0">
                          <a:latin typeface="Verdana" panose="020B0604030504040204" pitchFamily="34" charset="0"/>
                          <a:ea typeface="Verdana" panose="020B0604030504040204" pitchFamily="34" charset="0"/>
                          <a:cs typeface="Verdana" panose="020B0604030504040204" pitchFamily="34" charset="0"/>
                        </a:rPr>
                        <a:t>rr</a:t>
                      </a:r>
                      <a:r>
                        <a:rPr sz="1200" b="1" dirty="0">
                          <a:latin typeface="Verdana" panose="020B0604030504040204" pitchFamily="34" charset="0"/>
                          <a:ea typeface="Verdana" panose="020B0604030504040204" pitchFamily="34" charset="0"/>
                          <a:cs typeface="Verdana" panose="020B0604030504040204" pitchFamily="34" charset="0"/>
                        </a:rPr>
                        <a:t>ic</a:t>
                      </a:r>
                      <a:r>
                        <a:rPr sz="1200" b="1" spc="-10" dirty="0">
                          <a:latin typeface="Verdana" panose="020B0604030504040204" pitchFamily="34" charset="0"/>
                          <a:ea typeface="Verdana" panose="020B0604030504040204" pitchFamily="34" charset="0"/>
                          <a:cs typeface="Verdana" panose="020B0604030504040204" pitchFamily="34" charset="0"/>
                        </a:rPr>
                        <a:t>u</a:t>
                      </a:r>
                      <a:r>
                        <a:rPr sz="1200" b="1" dirty="0">
                          <a:latin typeface="Verdana" panose="020B0604030504040204" pitchFamily="34" charset="0"/>
                          <a:ea typeface="Verdana" panose="020B0604030504040204" pitchFamily="34" charset="0"/>
                          <a:cs typeface="Verdana" panose="020B0604030504040204" pitchFamily="34" charset="0"/>
                        </a:rPr>
                        <a:t>l</a:t>
                      </a:r>
                      <a:r>
                        <a:rPr sz="1200" b="1" spc="-25" dirty="0">
                          <a:latin typeface="Verdana" panose="020B0604030504040204" pitchFamily="34" charset="0"/>
                          <a:ea typeface="Verdana" panose="020B0604030504040204" pitchFamily="34" charset="0"/>
                          <a:cs typeface="Verdana" panose="020B0604030504040204" pitchFamily="34" charset="0"/>
                        </a:rPr>
                        <a:t>a</a:t>
                      </a:r>
                      <a:r>
                        <a:rPr sz="1200" b="1" dirty="0">
                          <a:latin typeface="Verdana" panose="020B0604030504040204" pitchFamily="34" charset="0"/>
                          <a:ea typeface="Verdana" panose="020B0604030504040204" pitchFamily="34" charset="0"/>
                          <a:cs typeface="Verdana" panose="020B0604030504040204" pitchFamily="34" charset="0"/>
                        </a:rPr>
                        <a:t>r</a:t>
                      </a:r>
                      <a:r>
                        <a:rPr sz="1200" b="1" spc="-70" dirty="0">
                          <a:latin typeface="Verdana" panose="020B0604030504040204" pitchFamily="34" charset="0"/>
                          <a:ea typeface="Verdana" panose="020B0604030504040204" pitchFamily="34" charset="0"/>
                          <a:cs typeface="Verdana" panose="020B0604030504040204" pitchFamily="34" charset="0"/>
                        </a:rPr>
                        <a:t> </a:t>
                      </a:r>
                      <a:r>
                        <a:rPr sz="1200" b="1" spc="5" dirty="0">
                          <a:latin typeface="Verdana" panose="020B0604030504040204" pitchFamily="34" charset="0"/>
                          <a:ea typeface="Verdana" panose="020B0604030504040204" pitchFamily="34" charset="0"/>
                          <a:cs typeface="Verdana" panose="020B0604030504040204" pitchFamily="34" charset="0"/>
                        </a:rPr>
                        <a:t>2</a:t>
                      </a:r>
                      <a:r>
                        <a:rPr sz="1200" b="1" dirty="0">
                          <a:latin typeface="Verdana" panose="020B0604030504040204" pitchFamily="34" charset="0"/>
                          <a:ea typeface="Verdana" panose="020B0604030504040204" pitchFamily="34" charset="0"/>
                          <a:cs typeface="Verdana" panose="020B0604030504040204" pitchFamily="34" charset="0"/>
                        </a:rPr>
                        <a:t>:</a:t>
                      </a:r>
                      <a:r>
                        <a:rPr lang="es-MX" sz="1200" b="1" dirty="0">
                          <a:latin typeface="Verdana" panose="020B0604030504040204" pitchFamily="34" charset="0"/>
                          <a:ea typeface="Verdana" panose="020B0604030504040204" pitchFamily="34" charset="0"/>
                          <a:cs typeface="Verdana" panose="020B0604030504040204" pitchFamily="34" charset="0"/>
                        </a:rPr>
                        <a:t> </a:t>
                      </a:r>
                      <a:r>
                        <a:rPr lang="es-MX" sz="1200" b="0" dirty="0">
                          <a:latin typeface="Verdana" panose="020B0604030504040204" pitchFamily="34" charset="0"/>
                          <a:ea typeface="Verdana" panose="020B0604030504040204" pitchFamily="34" charset="0"/>
                          <a:cs typeface="Verdana" panose="020B0604030504040204" pitchFamily="34" charset="0"/>
                        </a:rPr>
                        <a:t>Uso de documentos que regulan la convivencia.</a:t>
                      </a:r>
                      <a:endParaRPr sz="1200" dirty="0">
                        <a:latin typeface="Verdana" panose="020B0604030504040204" pitchFamily="34" charset="0"/>
                        <a:ea typeface="Verdana" panose="020B0604030504040204" pitchFamily="34" charset="0"/>
                        <a:cs typeface="Verdana" panose="020B0604030504040204" pitchFamily="34" charset="0"/>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1"/>
                  </a:ext>
                </a:extLst>
              </a:tr>
              <a:tr h="476503">
                <a:tc gridSpan="2">
                  <a:txBody>
                    <a:bodyPr/>
                    <a:lstStyle/>
                    <a:p>
                      <a:pPr marL="58419">
                        <a:lnSpc>
                          <a:spcPts val="1170"/>
                        </a:lnSpc>
                      </a:pPr>
                      <a:r>
                        <a:rPr sz="1200" b="1" spc="-80" dirty="0">
                          <a:latin typeface="Verdana" panose="020B0604030504040204" pitchFamily="34" charset="0"/>
                          <a:ea typeface="Verdana" panose="020B0604030504040204" pitchFamily="34" charset="0"/>
                          <a:cs typeface="Verdana" panose="020B0604030504040204" pitchFamily="34" charset="0"/>
                        </a:rPr>
                        <a:t>Aprendizaje</a:t>
                      </a:r>
                      <a:r>
                        <a:rPr sz="1200" b="1" spc="55" dirty="0">
                          <a:latin typeface="Verdana" panose="020B0604030504040204" pitchFamily="34" charset="0"/>
                          <a:ea typeface="Verdana" panose="020B0604030504040204" pitchFamily="34" charset="0"/>
                          <a:cs typeface="Verdana" panose="020B0604030504040204" pitchFamily="34" charset="0"/>
                        </a:rPr>
                        <a:t> </a:t>
                      </a:r>
                      <a:r>
                        <a:rPr sz="1200" b="1" spc="-70" dirty="0" err="1">
                          <a:latin typeface="Verdana" panose="020B0604030504040204" pitchFamily="34" charset="0"/>
                          <a:ea typeface="Verdana" panose="020B0604030504040204" pitchFamily="34" charset="0"/>
                          <a:cs typeface="Verdana" panose="020B0604030504040204" pitchFamily="34" charset="0"/>
                        </a:rPr>
                        <a:t>esperado</a:t>
                      </a:r>
                      <a:r>
                        <a:rPr sz="1200" b="1" spc="-70" dirty="0">
                          <a:latin typeface="Verdana" panose="020B0604030504040204" pitchFamily="34" charset="0"/>
                          <a:ea typeface="Verdana" panose="020B0604030504040204" pitchFamily="34" charset="0"/>
                          <a:cs typeface="Verdana" panose="020B0604030504040204" pitchFamily="34" charset="0"/>
                        </a:rPr>
                        <a:t>:</a:t>
                      </a:r>
                      <a:r>
                        <a:rPr lang="es-MX" sz="1200" b="1" spc="-70" dirty="0">
                          <a:latin typeface="Verdana" panose="020B0604030504040204" pitchFamily="34" charset="0"/>
                          <a:ea typeface="Verdana" panose="020B0604030504040204" pitchFamily="34" charset="0"/>
                          <a:cs typeface="Verdana" panose="020B0604030504040204" pitchFamily="34" charset="0"/>
                        </a:rPr>
                        <a:t> </a:t>
                      </a:r>
                      <a:r>
                        <a:rPr lang="es-MX" sz="1200" dirty="0">
                          <a:solidFill>
                            <a:schemeClr val="tx1"/>
                          </a:solidFill>
                          <a:effectLst/>
                          <a:latin typeface="Verdana" panose="020B0604030504040204" pitchFamily="34" charset="0"/>
                          <a:ea typeface="Verdana" panose="020B0604030504040204" pitchFamily="34" charset="0"/>
                          <a:cs typeface="Verdana" panose="020B0604030504040204" pitchFamily="34" charset="0"/>
                        </a:rPr>
                        <a:t>Escribe su nombre con diversos propósitos e identifica el de algunos compañeros.</a:t>
                      </a:r>
                      <a:endParaRPr sz="1200" dirty="0">
                        <a:latin typeface="Verdana" panose="020B0604030504040204" pitchFamily="34" charset="0"/>
                        <a:ea typeface="Verdana" panose="020B0604030504040204" pitchFamily="34" charset="0"/>
                        <a:cs typeface="Verdana" panose="020B0604030504040204" pitchFamily="34" charset="0"/>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hMerge="1">
                  <a:txBody>
                    <a:bodyPr/>
                    <a:lstStyle/>
                    <a:p>
                      <a:endParaRPr/>
                    </a:p>
                  </a:txBody>
                  <a:tcPr marL="0" marR="0" marT="0" marB="0"/>
                </a:tc>
                <a:extLst>
                  <a:ext uri="{0D108BD9-81ED-4DB2-BD59-A6C34878D82A}">
                    <a16:rowId xmlns:a16="http://schemas.microsoft.com/office/drawing/2014/main" val="10002"/>
                  </a:ext>
                </a:extLst>
              </a:tr>
              <a:tr h="56134">
                <a:tc gridSpan="2">
                  <a:txBody>
                    <a:bodyPr/>
                    <a:lstStyle/>
                    <a:p>
                      <a:pPr>
                        <a:lnSpc>
                          <a:spcPct val="100000"/>
                        </a:lnSpc>
                      </a:pPr>
                      <a:endParaRPr sz="1200" dirty="0">
                        <a:latin typeface="Verdana" panose="020B0604030504040204" pitchFamily="34" charset="0"/>
                        <a:ea typeface="Verdana" panose="020B0604030504040204" pitchFamily="34" charset="0"/>
                        <a:cs typeface="Verdana" panose="020B0604030504040204" pitchFamily="34" charset="0"/>
                      </a:endParaRPr>
                    </a:p>
                  </a:txBody>
                  <a:tcPr marL="0" marR="0" marT="0" marB="0">
                    <a:lnT w="12700">
                      <a:solidFill>
                        <a:srgbClr val="000000"/>
                      </a:solidFill>
                      <a:prstDash val="solid"/>
                    </a:lnT>
                    <a:lnB w="12700">
                      <a:solidFill>
                        <a:srgbClr val="000000"/>
                      </a:solidFill>
                      <a:prstDash val="solid"/>
                    </a:lnB>
                    <a:solidFill>
                      <a:schemeClr val="bg1"/>
                    </a:solidFill>
                  </a:tcPr>
                </a:tc>
                <a:tc hMerge="1">
                  <a:txBody>
                    <a:bodyPr/>
                    <a:lstStyle/>
                    <a:p>
                      <a:endParaRPr/>
                    </a:p>
                  </a:txBody>
                  <a:tcPr marL="0" marR="0" marT="0" marB="0"/>
                </a:tc>
                <a:extLst>
                  <a:ext uri="{0D108BD9-81ED-4DB2-BD59-A6C34878D82A}">
                    <a16:rowId xmlns:a16="http://schemas.microsoft.com/office/drawing/2014/main" val="10003"/>
                  </a:ext>
                </a:extLst>
              </a:tr>
              <a:tr h="242697">
                <a:tc gridSpan="2">
                  <a:txBody>
                    <a:bodyPr/>
                    <a:lstStyle/>
                    <a:p>
                      <a:pPr marL="59055">
                        <a:lnSpc>
                          <a:spcPct val="100000"/>
                        </a:lnSpc>
                        <a:spcBef>
                          <a:spcPts val="359"/>
                        </a:spcBef>
                      </a:pPr>
                      <a:r>
                        <a:rPr sz="1200" b="1" spc="-90" dirty="0">
                          <a:latin typeface="Verdana" panose="020B0604030504040204" pitchFamily="34" charset="0"/>
                          <a:ea typeface="Verdana" panose="020B0604030504040204" pitchFamily="34" charset="0"/>
                          <a:cs typeface="Verdana" panose="020B0604030504040204" pitchFamily="34" charset="0"/>
                        </a:rPr>
                        <a:t>Indicadores: </a:t>
                      </a:r>
                      <a:r>
                        <a:rPr sz="1200" b="1" spc="-114" dirty="0">
                          <a:latin typeface="Verdana" panose="020B0604030504040204" pitchFamily="34" charset="0"/>
                          <a:ea typeface="Verdana" panose="020B0604030504040204" pitchFamily="34" charset="0"/>
                          <a:cs typeface="Verdana" panose="020B0604030504040204" pitchFamily="34" charset="0"/>
                        </a:rPr>
                        <a:t>(se</a:t>
                      </a:r>
                      <a:r>
                        <a:rPr sz="1200" b="1" spc="-90" dirty="0">
                          <a:latin typeface="Verdana" panose="020B0604030504040204" pitchFamily="34" charset="0"/>
                          <a:ea typeface="Verdana" panose="020B0604030504040204" pitchFamily="34" charset="0"/>
                          <a:cs typeface="Verdana" panose="020B0604030504040204" pitchFamily="34" charset="0"/>
                        </a:rPr>
                        <a:t> </a:t>
                      </a:r>
                      <a:r>
                        <a:rPr sz="1200" b="1" spc="-65" dirty="0">
                          <a:latin typeface="Verdana" panose="020B0604030504040204" pitchFamily="34" charset="0"/>
                          <a:ea typeface="Verdana" panose="020B0604030504040204" pitchFamily="34" charset="0"/>
                          <a:cs typeface="Verdana" panose="020B0604030504040204" pitchFamily="34" charset="0"/>
                        </a:rPr>
                        <a:t>redactan</a:t>
                      </a:r>
                      <a:r>
                        <a:rPr sz="1200" b="1" spc="-50" dirty="0">
                          <a:latin typeface="Verdana" panose="020B0604030504040204" pitchFamily="34" charset="0"/>
                          <a:ea typeface="Verdana" panose="020B0604030504040204" pitchFamily="34" charset="0"/>
                          <a:cs typeface="Verdana" panose="020B0604030504040204" pitchFamily="34" charset="0"/>
                        </a:rPr>
                        <a:t> </a:t>
                      </a:r>
                      <a:r>
                        <a:rPr sz="1200" b="1" spc="-65" dirty="0">
                          <a:latin typeface="Verdana" panose="020B0604030504040204" pitchFamily="34" charset="0"/>
                          <a:ea typeface="Verdana" panose="020B0604030504040204" pitchFamily="34" charset="0"/>
                          <a:cs typeface="Verdana" panose="020B0604030504040204" pitchFamily="34" charset="0"/>
                        </a:rPr>
                        <a:t>en</a:t>
                      </a:r>
                      <a:r>
                        <a:rPr sz="1200" b="1" spc="-75" dirty="0">
                          <a:latin typeface="Verdana" panose="020B0604030504040204" pitchFamily="34" charset="0"/>
                          <a:ea typeface="Verdana" panose="020B0604030504040204" pitchFamily="34" charset="0"/>
                          <a:cs typeface="Verdana" panose="020B0604030504040204" pitchFamily="34" charset="0"/>
                        </a:rPr>
                        <a:t> </a:t>
                      </a:r>
                      <a:r>
                        <a:rPr sz="1200" b="1" spc="-60" dirty="0">
                          <a:latin typeface="Verdana" panose="020B0604030504040204" pitchFamily="34" charset="0"/>
                          <a:ea typeface="Verdana" panose="020B0604030504040204" pitchFamily="34" charset="0"/>
                          <a:cs typeface="Verdana" panose="020B0604030504040204" pitchFamily="34" charset="0"/>
                        </a:rPr>
                        <a:t>base </a:t>
                      </a:r>
                      <a:r>
                        <a:rPr sz="1200" b="1" spc="-65" dirty="0">
                          <a:latin typeface="Verdana" panose="020B0604030504040204" pitchFamily="34" charset="0"/>
                          <a:ea typeface="Verdana" panose="020B0604030504040204" pitchFamily="34" charset="0"/>
                          <a:cs typeface="Verdana" panose="020B0604030504040204" pitchFamily="34" charset="0"/>
                        </a:rPr>
                        <a:t>al</a:t>
                      </a:r>
                      <a:r>
                        <a:rPr sz="1200" b="1" spc="-50" dirty="0">
                          <a:latin typeface="Verdana" panose="020B0604030504040204" pitchFamily="34" charset="0"/>
                          <a:ea typeface="Verdana" panose="020B0604030504040204" pitchFamily="34" charset="0"/>
                          <a:cs typeface="Verdana" panose="020B0604030504040204" pitchFamily="34" charset="0"/>
                        </a:rPr>
                        <a:t> </a:t>
                      </a:r>
                      <a:r>
                        <a:rPr sz="1200" b="1" spc="-80" dirty="0">
                          <a:latin typeface="Verdana" panose="020B0604030504040204" pitchFamily="34" charset="0"/>
                          <a:ea typeface="Verdana" panose="020B0604030504040204" pitchFamily="34" charset="0"/>
                          <a:cs typeface="Verdana" panose="020B0604030504040204" pitchFamily="34" charset="0"/>
                        </a:rPr>
                        <a:t>aprendizaje</a:t>
                      </a:r>
                      <a:r>
                        <a:rPr sz="1200" b="1" spc="-35" dirty="0">
                          <a:latin typeface="Verdana" panose="020B0604030504040204" pitchFamily="34" charset="0"/>
                          <a:ea typeface="Verdana" panose="020B0604030504040204" pitchFamily="34" charset="0"/>
                          <a:cs typeface="Verdana" panose="020B0604030504040204" pitchFamily="34" charset="0"/>
                        </a:rPr>
                        <a:t> </a:t>
                      </a:r>
                      <a:r>
                        <a:rPr sz="1200" b="1" spc="-80" dirty="0">
                          <a:latin typeface="Verdana" panose="020B0604030504040204" pitchFamily="34" charset="0"/>
                          <a:ea typeface="Verdana" panose="020B0604030504040204" pitchFamily="34" charset="0"/>
                          <a:cs typeface="Verdana" panose="020B0604030504040204" pitchFamily="34" charset="0"/>
                        </a:rPr>
                        <a:t>esperado)</a:t>
                      </a:r>
                      <a:endParaRPr sz="1200" dirty="0">
                        <a:latin typeface="Verdana" panose="020B0604030504040204" pitchFamily="34" charset="0"/>
                        <a:ea typeface="Verdana" panose="020B0604030504040204" pitchFamily="34" charset="0"/>
                        <a:cs typeface="Verdana" panose="020B0604030504040204" pitchFamily="34" charset="0"/>
                      </a:endParaRPr>
                    </a:p>
                  </a:txBody>
                  <a:tcPr marL="0" marR="0" marT="45719"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DEEBF7"/>
                    </a:solidFill>
                  </a:tcPr>
                </a:tc>
                <a:tc hMerge="1">
                  <a:txBody>
                    <a:bodyPr/>
                    <a:lstStyle/>
                    <a:p>
                      <a:endParaRPr/>
                    </a:p>
                  </a:txBody>
                  <a:tcPr marL="0" marR="0" marT="0" marB="0"/>
                </a:tc>
                <a:extLst>
                  <a:ext uri="{0D108BD9-81ED-4DB2-BD59-A6C34878D82A}">
                    <a16:rowId xmlns:a16="http://schemas.microsoft.com/office/drawing/2014/main" val="10004"/>
                  </a:ext>
                </a:extLst>
              </a:tr>
              <a:tr h="335533">
                <a:tc gridSpan="2">
                  <a:txBody>
                    <a:bodyPr/>
                    <a:lstStyle/>
                    <a:p>
                      <a:pPr lvl="0"/>
                      <a:r>
                        <a:rPr lang="es-MX" sz="1200" dirty="0">
                          <a:solidFill>
                            <a:schemeClr val="tx1"/>
                          </a:solidFill>
                          <a:effectLst/>
                          <a:latin typeface="Verdana" panose="020B0604030504040204" pitchFamily="34" charset="0"/>
                          <a:ea typeface="Verdana" panose="020B0604030504040204" pitchFamily="34" charset="0"/>
                          <a:cs typeface="Verdana" panose="020B0604030504040204" pitchFamily="34" charset="0"/>
                        </a:rPr>
                        <a:t>Identifica la primer letra de su nombre. </a:t>
                      </a:r>
                    </a:p>
                  </a:txBody>
                  <a:tcPr marL="0" marR="0" marT="2222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hMerge="1">
                  <a:txBody>
                    <a:bodyPr/>
                    <a:lstStyle/>
                    <a:p>
                      <a:endParaRPr/>
                    </a:p>
                  </a:txBody>
                  <a:tcPr marL="0" marR="0" marT="0" marB="0"/>
                </a:tc>
                <a:extLst>
                  <a:ext uri="{0D108BD9-81ED-4DB2-BD59-A6C34878D82A}">
                    <a16:rowId xmlns:a16="http://schemas.microsoft.com/office/drawing/2014/main" val="10005"/>
                  </a:ext>
                </a:extLst>
              </a:tr>
              <a:tr h="304800">
                <a:tc gridSpan="2">
                  <a:txBody>
                    <a:bodyPr/>
                    <a:lstStyle/>
                    <a:p>
                      <a:pPr lvl="0"/>
                      <a:r>
                        <a:rPr lang="es-ES_tradnl" sz="1200" dirty="0">
                          <a:solidFill>
                            <a:schemeClr val="tx1"/>
                          </a:solidFill>
                          <a:effectLst/>
                          <a:latin typeface="Verdana" panose="020B0604030504040204" pitchFamily="34" charset="0"/>
                          <a:ea typeface="Verdana" panose="020B0604030504040204" pitchFamily="34" charset="0"/>
                          <a:cs typeface="Verdana" panose="020B0604030504040204" pitchFamily="34" charset="0"/>
                        </a:rPr>
                        <a:t>Escribe correctamente cada letra de su nombre.</a:t>
                      </a:r>
                      <a:endParaRPr lang="es-MX" sz="1200" dirty="0">
                        <a:solidFill>
                          <a:schemeClr val="tx1"/>
                        </a:solidFill>
                        <a:effectLst/>
                        <a:latin typeface="Verdana" panose="020B0604030504040204" pitchFamily="34" charset="0"/>
                        <a:ea typeface="Verdana" panose="020B0604030504040204" pitchFamily="34" charset="0"/>
                        <a:cs typeface="Verdana" panose="020B0604030504040204" pitchFamily="34" charset="0"/>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hMerge="1">
                  <a:txBody>
                    <a:bodyPr/>
                    <a:lstStyle/>
                    <a:p>
                      <a:endParaRPr/>
                    </a:p>
                  </a:txBody>
                  <a:tcPr marL="0" marR="0" marT="0" marB="0"/>
                </a:tc>
                <a:extLst>
                  <a:ext uri="{0D108BD9-81ED-4DB2-BD59-A6C34878D82A}">
                    <a16:rowId xmlns:a16="http://schemas.microsoft.com/office/drawing/2014/main" val="10006"/>
                  </a:ext>
                </a:extLst>
              </a:tr>
              <a:tr h="304800">
                <a:tc gridSpan="2">
                  <a:txBody>
                    <a:bodyPr/>
                    <a:lstStyle/>
                    <a:p>
                      <a:pPr lvl="0"/>
                      <a:r>
                        <a:rPr lang="es-MX" sz="1200" dirty="0">
                          <a:solidFill>
                            <a:schemeClr val="tx1"/>
                          </a:solidFill>
                          <a:effectLst/>
                          <a:latin typeface="Verdana" panose="020B0604030504040204" pitchFamily="34" charset="0"/>
                          <a:ea typeface="Verdana" panose="020B0604030504040204" pitchFamily="34" charset="0"/>
                          <a:cs typeface="Verdana" panose="020B0604030504040204" pitchFamily="34" charset="0"/>
                        </a:rPr>
                        <a:t>Identifica que letras componen su nombre.</a:t>
                      </a: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cap="flat" cmpd="sng" algn="ctr">
                      <a:solidFill>
                        <a:srgbClr val="000000"/>
                      </a:solidFill>
                      <a:prstDash val="solid"/>
                      <a:round/>
                      <a:headEnd type="none" w="med" len="med"/>
                      <a:tailEnd type="none" w="med" len="med"/>
                    </a:lnB>
                  </a:tcPr>
                </a:tc>
                <a:tc hMerge="1">
                  <a:txBody>
                    <a:bodyPr/>
                    <a:lstStyle/>
                    <a:p>
                      <a:endParaRPr/>
                    </a:p>
                  </a:txBody>
                  <a:tcPr marL="0" marR="0" marT="0" marB="0"/>
                </a:tc>
                <a:extLst>
                  <a:ext uri="{0D108BD9-81ED-4DB2-BD59-A6C34878D82A}">
                    <a16:rowId xmlns:a16="http://schemas.microsoft.com/office/drawing/2014/main" val="10007"/>
                  </a:ext>
                </a:extLst>
              </a:tr>
              <a:tr h="304800">
                <a:tc gridSpan="2">
                  <a:txBody>
                    <a:bodyPr/>
                    <a:lstStyle/>
                    <a:p>
                      <a:pPr lvl="0"/>
                      <a:r>
                        <a:rPr lang="es-MX" sz="1200" dirty="0">
                          <a:solidFill>
                            <a:schemeClr val="tx1"/>
                          </a:solidFill>
                          <a:effectLst/>
                          <a:latin typeface="Verdana" panose="020B0604030504040204" pitchFamily="34" charset="0"/>
                          <a:ea typeface="Verdana" panose="020B0604030504040204" pitchFamily="34" charset="0"/>
                          <a:cs typeface="Verdana" panose="020B0604030504040204" pitchFamily="34" charset="0"/>
                        </a:rPr>
                        <a:t>Relaciona el sonido con la figura de la letra. </a:t>
                      </a: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hMerge="1">
                  <a:txBody>
                    <a:bodyPr/>
                    <a:lstStyle/>
                    <a:p>
                      <a:endParaRPr lang="es-MX"/>
                    </a:p>
                  </a:txBody>
                  <a:tcPr/>
                </a:tc>
                <a:extLst>
                  <a:ext uri="{0D108BD9-81ED-4DB2-BD59-A6C34878D82A}">
                    <a16:rowId xmlns:a16="http://schemas.microsoft.com/office/drawing/2014/main" val="2892156038"/>
                  </a:ext>
                </a:extLst>
              </a:tr>
            </a:tbl>
          </a:graphicData>
        </a:graphic>
      </p:graphicFrame>
      <p:sp>
        <p:nvSpPr>
          <p:cNvPr id="15" name="object 9">
            <a:extLst>
              <a:ext uri="{FF2B5EF4-FFF2-40B4-BE49-F238E27FC236}">
                <a16:creationId xmlns:a16="http://schemas.microsoft.com/office/drawing/2014/main" id="{58D6D068-2166-4A37-94C5-D6CF2AD16AA6}"/>
              </a:ext>
            </a:extLst>
          </p:cNvPr>
          <p:cNvSpPr txBox="1"/>
          <p:nvPr/>
        </p:nvSpPr>
        <p:spPr>
          <a:xfrm>
            <a:off x="189979" y="8008640"/>
            <a:ext cx="6465570" cy="369332"/>
          </a:xfrm>
          <a:prstGeom prst="rect">
            <a:avLst/>
          </a:prstGeom>
          <a:ln w="12700">
            <a:solidFill>
              <a:srgbClr val="000000"/>
            </a:solidFill>
          </a:ln>
        </p:spPr>
        <p:txBody>
          <a:bodyPr vert="horz" wrap="square" lIns="0" tIns="0" rIns="0" bIns="0" rtlCol="0">
            <a:spAutoFit/>
          </a:bodyPr>
          <a:lstStyle/>
          <a:p>
            <a:pPr marL="59055"/>
            <a:r>
              <a:rPr sz="1200" b="1" spc="-140" dirty="0">
                <a:latin typeface="Verdana"/>
                <a:cs typeface="Verdana"/>
              </a:rPr>
              <a:t>D</a:t>
            </a:r>
            <a:r>
              <a:rPr sz="1200" b="1" spc="-95" dirty="0">
                <a:latin typeface="Verdana"/>
                <a:cs typeface="Verdana"/>
              </a:rPr>
              <a:t>e</a:t>
            </a:r>
            <a:r>
              <a:rPr sz="1200" b="1" spc="-90" dirty="0">
                <a:latin typeface="Verdana"/>
                <a:cs typeface="Verdana"/>
              </a:rPr>
              <a:t>s</a:t>
            </a:r>
            <a:r>
              <a:rPr sz="1200" b="1" spc="-70" dirty="0">
                <a:latin typeface="Verdana"/>
                <a:cs typeface="Verdana"/>
              </a:rPr>
              <a:t>c</a:t>
            </a:r>
            <a:r>
              <a:rPr sz="1200" b="1" spc="-65" dirty="0">
                <a:latin typeface="Verdana"/>
                <a:cs typeface="Verdana"/>
              </a:rPr>
              <a:t>r</a:t>
            </a:r>
            <a:r>
              <a:rPr sz="1200" b="1" spc="-70" dirty="0">
                <a:latin typeface="Verdana"/>
                <a:cs typeface="Verdana"/>
              </a:rPr>
              <a:t>ib</a:t>
            </a:r>
            <a:r>
              <a:rPr sz="1200" b="1" spc="-20" dirty="0">
                <a:latin typeface="Verdana"/>
                <a:cs typeface="Verdana"/>
              </a:rPr>
              <a:t>e</a:t>
            </a:r>
            <a:r>
              <a:rPr sz="1200" b="1" spc="-75" dirty="0">
                <a:latin typeface="Verdana"/>
                <a:cs typeface="Verdana"/>
              </a:rPr>
              <a:t> </a:t>
            </a:r>
            <a:r>
              <a:rPr sz="1200" b="1" spc="-60" dirty="0">
                <a:latin typeface="Verdana"/>
                <a:cs typeface="Verdana"/>
              </a:rPr>
              <a:t>el</a:t>
            </a:r>
            <a:r>
              <a:rPr sz="1200" b="1" spc="-80" dirty="0">
                <a:latin typeface="Verdana"/>
                <a:cs typeface="Verdana"/>
              </a:rPr>
              <a:t> </a:t>
            </a:r>
            <a:r>
              <a:rPr sz="1200" b="1" spc="-30" dirty="0">
                <a:latin typeface="Verdana"/>
                <a:cs typeface="Verdana"/>
              </a:rPr>
              <a:t>p</a:t>
            </a:r>
            <a:r>
              <a:rPr sz="1200" b="1" spc="-185" dirty="0">
                <a:latin typeface="Verdana"/>
                <a:cs typeface="Verdana"/>
              </a:rPr>
              <a:t>r</a:t>
            </a:r>
            <a:r>
              <a:rPr sz="1200" b="1" dirty="0">
                <a:latin typeface="Verdana"/>
                <a:cs typeface="Verdana"/>
              </a:rPr>
              <a:t>o</a:t>
            </a:r>
            <a:r>
              <a:rPr sz="1200" b="1" spc="5" dirty="0">
                <a:latin typeface="Verdana"/>
                <a:cs typeface="Verdana"/>
              </a:rPr>
              <a:t>c</a:t>
            </a:r>
            <a:r>
              <a:rPr sz="1200" b="1" spc="-95" dirty="0">
                <a:latin typeface="Verdana"/>
                <a:cs typeface="Verdana"/>
              </a:rPr>
              <a:t>e</a:t>
            </a:r>
            <a:r>
              <a:rPr sz="1200" b="1" spc="-90" dirty="0">
                <a:latin typeface="Verdana"/>
                <a:cs typeface="Verdana"/>
              </a:rPr>
              <a:t>s</a:t>
            </a:r>
            <a:r>
              <a:rPr sz="1200" b="1" spc="-45" dirty="0">
                <a:latin typeface="Verdana"/>
                <a:cs typeface="Verdana"/>
              </a:rPr>
              <a:t>o</a:t>
            </a:r>
            <a:r>
              <a:rPr sz="1200" b="1" spc="-100" dirty="0">
                <a:latin typeface="Verdana"/>
                <a:cs typeface="Verdana"/>
              </a:rPr>
              <a:t> </a:t>
            </a:r>
            <a:r>
              <a:rPr sz="1200" b="1" spc="-30" dirty="0">
                <a:latin typeface="Verdana"/>
                <a:cs typeface="Verdana"/>
              </a:rPr>
              <a:t>d</a:t>
            </a:r>
            <a:r>
              <a:rPr sz="1200" b="1" spc="-85" dirty="0">
                <a:latin typeface="Verdana"/>
                <a:cs typeface="Verdana"/>
              </a:rPr>
              <a:t>e</a:t>
            </a:r>
            <a:r>
              <a:rPr sz="1200" b="1" spc="-45" dirty="0">
                <a:latin typeface="Verdana"/>
                <a:cs typeface="Verdana"/>
              </a:rPr>
              <a:t>l</a:t>
            </a:r>
            <a:r>
              <a:rPr sz="1200" b="1" spc="-100" dirty="0">
                <a:latin typeface="Verdana"/>
                <a:cs typeface="Verdana"/>
              </a:rPr>
              <a:t> </a:t>
            </a:r>
            <a:r>
              <a:rPr sz="1200" b="1" spc="-25" dirty="0" err="1">
                <a:latin typeface="Verdana"/>
                <a:cs typeface="Verdana"/>
              </a:rPr>
              <a:t>a</a:t>
            </a:r>
            <a:r>
              <a:rPr sz="1200" b="1" spc="-70" dirty="0" err="1">
                <a:latin typeface="Verdana"/>
                <a:cs typeface="Verdana"/>
              </a:rPr>
              <a:t>l</a:t>
            </a:r>
            <a:r>
              <a:rPr sz="1200" b="1" spc="-155" dirty="0" err="1">
                <a:latin typeface="Verdana"/>
                <a:cs typeface="Verdana"/>
              </a:rPr>
              <a:t>u</a:t>
            </a:r>
            <a:r>
              <a:rPr sz="1200" b="1" spc="-130" dirty="0" err="1">
                <a:latin typeface="Verdana"/>
                <a:cs typeface="Verdana"/>
              </a:rPr>
              <a:t>m</a:t>
            </a:r>
            <a:r>
              <a:rPr sz="1200" b="1" spc="-120" dirty="0" err="1">
                <a:latin typeface="Verdana"/>
                <a:cs typeface="Verdana"/>
              </a:rPr>
              <a:t>n</a:t>
            </a:r>
            <a:r>
              <a:rPr sz="1200" b="1" spc="-40" dirty="0" err="1">
                <a:latin typeface="Verdana"/>
                <a:cs typeface="Verdana"/>
              </a:rPr>
              <a:t>o</a:t>
            </a:r>
            <a:r>
              <a:rPr sz="1200" b="1" spc="-125" dirty="0">
                <a:latin typeface="Verdana"/>
                <a:cs typeface="Verdana"/>
              </a:rPr>
              <a:t>:</a:t>
            </a:r>
            <a:r>
              <a:rPr lang="es-ES_tradnl" sz="1200" b="1" spc="-125" dirty="0">
                <a:latin typeface="Verdana"/>
                <a:cs typeface="Verdana"/>
              </a:rPr>
              <a:t> </a:t>
            </a:r>
            <a:r>
              <a:rPr lang="es-ES_tradnl" sz="1200" spc="-120" dirty="0">
                <a:latin typeface="Verdana"/>
                <a:cs typeface="Verdana"/>
              </a:rPr>
              <a:t>No logra identificar la inicial de su nombre, escribe su nombre con facilidad pero confunde la letra Y con la T. </a:t>
            </a:r>
            <a:endParaRPr sz="1200" dirty="0">
              <a:latin typeface="Verdana"/>
              <a:cs typeface="Verdana"/>
            </a:endParaRPr>
          </a:p>
        </p:txBody>
      </p:sp>
      <p:sp>
        <p:nvSpPr>
          <p:cNvPr id="16" name="object 10">
            <a:extLst>
              <a:ext uri="{FF2B5EF4-FFF2-40B4-BE49-F238E27FC236}">
                <a16:creationId xmlns:a16="http://schemas.microsoft.com/office/drawing/2014/main" id="{B7549E6E-ABD5-4F0A-842C-10BDC166AD3D}"/>
              </a:ext>
            </a:extLst>
          </p:cNvPr>
          <p:cNvSpPr txBox="1"/>
          <p:nvPr/>
        </p:nvSpPr>
        <p:spPr>
          <a:xfrm>
            <a:off x="189979" y="8574128"/>
            <a:ext cx="6465570" cy="369332"/>
          </a:xfrm>
          <a:prstGeom prst="rect">
            <a:avLst/>
          </a:prstGeom>
          <a:ln w="12700">
            <a:solidFill>
              <a:srgbClr val="000000"/>
            </a:solidFill>
          </a:ln>
        </p:spPr>
        <p:txBody>
          <a:bodyPr vert="horz" wrap="square" lIns="0" tIns="0" rIns="0" bIns="0" rtlCol="0">
            <a:spAutoFit/>
          </a:bodyPr>
          <a:lstStyle/>
          <a:p>
            <a:pPr marL="59055"/>
            <a:r>
              <a:rPr sz="1200" b="1" spc="65" dirty="0">
                <a:latin typeface="Verdana"/>
                <a:cs typeface="Verdana"/>
              </a:rPr>
              <a:t>C</a:t>
            </a:r>
            <a:r>
              <a:rPr sz="1200" b="1" spc="-35" dirty="0">
                <a:latin typeface="Verdana"/>
                <a:cs typeface="Verdana"/>
              </a:rPr>
              <a:t>l</a:t>
            </a:r>
            <a:r>
              <a:rPr sz="1200" b="1" spc="-90" dirty="0">
                <a:latin typeface="Verdana"/>
                <a:cs typeface="Verdana"/>
              </a:rPr>
              <a:t>a</a:t>
            </a:r>
            <a:r>
              <a:rPr sz="1200" b="1" spc="-165" dirty="0">
                <a:latin typeface="Verdana"/>
                <a:cs typeface="Verdana"/>
              </a:rPr>
              <a:t>s</a:t>
            </a:r>
            <a:r>
              <a:rPr sz="1200" b="1" spc="-20" dirty="0">
                <a:latin typeface="Verdana"/>
                <a:cs typeface="Verdana"/>
              </a:rPr>
              <a:t>e</a:t>
            </a:r>
            <a:r>
              <a:rPr sz="1200" b="1" spc="-80" dirty="0">
                <a:latin typeface="Verdana"/>
                <a:cs typeface="Verdana"/>
              </a:rPr>
              <a:t> </a:t>
            </a:r>
            <a:r>
              <a:rPr sz="1200" b="1" spc="-145" dirty="0">
                <a:latin typeface="Verdana"/>
                <a:cs typeface="Verdana"/>
              </a:rPr>
              <a:t>z</a:t>
            </a:r>
            <a:r>
              <a:rPr sz="1200" b="1" spc="-50" dirty="0">
                <a:latin typeface="Verdana"/>
                <a:cs typeface="Verdana"/>
              </a:rPr>
              <a:t>o</a:t>
            </a:r>
            <a:r>
              <a:rPr sz="1200" b="1" spc="-45" dirty="0">
                <a:latin typeface="Verdana"/>
                <a:cs typeface="Verdana"/>
              </a:rPr>
              <a:t>o</a:t>
            </a:r>
            <a:r>
              <a:rPr sz="1200" b="1" spc="-125" dirty="0">
                <a:latin typeface="Verdana"/>
                <a:cs typeface="Verdana"/>
              </a:rPr>
              <a:t>m:</a:t>
            </a:r>
            <a:r>
              <a:rPr lang="es-MX" sz="1200" b="1" spc="-125" dirty="0">
                <a:latin typeface="Verdana"/>
                <a:cs typeface="Verdana"/>
              </a:rPr>
              <a:t> </a:t>
            </a:r>
            <a:r>
              <a:rPr lang="es-ES_tradnl" sz="1200" spc="-120" dirty="0">
                <a:latin typeface="Verdana"/>
                <a:cs typeface="Verdana"/>
              </a:rPr>
              <a:t>Participa activamente en las actividades que se le presentan en el diagnostico individual.</a:t>
            </a:r>
            <a:endParaRPr sz="1200" dirty="0">
              <a:latin typeface="Verdana"/>
              <a:cs typeface="Verdana"/>
            </a:endParaRPr>
          </a:p>
        </p:txBody>
      </p:sp>
      <p:sp>
        <p:nvSpPr>
          <p:cNvPr id="17" name="object 4">
            <a:extLst>
              <a:ext uri="{FF2B5EF4-FFF2-40B4-BE49-F238E27FC236}">
                <a16:creationId xmlns:a16="http://schemas.microsoft.com/office/drawing/2014/main" id="{CCD70CEF-37A9-4D53-9E86-CE2806C7A77C}"/>
              </a:ext>
            </a:extLst>
          </p:cNvPr>
          <p:cNvSpPr txBox="1"/>
          <p:nvPr/>
        </p:nvSpPr>
        <p:spPr>
          <a:xfrm>
            <a:off x="3386669" y="1043027"/>
            <a:ext cx="3174365" cy="442429"/>
          </a:xfrm>
          <a:prstGeom prst="rect">
            <a:avLst/>
          </a:prstGeom>
        </p:spPr>
        <p:txBody>
          <a:bodyPr vert="horz" wrap="square" lIns="0" tIns="11430" rIns="0" bIns="0" rtlCol="0">
            <a:spAutoFit/>
          </a:bodyPr>
          <a:lstStyle/>
          <a:p>
            <a:pPr marL="12700" algn="ctr">
              <a:lnSpc>
                <a:spcPct val="100000"/>
              </a:lnSpc>
              <a:spcBef>
                <a:spcPts val="90"/>
              </a:spcBef>
            </a:pPr>
            <a:r>
              <a:rPr sz="1400" spc="-30" dirty="0">
                <a:highlight>
                  <a:srgbClr val="FF0000"/>
                </a:highlight>
                <a:latin typeface="Trebuchet MS"/>
                <a:cs typeface="Trebuchet MS"/>
              </a:rPr>
              <a:t>Fecha:</a:t>
            </a:r>
            <a:r>
              <a:rPr sz="1400" spc="50" dirty="0">
                <a:highlight>
                  <a:srgbClr val="FF0000"/>
                </a:highlight>
                <a:latin typeface="Trebuchet MS"/>
                <a:cs typeface="Trebuchet MS"/>
              </a:rPr>
              <a:t> </a:t>
            </a:r>
            <a:r>
              <a:rPr sz="1400" spc="125" dirty="0">
                <a:highlight>
                  <a:srgbClr val="FF0000"/>
                </a:highlight>
                <a:latin typeface="Trebuchet MS"/>
                <a:cs typeface="Trebuchet MS"/>
              </a:rPr>
              <a:t>semana</a:t>
            </a:r>
            <a:r>
              <a:rPr sz="1400" spc="45" dirty="0">
                <a:highlight>
                  <a:srgbClr val="FF0000"/>
                </a:highlight>
                <a:latin typeface="Trebuchet MS"/>
                <a:cs typeface="Trebuchet MS"/>
              </a:rPr>
              <a:t> </a:t>
            </a:r>
            <a:r>
              <a:rPr sz="1400" spc="-15" dirty="0">
                <a:highlight>
                  <a:srgbClr val="FF0000"/>
                </a:highlight>
                <a:latin typeface="Trebuchet MS"/>
                <a:cs typeface="Trebuchet MS"/>
              </a:rPr>
              <a:t>del</a:t>
            </a:r>
            <a:r>
              <a:rPr sz="1400" spc="15" dirty="0">
                <a:highlight>
                  <a:srgbClr val="FF0000"/>
                </a:highlight>
                <a:latin typeface="Trebuchet MS"/>
                <a:cs typeface="Trebuchet MS"/>
              </a:rPr>
              <a:t> </a:t>
            </a:r>
            <a:r>
              <a:rPr lang="es-MX" sz="1400" spc="25" dirty="0">
                <a:highlight>
                  <a:srgbClr val="FF0000"/>
                </a:highlight>
                <a:latin typeface="Trebuchet MS"/>
                <a:cs typeface="Trebuchet MS"/>
              </a:rPr>
              <a:t>06 al 10 de septiembre del 2021</a:t>
            </a:r>
            <a:endParaRPr sz="1400" dirty="0">
              <a:highlight>
                <a:srgbClr val="FF0000"/>
              </a:highlight>
              <a:latin typeface="Trebuchet MS"/>
              <a:cs typeface="Trebuchet MS"/>
            </a:endParaRPr>
          </a:p>
        </p:txBody>
      </p:sp>
    </p:spTree>
    <p:extLst>
      <p:ext uri="{BB962C8B-B14F-4D97-AF65-F5344CB8AC3E}">
        <p14:creationId xmlns:p14="http://schemas.microsoft.com/office/powerpoint/2010/main" val="262689183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11430" rIns="0" bIns="0" rtlCol="0">
            <a:spAutoFit/>
          </a:bodyPr>
          <a:lstStyle/>
          <a:p>
            <a:pPr marL="285115">
              <a:lnSpc>
                <a:spcPct val="100000"/>
              </a:lnSpc>
              <a:spcBef>
                <a:spcPts val="90"/>
              </a:spcBef>
            </a:pPr>
            <a:r>
              <a:rPr spc="-10" dirty="0"/>
              <a:t>EVALUACIÓN</a:t>
            </a:r>
            <a:r>
              <a:rPr spc="20" dirty="0"/>
              <a:t> </a:t>
            </a:r>
            <a:r>
              <a:rPr spc="25" dirty="0"/>
              <a:t>CONTINUA</a:t>
            </a:r>
          </a:p>
        </p:txBody>
      </p:sp>
      <p:sp>
        <p:nvSpPr>
          <p:cNvPr id="3" name="object 3"/>
          <p:cNvSpPr txBox="1"/>
          <p:nvPr/>
        </p:nvSpPr>
        <p:spPr>
          <a:xfrm>
            <a:off x="457200" y="983861"/>
            <a:ext cx="2621484" cy="442429"/>
          </a:xfrm>
          <a:prstGeom prst="rect">
            <a:avLst/>
          </a:prstGeom>
        </p:spPr>
        <p:txBody>
          <a:bodyPr vert="horz" wrap="square" lIns="0" tIns="11430" rIns="0" bIns="0" rtlCol="0">
            <a:spAutoFit/>
          </a:bodyPr>
          <a:lstStyle/>
          <a:p>
            <a:pPr marL="12700">
              <a:lnSpc>
                <a:spcPct val="100000"/>
              </a:lnSpc>
              <a:spcBef>
                <a:spcPts val="90"/>
              </a:spcBef>
              <a:tabLst>
                <a:tab pos="927100" algn="l"/>
              </a:tabLst>
            </a:pPr>
            <a:r>
              <a:rPr sz="1400" spc="130" dirty="0">
                <a:latin typeface="Trebuchet MS" panose="020B0603020202020204" pitchFamily="34" charset="0"/>
                <a:cs typeface="Trebuchet MS"/>
              </a:rPr>
              <a:t>A</a:t>
            </a:r>
            <a:r>
              <a:rPr sz="1400" spc="85" dirty="0">
                <a:latin typeface="Trebuchet MS" panose="020B0603020202020204" pitchFamily="34" charset="0"/>
                <a:cs typeface="Trebuchet MS"/>
              </a:rPr>
              <a:t>l</a:t>
            </a:r>
            <a:r>
              <a:rPr sz="1400" spc="95" dirty="0">
                <a:latin typeface="Trebuchet MS" panose="020B0603020202020204" pitchFamily="34" charset="0"/>
                <a:cs typeface="Trebuchet MS"/>
              </a:rPr>
              <a:t>u</a:t>
            </a:r>
            <a:r>
              <a:rPr lang="es-MX" sz="1400" spc="345" dirty="0">
                <a:latin typeface="Trebuchet MS" panose="020B0603020202020204" pitchFamily="34" charset="0"/>
                <a:cs typeface="Trebuchet MS"/>
              </a:rPr>
              <a:t>m</a:t>
            </a:r>
            <a:r>
              <a:rPr sz="1400" spc="235" dirty="0">
                <a:latin typeface="Trebuchet MS" panose="020B0603020202020204" pitchFamily="34" charset="0"/>
                <a:cs typeface="Trebuchet MS"/>
              </a:rPr>
              <a:t>n</a:t>
            </a:r>
            <a:r>
              <a:rPr sz="1400" spc="-110" dirty="0">
                <a:latin typeface="Trebuchet MS" panose="020B0603020202020204" pitchFamily="34" charset="0"/>
                <a:cs typeface="Trebuchet MS"/>
              </a:rPr>
              <a:t>o</a:t>
            </a:r>
            <a:r>
              <a:rPr sz="1400" spc="-60" dirty="0">
                <a:latin typeface="Trebuchet MS" panose="020B0603020202020204" pitchFamily="34" charset="0"/>
                <a:cs typeface="Trebuchet MS"/>
              </a:rPr>
              <a:t>:</a:t>
            </a:r>
            <a:r>
              <a:rPr lang="es-MX" sz="1400" spc="-60" dirty="0">
                <a:latin typeface="Trebuchet MS" panose="020B0603020202020204" pitchFamily="34" charset="0"/>
                <a:cs typeface="Trebuchet MS"/>
              </a:rPr>
              <a:t> </a:t>
            </a:r>
            <a:r>
              <a:rPr lang="es-MX" sz="1400" spc="-60" dirty="0">
                <a:latin typeface="Trebuchet MS" panose="020B0603020202020204" pitchFamily="34" charset="0"/>
                <a:cs typeface="Times New Roman" panose="02020603050405020304" pitchFamily="18" charset="0"/>
              </a:rPr>
              <a:t>L</a:t>
            </a:r>
            <a:r>
              <a:rPr lang="es-MX" sz="1400" dirty="0">
                <a:effectLst/>
                <a:latin typeface="Trebuchet MS" panose="020B0603020202020204" pitchFamily="34" charset="0"/>
                <a:ea typeface="Calibri" panose="020F0502020204030204" pitchFamily="34" charset="0"/>
                <a:cs typeface="Times New Roman" panose="02020603050405020304" pitchFamily="18" charset="0"/>
              </a:rPr>
              <a:t>orenzana </a:t>
            </a:r>
            <a:r>
              <a:rPr lang="es-MX" sz="1400" dirty="0">
                <a:latin typeface="Trebuchet MS" panose="020B0603020202020204" pitchFamily="34" charset="0"/>
                <a:ea typeface="Calibri" panose="020F0502020204030204" pitchFamily="34" charset="0"/>
                <a:cs typeface="Times New Roman" panose="02020603050405020304" pitchFamily="18" charset="0"/>
              </a:rPr>
              <a:t>E</a:t>
            </a:r>
            <a:r>
              <a:rPr lang="es-MX" sz="1400" dirty="0">
                <a:effectLst/>
                <a:latin typeface="Trebuchet MS" panose="020B0603020202020204" pitchFamily="34" charset="0"/>
                <a:ea typeface="Calibri" panose="020F0502020204030204" pitchFamily="34" charset="0"/>
                <a:cs typeface="Times New Roman" panose="02020603050405020304" pitchFamily="18" charset="0"/>
              </a:rPr>
              <a:t>lizalde </a:t>
            </a:r>
            <a:r>
              <a:rPr lang="es-MX" sz="1400" dirty="0">
                <a:latin typeface="Trebuchet MS" panose="020B0603020202020204" pitchFamily="34" charset="0"/>
                <a:ea typeface="Calibri" panose="020F0502020204030204" pitchFamily="34" charset="0"/>
                <a:cs typeface="Times New Roman" panose="02020603050405020304" pitchFamily="18" charset="0"/>
              </a:rPr>
              <a:t>R</a:t>
            </a:r>
            <a:r>
              <a:rPr lang="es-MX" sz="1400" dirty="0">
                <a:effectLst/>
                <a:latin typeface="Trebuchet MS" panose="020B0603020202020204" pitchFamily="34" charset="0"/>
                <a:ea typeface="Calibri" panose="020F0502020204030204" pitchFamily="34" charset="0"/>
                <a:cs typeface="Times New Roman" panose="02020603050405020304" pitchFamily="18" charset="0"/>
              </a:rPr>
              <a:t>enata </a:t>
            </a:r>
            <a:r>
              <a:rPr lang="es-MX" sz="1400" dirty="0" err="1">
                <a:latin typeface="Trebuchet MS" panose="020B0603020202020204" pitchFamily="34" charset="0"/>
                <a:ea typeface="Calibri" panose="020F0502020204030204" pitchFamily="34" charset="0"/>
                <a:cs typeface="Times New Roman" panose="02020603050405020304" pitchFamily="18" charset="0"/>
              </a:rPr>
              <a:t>S</a:t>
            </a:r>
            <a:r>
              <a:rPr lang="es-MX" sz="1400" dirty="0" err="1">
                <a:effectLst/>
                <a:latin typeface="Trebuchet MS" panose="020B0603020202020204" pitchFamily="34" charset="0"/>
                <a:ea typeface="Calibri" panose="020F0502020204030204" pitchFamily="34" charset="0"/>
                <a:cs typeface="Times New Roman" panose="02020603050405020304" pitchFamily="18" charset="0"/>
              </a:rPr>
              <a:t>amary</a:t>
            </a:r>
            <a:endParaRPr sz="1400" dirty="0">
              <a:latin typeface="Trebuchet MS" panose="020B0603020202020204" pitchFamily="34" charset="0"/>
              <a:cs typeface="Trebuchet MS"/>
            </a:endParaRPr>
          </a:p>
        </p:txBody>
      </p:sp>
      <p:sp>
        <p:nvSpPr>
          <p:cNvPr id="7" name="object 7"/>
          <p:cNvSpPr txBox="1"/>
          <p:nvPr/>
        </p:nvSpPr>
        <p:spPr>
          <a:xfrm>
            <a:off x="189979" y="4110335"/>
            <a:ext cx="6465570" cy="553998"/>
          </a:xfrm>
          <a:prstGeom prst="rect">
            <a:avLst/>
          </a:prstGeom>
          <a:ln w="12700">
            <a:solidFill>
              <a:srgbClr val="000000"/>
            </a:solidFill>
          </a:ln>
        </p:spPr>
        <p:txBody>
          <a:bodyPr vert="horz" wrap="square" lIns="0" tIns="0" rIns="0" bIns="0" rtlCol="0">
            <a:spAutoFit/>
          </a:bodyPr>
          <a:lstStyle/>
          <a:p>
            <a:pPr marL="59055"/>
            <a:r>
              <a:rPr sz="1200" b="1" spc="-140" dirty="0">
                <a:latin typeface="Verdana"/>
                <a:cs typeface="Verdana"/>
              </a:rPr>
              <a:t>D</a:t>
            </a:r>
            <a:r>
              <a:rPr sz="1200" b="1" spc="-95" dirty="0">
                <a:latin typeface="Verdana"/>
                <a:cs typeface="Verdana"/>
              </a:rPr>
              <a:t>es</a:t>
            </a:r>
            <a:r>
              <a:rPr sz="1200" b="1" spc="-70" dirty="0">
                <a:latin typeface="Verdana"/>
                <a:cs typeface="Verdana"/>
              </a:rPr>
              <a:t>cr</a:t>
            </a:r>
            <a:r>
              <a:rPr sz="1200" b="1" spc="-50" dirty="0">
                <a:latin typeface="Verdana"/>
                <a:cs typeface="Verdana"/>
              </a:rPr>
              <a:t>ibe</a:t>
            </a:r>
            <a:r>
              <a:rPr sz="1200" b="1" spc="-75" dirty="0">
                <a:latin typeface="Verdana"/>
                <a:cs typeface="Verdana"/>
              </a:rPr>
              <a:t> </a:t>
            </a:r>
            <a:r>
              <a:rPr sz="1200" b="1" spc="-60" dirty="0">
                <a:latin typeface="Verdana"/>
                <a:cs typeface="Verdana"/>
              </a:rPr>
              <a:t>el</a:t>
            </a:r>
            <a:r>
              <a:rPr sz="1200" b="1" spc="-80" dirty="0">
                <a:latin typeface="Verdana"/>
                <a:cs typeface="Verdana"/>
              </a:rPr>
              <a:t> </a:t>
            </a:r>
            <a:r>
              <a:rPr sz="1200" b="1" spc="-35" dirty="0">
                <a:latin typeface="Verdana"/>
                <a:cs typeface="Verdana"/>
              </a:rPr>
              <a:t>p</a:t>
            </a:r>
            <a:r>
              <a:rPr sz="1200" b="1" spc="-190" dirty="0">
                <a:latin typeface="Verdana"/>
                <a:cs typeface="Verdana"/>
              </a:rPr>
              <a:t>r</a:t>
            </a:r>
            <a:r>
              <a:rPr sz="1200" b="1" spc="-5" dirty="0">
                <a:latin typeface="Verdana"/>
                <a:cs typeface="Verdana"/>
              </a:rPr>
              <a:t>oc</a:t>
            </a:r>
            <a:r>
              <a:rPr sz="1200" b="1" dirty="0">
                <a:latin typeface="Verdana"/>
                <a:cs typeface="Verdana"/>
              </a:rPr>
              <a:t>e</a:t>
            </a:r>
            <a:r>
              <a:rPr sz="1200" b="1" spc="-165" dirty="0">
                <a:latin typeface="Verdana"/>
                <a:cs typeface="Verdana"/>
              </a:rPr>
              <a:t>s</a:t>
            </a:r>
            <a:r>
              <a:rPr sz="1200" b="1" spc="-40" dirty="0">
                <a:latin typeface="Verdana"/>
                <a:cs typeface="Verdana"/>
              </a:rPr>
              <a:t>o</a:t>
            </a:r>
            <a:r>
              <a:rPr sz="1200" b="1" spc="-100" dirty="0">
                <a:latin typeface="Verdana"/>
                <a:cs typeface="Verdana"/>
              </a:rPr>
              <a:t> </a:t>
            </a:r>
            <a:r>
              <a:rPr sz="1200" b="1" spc="-35" dirty="0">
                <a:latin typeface="Verdana"/>
                <a:cs typeface="Verdana"/>
              </a:rPr>
              <a:t>d</a:t>
            </a:r>
            <a:r>
              <a:rPr sz="1200" b="1" spc="-85" dirty="0">
                <a:latin typeface="Verdana"/>
                <a:cs typeface="Verdana"/>
              </a:rPr>
              <a:t>e</a:t>
            </a:r>
            <a:r>
              <a:rPr sz="1200" b="1" spc="-40" dirty="0">
                <a:latin typeface="Verdana"/>
                <a:cs typeface="Verdana"/>
              </a:rPr>
              <a:t>l</a:t>
            </a:r>
            <a:r>
              <a:rPr sz="1200" b="1" spc="-105" dirty="0">
                <a:latin typeface="Verdana"/>
                <a:cs typeface="Verdana"/>
              </a:rPr>
              <a:t> </a:t>
            </a:r>
            <a:r>
              <a:rPr sz="1200" b="1" spc="-25" dirty="0" err="1">
                <a:latin typeface="Verdana"/>
                <a:cs typeface="Verdana"/>
              </a:rPr>
              <a:t>a</a:t>
            </a:r>
            <a:r>
              <a:rPr sz="1200" b="1" spc="-70" dirty="0" err="1">
                <a:latin typeface="Verdana"/>
                <a:cs typeface="Verdana"/>
              </a:rPr>
              <a:t>l</a:t>
            </a:r>
            <a:r>
              <a:rPr sz="1200" b="1" spc="-150" dirty="0" err="1">
                <a:latin typeface="Verdana"/>
                <a:cs typeface="Verdana"/>
              </a:rPr>
              <a:t>u</a:t>
            </a:r>
            <a:r>
              <a:rPr sz="1200" b="1" spc="-125" dirty="0" err="1">
                <a:latin typeface="Verdana"/>
                <a:cs typeface="Verdana"/>
              </a:rPr>
              <a:t>m</a:t>
            </a:r>
            <a:r>
              <a:rPr sz="1200" b="1" spc="-120" dirty="0" err="1">
                <a:latin typeface="Verdana"/>
                <a:cs typeface="Verdana"/>
              </a:rPr>
              <a:t>n</a:t>
            </a:r>
            <a:r>
              <a:rPr sz="1200" b="1" spc="-40" dirty="0" err="1">
                <a:latin typeface="Verdana"/>
                <a:cs typeface="Verdana"/>
              </a:rPr>
              <a:t>o</a:t>
            </a:r>
            <a:r>
              <a:rPr sz="1200" b="1" spc="-120" dirty="0">
                <a:latin typeface="Verdana"/>
                <a:cs typeface="Verdana"/>
              </a:rPr>
              <a:t>:</a:t>
            </a:r>
            <a:r>
              <a:rPr lang="es-MX" sz="1200" b="1" spc="-120" dirty="0">
                <a:latin typeface="Verdana"/>
                <a:cs typeface="Verdana"/>
              </a:rPr>
              <a:t> </a:t>
            </a:r>
            <a:r>
              <a:rPr lang="es-MX" sz="1200" spc="-120" dirty="0">
                <a:latin typeface="Verdana"/>
                <a:cs typeface="Verdana"/>
              </a:rPr>
              <a:t>Cuenta los elementos de las colecciones, e identifica fácilmente cual es la que tiene mayor cantidad de elementos, escribe a cada colección el numero de total de elementos que tiene, cuenta por sí sola hasta el número 16 y con ayuda al 20.</a:t>
            </a:r>
            <a:endParaRPr sz="1200" dirty="0">
              <a:latin typeface="Verdana"/>
              <a:cs typeface="Verdana"/>
            </a:endParaRPr>
          </a:p>
        </p:txBody>
      </p:sp>
      <p:graphicFrame>
        <p:nvGraphicFramePr>
          <p:cNvPr id="11" name="object 5">
            <a:extLst>
              <a:ext uri="{FF2B5EF4-FFF2-40B4-BE49-F238E27FC236}">
                <a16:creationId xmlns:a16="http://schemas.microsoft.com/office/drawing/2014/main" id="{00D6332A-5BC0-4833-A66C-3E544B5447F7}"/>
              </a:ext>
            </a:extLst>
          </p:cNvPr>
          <p:cNvGraphicFramePr>
            <a:graphicFrameLocks noGrp="1"/>
          </p:cNvGraphicFramePr>
          <p:nvPr>
            <p:extLst>
              <p:ext uri="{D42A27DB-BD31-4B8C-83A1-F6EECF244321}">
                <p14:modId xmlns:p14="http://schemas.microsoft.com/office/powerpoint/2010/main" val="2322105372"/>
              </p:ext>
            </p:extLst>
          </p:nvPr>
        </p:nvGraphicFramePr>
        <p:xfrm>
          <a:off x="189979" y="1540138"/>
          <a:ext cx="6465570" cy="1019085"/>
        </p:xfrm>
        <a:graphic>
          <a:graphicData uri="http://schemas.openxmlformats.org/drawingml/2006/table">
            <a:tbl>
              <a:tblPr firstRow="1" bandRow="1">
                <a:tableStyleId>{2D5ABB26-0587-4C30-8999-92F81FD0307C}</a:tableStyleId>
              </a:tblPr>
              <a:tblGrid>
                <a:gridCol w="3030220">
                  <a:extLst>
                    <a:ext uri="{9D8B030D-6E8A-4147-A177-3AD203B41FA5}">
                      <a16:colId xmlns:a16="http://schemas.microsoft.com/office/drawing/2014/main" val="20000"/>
                    </a:ext>
                  </a:extLst>
                </a:gridCol>
                <a:gridCol w="3435350">
                  <a:extLst>
                    <a:ext uri="{9D8B030D-6E8A-4147-A177-3AD203B41FA5}">
                      <a16:colId xmlns:a16="http://schemas.microsoft.com/office/drawing/2014/main" val="20001"/>
                    </a:ext>
                  </a:extLst>
                </a:gridCol>
              </a:tblGrid>
              <a:tr h="186478">
                <a:tc gridSpan="2">
                  <a:txBody>
                    <a:bodyPr/>
                    <a:lstStyle/>
                    <a:p>
                      <a:pPr marL="58419">
                        <a:lnSpc>
                          <a:spcPts val="1080"/>
                        </a:lnSpc>
                      </a:pPr>
                      <a:r>
                        <a:rPr sz="1200" b="1" spc="-35" dirty="0">
                          <a:latin typeface="Verdana"/>
                          <a:cs typeface="Verdana"/>
                        </a:rPr>
                        <a:t>Campo</a:t>
                      </a:r>
                      <a:r>
                        <a:rPr sz="1200" b="1" spc="-70" dirty="0">
                          <a:latin typeface="Verdana"/>
                          <a:cs typeface="Verdana"/>
                        </a:rPr>
                        <a:t> </a:t>
                      </a:r>
                      <a:r>
                        <a:rPr sz="1200" b="1" spc="-100" dirty="0">
                          <a:latin typeface="Verdana"/>
                          <a:cs typeface="Verdana"/>
                        </a:rPr>
                        <a:t>formativo/área</a:t>
                      </a:r>
                      <a:r>
                        <a:rPr sz="1200" b="1" spc="-85" dirty="0">
                          <a:latin typeface="Verdana"/>
                          <a:cs typeface="Verdana"/>
                        </a:rPr>
                        <a:t> </a:t>
                      </a:r>
                      <a:r>
                        <a:rPr sz="1200" b="1" spc="-25" dirty="0">
                          <a:latin typeface="Verdana"/>
                          <a:cs typeface="Verdana"/>
                        </a:rPr>
                        <a:t>de</a:t>
                      </a:r>
                      <a:r>
                        <a:rPr sz="1200" b="1" spc="-75" dirty="0">
                          <a:latin typeface="Verdana"/>
                          <a:cs typeface="Verdana"/>
                        </a:rPr>
                        <a:t> </a:t>
                      </a:r>
                      <a:r>
                        <a:rPr sz="1200" b="1" spc="-95" dirty="0" err="1">
                          <a:latin typeface="Verdana"/>
                          <a:cs typeface="Verdana"/>
                        </a:rPr>
                        <a:t>desarrollo</a:t>
                      </a:r>
                      <a:r>
                        <a:rPr lang="es-MX" sz="1200" b="1" spc="-95" dirty="0">
                          <a:latin typeface="Verdana"/>
                          <a:cs typeface="Verdana"/>
                        </a:rPr>
                        <a:t>: </a:t>
                      </a:r>
                      <a:r>
                        <a:rPr lang="es-MX" sz="1200" b="0" spc="-95" dirty="0">
                          <a:latin typeface="Verdana"/>
                          <a:cs typeface="Verdana"/>
                        </a:rPr>
                        <a:t>Pensamiento matemático</a:t>
                      </a:r>
                      <a:endParaRPr sz="1200" dirty="0">
                        <a:latin typeface="Verdana"/>
                        <a:cs typeface="Verdana"/>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DEEBF7"/>
                    </a:solidFill>
                  </a:tcPr>
                </a:tc>
                <a:tc hMerge="1">
                  <a:txBody>
                    <a:bodyPr/>
                    <a:lstStyle/>
                    <a:p>
                      <a:endParaRPr/>
                    </a:p>
                  </a:txBody>
                  <a:tcPr marL="0" marR="0" marT="0" marB="0"/>
                </a:tc>
                <a:extLst>
                  <a:ext uri="{0D108BD9-81ED-4DB2-BD59-A6C34878D82A}">
                    <a16:rowId xmlns:a16="http://schemas.microsoft.com/office/drawing/2014/main" val="10000"/>
                  </a:ext>
                </a:extLst>
              </a:tr>
              <a:tr h="378960">
                <a:tc>
                  <a:txBody>
                    <a:bodyPr/>
                    <a:lstStyle/>
                    <a:p>
                      <a:pPr marL="458470">
                        <a:lnSpc>
                          <a:spcPts val="1165"/>
                        </a:lnSpc>
                      </a:pPr>
                      <a:r>
                        <a:rPr sz="1200" b="1" spc="-10" dirty="0">
                          <a:latin typeface="Verdana"/>
                          <a:cs typeface="Verdana"/>
                        </a:rPr>
                        <a:t>Or</a:t>
                      </a:r>
                      <a:r>
                        <a:rPr sz="1200" b="1" spc="5" dirty="0">
                          <a:latin typeface="Verdana"/>
                          <a:cs typeface="Verdana"/>
                        </a:rPr>
                        <a:t>g</a:t>
                      </a:r>
                      <a:r>
                        <a:rPr sz="1200" b="1" spc="-20" dirty="0">
                          <a:latin typeface="Verdana"/>
                          <a:cs typeface="Verdana"/>
                        </a:rPr>
                        <a:t>a</a:t>
                      </a:r>
                      <a:r>
                        <a:rPr sz="1200" b="1" spc="-10" dirty="0">
                          <a:latin typeface="Verdana"/>
                          <a:cs typeface="Verdana"/>
                        </a:rPr>
                        <a:t>n</a:t>
                      </a:r>
                      <a:r>
                        <a:rPr sz="1200" b="1" dirty="0">
                          <a:latin typeface="Verdana"/>
                          <a:cs typeface="Verdana"/>
                        </a:rPr>
                        <a:t>i</a:t>
                      </a:r>
                      <a:r>
                        <a:rPr sz="1200" b="1" spc="-10" dirty="0">
                          <a:latin typeface="Verdana"/>
                          <a:cs typeface="Verdana"/>
                        </a:rPr>
                        <a:t>z</a:t>
                      </a:r>
                      <a:r>
                        <a:rPr sz="1200" b="1" spc="-20" dirty="0">
                          <a:latin typeface="Verdana"/>
                          <a:cs typeface="Verdana"/>
                        </a:rPr>
                        <a:t>a</a:t>
                      </a:r>
                      <a:r>
                        <a:rPr sz="1200" b="1" spc="5" dirty="0">
                          <a:latin typeface="Verdana"/>
                          <a:cs typeface="Verdana"/>
                        </a:rPr>
                        <a:t>d</a:t>
                      </a:r>
                      <a:r>
                        <a:rPr sz="1200" b="1" spc="-5" dirty="0">
                          <a:latin typeface="Verdana"/>
                          <a:cs typeface="Verdana"/>
                        </a:rPr>
                        <a:t>o</a:t>
                      </a:r>
                      <a:r>
                        <a:rPr sz="1200" b="1" dirty="0">
                          <a:latin typeface="Verdana"/>
                          <a:cs typeface="Verdana"/>
                        </a:rPr>
                        <a:t>r</a:t>
                      </a:r>
                      <a:r>
                        <a:rPr sz="1200" b="1" spc="-40" dirty="0">
                          <a:latin typeface="Verdana"/>
                          <a:cs typeface="Verdana"/>
                        </a:rPr>
                        <a:t> </a:t>
                      </a:r>
                      <a:r>
                        <a:rPr sz="1200" b="1" spc="-5" dirty="0">
                          <a:latin typeface="Verdana"/>
                          <a:cs typeface="Verdana"/>
                        </a:rPr>
                        <a:t>cu</a:t>
                      </a:r>
                      <a:r>
                        <a:rPr sz="1200" b="1" spc="-15" dirty="0">
                          <a:latin typeface="Verdana"/>
                          <a:cs typeface="Verdana"/>
                        </a:rPr>
                        <a:t>r</a:t>
                      </a:r>
                      <a:r>
                        <a:rPr sz="1200" b="1" spc="-10" dirty="0">
                          <a:latin typeface="Verdana"/>
                          <a:cs typeface="Verdana"/>
                        </a:rPr>
                        <a:t>r</a:t>
                      </a:r>
                      <a:r>
                        <a:rPr sz="1200" b="1" dirty="0">
                          <a:latin typeface="Verdana"/>
                          <a:cs typeface="Verdana"/>
                        </a:rPr>
                        <a:t>ic</a:t>
                      </a:r>
                      <a:r>
                        <a:rPr sz="1200" b="1" spc="-5" dirty="0">
                          <a:latin typeface="Verdana"/>
                          <a:cs typeface="Verdana"/>
                        </a:rPr>
                        <a:t>u</a:t>
                      </a:r>
                      <a:r>
                        <a:rPr sz="1200" b="1" dirty="0">
                          <a:latin typeface="Verdana"/>
                          <a:cs typeface="Verdana"/>
                        </a:rPr>
                        <a:t>l</a:t>
                      </a:r>
                      <a:r>
                        <a:rPr sz="1200" b="1" spc="-20" dirty="0">
                          <a:latin typeface="Verdana"/>
                          <a:cs typeface="Verdana"/>
                        </a:rPr>
                        <a:t>a</a:t>
                      </a:r>
                      <a:r>
                        <a:rPr sz="1200" b="1" dirty="0">
                          <a:latin typeface="Verdana"/>
                          <a:cs typeface="Verdana"/>
                        </a:rPr>
                        <a:t>r</a:t>
                      </a:r>
                      <a:r>
                        <a:rPr sz="1200" b="1" spc="-65" dirty="0">
                          <a:latin typeface="Verdana"/>
                          <a:cs typeface="Verdana"/>
                        </a:rPr>
                        <a:t> </a:t>
                      </a:r>
                      <a:r>
                        <a:rPr sz="1200" b="1" spc="10" dirty="0">
                          <a:latin typeface="Verdana"/>
                          <a:cs typeface="Verdana"/>
                        </a:rPr>
                        <a:t>1</a:t>
                      </a:r>
                      <a:r>
                        <a:rPr sz="1200" b="1" dirty="0">
                          <a:latin typeface="Verdana"/>
                          <a:cs typeface="Verdana"/>
                        </a:rPr>
                        <a:t>:</a:t>
                      </a:r>
                      <a:r>
                        <a:rPr lang="es-MX" sz="1200" b="1" dirty="0">
                          <a:latin typeface="Verdana"/>
                          <a:cs typeface="Verdana"/>
                        </a:rPr>
                        <a:t> </a:t>
                      </a:r>
                      <a:r>
                        <a:rPr lang="es-MX" sz="1200" b="0" dirty="0">
                          <a:latin typeface="Verdana"/>
                          <a:cs typeface="Verdana"/>
                        </a:rPr>
                        <a:t>Número, algebra y variación.</a:t>
                      </a:r>
                      <a:endParaRPr sz="1200" b="0" dirty="0">
                        <a:latin typeface="Verdana"/>
                        <a:cs typeface="Verdana"/>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568960">
                        <a:lnSpc>
                          <a:spcPts val="1165"/>
                        </a:lnSpc>
                      </a:pPr>
                      <a:r>
                        <a:rPr sz="1200" b="1" spc="-5" dirty="0">
                          <a:latin typeface="Verdana"/>
                          <a:cs typeface="Verdana"/>
                        </a:rPr>
                        <a:t>O</a:t>
                      </a:r>
                      <a:r>
                        <a:rPr sz="1200" b="1" spc="-10" dirty="0">
                          <a:latin typeface="Verdana"/>
                          <a:cs typeface="Verdana"/>
                        </a:rPr>
                        <a:t>r</a:t>
                      </a:r>
                      <a:r>
                        <a:rPr sz="1200" b="1" spc="5" dirty="0">
                          <a:latin typeface="Verdana"/>
                          <a:cs typeface="Verdana"/>
                        </a:rPr>
                        <a:t>g</a:t>
                      </a:r>
                      <a:r>
                        <a:rPr sz="1200" b="1" spc="-20" dirty="0">
                          <a:latin typeface="Verdana"/>
                          <a:cs typeface="Verdana"/>
                        </a:rPr>
                        <a:t>a</a:t>
                      </a:r>
                      <a:r>
                        <a:rPr sz="1200" b="1" spc="-5" dirty="0">
                          <a:latin typeface="Verdana"/>
                          <a:cs typeface="Verdana"/>
                        </a:rPr>
                        <a:t>ni</a:t>
                      </a:r>
                      <a:r>
                        <a:rPr sz="1200" b="1" spc="-10" dirty="0">
                          <a:latin typeface="Verdana"/>
                          <a:cs typeface="Verdana"/>
                        </a:rPr>
                        <a:t>z</a:t>
                      </a:r>
                      <a:r>
                        <a:rPr sz="1200" b="1" spc="-20" dirty="0">
                          <a:latin typeface="Verdana"/>
                          <a:cs typeface="Verdana"/>
                        </a:rPr>
                        <a:t>a</a:t>
                      </a:r>
                      <a:r>
                        <a:rPr sz="1200" b="1" spc="5" dirty="0">
                          <a:latin typeface="Verdana"/>
                          <a:cs typeface="Verdana"/>
                        </a:rPr>
                        <a:t>d</a:t>
                      </a:r>
                      <a:r>
                        <a:rPr sz="1200" b="1" dirty="0">
                          <a:latin typeface="Verdana"/>
                          <a:cs typeface="Verdana"/>
                        </a:rPr>
                        <a:t>or</a:t>
                      </a:r>
                      <a:r>
                        <a:rPr sz="1200" b="1" spc="-40" dirty="0">
                          <a:latin typeface="Verdana"/>
                          <a:cs typeface="Verdana"/>
                        </a:rPr>
                        <a:t> </a:t>
                      </a:r>
                      <a:r>
                        <a:rPr sz="1200" b="1" dirty="0">
                          <a:latin typeface="Verdana"/>
                          <a:cs typeface="Verdana"/>
                        </a:rPr>
                        <a:t>c</a:t>
                      </a:r>
                      <a:r>
                        <a:rPr sz="1200" b="1" spc="-5" dirty="0">
                          <a:latin typeface="Verdana"/>
                          <a:cs typeface="Verdana"/>
                        </a:rPr>
                        <a:t>u</a:t>
                      </a:r>
                      <a:r>
                        <a:rPr sz="1200" b="1" spc="-15" dirty="0">
                          <a:latin typeface="Verdana"/>
                          <a:cs typeface="Verdana"/>
                        </a:rPr>
                        <a:t>r</a:t>
                      </a:r>
                      <a:r>
                        <a:rPr sz="1200" b="1" spc="-10" dirty="0">
                          <a:latin typeface="Verdana"/>
                          <a:cs typeface="Verdana"/>
                        </a:rPr>
                        <a:t>r</a:t>
                      </a:r>
                      <a:r>
                        <a:rPr sz="1200" b="1" dirty="0">
                          <a:latin typeface="Verdana"/>
                          <a:cs typeface="Verdana"/>
                        </a:rPr>
                        <a:t>i</a:t>
                      </a:r>
                      <a:r>
                        <a:rPr sz="1200" b="1" spc="5" dirty="0">
                          <a:latin typeface="Verdana"/>
                          <a:cs typeface="Verdana"/>
                        </a:rPr>
                        <a:t>c</a:t>
                      </a:r>
                      <a:r>
                        <a:rPr sz="1200" b="1" spc="-5" dirty="0">
                          <a:latin typeface="Verdana"/>
                          <a:cs typeface="Verdana"/>
                        </a:rPr>
                        <a:t>ul</a:t>
                      </a:r>
                      <a:r>
                        <a:rPr sz="1200" b="1" spc="-20" dirty="0">
                          <a:latin typeface="Verdana"/>
                          <a:cs typeface="Verdana"/>
                        </a:rPr>
                        <a:t>a</a:t>
                      </a:r>
                      <a:r>
                        <a:rPr sz="1200" b="1" dirty="0">
                          <a:latin typeface="Verdana"/>
                          <a:cs typeface="Verdana"/>
                        </a:rPr>
                        <a:t>r</a:t>
                      </a:r>
                      <a:r>
                        <a:rPr sz="1200" b="1" spc="-65" dirty="0">
                          <a:latin typeface="Verdana"/>
                          <a:cs typeface="Verdana"/>
                        </a:rPr>
                        <a:t> </a:t>
                      </a:r>
                      <a:r>
                        <a:rPr sz="1200" b="1" spc="10" dirty="0">
                          <a:latin typeface="Verdana"/>
                          <a:cs typeface="Verdana"/>
                        </a:rPr>
                        <a:t>2</a:t>
                      </a:r>
                      <a:r>
                        <a:rPr sz="1200" b="1" dirty="0">
                          <a:latin typeface="Verdana"/>
                          <a:cs typeface="Verdana"/>
                        </a:rPr>
                        <a:t>:</a:t>
                      </a:r>
                      <a:r>
                        <a:rPr lang="es-MX" sz="1200" b="1" dirty="0">
                          <a:latin typeface="Verdana"/>
                          <a:cs typeface="Verdana"/>
                        </a:rPr>
                        <a:t> </a:t>
                      </a:r>
                      <a:r>
                        <a:rPr lang="es-MX" sz="1200" b="0" dirty="0">
                          <a:latin typeface="Verdana"/>
                          <a:cs typeface="Verdana"/>
                        </a:rPr>
                        <a:t>Número</a:t>
                      </a:r>
                      <a:r>
                        <a:rPr lang="es-MX" sz="1200" b="1" dirty="0">
                          <a:latin typeface="Verdana"/>
                          <a:cs typeface="Verdana"/>
                        </a:rPr>
                        <a:t>.</a:t>
                      </a:r>
                      <a:endParaRPr sz="1200" dirty="0">
                        <a:latin typeface="Verdana"/>
                        <a:cs typeface="Verdana"/>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1"/>
                  </a:ext>
                </a:extLst>
              </a:tr>
              <a:tr h="453647">
                <a:tc gridSpan="2">
                  <a:txBody>
                    <a:bodyPr/>
                    <a:lstStyle/>
                    <a:p>
                      <a:pPr marL="58419">
                        <a:lnSpc>
                          <a:spcPts val="1165"/>
                        </a:lnSpc>
                      </a:pPr>
                      <a:r>
                        <a:rPr sz="1200" b="1" spc="-80" dirty="0">
                          <a:latin typeface="Verdana" panose="020B0604030504040204" pitchFamily="34" charset="0"/>
                          <a:ea typeface="Verdana" panose="020B0604030504040204" pitchFamily="34" charset="0"/>
                          <a:cs typeface="Verdana"/>
                        </a:rPr>
                        <a:t>Aprendizaje</a:t>
                      </a:r>
                      <a:r>
                        <a:rPr sz="1200" b="1" spc="-70" dirty="0">
                          <a:latin typeface="Verdana" panose="020B0604030504040204" pitchFamily="34" charset="0"/>
                          <a:ea typeface="Verdana" panose="020B0604030504040204" pitchFamily="34" charset="0"/>
                          <a:cs typeface="Verdana"/>
                        </a:rPr>
                        <a:t> </a:t>
                      </a:r>
                      <a:r>
                        <a:rPr sz="1200" b="1" spc="-70" dirty="0" err="1">
                          <a:latin typeface="Verdana" panose="020B0604030504040204" pitchFamily="34" charset="0"/>
                          <a:ea typeface="Verdana" panose="020B0604030504040204" pitchFamily="34" charset="0"/>
                          <a:cs typeface="Verdana"/>
                        </a:rPr>
                        <a:t>esperado</a:t>
                      </a:r>
                      <a:r>
                        <a:rPr sz="1200" b="1" spc="-70" dirty="0">
                          <a:latin typeface="Verdana" panose="020B0604030504040204" pitchFamily="34" charset="0"/>
                          <a:ea typeface="Verdana" panose="020B0604030504040204" pitchFamily="34" charset="0"/>
                          <a:cs typeface="Verdana"/>
                        </a:rPr>
                        <a:t>:</a:t>
                      </a:r>
                      <a:r>
                        <a:rPr lang="es-MX" sz="1200" b="1" spc="-70" dirty="0">
                          <a:latin typeface="Verdana" panose="020B0604030504040204" pitchFamily="34" charset="0"/>
                          <a:ea typeface="Verdana" panose="020B0604030504040204" pitchFamily="34" charset="0"/>
                          <a:cs typeface="Verdana"/>
                        </a:rPr>
                        <a:t> </a:t>
                      </a:r>
                      <a:r>
                        <a:rPr lang="es-MX" sz="1200" dirty="0">
                          <a:solidFill>
                            <a:schemeClr val="tx1"/>
                          </a:solidFill>
                          <a:effectLst/>
                          <a:latin typeface="Verdana" panose="020B0604030504040204" pitchFamily="34" charset="0"/>
                          <a:ea typeface="Verdana" panose="020B0604030504040204" pitchFamily="34" charset="0"/>
                          <a:cs typeface="Verdana" panose="020B0604030504040204" pitchFamily="34" charset="0"/>
                        </a:rPr>
                        <a:t>Compara, iguala y clasifica colecciones con base en la cantidad de elementos.</a:t>
                      </a:r>
                      <a:endParaRPr sz="1200" dirty="0">
                        <a:latin typeface="Verdana" panose="020B0604030504040204" pitchFamily="34" charset="0"/>
                        <a:ea typeface="Verdana" panose="020B0604030504040204" pitchFamily="34" charset="0"/>
                        <a:cs typeface="Verdana" panose="020B0604030504040204" pitchFamily="34" charset="0"/>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hMerge="1">
                  <a:txBody>
                    <a:bodyPr/>
                    <a:lstStyle/>
                    <a:p>
                      <a:endParaRPr/>
                    </a:p>
                  </a:txBody>
                  <a:tcPr marL="0" marR="0" marT="0" marB="0"/>
                </a:tc>
                <a:extLst>
                  <a:ext uri="{0D108BD9-81ED-4DB2-BD59-A6C34878D82A}">
                    <a16:rowId xmlns:a16="http://schemas.microsoft.com/office/drawing/2014/main" val="10002"/>
                  </a:ext>
                </a:extLst>
              </a:tr>
            </a:tbl>
          </a:graphicData>
        </a:graphic>
      </p:graphicFrame>
      <p:graphicFrame>
        <p:nvGraphicFramePr>
          <p:cNvPr id="12" name="object 6">
            <a:extLst>
              <a:ext uri="{FF2B5EF4-FFF2-40B4-BE49-F238E27FC236}">
                <a16:creationId xmlns:a16="http://schemas.microsoft.com/office/drawing/2014/main" id="{C8132E0C-A738-4F9F-95C3-F9CA2CAC1A4B}"/>
              </a:ext>
            </a:extLst>
          </p:cNvPr>
          <p:cNvGraphicFramePr>
            <a:graphicFrameLocks noGrp="1"/>
          </p:cNvGraphicFramePr>
          <p:nvPr>
            <p:extLst>
              <p:ext uri="{D42A27DB-BD31-4B8C-83A1-F6EECF244321}">
                <p14:modId xmlns:p14="http://schemas.microsoft.com/office/powerpoint/2010/main" val="2195090934"/>
              </p:ext>
            </p:extLst>
          </p:nvPr>
        </p:nvGraphicFramePr>
        <p:xfrm>
          <a:off x="189979" y="2668431"/>
          <a:ext cx="6465570" cy="1277364"/>
        </p:xfrm>
        <a:graphic>
          <a:graphicData uri="http://schemas.openxmlformats.org/drawingml/2006/table">
            <a:tbl>
              <a:tblPr firstRow="1" bandRow="1">
                <a:tableStyleId>{2D5ABB26-0587-4C30-8999-92F81FD0307C}</a:tableStyleId>
              </a:tblPr>
              <a:tblGrid>
                <a:gridCol w="6465570">
                  <a:extLst>
                    <a:ext uri="{9D8B030D-6E8A-4147-A177-3AD203B41FA5}">
                      <a16:colId xmlns:a16="http://schemas.microsoft.com/office/drawing/2014/main" val="20000"/>
                    </a:ext>
                  </a:extLst>
                </a:gridCol>
              </a:tblGrid>
              <a:tr h="199136">
                <a:tc>
                  <a:txBody>
                    <a:bodyPr/>
                    <a:lstStyle/>
                    <a:p>
                      <a:pPr marL="59055">
                        <a:lnSpc>
                          <a:spcPts val="1120"/>
                        </a:lnSpc>
                        <a:spcBef>
                          <a:spcPts val="345"/>
                        </a:spcBef>
                      </a:pPr>
                      <a:r>
                        <a:rPr sz="1200" b="1" spc="-90" dirty="0">
                          <a:latin typeface="Verdana" panose="020B0604030504040204" pitchFamily="34" charset="0"/>
                          <a:ea typeface="Verdana" panose="020B0604030504040204" pitchFamily="34" charset="0"/>
                          <a:cs typeface="Verdana"/>
                        </a:rPr>
                        <a:t>Indicadores:</a:t>
                      </a:r>
                      <a:r>
                        <a:rPr sz="1200" b="1" spc="-95" dirty="0">
                          <a:latin typeface="Verdana" panose="020B0604030504040204" pitchFamily="34" charset="0"/>
                          <a:ea typeface="Verdana" panose="020B0604030504040204" pitchFamily="34" charset="0"/>
                          <a:cs typeface="Verdana"/>
                        </a:rPr>
                        <a:t> </a:t>
                      </a:r>
                      <a:r>
                        <a:rPr sz="1200" b="1" spc="-114" dirty="0">
                          <a:latin typeface="Verdana" panose="020B0604030504040204" pitchFamily="34" charset="0"/>
                          <a:ea typeface="Verdana" panose="020B0604030504040204" pitchFamily="34" charset="0"/>
                          <a:cs typeface="Verdana"/>
                        </a:rPr>
                        <a:t>(se</a:t>
                      </a:r>
                      <a:r>
                        <a:rPr sz="1200" b="1" spc="-95" dirty="0">
                          <a:latin typeface="Verdana" panose="020B0604030504040204" pitchFamily="34" charset="0"/>
                          <a:ea typeface="Verdana" panose="020B0604030504040204" pitchFamily="34" charset="0"/>
                          <a:cs typeface="Verdana"/>
                        </a:rPr>
                        <a:t> </a:t>
                      </a:r>
                      <a:r>
                        <a:rPr sz="1200" b="1" spc="-65" dirty="0">
                          <a:latin typeface="Verdana" panose="020B0604030504040204" pitchFamily="34" charset="0"/>
                          <a:ea typeface="Verdana" panose="020B0604030504040204" pitchFamily="34" charset="0"/>
                          <a:cs typeface="Verdana"/>
                        </a:rPr>
                        <a:t>redactan</a:t>
                      </a:r>
                      <a:r>
                        <a:rPr sz="1200" b="1" spc="-50" dirty="0">
                          <a:latin typeface="Verdana" panose="020B0604030504040204" pitchFamily="34" charset="0"/>
                          <a:ea typeface="Verdana" panose="020B0604030504040204" pitchFamily="34" charset="0"/>
                          <a:cs typeface="Verdana"/>
                        </a:rPr>
                        <a:t> </a:t>
                      </a:r>
                      <a:r>
                        <a:rPr sz="1200" b="1" spc="-65" dirty="0">
                          <a:latin typeface="Verdana" panose="020B0604030504040204" pitchFamily="34" charset="0"/>
                          <a:ea typeface="Verdana" panose="020B0604030504040204" pitchFamily="34" charset="0"/>
                          <a:cs typeface="Verdana"/>
                        </a:rPr>
                        <a:t>en</a:t>
                      </a:r>
                      <a:r>
                        <a:rPr sz="1200" b="1" spc="-75" dirty="0">
                          <a:latin typeface="Verdana" panose="020B0604030504040204" pitchFamily="34" charset="0"/>
                          <a:ea typeface="Verdana" panose="020B0604030504040204" pitchFamily="34" charset="0"/>
                          <a:cs typeface="Verdana"/>
                        </a:rPr>
                        <a:t> </a:t>
                      </a:r>
                      <a:r>
                        <a:rPr sz="1200" b="1" spc="-60" dirty="0">
                          <a:latin typeface="Verdana" panose="020B0604030504040204" pitchFamily="34" charset="0"/>
                          <a:ea typeface="Verdana" panose="020B0604030504040204" pitchFamily="34" charset="0"/>
                          <a:cs typeface="Verdana"/>
                        </a:rPr>
                        <a:t>base</a:t>
                      </a:r>
                      <a:r>
                        <a:rPr sz="1200" b="1" spc="-65" dirty="0">
                          <a:latin typeface="Verdana" panose="020B0604030504040204" pitchFamily="34" charset="0"/>
                          <a:ea typeface="Verdana" panose="020B0604030504040204" pitchFamily="34" charset="0"/>
                          <a:cs typeface="Verdana"/>
                        </a:rPr>
                        <a:t> al</a:t>
                      </a:r>
                      <a:r>
                        <a:rPr sz="1200" b="1" spc="-50" dirty="0">
                          <a:latin typeface="Verdana" panose="020B0604030504040204" pitchFamily="34" charset="0"/>
                          <a:ea typeface="Verdana" panose="020B0604030504040204" pitchFamily="34" charset="0"/>
                          <a:cs typeface="Verdana"/>
                        </a:rPr>
                        <a:t> </a:t>
                      </a:r>
                      <a:r>
                        <a:rPr sz="1200" b="1" spc="-80" dirty="0">
                          <a:latin typeface="Verdana" panose="020B0604030504040204" pitchFamily="34" charset="0"/>
                          <a:ea typeface="Verdana" panose="020B0604030504040204" pitchFamily="34" charset="0"/>
                          <a:cs typeface="Verdana"/>
                        </a:rPr>
                        <a:t>aprendizaje</a:t>
                      </a:r>
                      <a:r>
                        <a:rPr sz="1200" b="1" spc="-40" dirty="0">
                          <a:latin typeface="Verdana" panose="020B0604030504040204" pitchFamily="34" charset="0"/>
                          <a:ea typeface="Verdana" panose="020B0604030504040204" pitchFamily="34" charset="0"/>
                          <a:cs typeface="Verdana"/>
                        </a:rPr>
                        <a:t> </a:t>
                      </a:r>
                      <a:r>
                        <a:rPr sz="1200" b="1" spc="-80" dirty="0">
                          <a:latin typeface="Verdana" panose="020B0604030504040204" pitchFamily="34" charset="0"/>
                          <a:ea typeface="Verdana" panose="020B0604030504040204" pitchFamily="34" charset="0"/>
                          <a:cs typeface="Verdana"/>
                        </a:rPr>
                        <a:t>esperado)</a:t>
                      </a:r>
                      <a:endParaRPr sz="1200" dirty="0">
                        <a:latin typeface="Verdana" panose="020B0604030504040204" pitchFamily="34" charset="0"/>
                        <a:ea typeface="Verdana" panose="020B0604030504040204" pitchFamily="34" charset="0"/>
                        <a:cs typeface="Verdana"/>
                      </a:endParaRPr>
                    </a:p>
                  </a:txBody>
                  <a:tcPr marL="0" marR="0" marT="4381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FFD966"/>
                    </a:solidFill>
                  </a:tcPr>
                </a:tc>
                <a:extLst>
                  <a:ext uri="{0D108BD9-81ED-4DB2-BD59-A6C34878D82A}">
                    <a16:rowId xmlns:a16="http://schemas.microsoft.com/office/drawing/2014/main" val="10000"/>
                  </a:ext>
                </a:extLst>
              </a:tr>
              <a:tr h="304800">
                <a:tc>
                  <a:txBody>
                    <a:bodyPr/>
                    <a:lstStyle/>
                    <a:p>
                      <a:pPr lvl="0"/>
                      <a:r>
                        <a:rPr lang="es-MX" sz="1200" dirty="0">
                          <a:solidFill>
                            <a:schemeClr val="tx1"/>
                          </a:solidFill>
                          <a:effectLst/>
                          <a:latin typeface="Verdana" panose="020B0604030504040204" pitchFamily="34" charset="0"/>
                          <a:ea typeface="Verdana" panose="020B0604030504040204" pitchFamily="34" charset="0"/>
                          <a:cs typeface="+mn-cs"/>
                        </a:rPr>
                        <a:t>Comenta en orden la secuencia de los números.</a:t>
                      </a: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1"/>
                  </a:ext>
                </a:extLst>
              </a:tr>
              <a:tr h="304800">
                <a:tc>
                  <a:txBody>
                    <a:bodyPr/>
                    <a:lstStyle/>
                    <a:p>
                      <a:pPr lvl="0"/>
                      <a:r>
                        <a:rPr lang="es-MX" sz="1200" dirty="0">
                          <a:solidFill>
                            <a:schemeClr val="tx1"/>
                          </a:solidFill>
                          <a:effectLst/>
                          <a:latin typeface="Verdana" panose="020B0604030504040204" pitchFamily="34" charset="0"/>
                          <a:ea typeface="Verdana" panose="020B0604030504040204" pitchFamily="34" charset="0"/>
                          <a:cs typeface="+mn-cs"/>
                        </a:rPr>
                        <a:t>Relaciona el nombre con el símbolo del número.</a:t>
                      </a: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2"/>
                  </a:ext>
                </a:extLst>
              </a:tr>
              <a:tr h="234314">
                <a:tc>
                  <a:txBody>
                    <a:bodyPr/>
                    <a:lstStyle/>
                    <a:p>
                      <a:pPr lvl="0"/>
                      <a:r>
                        <a:rPr lang="es-MX" sz="1200" dirty="0">
                          <a:solidFill>
                            <a:schemeClr val="tx1"/>
                          </a:solidFill>
                          <a:effectLst/>
                          <a:latin typeface="Verdana" panose="020B0604030504040204" pitchFamily="34" charset="0"/>
                          <a:ea typeface="Verdana" panose="020B0604030504040204" pitchFamily="34" charset="0"/>
                          <a:cs typeface="+mn-cs"/>
                        </a:rPr>
                        <a:t>Busca estrategias para resolver los problemas de conteo.</a:t>
                      </a:r>
                    </a:p>
                  </a:txBody>
                  <a:tcPr marL="0" marR="0" marT="36830" marB="0">
                    <a:lnL w="12700">
                      <a:solidFill>
                        <a:srgbClr val="000000"/>
                      </a:solidFill>
                      <a:prstDash val="solid"/>
                    </a:lnL>
                    <a:lnR w="12700">
                      <a:solidFill>
                        <a:srgbClr val="000000"/>
                      </a:solidFill>
                      <a:prstDash val="solid"/>
                    </a:lnR>
                    <a:lnT w="12700">
                      <a:solidFill>
                        <a:srgbClr val="000000"/>
                      </a:solidFill>
                      <a:prstDash val="soli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234314">
                <a:tc>
                  <a:txBody>
                    <a:bodyPr/>
                    <a:lstStyle/>
                    <a:p>
                      <a:pPr lvl="0"/>
                      <a:r>
                        <a:rPr lang="es-MX" sz="1200" dirty="0">
                          <a:solidFill>
                            <a:schemeClr val="tx1"/>
                          </a:solidFill>
                          <a:effectLst/>
                          <a:latin typeface="Verdana" panose="020B0604030504040204" pitchFamily="34" charset="0"/>
                          <a:ea typeface="Verdana" panose="020B0604030504040204" pitchFamily="34" charset="0"/>
                          <a:cs typeface="+mn-cs"/>
                        </a:rPr>
                        <a:t>Identifica que colección tiene mayor cantidad de elementos.</a:t>
                      </a:r>
                    </a:p>
                  </a:txBody>
                  <a:tcPr marL="0" marR="0" marT="3683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566836375"/>
                  </a:ext>
                </a:extLst>
              </a:tr>
            </a:tbl>
          </a:graphicData>
        </a:graphic>
      </p:graphicFrame>
      <p:graphicFrame>
        <p:nvGraphicFramePr>
          <p:cNvPr id="14" name="object 8">
            <a:extLst>
              <a:ext uri="{FF2B5EF4-FFF2-40B4-BE49-F238E27FC236}">
                <a16:creationId xmlns:a16="http://schemas.microsoft.com/office/drawing/2014/main" id="{E9911E30-0CC2-456F-84EC-23742F335D1A}"/>
              </a:ext>
            </a:extLst>
          </p:cNvPr>
          <p:cNvGraphicFramePr>
            <a:graphicFrameLocks noGrp="1"/>
          </p:cNvGraphicFramePr>
          <p:nvPr>
            <p:extLst>
              <p:ext uri="{D42A27DB-BD31-4B8C-83A1-F6EECF244321}">
                <p14:modId xmlns:p14="http://schemas.microsoft.com/office/powerpoint/2010/main" val="2973210217"/>
              </p:ext>
            </p:extLst>
          </p:nvPr>
        </p:nvGraphicFramePr>
        <p:xfrm>
          <a:off x="189979" y="5126231"/>
          <a:ext cx="6465570" cy="2759200"/>
        </p:xfrm>
        <a:graphic>
          <a:graphicData uri="http://schemas.openxmlformats.org/drawingml/2006/table">
            <a:tbl>
              <a:tblPr firstRow="1" bandRow="1">
                <a:tableStyleId>{2D5ABB26-0587-4C30-8999-92F81FD0307C}</a:tableStyleId>
              </a:tblPr>
              <a:tblGrid>
                <a:gridCol w="3021330">
                  <a:extLst>
                    <a:ext uri="{9D8B030D-6E8A-4147-A177-3AD203B41FA5}">
                      <a16:colId xmlns:a16="http://schemas.microsoft.com/office/drawing/2014/main" val="20000"/>
                    </a:ext>
                  </a:extLst>
                </a:gridCol>
                <a:gridCol w="3444240">
                  <a:extLst>
                    <a:ext uri="{9D8B030D-6E8A-4147-A177-3AD203B41FA5}">
                      <a16:colId xmlns:a16="http://schemas.microsoft.com/office/drawing/2014/main" val="20001"/>
                    </a:ext>
                  </a:extLst>
                </a:gridCol>
              </a:tblGrid>
              <a:tr h="149987">
                <a:tc gridSpan="2">
                  <a:txBody>
                    <a:bodyPr/>
                    <a:lstStyle/>
                    <a:p>
                      <a:pPr marL="58419">
                        <a:lnSpc>
                          <a:spcPts val="1080"/>
                        </a:lnSpc>
                      </a:pPr>
                      <a:r>
                        <a:rPr sz="1200" b="1" spc="-35" dirty="0">
                          <a:latin typeface="Verdana" panose="020B0604030504040204" pitchFamily="34" charset="0"/>
                          <a:ea typeface="Verdana" panose="020B0604030504040204" pitchFamily="34" charset="0"/>
                          <a:cs typeface="Verdana" panose="020B0604030504040204" pitchFamily="34" charset="0"/>
                        </a:rPr>
                        <a:t>Campo</a:t>
                      </a:r>
                      <a:r>
                        <a:rPr sz="1200" b="1" spc="-70" dirty="0">
                          <a:latin typeface="Verdana" panose="020B0604030504040204" pitchFamily="34" charset="0"/>
                          <a:ea typeface="Verdana" panose="020B0604030504040204" pitchFamily="34" charset="0"/>
                          <a:cs typeface="Verdana" panose="020B0604030504040204" pitchFamily="34" charset="0"/>
                        </a:rPr>
                        <a:t> </a:t>
                      </a:r>
                      <a:r>
                        <a:rPr sz="1200" b="1" spc="-100" dirty="0">
                          <a:latin typeface="Verdana" panose="020B0604030504040204" pitchFamily="34" charset="0"/>
                          <a:ea typeface="Verdana" panose="020B0604030504040204" pitchFamily="34" charset="0"/>
                          <a:cs typeface="Verdana" panose="020B0604030504040204" pitchFamily="34" charset="0"/>
                        </a:rPr>
                        <a:t>formativo/área</a:t>
                      </a:r>
                      <a:r>
                        <a:rPr sz="1200" b="1" spc="-80" dirty="0">
                          <a:latin typeface="Verdana" panose="020B0604030504040204" pitchFamily="34" charset="0"/>
                          <a:ea typeface="Verdana" panose="020B0604030504040204" pitchFamily="34" charset="0"/>
                          <a:cs typeface="Verdana" panose="020B0604030504040204" pitchFamily="34" charset="0"/>
                        </a:rPr>
                        <a:t> </a:t>
                      </a:r>
                      <a:r>
                        <a:rPr sz="1200" b="1" spc="-25" dirty="0">
                          <a:latin typeface="Verdana" panose="020B0604030504040204" pitchFamily="34" charset="0"/>
                          <a:ea typeface="Verdana" panose="020B0604030504040204" pitchFamily="34" charset="0"/>
                          <a:cs typeface="Verdana" panose="020B0604030504040204" pitchFamily="34" charset="0"/>
                        </a:rPr>
                        <a:t>de</a:t>
                      </a:r>
                      <a:r>
                        <a:rPr sz="1200" b="1" spc="-75" dirty="0">
                          <a:latin typeface="Verdana" panose="020B0604030504040204" pitchFamily="34" charset="0"/>
                          <a:ea typeface="Verdana" panose="020B0604030504040204" pitchFamily="34" charset="0"/>
                          <a:cs typeface="Verdana" panose="020B0604030504040204" pitchFamily="34" charset="0"/>
                        </a:rPr>
                        <a:t> </a:t>
                      </a:r>
                      <a:r>
                        <a:rPr sz="1200" b="1" spc="-95" dirty="0" err="1">
                          <a:latin typeface="Verdana" panose="020B0604030504040204" pitchFamily="34" charset="0"/>
                          <a:ea typeface="Verdana" panose="020B0604030504040204" pitchFamily="34" charset="0"/>
                          <a:cs typeface="Verdana" panose="020B0604030504040204" pitchFamily="34" charset="0"/>
                        </a:rPr>
                        <a:t>desarrollo</a:t>
                      </a:r>
                      <a:r>
                        <a:rPr sz="1200" b="1" spc="-95" dirty="0">
                          <a:latin typeface="Verdana" panose="020B0604030504040204" pitchFamily="34" charset="0"/>
                          <a:ea typeface="Verdana" panose="020B0604030504040204" pitchFamily="34" charset="0"/>
                          <a:cs typeface="Verdana" panose="020B0604030504040204" pitchFamily="34" charset="0"/>
                        </a:rPr>
                        <a:t>:</a:t>
                      </a:r>
                      <a:r>
                        <a:rPr lang="es-MX" sz="1200" b="1" spc="-95" dirty="0">
                          <a:latin typeface="Verdana" panose="020B0604030504040204" pitchFamily="34" charset="0"/>
                          <a:ea typeface="Verdana" panose="020B0604030504040204" pitchFamily="34" charset="0"/>
                          <a:cs typeface="Verdana" panose="020B0604030504040204" pitchFamily="34" charset="0"/>
                        </a:rPr>
                        <a:t> </a:t>
                      </a:r>
                      <a:r>
                        <a:rPr lang="es-MX" sz="1200" b="0" spc="-95" dirty="0">
                          <a:latin typeface="Verdana" panose="020B0604030504040204" pitchFamily="34" charset="0"/>
                          <a:ea typeface="Verdana" panose="020B0604030504040204" pitchFamily="34" charset="0"/>
                          <a:cs typeface="Verdana" panose="020B0604030504040204" pitchFamily="34" charset="0"/>
                        </a:rPr>
                        <a:t>Lenguaje y comunicación</a:t>
                      </a:r>
                      <a:endParaRPr sz="1200" dirty="0">
                        <a:latin typeface="Verdana" panose="020B0604030504040204" pitchFamily="34" charset="0"/>
                        <a:ea typeface="Verdana" panose="020B0604030504040204" pitchFamily="34" charset="0"/>
                        <a:cs typeface="Verdana" panose="020B0604030504040204" pitchFamily="34" charset="0"/>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FFD966"/>
                    </a:solidFill>
                  </a:tcPr>
                </a:tc>
                <a:tc hMerge="1">
                  <a:txBody>
                    <a:bodyPr/>
                    <a:lstStyle/>
                    <a:p>
                      <a:endParaRPr/>
                    </a:p>
                  </a:txBody>
                  <a:tcPr marL="0" marR="0" marT="0" marB="0"/>
                </a:tc>
                <a:extLst>
                  <a:ext uri="{0D108BD9-81ED-4DB2-BD59-A6C34878D82A}">
                    <a16:rowId xmlns:a16="http://schemas.microsoft.com/office/drawing/2014/main" val="10000"/>
                  </a:ext>
                </a:extLst>
              </a:tr>
              <a:tr h="313436">
                <a:tc>
                  <a:txBody>
                    <a:bodyPr/>
                    <a:lstStyle/>
                    <a:p>
                      <a:pPr algn="ctr">
                        <a:lnSpc>
                          <a:spcPts val="1170"/>
                        </a:lnSpc>
                      </a:pPr>
                      <a:r>
                        <a:rPr sz="1200" b="1" spc="-85" dirty="0">
                          <a:latin typeface="Verdana" panose="020B0604030504040204" pitchFamily="34" charset="0"/>
                          <a:ea typeface="Verdana" panose="020B0604030504040204" pitchFamily="34" charset="0"/>
                          <a:cs typeface="Verdana" panose="020B0604030504040204" pitchFamily="34" charset="0"/>
                        </a:rPr>
                        <a:t>Organizador</a:t>
                      </a:r>
                      <a:r>
                        <a:rPr sz="1200" b="1" spc="-45" dirty="0">
                          <a:latin typeface="Verdana" panose="020B0604030504040204" pitchFamily="34" charset="0"/>
                          <a:ea typeface="Verdana" panose="020B0604030504040204" pitchFamily="34" charset="0"/>
                          <a:cs typeface="Verdana" panose="020B0604030504040204" pitchFamily="34" charset="0"/>
                        </a:rPr>
                        <a:t> </a:t>
                      </a:r>
                      <a:r>
                        <a:rPr sz="1200" b="1" spc="-90" dirty="0">
                          <a:latin typeface="Verdana" panose="020B0604030504040204" pitchFamily="34" charset="0"/>
                          <a:ea typeface="Verdana" panose="020B0604030504040204" pitchFamily="34" charset="0"/>
                          <a:cs typeface="Verdana" panose="020B0604030504040204" pitchFamily="34" charset="0"/>
                        </a:rPr>
                        <a:t>curricular</a:t>
                      </a:r>
                      <a:r>
                        <a:rPr sz="1200" b="1" spc="-70" dirty="0">
                          <a:latin typeface="Verdana" panose="020B0604030504040204" pitchFamily="34" charset="0"/>
                          <a:ea typeface="Verdana" panose="020B0604030504040204" pitchFamily="34" charset="0"/>
                          <a:cs typeface="Verdana" panose="020B0604030504040204" pitchFamily="34" charset="0"/>
                        </a:rPr>
                        <a:t> </a:t>
                      </a:r>
                      <a:r>
                        <a:rPr sz="1200" b="1" spc="-130" dirty="0">
                          <a:latin typeface="Verdana" panose="020B0604030504040204" pitchFamily="34" charset="0"/>
                          <a:ea typeface="Verdana" panose="020B0604030504040204" pitchFamily="34" charset="0"/>
                          <a:cs typeface="Verdana" panose="020B0604030504040204" pitchFamily="34" charset="0"/>
                        </a:rPr>
                        <a:t>1:</a:t>
                      </a:r>
                      <a:r>
                        <a:rPr lang="es-MX" sz="1200" b="1" spc="-130" dirty="0">
                          <a:latin typeface="Verdana" panose="020B0604030504040204" pitchFamily="34" charset="0"/>
                          <a:ea typeface="Verdana" panose="020B0604030504040204" pitchFamily="34" charset="0"/>
                          <a:cs typeface="Verdana" panose="020B0604030504040204" pitchFamily="34" charset="0"/>
                        </a:rPr>
                        <a:t> </a:t>
                      </a:r>
                      <a:r>
                        <a:rPr lang="es-MX" sz="1200" b="0" spc="-130" dirty="0">
                          <a:latin typeface="Verdana" panose="020B0604030504040204" pitchFamily="34" charset="0"/>
                          <a:ea typeface="Verdana" panose="020B0604030504040204" pitchFamily="34" charset="0"/>
                          <a:cs typeface="Verdana" panose="020B0604030504040204" pitchFamily="34" charset="0"/>
                        </a:rPr>
                        <a:t>Participación social</a:t>
                      </a:r>
                      <a:endParaRPr sz="1200" dirty="0">
                        <a:latin typeface="Verdana" panose="020B0604030504040204" pitchFamily="34" charset="0"/>
                        <a:ea typeface="Verdana" panose="020B0604030504040204" pitchFamily="34" charset="0"/>
                        <a:cs typeface="Verdana" panose="020B0604030504040204" pitchFamily="34" charset="0"/>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691515">
                        <a:lnSpc>
                          <a:spcPts val="1170"/>
                        </a:lnSpc>
                      </a:pPr>
                      <a:r>
                        <a:rPr sz="1200" b="1" spc="-10" dirty="0">
                          <a:latin typeface="Verdana" panose="020B0604030504040204" pitchFamily="34" charset="0"/>
                          <a:ea typeface="Verdana" panose="020B0604030504040204" pitchFamily="34" charset="0"/>
                          <a:cs typeface="Verdana" panose="020B0604030504040204" pitchFamily="34" charset="0"/>
                        </a:rPr>
                        <a:t>O</a:t>
                      </a:r>
                      <a:r>
                        <a:rPr sz="1200" b="1" spc="-15" dirty="0">
                          <a:latin typeface="Verdana" panose="020B0604030504040204" pitchFamily="34" charset="0"/>
                          <a:ea typeface="Verdana" panose="020B0604030504040204" pitchFamily="34" charset="0"/>
                          <a:cs typeface="Verdana" panose="020B0604030504040204" pitchFamily="34" charset="0"/>
                        </a:rPr>
                        <a:t>r</a:t>
                      </a:r>
                      <a:r>
                        <a:rPr sz="1200" b="1" dirty="0">
                          <a:latin typeface="Verdana" panose="020B0604030504040204" pitchFamily="34" charset="0"/>
                          <a:ea typeface="Verdana" panose="020B0604030504040204" pitchFamily="34" charset="0"/>
                          <a:cs typeface="Verdana" panose="020B0604030504040204" pitchFamily="34" charset="0"/>
                        </a:rPr>
                        <a:t>g</a:t>
                      </a:r>
                      <a:r>
                        <a:rPr sz="1200" b="1" spc="-20" dirty="0">
                          <a:latin typeface="Verdana" panose="020B0604030504040204" pitchFamily="34" charset="0"/>
                          <a:ea typeface="Verdana" panose="020B0604030504040204" pitchFamily="34" charset="0"/>
                          <a:cs typeface="Verdana" panose="020B0604030504040204" pitchFamily="34" charset="0"/>
                        </a:rPr>
                        <a:t>a</a:t>
                      </a:r>
                      <a:r>
                        <a:rPr sz="1200" b="1" spc="-10" dirty="0">
                          <a:latin typeface="Verdana" panose="020B0604030504040204" pitchFamily="34" charset="0"/>
                          <a:ea typeface="Verdana" panose="020B0604030504040204" pitchFamily="34" charset="0"/>
                          <a:cs typeface="Verdana" panose="020B0604030504040204" pitchFamily="34" charset="0"/>
                        </a:rPr>
                        <a:t>n</a:t>
                      </a:r>
                      <a:r>
                        <a:rPr sz="1200" b="1" dirty="0">
                          <a:latin typeface="Verdana" panose="020B0604030504040204" pitchFamily="34" charset="0"/>
                          <a:ea typeface="Verdana" panose="020B0604030504040204" pitchFamily="34" charset="0"/>
                          <a:cs typeface="Verdana" panose="020B0604030504040204" pitchFamily="34" charset="0"/>
                        </a:rPr>
                        <a:t>i</a:t>
                      </a:r>
                      <a:r>
                        <a:rPr sz="1200" b="1" spc="-15" dirty="0">
                          <a:latin typeface="Verdana" panose="020B0604030504040204" pitchFamily="34" charset="0"/>
                          <a:ea typeface="Verdana" panose="020B0604030504040204" pitchFamily="34" charset="0"/>
                          <a:cs typeface="Verdana" panose="020B0604030504040204" pitchFamily="34" charset="0"/>
                        </a:rPr>
                        <a:t>z</a:t>
                      </a:r>
                      <a:r>
                        <a:rPr sz="1200" b="1" spc="-20" dirty="0">
                          <a:latin typeface="Verdana" panose="020B0604030504040204" pitchFamily="34" charset="0"/>
                          <a:ea typeface="Verdana" panose="020B0604030504040204" pitchFamily="34" charset="0"/>
                          <a:cs typeface="Verdana" panose="020B0604030504040204" pitchFamily="34" charset="0"/>
                        </a:rPr>
                        <a:t>a</a:t>
                      </a:r>
                      <a:r>
                        <a:rPr sz="1200" b="1" dirty="0">
                          <a:latin typeface="Verdana" panose="020B0604030504040204" pitchFamily="34" charset="0"/>
                          <a:ea typeface="Verdana" panose="020B0604030504040204" pitchFamily="34" charset="0"/>
                          <a:cs typeface="Verdana" panose="020B0604030504040204" pitchFamily="34" charset="0"/>
                        </a:rPr>
                        <a:t>d</a:t>
                      </a:r>
                      <a:r>
                        <a:rPr sz="1200" b="1" spc="-5" dirty="0">
                          <a:latin typeface="Verdana" panose="020B0604030504040204" pitchFamily="34" charset="0"/>
                          <a:ea typeface="Verdana" panose="020B0604030504040204" pitchFamily="34" charset="0"/>
                          <a:cs typeface="Verdana" panose="020B0604030504040204" pitchFamily="34" charset="0"/>
                        </a:rPr>
                        <a:t>o</a:t>
                      </a:r>
                      <a:r>
                        <a:rPr sz="1200" b="1" dirty="0">
                          <a:latin typeface="Verdana" panose="020B0604030504040204" pitchFamily="34" charset="0"/>
                          <a:ea typeface="Verdana" panose="020B0604030504040204" pitchFamily="34" charset="0"/>
                          <a:cs typeface="Verdana" panose="020B0604030504040204" pitchFamily="34" charset="0"/>
                        </a:rPr>
                        <a:t>r</a:t>
                      </a:r>
                      <a:r>
                        <a:rPr sz="1200" b="1" spc="-45" dirty="0">
                          <a:latin typeface="Verdana" panose="020B0604030504040204" pitchFamily="34" charset="0"/>
                          <a:ea typeface="Verdana" panose="020B0604030504040204" pitchFamily="34" charset="0"/>
                          <a:cs typeface="Verdana" panose="020B0604030504040204" pitchFamily="34" charset="0"/>
                        </a:rPr>
                        <a:t> </a:t>
                      </a:r>
                      <a:r>
                        <a:rPr sz="1200" b="1" spc="-5" dirty="0">
                          <a:latin typeface="Verdana" panose="020B0604030504040204" pitchFamily="34" charset="0"/>
                          <a:ea typeface="Verdana" panose="020B0604030504040204" pitchFamily="34" charset="0"/>
                          <a:cs typeface="Verdana" panose="020B0604030504040204" pitchFamily="34" charset="0"/>
                        </a:rPr>
                        <a:t>c</a:t>
                      </a:r>
                      <a:r>
                        <a:rPr sz="1200" b="1" spc="-10" dirty="0">
                          <a:latin typeface="Verdana" panose="020B0604030504040204" pitchFamily="34" charset="0"/>
                          <a:ea typeface="Verdana" panose="020B0604030504040204" pitchFamily="34" charset="0"/>
                          <a:cs typeface="Verdana" panose="020B0604030504040204" pitchFamily="34" charset="0"/>
                        </a:rPr>
                        <a:t>u</a:t>
                      </a:r>
                      <a:r>
                        <a:rPr sz="1200" b="1" spc="-15" dirty="0">
                          <a:latin typeface="Verdana" panose="020B0604030504040204" pitchFamily="34" charset="0"/>
                          <a:ea typeface="Verdana" panose="020B0604030504040204" pitchFamily="34" charset="0"/>
                          <a:cs typeface="Verdana" panose="020B0604030504040204" pitchFamily="34" charset="0"/>
                        </a:rPr>
                        <a:t>rr</a:t>
                      </a:r>
                      <a:r>
                        <a:rPr sz="1200" b="1" dirty="0">
                          <a:latin typeface="Verdana" panose="020B0604030504040204" pitchFamily="34" charset="0"/>
                          <a:ea typeface="Verdana" panose="020B0604030504040204" pitchFamily="34" charset="0"/>
                          <a:cs typeface="Verdana" panose="020B0604030504040204" pitchFamily="34" charset="0"/>
                        </a:rPr>
                        <a:t>ic</a:t>
                      </a:r>
                      <a:r>
                        <a:rPr sz="1200" b="1" spc="-10" dirty="0">
                          <a:latin typeface="Verdana" panose="020B0604030504040204" pitchFamily="34" charset="0"/>
                          <a:ea typeface="Verdana" panose="020B0604030504040204" pitchFamily="34" charset="0"/>
                          <a:cs typeface="Verdana" panose="020B0604030504040204" pitchFamily="34" charset="0"/>
                        </a:rPr>
                        <a:t>u</a:t>
                      </a:r>
                      <a:r>
                        <a:rPr sz="1200" b="1" dirty="0">
                          <a:latin typeface="Verdana" panose="020B0604030504040204" pitchFamily="34" charset="0"/>
                          <a:ea typeface="Verdana" panose="020B0604030504040204" pitchFamily="34" charset="0"/>
                          <a:cs typeface="Verdana" panose="020B0604030504040204" pitchFamily="34" charset="0"/>
                        </a:rPr>
                        <a:t>l</a:t>
                      </a:r>
                      <a:r>
                        <a:rPr sz="1200" b="1" spc="-25" dirty="0">
                          <a:latin typeface="Verdana" panose="020B0604030504040204" pitchFamily="34" charset="0"/>
                          <a:ea typeface="Verdana" panose="020B0604030504040204" pitchFamily="34" charset="0"/>
                          <a:cs typeface="Verdana" panose="020B0604030504040204" pitchFamily="34" charset="0"/>
                        </a:rPr>
                        <a:t>a</a:t>
                      </a:r>
                      <a:r>
                        <a:rPr sz="1200" b="1" dirty="0">
                          <a:latin typeface="Verdana" panose="020B0604030504040204" pitchFamily="34" charset="0"/>
                          <a:ea typeface="Verdana" panose="020B0604030504040204" pitchFamily="34" charset="0"/>
                          <a:cs typeface="Verdana" panose="020B0604030504040204" pitchFamily="34" charset="0"/>
                        </a:rPr>
                        <a:t>r</a:t>
                      </a:r>
                      <a:r>
                        <a:rPr sz="1200" b="1" spc="-70" dirty="0">
                          <a:latin typeface="Verdana" panose="020B0604030504040204" pitchFamily="34" charset="0"/>
                          <a:ea typeface="Verdana" panose="020B0604030504040204" pitchFamily="34" charset="0"/>
                          <a:cs typeface="Verdana" panose="020B0604030504040204" pitchFamily="34" charset="0"/>
                        </a:rPr>
                        <a:t> </a:t>
                      </a:r>
                      <a:r>
                        <a:rPr sz="1200" b="1" spc="5" dirty="0">
                          <a:latin typeface="Verdana" panose="020B0604030504040204" pitchFamily="34" charset="0"/>
                          <a:ea typeface="Verdana" panose="020B0604030504040204" pitchFamily="34" charset="0"/>
                          <a:cs typeface="Verdana" panose="020B0604030504040204" pitchFamily="34" charset="0"/>
                        </a:rPr>
                        <a:t>2</a:t>
                      </a:r>
                      <a:r>
                        <a:rPr sz="1200" b="1" dirty="0">
                          <a:latin typeface="Verdana" panose="020B0604030504040204" pitchFamily="34" charset="0"/>
                          <a:ea typeface="Verdana" panose="020B0604030504040204" pitchFamily="34" charset="0"/>
                          <a:cs typeface="Verdana" panose="020B0604030504040204" pitchFamily="34" charset="0"/>
                        </a:rPr>
                        <a:t>:</a:t>
                      </a:r>
                      <a:r>
                        <a:rPr lang="es-MX" sz="1200" b="1" dirty="0">
                          <a:latin typeface="Verdana" panose="020B0604030504040204" pitchFamily="34" charset="0"/>
                          <a:ea typeface="Verdana" panose="020B0604030504040204" pitchFamily="34" charset="0"/>
                          <a:cs typeface="Verdana" panose="020B0604030504040204" pitchFamily="34" charset="0"/>
                        </a:rPr>
                        <a:t> </a:t>
                      </a:r>
                      <a:r>
                        <a:rPr lang="es-MX" sz="1200" b="0" dirty="0">
                          <a:latin typeface="Verdana" panose="020B0604030504040204" pitchFamily="34" charset="0"/>
                          <a:ea typeface="Verdana" panose="020B0604030504040204" pitchFamily="34" charset="0"/>
                          <a:cs typeface="Verdana" panose="020B0604030504040204" pitchFamily="34" charset="0"/>
                        </a:rPr>
                        <a:t>Uso de documentos que regulan la convivencia.</a:t>
                      </a:r>
                      <a:endParaRPr sz="1200" dirty="0">
                        <a:latin typeface="Verdana" panose="020B0604030504040204" pitchFamily="34" charset="0"/>
                        <a:ea typeface="Verdana" panose="020B0604030504040204" pitchFamily="34" charset="0"/>
                        <a:cs typeface="Verdana" panose="020B0604030504040204" pitchFamily="34" charset="0"/>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1"/>
                  </a:ext>
                </a:extLst>
              </a:tr>
              <a:tr h="476503">
                <a:tc gridSpan="2">
                  <a:txBody>
                    <a:bodyPr/>
                    <a:lstStyle/>
                    <a:p>
                      <a:pPr marL="58419">
                        <a:lnSpc>
                          <a:spcPts val="1170"/>
                        </a:lnSpc>
                      </a:pPr>
                      <a:r>
                        <a:rPr sz="1200" b="1" spc="-80" dirty="0">
                          <a:latin typeface="Verdana" panose="020B0604030504040204" pitchFamily="34" charset="0"/>
                          <a:ea typeface="Verdana" panose="020B0604030504040204" pitchFamily="34" charset="0"/>
                          <a:cs typeface="Verdana" panose="020B0604030504040204" pitchFamily="34" charset="0"/>
                        </a:rPr>
                        <a:t>Aprendizaje</a:t>
                      </a:r>
                      <a:r>
                        <a:rPr sz="1200" b="1" spc="55" dirty="0">
                          <a:latin typeface="Verdana" panose="020B0604030504040204" pitchFamily="34" charset="0"/>
                          <a:ea typeface="Verdana" panose="020B0604030504040204" pitchFamily="34" charset="0"/>
                          <a:cs typeface="Verdana" panose="020B0604030504040204" pitchFamily="34" charset="0"/>
                        </a:rPr>
                        <a:t> </a:t>
                      </a:r>
                      <a:r>
                        <a:rPr sz="1200" b="1" spc="-70" dirty="0" err="1">
                          <a:latin typeface="Verdana" panose="020B0604030504040204" pitchFamily="34" charset="0"/>
                          <a:ea typeface="Verdana" panose="020B0604030504040204" pitchFamily="34" charset="0"/>
                          <a:cs typeface="Verdana" panose="020B0604030504040204" pitchFamily="34" charset="0"/>
                        </a:rPr>
                        <a:t>esperado</a:t>
                      </a:r>
                      <a:r>
                        <a:rPr sz="1200" b="1" spc="-70" dirty="0">
                          <a:latin typeface="Verdana" panose="020B0604030504040204" pitchFamily="34" charset="0"/>
                          <a:ea typeface="Verdana" panose="020B0604030504040204" pitchFamily="34" charset="0"/>
                          <a:cs typeface="Verdana" panose="020B0604030504040204" pitchFamily="34" charset="0"/>
                        </a:rPr>
                        <a:t>:</a:t>
                      </a:r>
                      <a:r>
                        <a:rPr lang="es-MX" sz="1200" b="1" spc="-70" dirty="0">
                          <a:latin typeface="Verdana" panose="020B0604030504040204" pitchFamily="34" charset="0"/>
                          <a:ea typeface="Verdana" panose="020B0604030504040204" pitchFamily="34" charset="0"/>
                          <a:cs typeface="Verdana" panose="020B0604030504040204" pitchFamily="34" charset="0"/>
                        </a:rPr>
                        <a:t> </a:t>
                      </a:r>
                      <a:r>
                        <a:rPr lang="es-MX" sz="1200" dirty="0">
                          <a:solidFill>
                            <a:schemeClr val="tx1"/>
                          </a:solidFill>
                          <a:effectLst/>
                          <a:latin typeface="Verdana" panose="020B0604030504040204" pitchFamily="34" charset="0"/>
                          <a:ea typeface="Verdana" panose="020B0604030504040204" pitchFamily="34" charset="0"/>
                          <a:cs typeface="Verdana" panose="020B0604030504040204" pitchFamily="34" charset="0"/>
                        </a:rPr>
                        <a:t>Escribe su nombre con diversos propósitos e identifica el de algunos compañeros.</a:t>
                      </a:r>
                      <a:endParaRPr sz="1200" dirty="0">
                        <a:latin typeface="Verdana" panose="020B0604030504040204" pitchFamily="34" charset="0"/>
                        <a:ea typeface="Verdana" panose="020B0604030504040204" pitchFamily="34" charset="0"/>
                        <a:cs typeface="Verdana" panose="020B0604030504040204" pitchFamily="34" charset="0"/>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hMerge="1">
                  <a:txBody>
                    <a:bodyPr/>
                    <a:lstStyle/>
                    <a:p>
                      <a:endParaRPr/>
                    </a:p>
                  </a:txBody>
                  <a:tcPr marL="0" marR="0" marT="0" marB="0"/>
                </a:tc>
                <a:extLst>
                  <a:ext uri="{0D108BD9-81ED-4DB2-BD59-A6C34878D82A}">
                    <a16:rowId xmlns:a16="http://schemas.microsoft.com/office/drawing/2014/main" val="10002"/>
                  </a:ext>
                </a:extLst>
              </a:tr>
              <a:tr h="56134">
                <a:tc gridSpan="2">
                  <a:txBody>
                    <a:bodyPr/>
                    <a:lstStyle/>
                    <a:p>
                      <a:pPr>
                        <a:lnSpc>
                          <a:spcPct val="100000"/>
                        </a:lnSpc>
                      </a:pPr>
                      <a:endParaRPr sz="1200" dirty="0">
                        <a:latin typeface="Verdana" panose="020B0604030504040204" pitchFamily="34" charset="0"/>
                        <a:ea typeface="Verdana" panose="020B0604030504040204" pitchFamily="34" charset="0"/>
                        <a:cs typeface="Verdana" panose="020B0604030504040204" pitchFamily="34" charset="0"/>
                      </a:endParaRPr>
                    </a:p>
                  </a:txBody>
                  <a:tcPr marL="0" marR="0" marT="0" marB="0">
                    <a:lnT w="12700">
                      <a:solidFill>
                        <a:srgbClr val="000000"/>
                      </a:solidFill>
                      <a:prstDash val="solid"/>
                    </a:lnT>
                    <a:lnB w="12700">
                      <a:solidFill>
                        <a:srgbClr val="000000"/>
                      </a:solidFill>
                      <a:prstDash val="solid"/>
                    </a:lnB>
                    <a:solidFill>
                      <a:schemeClr val="bg1"/>
                    </a:solidFill>
                  </a:tcPr>
                </a:tc>
                <a:tc hMerge="1">
                  <a:txBody>
                    <a:bodyPr/>
                    <a:lstStyle/>
                    <a:p>
                      <a:endParaRPr/>
                    </a:p>
                  </a:txBody>
                  <a:tcPr marL="0" marR="0" marT="0" marB="0"/>
                </a:tc>
                <a:extLst>
                  <a:ext uri="{0D108BD9-81ED-4DB2-BD59-A6C34878D82A}">
                    <a16:rowId xmlns:a16="http://schemas.microsoft.com/office/drawing/2014/main" val="10003"/>
                  </a:ext>
                </a:extLst>
              </a:tr>
              <a:tr h="242697">
                <a:tc gridSpan="2">
                  <a:txBody>
                    <a:bodyPr/>
                    <a:lstStyle/>
                    <a:p>
                      <a:pPr marL="59055">
                        <a:lnSpc>
                          <a:spcPct val="100000"/>
                        </a:lnSpc>
                        <a:spcBef>
                          <a:spcPts val="359"/>
                        </a:spcBef>
                      </a:pPr>
                      <a:r>
                        <a:rPr sz="1200" b="1" spc="-90" dirty="0">
                          <a:latin typeface="Verdana" panose="020B0604030504040204" pitchFamily="34" charset="0"/>
                          <a:ea typeface="Verdana" panose="020B0604030504040204" pitchFamily="34" charset="0"/>
                          <a:cs typeface="Verdana" panose="020B0604030504040204" pitchFamily="34" charset="0"/>
                        </a:rPr>
                        <a:t>Indicadores: </a:t>
                      </a:r>
                      <a:r>
                        <a:rPr sz="1200" b="1" spc="-114" dirty="0">
                          <a:latin typeface="Verdana" panose="020B0604030504040204" pitchFamily="34" charset="0"/>
                          <a:ea typeface="Verdana" panose="020B0604030504040204" pitchFamily="34" charset="0"/>
                          <a:cs typeface="Verdana" panose="020B0604030504040204" pitchFamily="34" charset="0"/>
                        </a:rPr>
                        <a:t>(se</a:t>
                      </a:r>
                      <a:r>
                        <a:rPr sz="1200" b="1" spc="-90" dirty="0">
                          <a:latin typeface="Verdana" panose="020B0604030504040204" pitchFamily="34" charset="0"/>
                          <a:ea typeface="Verdana" panose="020B0604030504040204" pitchFamily="34" charset="0"/>
                          <a:cs typeface="Verdana" panose="020B0604030504040204" pitchFamily="34" charset="0"/>
                        </a:rPr>
                        <a:t> </a:t>
                      </a:r>
                      <a:r>
                        <a:rPr sz="1200" b="1" spc="-65" dirty="0">
                          <a:latin typeface="Verdana" panose="020B0604030504040204" pitchFamily="34" charset="0"/>
                          <a:ea typeface="Verdana" panose="020B0604030504040204" pitchFamily="34" charset="0"/>
                          <a:cs typeface="Verdana" panose="020B0604030504040204" pitchFamily="34" charset="0"/>
                        </a:rPr>
                        <a:t>redactan</a:t>
                      </a:r>
                      <a:r>
                        <a:rPr sz="1200" b="1" spc="-50" dirty="0">
                          <a:latin typeface="Verdana" panose="020B0604030504040204" pitchFamily="34" charset="0"/>
                          <a:ea typeface="Verdana" panose="020B0604030504040204" pitchFamily="34" charset="0"/>
                          <a:cs typeface="Verdana" panose="020B0604030504040204" pitchFamily="34" charset="0"/>
                        </a:rPr>
                        <a:t> </a:t>
                      </a:r>
                      <a:r>
                        <a:rPr sz="1200" b="1" spc="-65" dirty="0">
                          <a:latin typeface="Verdana" panose="020B0604030504040204" pitchFamily="34" charset="0"/>
                          <a:ea typeface="Verdana" panose="020B0604030504040204" pitchFamily="34" charset="0"/>
                          <a:cs typeface="Verdana" panose="020B0604030504040204" pitchFamily="34" charset="0"/>
                        </a:rPr>
                        <a:t>en</a:t>
                      </a:r>
                      <a:r>
                        <a:rPr sz="1200" b="1" spc="-75" dirty="0">
                          <a:latin typeface="Verdana" panose="020B0604030504040204" pitchFamily="34" charset="0"/>
                          <a:ea typeface="Verdana" panose="020B0604030504040204" pitchFamily="34" charset="0"/>
                          <a:cs typeface="Verdana" panose="020B0604030504040204" pitchFamily="34" charset="0"/>
                        </a:rPr>
                        <a:t> </a:t>
                      </a:r>
                      <a:r>
                        <a:rPr sz="1200" b="1" spc="-60" dirty="0">
                          <a:latin typeface="Verdana" panose="020B0604030504040204" pitchFamily="34" charset="0"/>
                          <a:ea typeface="Verdana" panose="020B0604030504040204" pitchFamily="34" charset="0"/>
                          <a:cs typeface="Verdana" panose="020B0604030504040204" pitchFamily="34" charset="0"/>
                        </a:rPr>
                        <a:t>base </a:t>
                      </a:r>
                      <a:r>
                        <a:rPr sz="1200" b="1" spc="-65" dirty="0">
                          <a:latin typeface="Verdana" panose="020B0604030504040204" pitchFamily="34" charset="0"/>
                          <a:ea typeface="Verdana" panose="020B0604030504040204" pitchFamily="34" charset="0"/>
                          <a:cs typeface="Verdana" panose="020B0604030504040204" pitchFamily="34" charset="0"/>
                        </a:rPr>
                        <a:t>al</a:t>
                      </a:r>
                      <a:r>
                        <a:rPr sz="1200" b="1" spc="-50" dirty="0">
                          <a:latin typeface="Verdana" panose="020B0604030504040204" pitchFamily="34" charset="0"/>
                          <a:ea typeface="Verdana" panose="020B0604030504040204" pitchFamily="34" charset="0"/>
                          <a:cs typeface="Verdana" panose="020B0604030504040204" pitchFamily="34" charset="0"/>
                        </a:rPr>
                        <a:t> </a:t>
                      </a:r>
                      <a:r>
                        <a:rPr sz="1200" b="1" spc="-80" dirty="0">
                          <a:latin typeface="Verdana" panose="020B0604030504040204" pitchFamily="34" charset="0"/>
                          <a:ea typeface="Verdana" panose="020B0604030504040204" pitchFamily="34" charset="0"/>
                          <a:cs typeface="Verdana" panose="020B0604030504040204" pitchFamily="34" charset="0"/>
                        </a:rPr>
                        <a:t>aprendizaje</a:t>
                      </a:r>
                      <a:r>
                        <a:rPr sz="1200" b="1" spc="-35" dirty="0">
                          <a:latin typeface="Verdana" panose="020B0604030504040204" pitchFamily="34" charset="0"/>
                          <a:ea typeface="Verdana" panose="020B0604030504040204" pitchFamily="34" charset="0"/>
                          <a:cs typeface="Verdana" panose="020B0604030504040204" pitchFamily="34" charset="0"/>
                        </a:rPr>
                        <a:t> </a:t>
                      </a:r>
                      <a:r>
                        <a:rPr sz="1200" b="1" spc="-80" dirty="0">
                          <a:latin typeface="Verdana" panose="020B0604030504040204" pitchFamily="34" charset="0"/>
                          <a:ea typeface="Verdana" panose="020B0604030504040204" pitchFamily="34" charset="0"/>
                          <a:cs typeface="Verdana" panose="020B0604030504040204" pitchFamily="34" charset="0"/>
                        </a:rPr>
                        <a:t>esperado)</a:t>
                      </a:r>
                      <a:endParaRPr sz="1200" dirty="0">
                        <a:latin typeface="Verdana" panose="020B0604030504040204" pitchFamily="34" charset="0"/>
                        <a:ea typeface="Verdana" panose="020B0604030504040204" pitchFamily="34" charset="0"/>
                        <a:cs typeface="Verdana" panose="020B0604030504040204" pitchFamily="34" charset="0"/>
                      </a:endParaRPr>
                    </a:p>
                  </a:txBody>
                  <a:tcPr marL="0" marR="0" marT="45719"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DEEBF7"/>
                    </a:solidFill>
                  </a:tcPr>
                </a:tc>
                <a:tc hMerge="1">
                  <a:txBody>
                    <a:bodyPr/>
                    <a:lstStyle/>
                    <a:p>
                      <a:endParaRPr/>
                    </a:p>
                  </a:txBody>
                  <a:tcPr marL="0" marR="0" marT="0" marB="0"/>
                </a:tc>
                <a:extLst>
                  <a:ext uri="{0D108BD9-81ED-4DB2-BD59-A6C34878D82A}">
                    <a16:rowId xmlns:a16="http://schemas.microsoft.com/office/drawing/2014/main" val="10004"/>
                  </a:ext>
                </a:extLst>
              </a:tr>
              <a:tr h="335533">
                <a:tc gridSpan="2">
                  <a:txBody>
                    <a:bodyPr/>
                    <a:lstStyle/>
                    <a:p>
                      <a:pPr lvl="0"/>
                      <a:r>
                        <a:rPr lang="es-MX" sz="1200" dirty="0">
                          <a:solidFill>
                            <a:schemeClr val="tx1"/>
                          </a:solidFill>
                          <a:effectLst/>
                          <a:latin typeface="Verdana" panose="020B0604030504040204" pitchFamily="34" charset="0"/>
                          <a:ea typeface="Verdana" panose="020B0604030504040204" pitchFamily="34" charset="0"/>
                          <a:cs typeface="Verdana" panose="020B0604030504040204" pitchFamily="34" charset="0"/>
                        </a:rPr>
                        <a:t>Identifica la primer letra de su nombre. </a:t>
                      </a:r>
                    </a:p>
                  </a:txBody>
                  <a:tcPr marL="0" marR="0" marT="2222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hMerge="1">
                  <a:txBody>
                    <a:bodyPr/>
                    <a:lstStyle/>
                    <a:p>
                      <a:endParaRPr/>
                    </a:p>
                  </a:txBody>
                  <a:tcPr marL="0" marR="0" marT="0" marB="0"/>
                </a:tc>
                <a:extLst>
                  <a:ext uri="{0D108BD9-81ED-4DB2-BD59-A6C34878D82A}">
                    <a16:rowId xmlns:a16="http://schemas.microsoft.com/office/drawing/2014/main" val="10005"/>
                  </a:ext>
                </a:extLst>
              </a:tr>
              <a:tr h="304800">
                <a:tc gridSpan="2">
                  <a:txBody>
                    <a:bodyPr/>
                    <a:lstStyle/>
                    <a:p>
                      <a:pPr lvl="0"/>
                      <a:r>
                        <a:rPr lang="es-ES_tradnl" sz="1200" dirty="0">
                          <a:solidFill>
                            <a:schemeClr val="tx1"/>
                          </a:solidFill>
                          <a:effectLst/>
                          <a:latin typeface="Verdana" panose="020B0604030504040204" pitchFamily="34" charset="0"/>
                          <a:ea typeface="Verdana" panose="020B0604030504040204" pitchFamily="34" charset="0"/>
                          <a:cs typeface="Verdana" panose="020B0604030504040204" pitchFamily="34" charset="0"/>
                        </a:rPr>
                        <a:t>Escribe correctamente cada letra de su nombre.</a:t>
                      </a:r>
                      <a:endParaRPr lang="es-MX" sz="1200" dirty="0">
                        <a:solidFill>
                          <a:schemeClr val="tx1"/>
                        </a:solidFill>
                        <a:effectLst/>
                        <a:latin typeface="Verdana" panose="020B0604030504040204" pitchFamily="34" charset="0"/>
                        <a:ea typeface="Verdana" panose="020B0604030504040204" pitchFamily="34" charset="0"/>
                        <a:cs typeface="Verdana" panose="020B0604030504040204" pitchFamily="34" charset="0"/>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hMerge="1">
                  <a:txBody>
                    <a:bodyPr/>
                    <a:lstStyle/>
                    <a:p>
                      <a:endParaRPr/>
                    </a:p>
                  </a:txBody>
                  <a:tcPr marL="0" marR="0" marT="0" marB="0"/>
                </a:tc>
                <a:extLst>
                  <a:ext uri="{0D108BD9-81ED-4DB2-BD59-A6C34878D82A}">
                    <a16:rowId xmlns:a16="http://schemas.microsoft.com/office/drawing/2014/main" val="10006"/>
                  </a:ext>
                </a:extLst>
              </a:tr>
              <a:tr h="304800">
                <a:tc gridSpan="2">
                  <a:txBody>
                    <a:bodyPr/>
                    <a:lstStyle/>
                    <a:p>
                      <a:pPr lvl="0"/>
                      <a:r>
                        <a:rPr lang="es-MX" sz="1200" dirty="0">
                          <a:solidFill>
                            <a:schemeClr val="tx1"/>
                          </a:solidFill>
                          <a:effectLst/>
                          <a:latin typeface="Verdana" panose="020B0604030504040204" pitchFamily="34" charset="0"/>
                          <a:ea typeface="Verdana" panose="020B0604030504040204" pitchFamily="34" charset="0"/>
                          <a:cs typeface="Verdana" panose="020B0604030504040204" pitchFamily="34" charset="0"/>
                        </a:rPr>
                        <a:t>Identifica que letras componen su nombre.</a:t>
                      </a: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cap="flat" cmpd="sng" algn="ctr">
                      <a:solidFill>
                        <a:srgbClr val="000000"/>
                      </a:solidFill>
                      <a:prstDash val="solid"/>
                      <a:round/>
                      <a:headEnd type="none" w="med" len="med"/>
                      <a:tailEnd type="none" w="med" len="med"/>
                    </a:lnB>
                  </a:tcPr>
                </a:tc>
                <a:tc hMerge="1">
                  <a:txBody>
                    <a:bodyPr/>
                    <a:lstStyle/>
                    <a:p>
                      <a:endParaRPr/>
                    </a:p>
                  </a:txBody>
                  <a:tcPr marL="0" marR="0" marT="0" marB="0"/>
                </a:tc>
                <a:extLst>
                  <a:ext uri="{0D108BD9-81ED-4DB2-BD59-A6C34878D82A}">
                    <a16:rowId xmlns:a16="http://schemas.microsoft.com/office/drawing/2014/main" val="10007"/>
                  </a:ext>
                </a:extLst>
              </a:tr>
              <a:tr h="304800">
                <a:tc gridSpan="2">
                  <a:txBody>
                    <a:bodyPr/>
                    <a:lstStyle/>
                    <a:p>
                      <a:pPr lvl="0"/>
                      <a:r>
                        <a:rPr lang="es-MX" sz="1200" dirty="0">
                          <a:solidFill>
                            <a:schemeClr val="tx1"/>
                          </a:solidFill>
                          <a:effectLst/>
                          <a:latin typeface="Verdana" panose="020B0604030504040204" pitchFamily="34" charset="0"/>
                          <a:ea typeface="Verdana" panose="020B0604030504040204" pitchFamily="34" charset="0"/>
                          <a:cs typeface="Verdana" panose="020B0604030504040204" pitchFamily="34" charset="0"/>
                        </a:rPr>
                        <a:t>Relaciona el sonido con la figura de la letra. </a:t>
                      </a: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hMerge="1">
                  <a:txBody>
                    <a:bodyPr/>
                    <a:lstStyle/>
                    <a:p>
                      <a:endParaRPr lang="es-MX"/>
                    </a:p>
                  </a:txBody>
                  <a:tcPr/>
                </a:tc>
                <a:extLst>
                  <a:ext uri="{0D108BD9-81ED-4DB2-BD59-A6C34878D82A}">
                    <a16:rowId xmlns:a16="http://schemas.microsoft.com/office/drawing/2014/main" val="2892156038"/>
                  </a:ext>
                </a:extLst>
              </a:tr>
            </a:tbl>
          </a:graphicData>
        </a:graphic>
      </p:graphicFrame>
      <p:sp>
        <p:nvSpPr>
          <p:cNvPr id="15" name="object 9">
            <a:extLst>
              <a:ext uri="{FF2B5EF4-FFF2-40B4-BE49-F238E27FC236}">
                <a16:creationId xmlns:a16="http://schemas.microsoft.com/office/drawing/2014/main" id="{ED04D485-AF4B-49D8-B296-0201CCEFFAB7}"/>
              </a:ext>
            </a:extLst>
          </p:cNvPr>
          <p:cNvSpPr txBox="1"/>
          <p:nvPr/>
        </p:nvSpPr>
        <p:spPr>
          <a:xfrm>
            <a:off x="189979" y="8008640"/>
            <a:ext cx="6465570" cy="369332"/>
          </a:xfrm>
          <a:prstGeom prst="rect">
            <a:avLst/>
          </a:prstGeom>
          <a:ln w="12700">
            <a:solidFill>
              <a:srgbClr val="000000"/>
            </a:solidFill>
          </a:ln>
        </p:spPr>
        <p:txBody>
          <a:bodyPr vert="horz" wrap="square" lIns="0" tIns="0" rIns="0" bIns="0" rtlCol="0">
            <a:spAutoFit/>
          </a:bodyPr>
          <a:lstStyle/>
          <a:p>
            <a:pPr marL="59055"/>
            <a:r>
              <a:rPr sz="1200" b="1" spc="-140" dirty="0">
                <a:latin typeface="Verdana"/>
                <a:cs typeface="Verdana"/>
              </a:rPr>
              <a:t>D</a:t>
            </a:r>
            <a:r>
              <a:rPr sz="1200" b="1" spc="-95" dirty="0">
                <a:latin typeface="Verdana"/>
                <a:cs typeface="Verdana"/>
              </a:rPr>
              <a:t>e</a:t>
            </a:r>
            <a:r>
              <a:rPr sz="1200" b="1" spc="-90" dirty="0">
                <a:latin typeface="Verdana"/>
                <a:cs typeface="Verdana"/>
              </a:rPr>
              <a:t>s</a:t>
            </a:r>
            <a:r>
              <a:rPr sz="1200" b="1" spc="-70" dirty="0">
                <a:latin typeface="Verdana"/>
                <a:cs typeface="Verdana"/>
              </a:rPr>
              <a:t>c</a:t>
            </a:r>
            <a:r>
              <a:rPr sz="1200" b="1" spc="-65" dirty="0">
                <a:latin typeface="Verdana"/>
                <a:cs typeface="Verdana"/>
              </a:rPr>
              <a:t>r</a:t>
            </a:r>
            <a:r>
              <a:rPr sz="1200" b="1" spc="-70" dirty="0">
                <a:latin typeface="Verdana"/>
                <a:cs typeface="Verdana"/>
              </a:rPr>
              <a:t>ib</a:t>
            </a:r>
            <a:r>
              <a:rPr sz="1200" b="1" spc="-20" dirty="0">
                <a:latin typeface="Verdana"/>
                <a:cs typeface="Verdana"/>
              </a:rPr>
              <a:t>e</a:t>
            </a:r>
            <a:r>
              <a:rPr sz="1200" b="1" spc="-75" dirty="0">
                <a:latin typeface="Verdana"/>
                <a:cs typeface="Verdana"/>
              </a:rPr>
              <a:t> </a:t>
            </a:r>
            <a:r>
              <a:rPr sz="1200" b="1" spc="-60" dirty="0">
                <a:latin typeface="Verdana"/>
                <a:cs typeface="Verdana"/>
              </a:rPr>
              <a:t>el</a:t>
            </a:r>
            <a:r>
              <a:rPr sz="1200" b="1" spc="-80" dirty="0">
                <a:latin typeface="Verdana"/>
                <a:cs typeface="Verdana"/>
              </a:rPr>
              <a:t> </a:t>
            </a:r>
            <a:r>
              <a:rPr sz="1200" b="1" spc="-30" dirty="0">
                <a:latin typeface="Verdana"/>
                <a:cs typeface="Verdana"/>
              </a:rPr>
              <a:t>p</a:t>
            </a:r>
            <a:r>
              <a:rPr sz="1200" b="1" spc="-185" dirty="0">
                <a:latin typeface="Verdana"/>
                <a:cs typeface="Verdana"/>
              </a:rPr>
              <a:t>r</a:t>
            </a:r>
            <a:r>
              <a:rPr sz="1200" b="1" dirty="0">
                <a:latin typeface="Verdana"/>
                <a:cs typeface="Verdana"/>
              </a:rPr>
              <a:t>o</a:t>
            </a:r>
            <a:r>
              <a:rPr sz="1200" b="1" spc="5" dirty="0">
                <a:latin typeface="Verdana"/>
                <a:cs typeface="Verdana"/>
              </a:rPr>
              <a:t>c</a:t>
            </a:r>
            <a:r>
              <a:rPr sz="1200" b="1" spc="-95" dirty="0">
                <a:latin typeface="Verdana"/>
                <a:cs typeface="Verdana"/>
              </a:rPr>
              <a:t>e</a:t>
            </a:r>
            <a:r>
              <a:rPr sz="1200" b="1" spc="-90" dirty="0">
                <a:latin typeface="Verdana"/>
                <a:cs typeface="Verdana"/>
              </a:rPr>
              <a:t>s</a:t>
            </a:r>
            <a:r>
              <a:rPr sz="1200" b="1" spc="-45" dirty="0">
                <a:latin typeface="Verdana"/>
                <a:cs typeface="Verdana"/>
              </a:rPr>
              <a:t>o</a:t>
            </a:r>
            <a:r>
              <a:rPr sz="1200" b="1" spc="-100" dirty="0">
                <a:latin typeface="Verdana"/>
                <a:cs typeface="Verdana"/>
              </a:rPr>
              <a:t> </a:t>
            </a:r>
            <a:r>
              <a:rPr sz="1200" b="1" spc="-30" dirty="0">
                <a:latin typeface="Verdana"/>
                <a:cs typeface="Verdana"/>
              </a:rPr>
              <a:t>d</a:t>
            </a:r>
            <a:r>
              <a:rPr sz="1200" b="1" spc="-85" dirty="0">
                <a:latin typeface="Verdana"/>
                <a:cs typeface="Verdana"/>
              </a:rPr>
              <a:t>e</a:t>
            </a:r>
            <a:r>
              <a:rPr sz="1200" b="1" spc="-45" dirty="0">
                <a:latin typeface="Verdana"/>
                <a:cs typeface="Verdana"/>
              </a:rPr>
              <a:t>l</a:t>
            </a:r>
            <a:r>
              <a:rPr sz="1200" b="1" spc="-100" dirty="0">
                <a:latin typeface="Verdana"/>
                <a:cs typeface="Verdana"/>
              </a:rPr>
              <a:t> </a:t>
            </a:r>
            <a:r>
              <a:rPr sz="1200" b="1" spc="-25" dirty="0" err="1">
                <a:latin typeface="Verdana"/>
                <a:cs typeface="Verdana"/>
              </a:rPr>
              <a:t>a</a:t>
            </a:r>
            <a:r>
              <a:rPr sz="1200" b="1" spc="-70" dirty="0" err="1">
                <a:latin typeface="Verdana"/>
                <a:cs typeface="Verdana"/>
              </a:rPr>
              <a:t>l</a:t>
            </a:r>
            <a:r>
              <a:rPr sz="1200" b="1" spc="-155" dirty="0" err="1">
                <a:latin typeface="Verdana"/>
                <a:cs typeface="Verdana"/>
              </a:rPr>
              <a:t>u</a:t>
            </a:r>
            <a:r>
              <a:rPr sz="1200" b="1" spc="-130" dirty="0" err="1">
                <a:latin typeface="Verdana"/>
                <a:cs typeface="Verdana"/>
              </a:rPr>
              <a:t>m</a:t>
            </a:r>
            <a:r>
              <a:rPr sz="1200" b="1" spc="-120" dirty="0" err="1">
                <a:latin typeface="Verdana"/>
                <a:cs typeface="Verdana"/>
              </a:rPr>
              <a:t>n</a:t>
            </a:r>
            <a:r>
              <a:rPr sz="1200" b="1" spc="-40" dirty="0" err="1">
                <a:latin typeface="Verdana"/>
                <a:cs typeface="Verdana"/>
              </a:rPr>
              <a:t>o</a:t>
            </a:r>
            <a:r>
              <a:rPr sz="1200" b="1" spc="-125" dirty="0">
                <a:latin typeface="Verdana"/>
                <a:cs typeface="Verdana"/>
              </a:rPr>
              <a:t>:</a:t>
            </a:r>
            <a:r>
              <a:rPr lang="es-ES_tradnl" sz="1200" b="1" spc="-125" dirty="0">
                <a:latin typeface="Verdana"/>
                <a:cs typeface="Verdana"/>
              </a:rPr>
              <a:t> </a:t>
            </a:r>
            <a:r>
              <a:rPr lang="es-ES_tradnl" sz="1200" spc="-120" dirty="0">
                <a:latin typeface="Verdana"/>
                <a:cs typeface="Verdana"/>
              </a:rPr>
              <a:t>Reconoce fácilmente la letra </a:t>
            </a:r>
            <a:r>
              <a:rPr lang="es-ES_tradnl" sz="1200" spc="-120" dirty="0" err="1">
                <a:latin typeface="Verdana"/>
                <a:cs typeface="Verdana"/>
              </a:rPr>
              <a:t>conla</a:t>
            </a:r>
            <a:r>
              <a:rPr lang="es-ES_tradnl" sz="1200" spc="-120" dirty="0">
                <a:latin typeface="Verdana"/>
                <a:cs typeface="Verdana"/>
              </a:rPr>
              <a:t> que inicia su nombre, y escribe correctamente sus dos nombres, relacionando el sonido con el símbolo de cada letra.</a:t>
            </a:r>
            <a:endParaRPr sz="1200" dirty="0">
              <a:latin typeface="Verdana"/>
              <a:cs typeface="Verdana"/>
            </a:endParaRPr>
          </a:p>
        </p:txBody>
      </p:sp>
      <p:sp>
        <p:nvSpPr>
          <p:cNvPr id="16" name="object 10">
            <a:extLst>
              <a:ext uri="{FF2B5EF4-FFF2-40B4-BE49-F238E27FC236}">
                <a16:creationId xmlns:a16="http://schemas.microsoft.com/office/drawing/2014/main" id="{82A73F17-610E-4410-9655-D03E5505D9E4}"/>
              </a:ext>
            </a:extLst>
          </p:cNvPr>
          <p:cNvSpPr txBox="1"/>
          <p:nvPr/>
        </p:nvSpPr>
        <p:spPr>
          <a:xfrm>
            <a:off x="189979" y="8601424"/>
            <a:ext cx="6465570" cy="369332"/>
          </a:xfrm>
          <a:prstGeom prst="rect">
            <a:avLst/>
          </a:prstGeom>
          <a:ln w="12700">
            <a:solidFill>
              <a:srgbClr val="000000"/>
            </a:solidFill>
          </a:ln>
        </p:spPr>
        <p:txBody>
          <a:bodyPr vert="horz" wrap="square" lIns="0" tIns="0" rIns="0" bIns="0" rtlCol="0">
            <a:spAutoFit/>
          </a:bodyPr>
          <a:lstStyle/>
          <a:p>
            <a:pPr marL="59055"/>
            <a:r>
              <a:rPr sz="1200" b="1" spc="65" dirty="0">
                <a:latin typeface="Verdana"/>
                <a:cs typeface="Verdana"/>
              </a:rPr>
              <a:t>C</a:t>
            </a:r>
            <a:r>
              <a:rPr sz="1200" b="1" spc="-35" dirty="0">
                <a:latin typeface="Verdana"/>
                <a:cs typeface="Verdana"/>
              </a:rPr>
              <a:t>l</a:t>
            </a:r>
            <a:r>
              <a:rPr sz="1200" b="1" spc="-90" dirty="0">
                <a:latin typeface="Verdana"/>
                <a:cs typeface="Verdana"/>
              </a:rPr>
              <a:t>a</a:t>
            </a:r>
            <a:r>
              <a:rPr sz="1200" b="1" spc="-165" dirty="0">
                <a:latin typeface="Verdana"/>
                <a:cs typeface="Verdana"/>
              </a:rPr>
              <a:t>s</a:t>
            </a:r>
            <a:r>
              <a:rPr sz="1200" b="1" spc="-20" dirty="0">
                <a:latin typeface="Verdana"/>
                <a:cs typeface="Verdana"/>
              </a:rPr>
              <a:t>e</a:t>
            </a:r>
            <a:r>
              <a:rPr sz="1200" b="1" spc="-80" dirty="0">
                <a:latin typeface="Verdana"/>
                <a:cs typeface="Verdana"/>
              </a:rPr>
              <a:t> </a:t>
            </a:r>
            <a:r>
              <a:rPr sz="1200" b="1" spc="-145" dirty="0">
                <a:latin typeface="Verdana"/>
                <a:cs typeface="Verdana"/>
              </a:rPr>
              <a:t>z</a:t>
            </a:r>
            <a:r>
              <a:rPr sz="1200" b="1" spc="-50" dirty="0">
                <a:latin typeface="Verdana"/>
                <a:cs typeface="Verdana"/>
              </a:rPr>
              <a:t>o</a:t>
            </a:r>
            <a:r>
              <a:rPr sz="1200" b="1" spc="-45" dirty="0">
                <a:latin typeface="Verdana"/>
                <a:cs typeface="Verdana"/>
              </a:rPr>
              <a:t>o</a:t>
            </a:r>
            <a:r>
              <a:rPr sz="1200" b="1" spc="-125" dirty="0">
                <a:latin typeface="Verdana"/>
                <a:cs typeface="Verdana"/>
              </a:rPr>
              <a:t>m:</a:t>
            </a:r>
            <a:r>
              <a:rPr lang="es-MX" sz="1200" b="1" spc="-125" dirty="0">
                <a:latin typeface="Verdana"/>
                <a:cs typeface="Verdana"/>
              </a:rPr>
              <a:t> </a:t>
            </a:r>
            <a:r>
              <a:rPr lang="es-ES_tradnl" sz="1200" spc="-120" dirty="0">
                <a:latin typeface="Verdana"/>
                <a:cs typeface="Verdana"/>
              </a:rPr>
              <a:t>Participa entusiasmada en las actividades que se implementaron en el diagnostico individual.</a:t>
            </a:r>
            <a:endParaRPr sz="1200" dirty="0">
              <a:latin typeface="Verdana"/>
              <a:cs typeface="Verdana"/>
            </a:endParaRPr>
          </a:p>
        </p:txBody>
      </p:sp>
      <p:sp>
        <p:nvSpPr>
          <p:cNvPr id="17" name="object 4">
            <a:extLst>
              <a:ext uri="{FF2B5EF4-FFF2-40B4-BE49-F238E27FC236}">
                <a16:creationId xmlns:a16="http://schemas.microsoft.com/office/drawing/2014/main" id="{E4E9F666-DE24-458D-88EB-3A2406287477}"/>
              </a:ext>
            </a:extLst>
          </p:cNvPr>
          <p:cNvSpPr txBox="1"/>
          <p:nvPr/>
        </p:nvSpPr>
        <p:spPr>
          <a:xfrm>
            <a:off x="3386669" y="1043027"/>
            <a:ext cx="3174365" cy="442429"/>
          </a:xfrm>
          <a:prstGeom prst="rect">
            <a:avLst/>
          </a:prstGeom>
        </p:spPr>
        <p:txBody>
          <a:bodyPr vert="horz" wrap="square" lIns="0" tIns="11430" rIns="0" bIns="0" rtlCol="0">
            <a:spAutoFit/>
          </a:bodyPr>
          <a:lstStyle/>
          <a:p>
            <a:pPr marL="12700" algn="ctr">
              <a:lnSpc>
                <a:spcPct val="100000"/>
              </a:lnSpc>
              <a:spcBef>
                <a:spcPts val="90"/>
              </a:spcBef>
            </a:pPr>
            <a:r>
              <a:rPr sz="1400" spc="-30" dirty="0">
                <a:highlight>
                  <a:srgbClr val="FF0000"/>
                </a:highlight>
                <a:latin typeface="Trebuchet MS"/>
                <a:cs typeface="Trebuchet MS"/>
              </a:rPr>
              <a:t>Fecha:</a:t>
            </a:r>
            <a:r>
              <a:rPr sz="1400" spc="50" dirty="0">
                <a:highlight>
                  <a:srgbClr val="FF0000"/>
                </a:highlight>
                <a:latin typeface="Trebuchet MS"/>
                <a:cs typeface="Trebuchet MS"/>
              </a:rPr>
              <a:t> </a:t>
            </a:r>
            <a:r>
              <a:rPr sz="1400" spc="125" dirty="0">
                <a:highlight>
                  <a:srgbClr val="FF0000"/>
                </a:highlight>
                <a:latin typeface="Trebuchet MS"/>
                <a:cs typeface="Trebuchet MS"/>
              </a:rPr>
              <a:t>semana</a:t>
            </a:r>
            <a:r>
              <a:rPr sz="1400" spc="45" dirty="0">
                <a:highlight>
                  <a:srgbClr val="FF0000"/>
                </a:highlight>
                <a:latin typeface="Trebuchet MS"/>
                <a:cs typeface="Trebuchet MS"/>
              </a:rPr>
              <a:t> </a:t>
            </a:r>
            <a:r>
              <a:rPr sz="1400" spc="-15" dirty="0">
                <a:highlight>
                  <a:srgbClr val="FF0000"/>
                </a:highlight>
                <a:latin typeface="Trebuchet MS"/>
                <a:cs typeface="Trebuchet MS"/>
              </a:rPr>
              <a:t>del</a:t>
            </a:r>
            <a:r>
              <a:rPr sz="1400" spc="15" dirty="0">
                <a:highlight>
                  <a:srgbClr val="FF0000"/>
                </a:highlight>
                <a:latin typeface="Trebuchet MS"/>
                <a:cs typeface="Trebuchet MS"/>
              </a:rPr>
              <a:t> </a:t>
            </a:r>
            <a:r>
              <a:rPr lang="es-MX" sz="1400" spc="25" dirty="0">
                <a:highlight>
                  <a:srgbClr val="FF0000"/>
                </a:highlight>
                <a:latin typeface="Trebuchet MS"/>
                <a:cs typeface="Trebuchet MS"/>
              </a:rPr>
              <a:t>06 al 10 de septiembre del 2021</a:t>
            </a:r>
            <a:endParaRPr sz="1400" dirty="0">
              <a:highlight>
                <a:srgbClr val="FF0000"/>
              </a:highlight>
              <a:latin typeface="Trebuchet MS"/>
              <a:cs typeface="Trebuchet MS"/>
            </a:endParaRPr>
          </a:p>
        </p:txBody>
      </p:sp>
    </p:spTree>
    <p:extLst>
      <p:ext uri="{BB962C8B-B14F-4D97-AF65-F5344CB8AC3E}">
        <p14:creationId xmlns:p14="http://schemas.microsoft.com/office/powerpoint/2010/main" val="201405267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11430" rIns="0" bIns="0" rtlCol="0">
            <a:spAutoFit/>
          </a:bodyPr>
          <a:lstStyle/>
          <a:p>
            <a:pPr marL="285115">
              <a:lnSpc>
                <a:spcPct val="100000"/>
              </a:lnSpc>
              <a:spcBef>
                <a:spcPts val="90"/>
              </a:spcBef>
            </a:pPr>
            <a:r>
              <a:rPr spc="-10" dirty="0"/>
              <a:t>EVALUACIÓN</a:t>
            </a:r>
            <a:r>
              <a:rPr spc="20" dirty="0"/>
              <a:t> </a:t>
            </a:r>
            <a:r>
              <a:rPr spc="25" dirty="0"/>
              <a:t>CONTINUA</a:t>
            </a:r>
          </a:p>
        </p:txBody>
      </p:sp>
      <p:sp>
        <p:nvSpPr>
          <p:cNvPr id="3" name="object 3"/>
          <p:cNvSpPr txBox="1"/>
          <p:nvPr/>
        </p:nvSpPr>
        <p:spPr>
          <a:xfrm>
            <a:off x="457200" y="983861"/>
            <a:ext cx="2621484" cy="442429"/>
          </a:xfrm>
          <a:prstGeom prst="rect">
            <a:avLst/>
          </a:prstGeom>
        </p:spPr>
        <p:txBody>
          <a:bodyPr vert="horz" wrap="square" lIns="0" tIns="11430" rIns="0" bIns="0" rtlCol="0">
            <a:spAutoFit/>
          </a:bodyPr>
          <a:lstStyle/>
          <a:p>
            <a:pPr marL="12700">
              <a:lnSpc>
                <a:spcPct val="100000"/>
              </a:lnSpc>
              <a:spcBef>
                <a:spcPts val="90"/>
              </a:spcBef>
              <a:tabLst>
                <a:tab pos="927100" algn="l"/>
              </a:tabLst>
            </a:pPr>
            <a:r>
              <a:rPr sz="1400" spc="130" dirty="0">
                <a:latin typeface="Trebuchet MS" panose="020B0603020202020204" pitchFamily="34" charset="0"/>
                <a:cs typeface="Trebuchet MS"/>
              </a:rPr>
              <a:t>A</a:t>
            </a:r>
            <a:r>
              <a:rPr sz="1400" spc="85" dirty="0">
                <a:latin typeface="Trebuchet MS" panose="020B0603020202020204" pitchFamily="34" charset="0"/>
                <a:cs typeface="Trebuchet MS"/>
              </a:rPr>
              <a:t>l</a:t>
            </a:r>
            <a:r>
              <a:rPr sz="1400" spc="95" dirty="0">
                <a:latin typeface="Trebuchet MS" panose="020B0603020202020204" pitchFamily="34" charset="0"/>
                <a:cs typeface="Trebuchet MS"/>
              </a:rPr>
              <a:t>u</a:t>
            </a:r>
            <a:r>
              <a:rPr lang="es-MX" sz="1400" spc="345" dirty="0">
                <a:latin typeface="Trebuchet MS" panose="020B0603020202020204" pitchFamily="34" charset="0"/>
                <a:cs typeface="Trebuchet MS"/>
              </a:rPr>
              <a:t>m</a:t>
            </a:r>
            <a:r>
              <a:rPr sz="1400" spc="235" dirty="0">
                <a:latin typeface="Trebuchet MS" panose="020B0603020202020204" pitchFamily="34" charset="0"/>
                <a:cs typeface="Trebuchet MS"/>
              </a:rPr>
              <a:t>n</a:t>
            </a:r>
            <a:r>
              <a:rPr sz="1400" spc="-110" dirty="0">
                <a:latin typeface="Trebuchet MS" panose="020B0603020202020204" pitchFamily="34" charset="0"/>
                <a:cs typeface="Trebuchet MS"/>
              </a:rPr>
              <a:t>o</a:t>
            </a:r>
            <a:r>
              <a:rPr sz="1400" spc="-60" dirty="0">
                <a:latin typeface="Trebuchet MS" panose="020B0603020202020204" pitchFamily="34" charset="0"/>
                <a:cs typeface="Trebuchet MS"/>
              </a:rPr>
              <a:t>:</a:t>
            </a:r>
            <a:r>
              <a:rPr lang="es-MX" sz="1400" spc="-60" dirty="0">
                <a:latin typeface="Trebuchet MS" panose="020B0603020202020204" pitchFamily="34" charset="0"/>
                <a:cs typeface="Trebuchet MS"/>
              </a:rPr>
              <a:t> </a:t>
            </a:r>
            <a:r>
              <a:rPr lang="es-MX" sz="1400" spc="-60" dirty="0">
                <a:latin typeface="Trebuchet MS" panose="020B0603020202020204" pitchFamily="34" charset="0"/>
                <a:cs typeface="Times New Roman" panose="02020603050405020304" pitchFamily="18" charset="0"/>
              </a:rPr>
              <a:t>M</a:t>
            </a:r>
            <a:r>
              <a:rPr lang="es-MX" sz="1400" dirty="0">
                <a:effectLst/>
                <a:latin typeface="Trebuchet MS" panose="020B0603020202020204" pitchFamily="34" charset="0"/>
                <a:ea typeface="Calibri" panose="020F0502020204030204" pitchFamily="34" charset="0"/>
                <a:cs typeface="Times New Roman" panose="02020603050405020304" pitchFamily="18" charset="0"/>
              </a:rPr>
              <a:t>alacara </a:t>
            </a:r>
            <a:r>
              <a:rPr lang="es-MX" sz="1400" dirty="0">
                <a:latin typeface="Trebuchet MS" panose="020B0603020202020204" pitchFamily="34" charset="0"/>
                <a:ea typeface="Calibri" panose="020F0502020204030204" pitchFamily="34" charset="0"/>
                <a:cs typeface="Times New Roman" panose="02020603050405020304" pitchFamily="18" charset="0"/>
              </a:rPr>
              <a:t>H</a:t>
            </a:r>
            <a:r>
              <a:rPr lang="es-MX" sz="1400" dirty="0">
                <a:effectLst/>
                <a:latin typeface="Trebuchet MS" panose="020B0603020202020204" pitchFamily="34" charset="0"/>
                <a:ea typeface="Calibri" panose="020F0502020204030204" pitchFamily="34" charset="0"/>
                <a:cs typeface="Times New Roman" panose="02020603050405020304" pitchFamily="18" charset="0"/>
              </a:rPr>
              <a:t>errera </a:t>
            </a:r>
            <a:r>
              <a:rPr lang="es-MX" sz="1400" dirty="0">
                <a:latin typeface="Trebuchet MS" panose="020B0603020202020204" pitchFamily="34" charset="0"/>
                <a:ea typeface="Calibri" panose="020F0502020204030204" pitchFamily="34" charset="0"/>
                <a:cs typeface="Times New Roman" panose="02020603050405020304" pitchFamily="18" charset="0"/>
              </a:rPr>
              <a:t>D</a:t>
            </a:r>
            <a:r>
              <a:rPr lang="es-MX" sz="1400" dirty="0">
                <a:effectLst/>
                <a:latin typeface="Trebuchet MS" panose="020B0603020202020204" pitchFamily="34" charset="0"/>
                <a:ea typeface="Calibri" panose="020F0502020204030204" pitchFamily="34" charset="0"/>
                <a:cs typeface="Times New Roman" panose="02020603050405020304" pitchFamily="18" charset="0"/>
              </a:rPr>
              <a:t>iego </a:t>
            </a:r>
            <a:r>
              <a:rPr lang="es-MX" sz="1400" dirty="0">
                <a:latin typeface="Trebuchet MS" panose="020B0603020202020204" pitchFamily="34" charset="0"/>
                <a:ea typeface="Calibri" panose="020F0502020204030204" pitchFamily="34" charset="0"/>
                <a:cs typeface="Times New Roman" panose="02020603050405020304" pitchFamily="18" charset="0"/>
              </a:rPr>
              <a:t>E</a:t>
            </a:r>
            <a:r>
              <a:rPr lang="es-MX" sz="1400" dirty="0">
                <a:effectLst/>
                <a:latin typeface="Trebuchet MS" panose="020B0603020202020204" pitchFamily="34" charset="0"/>
                <a:ea typeface="Calibri" panose="020F0502020204030204" pitchFamily="34" charset="0"/>
                <a:cs typeface="Times New Roman" panose="02020603050405020304" pitchFamily="18" charset="0"/>
              </a:rPr>
              <a:t>milio</a:t>
            </a:r>
            <a:endParaRPr sz="1400" dirty="0">
              <a:latin typeface="Trebuchet MS" panose="020B0603020202020204" pitchFamily="34" charset="0"/>
              <a:cs typeface="Trebuchet MS"/>
            </a:endParaRPr>
          </a:p>
        </p:txBody>
      </p:sp>
      <p:sp>
        <p:nvSpPr>
          <p:cNvPr id="4" name="object 4"/>
          <p:cNvSpPr txBox="1"/>
          <p:nvPr/>
        </p:nvSpPr>
        <p:spPr>
          <a:xfrm>
            <a:off x="3406722" y="1045415"/>
            <a:ext cx="3174365" cy="442429"/>
          </a:xfrm>
          <a:prstGeom prst="rect">
            <a:avLst/>
          </a:prstGeom>
        </p:spPr>
        <p:txBody>
          <a:bodyPr vert="horz" wrap="square" lIns="0" tIns="11430" rIns="0" bIns="0" rtlCol="0">
            <a:spAutoFit/>
          </a:bodyPr>
          <a:lstStyle/>
          <a:p>
            <a:pPr marL="12700" algn="ctr">
              <a:lnSpc>
                <a:spcPct val="100000"/>
              </a:lnSpc>
              <a:spcBef>
                <a:spcPts val="90"/>
              </a:spcBef>
            </a:pPr>
            <a:r>
              <a:rPr sz="1400" spc="-30" dirty="0">
                <a:highlight>
                  <a:srgbClr val="00FF00"/>
                </a:highlight>
                <a:latin typeface="Trebuchet MS"/>
                <a:cs typeface="Trebuchet MS"/>
              </a:rPr>
              <a:t>Fecha:</a:t>
            </a:r>
            <a:r>
              <a:rPr sz="1400" spc="50" dirty="0">
                <a:highlight>
                  <a:srgbClr val="00FF00"/>
                </a:highlight>
                <a:latin typeface="Trebuchet MS"/>
                <a:cs typeface="Trebuchet MS"/>
              </a:rPr>
              <a:t> </a:t>
            </a:r>
            <a:r>
              <a:rPr sz="1400" spc="125" dirty="0">
                <a:highlight>
                  <a:srgbClr val="00FF00"/>
                </a:highlight>
                <a:latin typeface="Trebuchet MS"/>
                <a:cs typeface="Trebuchet MS"/>
              </a:rPr>
              <a:t>semana</a:t>
            </a:r>
            <a:r>
              <a:rPr sz="1400" spc="45" dirty="0">
                <a:highlight>
                  <a:srgbClr val="00FF00"/>
                </a:highlight>
                <a:latin typeface="Trebuchet MS"/>
                <a:cs typeface="Trebuchet MS"/>
              </a:rPr>
              <a:t> </a:t>
            </a:r>
            <a:r>
              <a:rPr sz="1400" spc="-15" dirty="0">
                <a:highlight>
                  <a:srgbClr val="00FF00"/>
                </a:highlight>
                <a:latin typeface="Trebuchet MS"/>
                <a:cs typeface="Trebuchet MS"/>
              </a:rPr>
              <a:t>del</a:t>
            </a:r>
            <a:r>
              <a:rPr sz="1400" spc="15" dirty="0">
                <a:highlight>
                  <a:srgbClr val="00FF00"/>
                </a:highlight>
                <a:latin typeface="Trebuchet MS"/>
                <a:cs typeface="Trebuchet MS"/>
              </a:rPr>
              <a:t> </a:t>
            </a:r>
            <a:r>
              <a:rPr lang="es-MX" sz="1400" spc="25" dirty="0">
                <a:highlight>
                  <a:srgbClr val="00FF00"/>
                </a:highlight>
                <a:latin typeface="Trebuchet MS"/>
                <a:cs typeface="Trebuchet MS"/>
              </a:rPr>
              <a:t>6 al 10 de septiembre del 2021</a:t>
            </a:r>
            <a:endParaRPr sz="1400" dirty="0">
              <a:highlight>
                <a:srgbClr val="00FF00"/>
              </a:highlight>
              <a:latin typeface="Trebuchet MS"/>
              <a:cs typeface="Trebuchet MS"/>
            </a:endParaRPr>
          </a:p>
        </p:txBody>
      </p:sp>
      <p:graphicFrame>
        <p:nvGraphicFramePr>
          <p:cNvPr id="11" name="object 5">
            <a:extLst>
              <a:ext uri="{FF2B5EF4-FFF2-40B4-BE49-F238E27FC236}">
                <a16:creationId xmlns:a16="http://schemas.microsoft.com/office/drawing/2014/main" id="{8E438D87-7D4F-4A23-A3E7-CC00EEB99A37}"/>
              </a:ext>
            </a:extLst>
          </p:cNvPr>
          <p:cNvGraphicFramePr>
            <a:graphicFrameLocks noGrp="1"/>
          </p:cNvGraphicFramePr>
          <p:nvPr>
            <p:extLst>
              <p:ext uri="{D42A27DB-BD31-4B8C-83A1-F6EECF244321}">
                <p14:modId xmlns:p14="http://schemas.microsoft.com/office/powerpoint/2010/main" val="2322105372"/>
              </p:ext>
            </p:extLst>
          </p:nvPr>
        </p:nvGraphicFramePr>
        <p:xfrm>
          <a:off x="189979" y="1540138"/>
          <a:ext cx="6465570" cy="1019085"/>
        </p:xfrm>
        <a:graphic>
          <a:graphicData uri="http://schemas.openxmlformats.org/drawingml/2006/table">
            <a:tbl>
              <a:tblPr firstRow="1" bandRow="1">
                <a:tableStyleId>{2D5ABB26-0587-4C30-8999-92F81FD0307C}</a:tableStyleId>
              </a:tblPr>
              <a:tblGrid>
                <a:gridCol w="3030220">
                  <a:extLst>
                    <a:ext uri="{9D8B030D-6E8A-4147-A177-3AD203B41FA5}">
                      <a16:colId xmlns:a16="http://schemas.microsoft.com/office/drawing/2014/main" val="20000"/>
                    </a:ext>
                  </a:extLst>
                </a:gridCol>
                <a:gridCol w="3435350">
                  <a:extLst>
                    <a:ext uri="{9D8B030D-6E8A-4147-A177-3AD203B41FA5}">
                      <a16:colId xmlns:a16="http://schemas.microsoft.com/office/drawing/2014/main" val="20001"/>
                    </a:ext>
                  </a:extLst>
                </a:gridCol>
              </a:tblGrid>
              <a:tr h="186478">
                <a:tc gridSpan="2">
                  <a:txBody>
                    <a:bodyPr/>
                    <a:lstStyle/>
                    <a:p>
                      <a:pPr marL="58419">
                        <a:lnSpc>
                          <a:spcPts val="1080"/>
                        </a:lnSpc>
                      </a:pPr>
                      <a:r>
                        <a:rPr sz="1200" b="1" spc="-35" dirty="0">
                          <a:latin typeface="Verdana"/>
                          <a:cs typeface="Verdana"/>
                        </a:rPr>
                        <a:t>Campo</a:t>
                      </a:r>
                      <a:r>
                        <a:rPr sz="1200" b="1" spc="-70" dirty="0">
                          <a:latin typeface="Verdana"/>
                          <a:cs typeface="Verdana"/>
                        </a:rPr>
                        <a:t> </a:t>
                      </a:r>
                      <a:r>
                        <a:rPr sz="1200" b="1" spc="-100" dirty="0">
                          <a:latin typeface="Verdana"/>
                          <a:cs typeface="Verdana"/>
                        </a:rPr>
                        <a:t>formativo/área</a:t>
                      </a:r>
                      <a:r>
                        <a:rPr sz="1200" b="1" spc="-85" dirty="0">
                          <a:latin typeface="Verdana"/>
                          <a:cs typeface="Verdana"/>
                        </a:rPr>
                        <a:t> </a:t>
                      </a:r>
                      <a:r>
                        <a:rPr sz="1200" b="1" spc="-25" dirty="0">
                          <a:latin typeface="Verdana"/>
                          <a:cs typeface="Verdana"/>
                        </a:rPr>
                        <a:t>de</a:t>
                      </a:r>
                      <a:r>
                        <a:rPr sz="1200" b="1" spc="-75" dirty="0">
                          <a:latin typeface="Verdana"/>
                          <a:cs typeface="Verdana"/>
                        </a:rPr>
                        <a:t> </a:t>
                      </a:r>
                      <a:r>
                        <a:rPr sz="1200" b="1" spc="-95" dirty="0" err="1">
                          <a:latin typeface="Verdana"/>
                          <a:cs typeface="Verdana"/>
                        </a:rPr>
                        <a:t>desarrollo</a:t>
                      </a:r>
                      <a:r>
                        <a:rPr lang="es-MX" sz="1200" b="1" spc="-95" dirty="0">
                          <a:latin typeface="Verdana"/>
                          <a:cs typeface="Verdana"/>
                        </a:rPr>
                        <a:t>: </a:t>
                      </a:r>
                      <a:r>
                        <a:rPr lang="es-MX" sz="1200" b="0" spc="-95" dirty="0">
                          <a:latin typeface="Verdana"/>
                          <a:cs typeface="Verdana"/>
                        </a:rPr>
                        <a:t>Pensamiento matemático</a:t>
                      </a:r>
                      <a:endParaRPr sz="1200" dirty="0">
                        <a:latin typeface="Verdana"/>
                        <a:cs typeface="Verdana"/>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DEEBF7"/>
                    </a:solidFill>
                  </a:tcPr>
                </a:tc>
                <a:tc hMerge="1">
                  <a:txBody>
                    <a:bodyPr/>
                    <a:lstStyle/>
                    <a:p>
                      <a:endParaRPr/>
                    </a:p>
                  </a:txBody>
                  <a:tcPr marL="0" marR="0" marT="0" marB="0"/>
                </a:tc>
                <a:extLst>
                  <a:ext uri="{0D108BD9-81ED-4DB2-BD59-A6C34878D82A}">
                    <a16:rowId xmlns:a16="http://schemas.microsoft.com/office/drawing/2014/main" val="10000"/>
                  </a:ext>
                </a:extLst>
              </a:tr>
              <a:tr h="378960">
                <a:tc>
                  <a:txBody>
                    <a:bodyPr/>
                    <a:lstStyle/>
                    <a:p>
                      <a:pPr marL="458470">
                        <a:lnSpc>
                          <a:spcPts val="1165"/>
                        </a:lnSpc>
                      </a:pPr>
                      <a:r>
                        <a:rPr sz="1200" b="1" spc="-10" dirty="0">
                          <a:latin typeface="Verdana"/>
                          <a:cs typeface="Verdana"/>
                        </a:rPr>
                        <a:t>Or</a:t>
                      </a:r>
                      <a:r>
                        <a:rPr sz="1200" b="1" spc="5" dirty="0">
                          <a:latin typeface="Verdana"/>
                          <a:cs typeface="Verdana"/>
                        </a:rPr>
                        <a:t>g</a:t>
                      </a:r>
                      <a:r>
                        <a:rPr sz="1200" b="1" spc="-20" dirty="0">
                          <a:latin typeface="Verdana"/>
                          <a:cs typeface="Verdana"/>
                        </a:rPr>
                        <a:t>a</a:t>
                      </a:r>
                      <a:r>
                        <a:rPr sz="1200" b="1" spc="-10" dirty="0">
                          <a:latin typeface="Verdana"/>
                          <a:cs typeface="Verdana"/>
                        </a:rPr>
                        <a:t>n</a:t>
                      </a:r>
                      <a:r>
                        <a:rPr sz="1200" b="1" dirty="0">
                          <a:latin typeface="Verdana"/>
                          <a:cs typeface="Verdana"/>
                        </a:rPr>
                        <a:t>i</a:t>
                      </a:r>
                      <a:r>
                        <a:rPr sz="1200" b="1" spc="-10" dirty="0">
                          <a:latin typeface="Verdana"/>
                          <a:cs typeface="Verdana"/>
                        </a:rPr>
                        <a:t>z</a:t>
                      </a:r>
                      <a:r>
                        <a:rPr sz="1200" b="1" spc="-20" dirty="0">
                          <a:latin typeface="Verdana"/>
                          <a:cs typeface="Verdana"/>
                        </a:rPr>
                        <a:t>a</a:t>
                      </a:r>
                      <a:r>
                        <a:rPr sz="1200" b="1" spc="5" dirty="0">
                          <a:latin typeface="Verdana"/>
                          <a:cs typeface="Verdana"/>
                        </a:rPr>
                        <a:t>d</a:t>
                      </a:r>
                      <a:r>
                        <a:rPr sz="1200" b="1" spc="-5" dirty="0">
                          <a:latin typeface="Verdana"/>
                          <a:cs typeface="Verdana"/>
                        </a:rPr>
                        <a:t>o</a:t>
                      </a:r>
                      <a:r>
                        <a:rPr sz="1200" b="1" dirty="0">
                          <a:latin typeface="Verdana"/>
                          <a:cs typeface="Verdana"/>
                        </a:rPr>
                        <a:t>r</a:t>
                      </a:r>
                      <a:r>
                        <a:rPr sz="1200" b="1" spc="-40" dirty="0">
                          <a:latin typeface="Verdana"/>
                          <a:cs typeface="Verdana"/>
                        </a:rPr>
                        <a:t> </a:t>
                      </a:r>
                      <a:r>
                        <a:rPr sz="1200" b="1" spc="-5" dirty="0">
                          <a:latin typeface="Verdana"/>
                          <a:cs typeface="Verdana"/>
                        </a:rPr>
                        <a:t>cu</a:t>
                      </a:r>
                      <a:r>
                        <a:rPr sz="1200" b="1" spc="-15" dirty="0">
                          <a:latin typeface="Verdana"/>
                          <a:cs typeface="Verdana"/>
                        </a:rPr>
                        <a:t>r</a:t>
                      </a:r>
                      <a:r>
                        <a:rPr sz="1200" b="1" spc="-10" dirty="0">
                          <a:latin typeface="Verdana"/>
                          <a:cs typeface="Verdana"/>
                        </a:rPr>
                        <a:t>r</a:t>
                      </a:r>
                      <a:r>
                        <a:rPr sz="1200" b="1" dirty="0">
                          <a:latin typeface="Verdana"/>
                          <a:cs typeface="Verdana"/>
                        </a:rPr>
                        <a:t>ic</a:t>
                      </a:r>
                      <a:r>
                        <a:rPr sz="1200" b="1" spc="-5" dirty="0">
                          <a:latin typeface="Verdana"/>
                          <a:cs typeface="Verdana"/>
                        </a:rPr>
                        <a:t>u</a:t>
                      </a:r>
                      <a:r>
                        <a:rPr sz="1200" b="1" dirty="0">
                          <a:latin typeface="Verdana"/>
                          <a:cs typeface="Verdana"/>
                        </a:rPr>
                        <a:t>l</a:t>
                      </a:r>
                      <a:r>
                        <a:rPr sz="1200" b="1" spc="-20" dirty="0">
                          <a:latin typeface="Verdana"/>
                          <a:cs typeface="Verdana"/>
                        </a:rPr>
                        <a:t>a</a:t>
                      </a:r>
                      <a:r>
                        <a:rPr sz="1200" b="1" dirty="0">
                          <a:latin typeface="Verdana"/>
                          <a:cs typeface="Verdana"/>
                        </a:rPr>
                        <a:t>r</a:t>
                      </a:r>
                      <a:r>
                        <a:rPr sz="1200" b="1" spc="-65" dirty="0">
                          <a:latin typeface="Verdana"/>
                          <a:cs typeface="Verdana"/>
                        </a:rPr>
                        <a:t> </a:t>
                      </a:r>
                      <a:r>
                        <a:rPr sz="1200" b="1" spc="10" dirty="0">
                          <a:latin typeface="Verdana"/>
                          <a:cs typeface="Verdana"/>
                        </a:rPr>
                        <a:t>1</a:t>
                      </a:r>
                      <a:r>
                        <a:rPr sz="1200" b="1" dirty="0">
                          <a:latin typeface="Verdana"/>
                          <a:cs typeface="Verdana"/>
                        </a:rPr>
                        <a:t>:</a:t>
                      </a:r>
                      <a:r>
                        <a:rPr lang="es-MX" sz="1200" b="1" dirty="0">
                          <a:latin typeface="Verdana"/>
                          <a:cs typeface="Verdana"/>
                        </a:rPr>
                        <a:t> </a:t>
                      </a:r>
                      <a:r>
                        <a:rPr lang="es-MX" sz="1200" b="0" dirty="0">
                          <a:latin typeface="Verdana"/>
                          <a:cs typeface="Verdana"/>
                        </a:rPr>
                        <a:t>Número, algebra y variación.</a:t>
                      </a:r>
                      <a:endParaRPr sz="1200" b="0" dirty="0">
                        <a:latin typeface="Verdana"/>
                        <a:cs typeface="Verdana"/>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568960">
                        <a:lnSpc>
                          <a:spcPts val="1165"/>
                        </a:lnSpc>
                      </a:pPr>
                      <a:r>
                        <a:rPr sz="1200" b="1" spc="-5" dirty="0">
                          <a:latin typeface="Verdana"/>
                          <a:cs typeface="Verdana"/>
                        </a:rPr>
                        <a:t>O</a:t>
                      </a:r>
                      <a:r>
                        <a:rPr sz="1200" b="1" spc="-10" dirty="0">
                          <a:latin typeface="Verdana"/>
                          <a:cs typeface="Verdana"/>
                        </a:rPr>
                        <a:t>r</a:t>
                      </a:r>
                      <a:r>
                        <a:rPr sz="1200" b="1" spc="5" dirty="0">
                          <a:latin typeface="Verdana"/>
                          <a:cs typeface="Verdana"/>
                        </a:rPr>
                        <a:t>g</a:t>
                      </a:r>
                      <a:r>
                        <a:rPr sz="1200" b="1" spc="-20" dirty="0">
                          <a:latin typeface="Verdana"/>
                          <a:cs typeface="Verdana"/>
                        </a:rPr>
                        <a:t>a</a:t>
                      </a:r>
                      <a:r>
                        <a:rPr sz="1200" b="1" spc="-5" dirty="0">
                          <a:latin typeface="Verdana"/>
                          <a:cs typeface="Verdana"/>
                        </a:rPr>
                        <a:t>ni</a:t>
                      </a:r>
                      <a:r>
                        <a:rPr sz="1200" b="1" spc="-10" dirty="0">
                          <a:latin typeface="Verdana"/>
                          <a:cs typeface="Verdana"/>
                        </a:rPr>
                        <a:t>z</a:t>
                      </a:r>
                      <a:r>
                        <a:rPr sz="1200" b="1" spc="-20" dirty="0">
                          <a:latin typeface="Verdana"/>
                          <a:cs typeface="Verdana"/>
                        </a:rPr>
                        <a:t>a</a:t>
                      </a:r>
                      <a:r>
                        <a:rPr sz="1200" b="1" spc="5" dirty="0">
                          <a:latin typeface="Verdana"/>
                          <a:cs typeface="Verdana"/>
                        </a:rPr>
                        <a:t>d</a:t>
                      </a:r>
                      <a:r>
                        <a:rPr sz="1200" b="1" dirty="0">
                          <a:latin typeface="Verdana"/>
                          <a:cs typeface="Verdana"/>
                        </a:rPr>
                        <a:t>or</a:t>
                      </a:r>
                      <a:r>
                        <a:rPr sz="1200" b="1" spc="-40" dirty="0">
                          <a:latin typeface="Verdana"/>
                          <a:cs typeface="Verdana"/>
                        </a:rPr>
                        <a:t> </a:t>
                      </a:r>
                      <a:r>
                        <a:rPr sz="1200" b="1" dirty="0">
                          <a:latin typeface="Verdana"/>
                          <a:cs typeface="Verdana"/>
                        </a:rPr>
                        <a:t>c</a:t>
                      </a:r>
                      <a:r>
                        <a:rPr sz="1200" b="1" spc="-5" dirty="0">
                          <a:latin typeface="Verdana"/>
                          <a:cs typeface="Verdana"/>
                        </a:rPr>
                        <a:t>u</a:t>
                      </a:r>
                      <a:r>
                        <a:rPr sz="1200" b="1" spc="-15" dirty="0">
                          <a:latin typeface="Verdana"/>
                          <a:cs typeface="Verdana"/>
                        </a:rPr>
                        <a:t>r</a:t>
                      </a:r>
                      <a:r>
                        <a:rPr sz="1200" b="1" spc="-10" dirty="0">
                          <a:latin typeface="Verdana"/>
                          <a:cs typeface="Verdana"/>
                        </a:rPr>
                        <a:t>r</a:t>
                      </a:r>
                      <a:r>
                        <a:rPr sz="1200" b="1" dirty="0">
                          <a:latin typeface="Verdana"/>
                          <a:cs typeface="Verdana"/>
                        </a:rPr>
                        <a:t>i</a:t>
                      </a:r>
                      <a:r>
                        <a:rPr sz="1200" b="1" spc="5" dirty="0">
                          <a:latin typeface="Verdana"/>
                          <a:cs typeface="Verdana"/>
                        </a:rPr>
                        <a:t>c</a:t>
                      </a:r>
                      <a:r>
                        <a:rPr sz="1200" b="1" spc="-5" dirty="0">
                          <a:latin typeface="Verdana"/>
                          <a:cs typeface="Verdana"/>
                        </a:rPr>
                        <a:t>ul</a:t>
                      </a:r>
                      <a:r>
                        <a:rPr sz="1200" b="1" spc="-20" dirty="0">
                          <a:latin typeface="Verdana"/>
                          <a:cs typeface="Verdana"/>
                        </a:rPr>
                        <a:t>a</a:t>
                      </a:r>
                      <a:r>
                        <a:rPr sz="1200" b="1" dirty="0">
                          <a:latin typeface="Verdana"/>
                          <a:cs typeface="Verdana"/>
                        </a:rPr>
                        <a:t>r</a:t>
                      </a:r>
                      <a:r>
                        <a:rPr sz="1200" b="1" spc="-65" dirty="0">
                          <a:latin typeface="Verdana"/>
                          <a:cs typeface="Verdana"/>
                        </a:rPr>
                        <a:t> </a:t>
                      </a:r>
                      <a:r>
                        <a:rPr sz="1200" b="1" spc="10" dirty="0">
                          <a:latin typeface="Verdana"/>
                          <a:cs typeface="Verdana"/>
                        </a:rPr>
                        <a:t>2</a:t>
                      </a:r>
                      <a:r>
                        <a:rPr sz="1200" b="1" dirty="0">
                          <a:latin typeface="Verdana"/>
                          <a:cs typeface="Verdana"/>
                        </a:rPr>
                        <a:t>:</a:t>
                      </a:r>
                      <a:r>
                        <a:rPr lang="es-MX" sz="1200" b="1" dirty="0">
                          <a:latin typeface="Verdana"/>
                          <a:cs typeface="Verdana"/>
                        </a:rPr>
                        <a:t> </a:t>
                      </a:r>
                      <a:r>
                        <a:rPr lang="es-MX" sz="1200" b="0" dirty="0">
                          <a:latin typeface="Verdana"/>
                          <a:cs typeface="Verdana"/>
                        </a:rPr>
                        <a:t>Número</a:t>
                      </a:r>
                      <a:r>
                        <a:rPr lang="es-MX" sz="1200" b="1" dirty="0">
                          <a:latin typeface="Verdana"/>
                          <a:cs typeface="Verdana"/>
                        </a:rPr>
                        <a:t>.</a:t>
                      </a:r>
                      <a:endParaRPr sz="1200" dirty="0">
                        <a:latin typeface="Verdana"/>
                        <a:cs typeface="Verdana"/>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1"/>
                  </a:ext>
                </a:extLst>
              </a:tr>
              <a:tr h="453647">
                <a:tc gridSpan="2">
                  <a:txBody>
                    <a:bodyPr/>
                    <a:lstStyle/>
                    <a:p>
                      <a:pPr marL="58419">
                        <a:lnSpc>
                          <a:spcPts val="1165"/>
                        </a:lnSpc>
                      </a:pPr>
                      <a:r>
                        <a:rPr sz="1200" b="1" spc="-80" dirty="0">
                          <a:latin typeface="Verdana" panose="020B0604030504040204" pitchFamily="34" charset="0"/>
                          <a:ea typeface="Verdana" panose="020B0604030504040204" pitchFamily="34" charset="0"/>
                          <a:cs typeface="Verdana"/>
                        </a:rPr>
                        <a:t>Aprendizaje</a:t>
                      </a:r>
                      <a:r>
                        <a:rPr sz="1200" b="1" spc="-70" dirty="0">
                          <a:latin typeface="Verdana" panose="020B0604030504040204" pitchFamily="34" charset="0"/>
                          <a:ea typeface="Verdana" panose="020B0604030504040204" pitchFamily="34" charset="0"/>
                          <a:cs typeface="Verdana"/>
                        </a:rPr>
                        <a:t> </a:t>
                      </a:r>
                      <a:r>
                        <a:rPr sz="1200" b="1" spc="-70" dirty="0" err="1">
                          <a:latin typeface="Verdana" panose="020B0604030504040204" pitchFamily="34" charset="0"/>
                          <a:ea typeface="Verdana" panose="020B0604030504040204" pitchFamily="34" charset="0"/>
                          <a:cs typeface="Verdana"/>
                        </a:rPr>
                        <a:t>esperado</a:t>
                      </a:r>
                      <a:r>
                        <a:rPr sz="1200" b="1" spc="-70" dirty="0">
                          <a:latin typeface="Verdana" panose="020B0604030504040204" pitchFamily="34" charset="0"/>
                          <a:ea typeface="Verdana" panose="020B0604030504040204" pitchFamily="34" charset="0"/>
                          <a:cs typeface="Verdana"/>
                        </a:rPr>
                        <a:t>:</a:t>
                      </a:r>
                      <a:r>
                        <a:rPr lang="es-MX" sz="1200" b="1" spc="-70" dirty="0">
                          <a:latin typeface="Verdana" panose="020B0604030504040204" pitchFamily="34" charset="0"/>
                          <a:ea typeface="Verdana" panose="020B0604030504040204" pitchFamily="34" charset="0"/>
                          <a:cs typeface="Verdana"/>
                        </a:rPr>
                        <a:t> </a:t>
                      </a:r>
                      <a:r>
                        <a:rPr lang="es-MX" sz="1200" dirty="0">
                          <a:solidFill>
                            <a:schemeClr val="tx1"/>
                          </a:solidFill>
                          <a:effectLst/>
                          <a:latin typeface="Verdana" panose="020B0604030504040204" pitchFamily="34" charset="0"/>
                          <a:ea typeface="Verdana" panose="020B0604030504040204" pitchFamily="34" charset="0"/>
                          <a:cs typeface="Verdana" panose="020B0604030504040204" pitchFamily="34" charset="0"/>
                        </a:rPr>
                        <a:t>Compara, iguala y clasifica colecciones con base en la cantidad de elementos.</a:t>
                      </a:r>
                      <a:endParaRPr sz="1200" dirty="0">
                        <a:latin typeface="Verdana" panose="020B0604030504040204" pitchFamily="34" charset="0"/>
                        <a:ea typeface="Verdana" panose="020B0604030504040204" pitchFamily="34" charset="0"/>
                        <a:cs typeface="Verdana" panose="020B0604030504040204" pitchFamily="34" charset="0"/>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hMerge="1">
                  <a:txBody>
                    <a:bodyPr/>
                    <a:lstStyle/>
                    <a:p>
                      <a:endParaRPr/>
                    </a:p>
                  </a:txBody>
                  <a:tcPr marL="0" marR="0" marT="0" marB="0"/>
                </a:tc>
                <a:extLst>
                  <a:ext uri="{0D108BD9-81ED-4DB2-BD59-A6C34878D82A}">
                    <a16:rowId xmlns:a16="http://schemas.microsoft.com/office/drawing/2014/main" val="10002"/>
                  </a:ext>
                </a:extLst>
              </a:tr>
            </a:tbl>
          </a:graphicData>
        </a:graphic>
      </p:graphicFrame>
      <p:graphicFrame>
        <p:nvGraphicFramePr>
          <p:cNvPr id="12" name="object 6">
            <a:extLst>
              <a:ext uri="{FF2B5EF4-FFF2-40B4-BE49-F238E27FC236}">
                <a16:creationId xmlns:a16="http://schemas.microsoft.com/office/drawing/2014/main" id="{92F3ACB1-9795-4207-ADD5-A8DC66A0790B}"/>
              </a:ext>
            </a:extLst>
          </p:cNvPr>
          <p:cNvGraphicFramePr>
            <a:graphicFrameLocks noGrp="1"/>
          </p:cNvGraphicFramePr>
          <p:nvPr>
            <p:extLst>
              <p:ext uri="{D42A27DB-BD31-4B8C-83A1-F6EECF244321}">
                <p14:modId xmlns:p14="http://schemas.microsoft.com/office/powerpoint/2010/main" val="2195090934"/>
              </p:ext>
            </p:extLst>
          </p:nvPr>
        </p:nvGraphicFramePr>
        <p:xfrm>
          <a:off x="189979" y="2668431"/>
          <a:ext cx="6465570" cy="1277364"/>
        </p:xfrm>
        <a:graphic>
          <a:graphicData uri="http://schemas.openxmlformats.org/drawingml/2006/table">
            <a:tbl>
              <a:tblPr firstRow="1" bandRow="1">
                <a:tableStyleId>{2D5ABB26-0587-4C30-8999-92F81FD0307C}</a:tableStyleId>
              </a:tblPr>
              <a:tblGrid>
                <a:gridCol w="6465570">
                  <a:extLst>
                    <a:ext uri="{9D8B030D-6E8A-4147-A177-3AD203B41FA5}">
                      <a16:colId xmlns:a16="http://schemas.microsoft.com/office/drawing/2014/main" val="20000"/>
                    </a:ext>
                  </a:extLst>
                </a:gridCol>
              </a:tblGrid>
              <a:tr h="199136">
                <a:tc>
                  <a:txBody>
                    <a:bodyPr/>
                    <a:lstStyle/>
                    <a:p>
                      <a:pPr marL="59055">
                        <a:lnSpc>
                          <a:spcPts val="1120"/>
                        </a:lnSpc>
                        <a:spcBef>
                          <a:spcPts val="345"/>
                        </a:spcBef>
                      </a:pPr>
                      <a:r>
                        <a:rPr sz="1200" b="1" spc="-90" dirty="0">
                          <a:latin typeface="Verdana" panose="020B0604030504040204" pitchFamily="34" charset="0"/>
                          <a:ea typeface="Verdana" panose="020B0604030504040204" pitchFamily="34" charset="0"/>
                          <a:cs typeface="Verdana"/>
                        </a:rPr>
                        <a:t>Indicadores:</a:t>
                      </a:r>
                      <a:r>
                        <a:rPr sz="1200" b="1" spc="-95" dirty="0">
                          <a:latin typeface="Verdana" panose="020B0604030504040204" pitchFamily="34" charset="0"/>
                          <a:ea typeface="Verdana" panose="020B0604030504040204" pitchFamily="34" charset="0"/>
                          <a:cs typeface="Verdana"/>
                        </a:rPr>
                        <a:t> </a:t>
                      </a:r>
                      <a:r>
                        <a:rPr sz="1200" b="1" spc="-114" dirty="0">
                          <a:latin typeface="Verdana" panose="020B0604030504040204" pitchFamily="34" charset="0"/>
                          <a:ea typeface="Verdana" panose="020B0604030504040204" pitchFamily="34" charset="0"/>
                          <a:cs typeface="Verdana"/>
                        </a:rPr>
                        <a:t>(se</a:t>
                      </a:r>
                      <a:r>
                        <a:rPr sz="1200" b="1" spc="-95" dirty="0">
                          <a:latin typeface="Verdana" panose="020B0604030504040204" pitchFamily="34" charset="0"/>
                          <a:ea typeface="Verdana" panose="020B0604030504040204" pitchFamily="34" charset="0"/>
                          <a:cs typeface="Verdana"/>
                        </a:rPr>
                        <a:t> </a:t>
                      </a:r>
                      <a:r>
                        <a:rPr sz="1200" b="1" spc="-65" dirty="0">
                          <a:latin typeface="Verdana" panose="020B0604030504040204" pitchFamily="34" charset="0"/>
                          <a:ea typeface="Verdana" panose="020B0604030504040204" pitchFamily="34" charset="0"/>
                          <a:cs typeface="Verdana"/>
                        </a:rPr>
                        <a:t>redactan</a:t>
                      </a:r>
                      <a:r>
                        <a:rPr sz="1200" b="1" spc="-50" dirty="0">
                          <a:latin typeface="Verdana" panose="020B0604030504040204" pitchFamily="34" charset="0"/>
                          <a:ea typeface="Verdana" panose="020B0604030504040204" pitchFamily="34" charset="0"/>
                          <a:cs typeface="Verdana"/>
                        </a:rPr>
                        <a:t> </a:t>
                      </a:r>
                      <a:r>
                        <a:rPr sz="1200" b="1" spc="-65" dirty="0">
                          <a:latin typeface="Verdana" panose="020B0604030504040204" pitchFamily="34" charset="0"/>
                          <a:ea typeface="Verdana" panose="020B0604030504040204" pitchFamily="34" charset="0"/>
                          <a:cs typeface="Verdana"/>
                        </a:rPr>
                        <a:t>en</a:t>
                      </a:r>
                      <a:r>
                        <a:rPr sz="1200" b="1" spc="-75" dirty="0">
                          <a:latin typeface="Verdana" panose="020B0604030504040204" pitchFamily="34" charset="0"/>
                          <a:ea typeface="Verdana" panose="020B0604030504040204" pitchFamily="34" charset="0"/>
                          <a:cs typeface="Verdana"/>
                        </a:rPr>
                        <a:t> </a:t>
                      </a:r>
                      <a:r>
                        <a:rPr sz="1200" b="1" spc="-60" dirty="0">
                          <a:latin typeface="Verdana" panose="020B0604030504040204" pitchFamily="34" charset="0"/>
                          <a:ea typeface="Verdana" panose="020B0604030504040204" pitchFamily="34" charset="0"/>
                          <a:cs typeface="Verdana"/>
                        </a:rPr>
                        <a:t>base</a:t>
                      </a:r>
                      <a:r>
                        <a:rPr sz="1200" b="1" spc="-65" dirty="0">
                          <a:latin typeface="Verdana" panose="020B0604030504040204" pitchFamily="34" charset="0"/>
                          <a:ea typeface="Verdana" panose="020B0604030504040204" pitchFamily="34" charset="0"/>
                          <a:cs typeface="Verdana"/>
                        </a:rPr>
                        <a:t> al</a:t>
                      </a:r>
                      <a:r>
                        <a:rPr sz="1200" b="1" spc="-50" dirty="0">
                          <a:latin typeface="Verdana" panose="020B0604030504040204" pitchFamily="34" charset="0"/>
                          <a:ea typeface="Verdana" panose="020B0604030504040204" pitchFamily="34" charset="0"/>
                          <a:cs typeface="Verdana"/>
                        </a:rPr>
                        <a:t> </a:t>
                      </a:r>
                      <a:r>
                        <a:rPr sz="1200" b="1" spc="-80" dirty="0">
                          <a:latin typeface="Verdana" panose="020B0604030504040204" pitchFamily="34" charset="0"/>
                          <a:ea typeface="Verdana" panose="020B0604030504040204" pitchFamily="34" charset="0"/>
                          <a:cs typeface="Verdana"/>
                        </a:rPr>
                        <a:t>aprendizaje</a:t>
                      </a:r>
                      <a:r>
                        <a:rPr sz="1200" b="1" spc="-40" dirty="0">
                          <a:latin typeface="Verdana" panose="020B0604030504040204" pitchFamily="34" charset="0"/>
                          <a:ea typeface="Verdana" panose="020B0604030504040204" pitchFamily="34" charset="0"/>
                          <a:cs typeface="Verdana"/>
                        </a:rPr>
                        <a:t> </a:t>
                      </a:r>
                      <a:r>
                        <a:rPr sz="1200" b="1" spc="-80" dirty="0">
                          <a:latin typeface="Verdana" panose="020B0604030504040204" pitchFamily="34" charset="0"/>
                          <a:ea typeface="Verdana" panose="020B0604030504040204" pitchFamily="34" charset="0"/>
                          <a:cs typeface="Verdana"/>
                        </a:rPr>
                        <a:t>esperado)</a:t>
                      </a:r>
                      <a:endParaRPr sz="1200" dirty="0">
                        <a:latin typeface="Verdana" panose="020B0604030504040204" pitchFamily="34" charset="0"/>
                        <a:ea typeface="Verdana" panose="020B0604030504040204" pitchFamily="34" charset="0"/>
                        <a:cs typeface="Verdana"/>
                      </a:endParaRPr>
                    </a:p>
                  </a:txBody>
                  <a:tcPr marL="0" marR="0" marT="4381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FFD966"/>
                    </a:solidFill>
                  </a:tcPr>
                </a:tc>
                <a:extLst>
                  <a:ext uri="{0D108BD9-81ED-4DB2-BD59-A6C34878D82A}">
                    <a16:rowId xmlns:a16="http://schemas.microsoft.com/office/drawing/2014/main" val="10000"/>
                  </a:ext>
                </a:extLst>
              </a:tr>
              <a:tr h="304800">
                <a:tc>
                  <a:txBody>
                    <a:bodyPr/>
                    <a:lstStyle/>
                    <a:p>
                      <a:pPr lvl="0"/>
                      <a:r>
                        <a:rPr lang="es-MX" sz="1200" dirty="0">
                          <a:solidFill>
                            <a:schemeClr val="tx1"/>
                          </a:solidFill>
                          <a:effectLst/>
                          <a:latin typeface="Verdana" panose="020B0604030504040204" pitchFamily="34" charset="0"/>
                          <a:ea typeface="Verdana" panose="020B0604030504040204" pitchFamily="34" charset="0"/>
                          <a:cs typeface="+mn-cs"/>
                        </a:rPr>
                        <a:t>Comenta en orden la secuencia de los números.</a:t>
                      </a: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1"/>
                  </a:ext>
                </a:extLst>
              </a:tr>
              <a:tr h="304800">
                <a:tc>
                  <a:txBody>
                    <a:bodyPr/>
                    <a:lstStyle/>
                    <a:p>
                      <a:pPr lvl="0"/>
                      <a:r>
                        <a:rPr lang="es-MX" sz="1200" dirty="0">
                          <a:solidFill>
                            <a:schemeClr val="tx1"/>
                          </a:solidFill>
                          <a:effectLst/>
                          <a:latin typeface="Verdana" panose="020B0604030504040204" pitchFamily="34" charset="0"/>
                          <a:ea typeface="Verdana" panose="020B0604030504040204" pitchFamily="34" charset="0"/>
                          <a:cs typeface="+mn-cs"/>
                        </a:rPr>
                        <a:t>Relaciona el nombre con el símbolo del número.</a:t>
                      </a: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2"/>
                  </a:ext>
                </a:extLst>
              </a:tr>
              <a:tr h="234314">
                <a:tc>
                  <a:txBody>
                    <a:bodyPr/>
                    <a:lstStyle/>
                    <a:p>
                      <a:pPr lvl="0"/>
                      <a:r>
                        <a:rPr lang="es-MX" sz="1200" dirty="0">
                          <a:solidFill>
                            <a:schemeClr val="tx1"/>
                          </a:solidFill>
                          <a:effectLst/>
                          <a:latin typeface="Verdana" panose="020B0604030504040204" pitchFamily="34" charset="0"/>
                          <a:ea typeface="Verdana" panose="020B0604030504040204" pitchFamily="34" charset="0"/>
                          <a:cs typeface="+mn-cs"/>
                        </a:rPr>
                        <a:t>Busca estrategias para resolver los problemas de conteo.</a:t>
                      </a:r>
                    </a:p>
                  </a:txBody>
                  <a:tcPr marL="0" marR="0" marT="36830" marB="0">
                    <a:lnL w="12700">
                      <a:solidFill>
                        <a:srgbClr val="000000"/>
                      </a:solidFill>
                      <a:prstDash val="solid"/>
                    </a:lnL>
                    <a:lnR w="12700">
                      <a:solidFill>
                        <a:srgbClr val="000000"/>
                      </a:solidFill>
                      <a:prstDash val="solid"/>
                    </a:lnR>
                    <a:lnT w="12700">
                      <a:solidFill>
                        <a:srgbClr val="000000"/>
                      </a:solidFill>
                      <a:prstDash val="soli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234314">
                <a:tc>
                  <a:txBody>
                    <a:bodyPr/>
                    <a:lstStyle/>
                    <a:p>
                      <a:pPr lvl="0"/>
                      <a:r>
                        <a:rPr lang="es-MX" sz="1200" dirty="0">
                          <a:solidFill>
                            <a:schemeClr val="tx1"/>
                          </a:solidFill>
                          <a:effectLst/>
                          <a:latin typeface="Verdana" panose="020B0604030504040204" pitchFamily="34" charset="0"/>
                          <a:ea typeface="Verdana" panose="020B0604030504040204" pitchFamily="34" charset="0"/>
                          <a:cs typeface="+mn-cs"/>
                        </a:rPr>
                        <a:t>Identifica que colección tiene mayor cantidad de elementos.</a:t>
                      </a:r>
                    </a:p>
                  </a:txBody>
                  <a:tcPr marL="0" marR="0" marT="3683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566836375"/>
                  </a:ext>
                </a:extLst>
              </a:tr>
            </a:tbl>
          </a:graphicData>
        </a:graphic>
      </p:graphicFrame>
      <p:sp>
        <p:nvSpPr>
          <p:cNvPr id="13" name="object 7">
            <a:extLst>
              <a:ext uri="{FF2B5EF4-FFF2-40B4-BE49-F238E27FC236}">
                <a16:creationId xmlns:a16="http://schemas.microsoft.com/office/drawing/2014/main" id="{E7496046-FF11-45EA-AA61-D8F426E62846}"/>
              </a:ext>
            </a:extLst>
          </p:cNvPr>
          <p:cNvSpPr txBox="1"/>
          <p:nvPr/>
        </p:nvSpPr>
        <p:spPr>
          <a:xfrm>
            <a:off x="189979" y="4184897"/>
            <a:ext cx="6465570" cy="184666"/>
          </a:xfrm>
          <a:prstGeom prst="rect">
            <a:avLst/>
          </a:prstGeom>
          <a:ln w="12700">
            <a:solidFill>
              <a:srgbClr val="000000"/>
            </a:solidFill>
          </a:ln>
        </p:spPr>
        <p:txBody>
          <a:bodyPr vert="horz" wrap="square" lIns="0" tIns="0" rIns="0" bIns="0" rtlCol="0">
            <a:spAutoFit/>
          </a:bodyPr>
          <a:lstStyle/>
          <a:p>
            <a:pPr marL="59055"/>
            <a:r>
              <a:rPr sz="1200" b="1" spc="-140" dirty="0">
                <a:latin typeface="Verdana"/>
                <a:cs typeface="Verdana"/>
              </a:rPr>
              <a:t>D</a:t>
            </a:r>
            <a:r>
              <a:rPr sz="1200" b="1" spc="-95" dirty="0">
                <a:latin typeface="Verdana"/>
                <a:cs typeface="Verdana"/>
              </a:rPr>
              <a:t>es</a:t>
            </a:r>
            <a:r>
              <a:rPr sz="1200" b="1" spc="-70" dirty="0">
                <a:latin typeface="Verdana"/>
                <a:cs typeface="Verdana"/>
              </a:rPr>
              <a:t>cr</a:t>
            </a:r>
            <a:r>
              <a:rPr sz="1200" b="1" spc="-50" dirty="0">
                <a:latin typeface="Verdana"/>
                <a:cs typeface="Verdana"/>
              </a:rPr>
              <a:t>ibe</a:t>
            </a:r>
            <a:r>
              <a:rPr sz="1200" b="1" spc="-75" dirty="0">
                <a:latin typeface="Verdana"/>
                <a:cs typeface="Verdana"/>
              </a:rPr>
              <a:t> </a:t>
            </a:r>
            <a:r>
              <a:rPr sz="1200" b="1" spc="-60" dirty="0">
                <a:latin typeface="Verdana"/>
                <a:cs typeface="Verdana"/>
              </a:rPr>
              <a:t>el</a:t>
            </a:r>
            <a:r>
              <a:rPr sz="1200" b="1" spc="-80" dirty="0">
                <a:latin typeface="Verdana"/>
                <a:cs typeface="Verdana"/>
              </a:rPr>
              <a:t> </a:t>
            </a:r>
            <a:r>
              <a:rPr sz="1200" b="1" spc="-35" dirty="0">
                <a:latin typeface="Verdana"/>
                <a:cs typeface="Verdana"/>
              </a:rPr>
              <a:t>p</a:t>
            </a:r>
            <a:r>
              <a:rPr sz="1200" b="1" spc="-190" dirty="0">
                <a:latin typeface="Verdana"/>
                <a:cs typeface="Verdana"/>
              </a:rPr>
              <a:t>r</a:t>
            </a:r>
            <a:r>
              <a:rPr sz="1200" b="1" spc="-5" dirty="0">
                <a:latin typeface="Verdana"/>
                <a:cs typeface="Verdana"/>
              </a:rPr>
              <a:t>oc</a:t>
            </a:r>
            <a:r>
              <a:rPr sz="1200" b="1" dirty="0">
                <a:latin typeface="Verdana"/>
                <a:cs typeface="Verdana"/>
              </a:rPr>
              <a:t>e</a:t>
            </a:r>
            <a:r>
              <a:rPr sz="1200" b="1" spc="-165" dirty="0">
                <a:latin typeface="Verdana"/>
                <a:cs typeface="Verdana"/>
              </a:rPr>
              <a:t>s</a:t>
            </a:r>
            <a:r>
              <a:rPr sz="1200" b="1" spc="-40" dirty="0">
                <a:latin typeface="Verdana"/>
                <a:cs typeface="Verdana"/>
              </a:rPr>
              <a:t>o</a:t>
            </a:r>
            <a:r>
              <a:rPr sz="1200" b="1" spc="-100" dirty="0">
                <a:latin typeface="Verdana"/>
                <a:cs typeface="Verdana"/>
              </a:rPr>
              <a:t> </a:t>
            </a:r>
            <a:r>
              <a:rPr sz="1200" b="1" spc="-35" dirty="0">
                <a:latin typeface="Verdana"/>
                <a:cs typeface="Verdana"/>
              </a:rPr>
              <a:t>d</a:t>
            </a:r>
            <a:r>
              <a:rPr sz="1200" b="1" spc="-85" dirty="0">
                <a:latin typeface="Verdana"/>
                <a:cs typeface="Verdana"/>
              </a:rPr>
              <a:t>e</a:t>
            </a:r>
            <a:r>
              <a:rPr sz="1200" b="1" spc="-40" dirty="0">
                <a:latin typeface="Verdana"/>
                <a:cs typeface="Verdana"/>
              </a:rPr>
              <a:t>l</a:t>
            </a:r>
            <a:r>
              <a:rPr sz="1200" b="1" spc="-105" dirty="0">
                <a:latin typeface="Verdana"/>
                <a:cs typeface="Verdana"/>
              </a:rPr>
              <a:t> </a:t>
            </a:r>
            <a:r>
              <a:rPr sz="1200" b="1" spc="-25" dirty="0" err="1">
                <a:latin typeface="Verdana"/>
                <a:cs typeface="Verdana"/>
              </a:rPr>
              <a:t>a</a:t>
            </a:r>
            <a:r>
              <a:rPr sz="1200" b="1" spc="-70" dirty="0" err="1">
                <a:latin typeface="Verdana"/>
                <a:cs typeface="Verdana"/>
              </a:rPr>
              <a:t>l</a:t>
            </a:r>
            <a:r>
              <a:rPr sz="1200" b="1" spc="-150" dirty="0" err="1">
                <a:latin typeface="Verdana"/>
                <a:cs typeface="Verdana"/>
              </a:rPr>
              <a:t>u</a:t>
            </a:r>
            <a:r>
              <a:rPr sz="1200" b="1" spc="-125" dirty="0" err="1">
                <a:latin typeface="Verdana"/>
                <a:cs typeface="Verdana"/>
              </a:rPr>
              <a:t>m</a:t>
            </a:r>
            <a:r>
              <a:rPr sz="1200" b="1" spc="-120" dirty="0" err="1">
                <a:latin typeface="Verdana"/>
                <a:cs typeface="Verdana"/>
              </a:rPr>
              <a:t>n</a:t>
            </a:r>
            <a:r>
              <a:rPr sz="1200" b="1" spc="-40" dirty="0" err="1">
                <a:latin typeface="Verdana"/>
                <a:cs typeface="Verdana"/>
              </a:rPr>
              <a:t>o</a:t>
            </a:r>
            <a:r>
              <a:rPr sz="1200" b="1" spc="-120" dirty="0">
                <a:latin typeface="Verdana"/>
                <a:cs typeface="Verdana"/>
              </a:rPr>
              <a:t>:</a:t>
            </a:r>
            <a:r>
              <a:rPr lang="es-ES_tradnl" sz="1200" b="1" spc="-120" dirty="0">
                <a:latin typeface="Verdana"/>
                <a:cs typeface="Verdana"/>
              </a:rPr>
              <a:t> </a:t>
            </a:r>
            <a:r>
              <a:rPr lang="es-ES_tradnl" sz="1200" spc="-120" dirty="0">
                <a:latin typeface="Verdana"/>
                <a:cs typeface="Verdana"/>
              </a:rPr>
              <a:t>No se ha aplicado el diagnostico.</a:t>
            </a:r>
            <a:endParaRPr sz="1200" dirty="0">
              <a:latin typeface="Verdana"/>
              <a:cs typeface="Verdana"/>
            </a:endParaRPr>
          </a:p>
        </p:txBody>
      </p:sp>
      <p:graphicFrame>
        <p:nvGraphicFramePr>
          <p:cNvPr id="14" name="object 8">
            <a:extLst>
              <a:ext uri="{FF2B5EF4-FFF2-40B4-BE49-F238E27FC236}">
                <a16:creationId xmlns:a16="http://schemas.microsoft.com/office/drawing/2014/main" id="{5E365922-76D9-46E4-B674-E8BCB4126855}"/>
              </a:ext>
            </a:extLst>
          </p:cNvPr>
          <p:cNvGraphicFramePr>
            <a:graphicFrameLocks noGrp="1"/>
          </p:cNvGraphicFramePr>
          <p:nvPr>
            <p:extLst>
              <p:ext uri="{D42A27DB-BD31-4B8C-83A1-F6EECF244321}">
                <p14:modId xmlns:p14="http://schemas.microsoft.com/office/powerpoint/2010/main" val="2973210217"/>
              </p:ext>
            </p:extLst>
          </p:nvPr>
        </p:nvGraphicFramePr>
        <p:xfrm>
          <a:off x="189979" y="5126231"/>
          <a:ext cx="6465570" cy="2759200"/>
        </p:xfrm>
        <a:graphic>
          <a:graphicData uri="http://schemas.openxmlformats.org/drawingml/2006/table">
            <a:tbl>
              <a:tblPr firstRow="1" bandRow="1">
                <a:tableStyleId>{2D5ABB26-0587-4C30-8999-92F81FD0307C}</a:tableStyleId>
              </a:tblPr>
              <a:tblGrid>
                <a:gridCol w="3021330">
                  <a:extLst>
                    <a:ext uri="{9D8B030D-6E8A-4147-A177-3AD203B41FA5}">
                      <a16:colId xmlns:a16="http://schemas.microsoft.com/office/drawing/2014/main" val="20000"/>
                    </a:ext>
                  </a:extLst>
                </a:gridCol>
                <a:gridCol w="3444240">
                  <a:extLst>
                    <a:ext uri="{9D8B030D-6E8A-4147-A177-3AD203B41FA5}">
                      <a16:colId xmlns:a16="http://schemas.microsoft.com/office/drawing/2014/main" val="20001"/>
                    </a:ext>
                  </a:extLst>
                </a:gridCol>
              </a:tblGrid>
              <a:tr h="149987">
                <a:tc gridSpan="2">
                  <a:txBody>
                    <a:bodyPr/>
                    <a:lstStyle/>
                    <a:p>
                      <a:pPr marL="58419">
                        <a:lnSpc>
                          <a:spcPts val="1080"/>
                        </a:lnSpc>
                      </a:pPr>
                      <a:r>
                        <a:rPr sz="1200" b="1" spc="-35" dirty="0">
                          <a:latin typeface="Verdana" panose="020B0604030504040204" pitchFamily="34" charset="0"/>
                          <a:ea typeface="Verdana" panose="020B0604030504040204" pitchFamily="34" charset="0"/>
                          <a:cs typeface="Verdana" panose="020B0604030504040204" pitchFamily="34" charset="0"/>
                        </a:rPr>
                        <a:t>Campo</a:t>
                      </a:r>
                      <a:r>
                        <a:rPr sz="1200" b="1" spc="-70" dirty="0">
                          <a:latin typeface="Verdana" panose="020B0604030504040204" pitchFamily="34" charset="0"/>
                          <a:ea typeface="Verdana" panose="020B0604030504040204" pitchFamily="34" charset="0"/>
                          <a:cs typeface="Verdana" panose="020B0604030504040204" pitchFamily="34" charset="0"/>
                        </a:rPr>
                        <a:t> </a:t>
                      </a:r>
                      <a:r>
                        <a:rPr sz="1200" b="1" spc="-100" dirty="0">
                          <a:latin typeface="Verdana" panose="020B0604030504040204" pitchFamily="34" charset="0"/>
                          <a:ea typeface="Verdana" panose="020B0604030504040204" pitchFamily="34" charset="0"/>
                          <a:cs typeface="Verdana" panose="020B0604030504040204" pitchFamily="34" charset="0"/>
                        </a:rPr>
                        <a:t>formativo/área</a:t>
                      </a:r>
                      <a:r>
                        <a:rPr sz="1200" b="1" spc="-80" dirty="0">
                          <a:latin typeface="Verdana" panose="020B0604030504040204" pitchFamily="34" charset="0"/>
                          <a:ea typeface="Verdana" panose="020B0604030504040204" pitchFamily="34" charset="0"/>
                          <a:cs typeface="Verdana" panose="020B0604030504040204" pitchFamily="34" charset="0"/>
                        </a:rPr>
                        <a:t> </a:t>
                      </a:r>
                      <a:r>
                        <a:rPr sz="1200" b="1" spc="-25" dirty="0">
                          <a:latin typeface="Verdana" panose="020B0604030504040204" pitchFamily="34" charset="0"/>
                          <a:ea typeface="Verdana" panose="020B0604030504040204" pitchFamily="34" charset="0"/>
                          <a:cs typeface="Verdana" panose="020B0604030504040204" pitchFamily="34" charset="0"/>
                        </a:rPr>
                        <a:t>de</a:t>
                      </a:r>
                      <a:r>
                        <a:rPr sz="1200" b="1" spc="-75" dirty="0">
                          <a:latin typeface="Verdana" panose="020B0604030504040204" pitchFamily="34" charset="0"/>
                          <a:ea typeface="Verdana" panose="020B0604030504040204" pitchFamily="34" charset="0"/>
                          <a:cs typeface="Verdana" panose="020B0604030504040204" pitchFamily="34" charset="0"/>
                        </a:rPr>
                        <a:t> </a:t>
                      </a:r>
                      <a:r>
                        <a:rPr sz="1200" b="1" spc="-95" dirty="0" err="1">
                          <a:latin typeface="Verdana" panose="020B0604030504040204" pitchFamily="34" charset="0"/>
                          <a:ea typeface="Verdana" panose="020B0604030504040204" pitchFamily="34" charset="0"/>
                          <a:cs typeface="Verdana" panose="020B0604030504040204" pitchFamily="34" charset="0"/>
                        </a:rPr>
                        <a:t>desarrollo</a:t>
                      </a:r>
                      <a:r>
                        <a:rPr sz="1200" b="1" spc="-95" dirty="0">
                          <a:latin typeface="Verdana" panose="020B0604030504040204" pitchFamily="34" charset="0"/>
                          <a:ea typeface="Verdana" panose="020B0604030504040204" pitchFamily="34" charset="0"/>
                          <a:cs typeface="Verdana" panose="020B0604030504040204" pitchFamily="34" charset="0"/>
                        </a:rPr>
                        <a:t>:</a:t>
                      </a:r>
                      <a:r>
                        <a:rPr lang="es-MX" sz="1200" b="1" spc="-95" dirty="0">
                          <a:latin typeface="Verdana" panose="020B0604030504040204" pitchFamily="34" charset="0"/>
                          <a:ea typeface="Verdana" panose="020B0604030504040204" pitchFamily="34" charset="0"/>
                          <a:cs typeface="Verdana" panose="020B0604030504040204" pitchFamily="34" charset="0"/>
                        </a:rPr>
                        <a:t> </a:t>
                      </a:r>
                      <a:r>
                        <a:rPr lang="es-MX" sz="1200" b="0" spc="-95" dirty="0">
                          <a:latin typeface="Verdana" panose="020B0604030504040204" pitchFamily="34" charset="0"/>
                          <a:ea typeface="Verdana" panose="020B0604030504040204" pitchFamily="34" charset="0"/>
                          <a:cs typeface="Verdana" panose="020B0604030504040204" pitchFamily="34" charset="0"/>
                        </a:rPr>
                        <a:t>Lenguaje y comunicación</a:t>
                      </a:r>
                      <a:endParaRPr sz="1200" dirty="0">
                        <a:latin typeface="Verdana" panose="020B0604030504040204" pitchFamily="34" charset="0"/>
                        <a:ea typeface="Verdana" panose="020B0604030504040204" pitchFamily="34" charset="0"/>
                        <a:cs typeface="Verdana" panose="020B0604030504040204" pitchFamily="34" charset="0"/>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FFD966"/>
                    </a:solidFill>
                  </a:tcPr>
                </a:tc>
                <a:tc hMerge="1">
                  <a:txBody>
                    <a:bodyPr/>
                    <a:lstStyle/>
                    <a:p>
                      <a:endParaRPr/>
                    </a:p>
                  </a:txBody>
                  <a:tcPr marL="0" marR="0" marT="0" marB="0"/>
                </a:tc>
                <a:extLst>
                  <a:ext uri="{0D108BD9-81ED-4DB2-BD59-A6C34878D82A}">
                    <a16:rowId xmlns:a16="http://schemas.microsoft.com/office/drawing/2014/main" val="10000"/>
                  </a:ext>
                </a:extLst>
              </a:tr>
              <a:tr h="313436">
                <a:tc>
                  <a:txBody>
                    <a:bodyPr/>
                    <a:lstStyle/>
                    <a:p>
                      <a:pPr algn="ctr">
                        <a:lnSpc>
                          <a:spcPts val="1170"/>
                        </a:lnSpc>
                      </a:pPr>
                      <a:r>
                        <a:rPr sz="1200" b="1" spc="-85" dirty="0">
                          <a:latin typeface="Verdana" panose="020B0604030504040204" pitchFamily="34" charset="0"/>
                          <a:ea typeface="Verdana" panose="020B0604030504040204" pitchFamily="34" charset="0"/>
                          <a:cs typeface="Verdana" panose="020B0604030504040204" pitchFamily="34" charset="0"/>
                        </a:rPr>
                        <a:t>Organizador</a:t>
                      </a:r>
                      <a:r>
                        <a:rPr sz="1200" b="1" spc="-45" dirty="0">
                          <a:latin typeface="Verdana" panose="020B0604030504040204" pitchFamily="34" charset="0"/>
                          <a:ea typeface="Verdana" panose="020B0604030504040204" pitchFamily="34" charset="0"/>
                          <a:cs typeface="Verdana" panose="020B0604030504040204" pitchFamily="34" charset="0"/>
                        </a:rPr>
                        <a:t> </a:t>
                      </a:r>
                      <a:r>
                        <a:rPr sz="1200" b="1" spc="-90" dirty="0">
                          <a:latin typeface="Verdana" panose="020B0604030504040204" pitchFamily="34" charset="0"/>
                          <a:ea typeface="Verdana" panose="020B0604030504040204" pitchFamily="34" charset="0"/>
                          <a:cs typeface="Verdana" panose="020B0604030504040204" pitchFamily="34" charset="0"/>
                        </a:rPr>
                        <a:t>curricular</a:t>
                      </a:r>
                      <a:r>
                        <a:rPr sz="1200" b="1" spc="-70" dirty="0">
                          <a:latin typeface="Verdana" panose="020B0604030504040204" pitchFamily="34" charset="0"/>
                          <a:ea typeface="Verdana" panose="020B0604030504040204" pitchFamily="34" charset="0"/>
                          <a:cs typeface="Verdana" panose="020B0604030504040204" pitchFamily="34" charset="0"/>
                        </a:rPr>
                        <a:t> </a:t>
                      </a:r>
                      <a:r>
                        <a:rPr sz="1200" b="1" spc="-130" dirty="0">
                          <a:latin typeface="Verdana" panose="020B0604030504040204" pitchFamily="34" charset="0"/>
                          <a:ea typeface="Verdana" panose="020B0604030504040204" pitchFamily="34" charset="0"/>
                          <a:cs typeface="Verdana" panose="020B0604030504040204" pitchFamily="34" charset="0"/>
                        </a:rPr>
                        <a:t>1:</a:t>
                      </a:r>
                      <a:r>
                        <a:rPr lang="es-MX" sz="1200" b="1" spc="-130" dirty="0">
                          <a:latin typeface="Verdana" panose="020B0604030504040204" pitchFamily="34" charset="0"/>
                          <a:ea typeface="Verdana" panose="020B0604030504040204" pitchFamily="34" charset="0"/>
                          <a:cs typeface="Verdana" panose="020B0604030504040204" pitchFamily="34" charset="0"/>
                        </a:rPr>
                        <a:t> </a:t>
                      </a:r>
                      <a:r>
                        <a:rPr lang="es-MX" sz="1200" b="0" spc="-130" dirty="0">
                          <a:latin typeface="Verdana" panose="020B0604030504040204" pitchFamily="34" charset="0"/>
                          <a:ea typeface="Verdana" panose="020B0604030504040204" pitchFamily="34" charset="0"/>
                          <a:cs typeface="Verdana" panose="020B0604030504040204" pitchFamily="34" charset="0"/>
                        </a:rPr>
                        <a:t>Participación social</a:t>
                      </a:r>
                      <a:endParaRPr sz="1200" dirty="0">
                        <a:latin typeface="Verdana" panose="020B0604030504040204" pitchFamily="34" charset="0"/>
                        <a:ea typeface="Verdana" panose="020B0604030504040204" pitchFamily="34" charset="0"/>
                        <a:cs typeface="Verdana" panose="020B0604030504040204" pitchFamily="34" charset="0"/>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691515">
                        <a:lnSpc>
                          <a:spcPts val="1170"/>
                        </a:lnSpc>
                      </a:pPr>
                      <a:r>
                        <a:rPr sz="1200" b="1" spc="-10" dirty="0">
                          <a:latin typeface="Verdana" panose="020B0604030504040204" pitchFamily="34" charset="0"/>
                          <a:ea typeface="Verdana" panose="020B0604030504040204" pitchFamily="34" charset="0"/>
                          <a:cs typeface="Verdana" panose="020B0604030504040204" pitchFamily="34" charset="0"/>
                        </a:rPr>
                        <a:t>O</a:t>
                      </a:r>
                      <a:r>
                        <a:rPr sz="1200" b="1" spc="-15" dirty="0">
                          <a:latin typeface="Verdana" panose="020B0604030504040204" pitchFamily="34" charset="0"/>
                          <a:ea typeface="Verdana" panose="020B0604030504040204" pitchFamily="34" charset="0"/>
                          <a:cs typeface="Verdana" panose="020B0604030504040204" pitchFamily="34" charset="0"/>
                        </a:rPr>
                        <a:t>r</a:t>
                      </a:r>
                      <a:r>
                        <a:rPr sz="1200" b="1" dirty="0">
                          <a:latin typeface="Verdana" panose="020B0604030504040204" pitchFamily="34" charset="0"/>
                          <a:ea typeface="Verdana" panose="020B0604030504040204" pitchFamily="34" charset="0"/>
                          <a:cs typeface="Verdana" panose="020B0604030504040204" pitchFamily="34" charset="0"/>
                        </a:rPr>
                        <a:t>g</a:t>
                      </a:r>
                      <a:r>
                        <a:rPr sz="1200" b="1" spc="-20" dirty="0">
                          <a:latin typeface="Verdana" panose="020B0604030504040204" pitchFamily="34" charset="0"/>
                          <a:ea typeface="Verdana" panose="020B0604030504040204" pitchFamily="34" charset="0"/>
                          <a:cs typeface="Verdana" panose="020B0604030504040204" pitchFamily="34" charset="0"/>
                        </a:rPr>
                        <a:t>a</a:t>
                      </a:r>
                      <a:r>
                        <a:rPr sz="1200" b="1" spc="-10" dirty="0">
                          <a:latin typeface="Verdana" panose="020B0604030504040204" pitchFamily="34" charset="0"/>
                          <a:ea typeface="Verdana" panose="020B0604030504040204" pitchFamily="34" charset="0"/>
                          <a:cs typeface="Verdana" panose="020B0604030504040204" pitchFamily="34" charset="0"/>
                        </a:rPr>
                        <a:t>n</a:t>
                      </a:r>
                      <a:r>
                        <a:rPr sz="1200" b="1" dirty="0">
                          <a:latin typeface="Verdana" panose="020B0604030504040204" pitchFamily="34" charset="0"/>
                          <a:ea typeface="Verdana" panose="020B0604030504040204" pitchFamily="34" charset="0"/>
                          <a:cs typeface="Verdana" panose="020B0604030504040204" pitchFamily="34" charset="0"/>
                        </a:rPr>
                        <a:t>i</a:t>
                      </a:r>
                      <a:r>
                        <a:rPr sz="1200" b="1" spc="-15" dirty="0">
                          <a:latin typeface="Verdana" panose="020B0604030504040204" pitchFamily="34" charset="0"/>
                          <a:ea typeface="Verdana" panose="020B0604030504040204" pitchFamily="34" charset="0"/>
                          <a:cs typeface="Verdana" panose="020B0604030504040204" pitchFamily="34" charset="0"/>
                        </a:rPr>
                        <a:t>z</a:t>
                      </a:r>
                      <a:r>
                        <a:rPr sz="1200" b="1" spc="-20" dirty="0">
                          <a:latin typeface="Verdana" panose="020B0604030504040204" pitchFamily="34" charset="0"/>
                          <a:ea typeface="Verdana" panose="020B0604030504040204" pitchFamily="34" charset="0"/>
                          <a:cs typeface="Verdana" panose="020B0604030504040204" pitchFamily="34" charset="0"/>
                        </a:rPr>
                        <a:t>a</a:t>
                      </a:r>
                      <a:r>
                        <a:rPr sz="1200" b="1" dirty="0">
                          <a:latin typeface="Verdana" panose="020B0604030504040204" pitchFamily="34" charset="0"/>
                          <a:ea typeface="Verdana" panose="020B0604030504040204" pitchFamily="34" charset="0"/>
                          <a:cs typeface="Verdana" panose="020B0604030504040204" pitchFamily="34" charset="0"/>
                        </a:rPr>
                        <a:t>d</a:t>
                      </a:r>
                      <a:r>
                        <a:rPr sz="1200" b="1" spc="-5" dirty="0">
                          <a:latin typeface="Verdana" panose="020B0604030504040204" pitchFamily="34" charset="0"/>
                          <a:ea typeface="Verdana" panose="020B0604030504040204" pitchFamily="34" charset="0"/>
                          <a:cs typeface="Verdana" panose="020B0604030504040204" pitchFamily="34" charset="0"/>
                        </a:rPr>
                        <a:t>o</a:t>
                      </a:r>
                      <a:r>
                        <a:rPr sz="1200" b="1" dirty="0">
                          <a:latin typeface="Verdana" panose="020B0604030504040204" pitchFamily="34" charset="0"/>
                          <a:ea typeface="Verdana" panose="020B0604030504040204" pitchFamily="34" charset="0"/>
                          <a:cs typeface="Verdana" panose="020B0604030504040204" pitchFamily="34" charset="0"/>
                        </a:rPr>
                        <a:t>r</a:t>
                      </a:r>
                      <a:r>
                        <a:rPr sz="1200" b="1" spc="-45" dirty="0">
                          <a:latin typeface="Verdana" panose="020B0604030504040204" pitchFamily="34" charset="0"/>
                          <a:ea typeface="Verdana" panose="020B0604030504040204" pitchFamily="34" charset="0"/>
                          <a:cs typeface="Verdana" panose="020B0604030504040204" pitchFamily="34" charset="0"/>
                        </a:rPr>
                        <a:t> </a:t>
                      </a:r>
                      <a:r>
                        <a:rPr sz="1200" b="1" spc="-5" dirty="0">
                          <a:latin typeface="Verdana" panose="020B0604030504040204" pitchFamily="34" charset="0"/>
                          <a:ea typeface="Verdana" panose="020B0604030504040204" pitchFamily="34" charset="0"/>
                          <a:cs typeface="Verdana" panose="020B0604030504040204" pitchFamily="34" charset="0"/>
                        </a:rPr>
                        <a:t>c</a:t>
                      </a:r>
                      <a:r>
                        <a:rPr sz="1200" b="1" spc="-10" dirty="0">
                          <a:latin typeface="Verdana" panose="020B0604030504040204" pitchFamily="34" charset="0"/>
                          <a:ea typeface="Verdana" panose="020B0604030504040204" pitchFamily="34" charset="0"/>
                          <a:cs typeface="Verdana" panose="020B0604030504040204" pitchFamily="34" charset="0"/>
                        </a:rPr>
                        <a:t>u</a:t>
                      </a:r>
                      <a:r>
                        <a:rPr sz="1200" b="1" spc="-15" dirty="0">
                          <a:latin typeface="Verdana" panose="020B0604030504040204" pitchFamily="34" charset="0"/>
                          <a:ea typeface="Verdana" panose="020B0604030504040204" pitchFamily="34" charset="0"/>
                          <a:cs typeface="Verdana" panose="020B0604030504040204" pitchFamily="34" charset="0"/>
                        </a:rPr>
                        <a:t>rr</a:t>
                      </a:r>
                      <a:r>
                        <a:rPr sz="1200" b="1" dirty="0">
                          <a:latin typeface="Verdana" panose="020B0604030504040204" pitchFamily="34" charset="0"/>
                          <a:ea typeface="Verdana" panose="020B0604030504040204" pitchFamily="34" charset="0"/>
                          <a:cs typeface="Verdana" panose="020B0604030504040204" pitchFamily="34" charset="0"/>
                        </a:rPr>
                        <a:t>ic</a:t>
                      </a:r>
                      <a:r>
                        <a:rPr sz="1200" b="1" spc="-10" dirty="0">
                          <a:latin typeface="Verdana" panose="020B0604030504040204" pitchFamily="34" charset="0"/>
                          <a:ea typeface="Verdana" panose="020B0604030504040204" pitchFamily="34" charset="0"/>
                          <a:cs typeface="Verdana" panose="020B0604030504040204" pitchFamily="34" charset="0"/>
                        </a:rPr>
                        <a:t>u</a:t>
                      </a:r>
                      <a:r>
                        <a:rPr sz="1200" b="1" dirty="0">
                          <a:latin typeface="Verdana" panose="020B0604030504040204" pitchFamily="34" charset="0"/>
                          <a:ea typeface="Verdana" panose="020B0604030504040204" pitchFamily="34" charset="0"/>
                          <a:cs typeface="Verdana" panose="020B0604030504040204" pitchFamily="34" charset="0"/>
                        </a:rPr>
                        <a:t>l</a:t>
                      </a:r>
                      <a:r>
                        <a:rPr sz="1200" b="1" spc="-25" dirty="0">
                          <a:latin typeface="Verdana" panose="020B0604030504040204" pitchFamily="34" charset="0"/>
                          <a:ea typeface="Verdana" panose="020B0604030504040204" pitchFamily="34" charset="0"/>
                          <a:cs typeface="Verdana" panose="020B0604030504040204" pitchFamily="34" charset="0"/>
                        </a:rPr>
                        <a:t>a</a:t>
                      </a:r>
                      <a:r>
                        <a:rPr sz="1200" b="1" dirty="0">
                          <a:latin typeface="Verdana" panose="020B0604030504040204" pitchFamily="34" charset="0"/>
                          <a:ea typeface="Verdana" panose="020B0604030504040204" pitchFamily="34" charset="0"/>
                          <a:cs typeface="Verdana" panose="020B0604030504040204" pitchFamily="34" charset="0"/>
                        </a:rPr>
                        <a:t>r</a:t>
                      </a:r>
                      <a:r>
                        <a:rPr sz="1200" b="1" spc="-70" dirty="0">
                          <a:latin typeface="Verdana" panose="020B0604030504040204" pitchFamily="34" charset="0"/>
                          <a:ea typeface="Verdana" panose="020B0604030504040204" pitchFamily="34" charset="0"/>
                          <a:cs typeface="Verdana" panose="020B0604030504040204" pitchFamily="34" charset="0"/>
                        </a:rPr>
                        <a:t> </a:t>
                      </a:r>
                      <a:r>
                        <a:rPr sz="1200" b="1" spc="5" dirty="0">
                          <a:latin typeface="Verdana" panose="020B0604030504040204" pitchFamily="34" charset="0"/>
                          <a:ea typeface="Verdana" panose="020B0604030504040204" pitchFamily="34" charset="0"/>
                          <a:cs typeface="Verdana" panose="020B0604030504040204" pitchFamily="34" charset="0"/>
                        </a:rPr>
                        <a:t>2</a:t>
                      </a:r>
                      <a:r>
                        <a:rPr sz="1200" b="1" dirty="0">
                          <a:latin typeface="Verdana" panose="020B0604030504040204" pitchFamily="34" charset="0"/>
                          <a:ea typeface="Verdana" panose="020B0604030504040204" pitchFamily="34" charset="0"/>
                          <a:cs typeface="Verdana" panose="020B0604030504040204" pitchFamily="34" charset="0"/>
                        </a:rPr>
                        <a:t>:</a:t>
                      </a:r>
                      <a:r>
                        <a:rPr lang="es-MX" sz="1200" b="1" dirty="0">
                          <a:latin typeface="Verdana" panose="020B0604030504040204" pitchFamily="34" charset="0"/>
                          <a:ea typeface="Verdana" panose="020B0604030504040204" pitchFamily="34" charset="0"/>
                          <a:cs typeface="Verdana" panose="020B0604030504040204" pitchFamily="34" charset="0"/>
                        </a:rPr>
                        <a:t> </a:t>
                      </a:r>
                      <a:r>
                        <a:rPr lang="es-MX" sz="1200" b="0" dirty="0">
                          <a:latin typeface="Verdana" panose="020B0604030504040204" pitchFamily="34" charset="0"/>
                          <a:ea typeface="Verdana" panose="020B0604030504040204" pitchFamily="34" charset="0"/>
                          <a:cs typeface="Verdana" panose="020B0604030504040204" pitchFamily="34" charset="0"/>
                        </a:rPr>
                        <a:t>Uso de documentos que regulan la convivencia.</a:t>
                      </a:r>
                      <a:endParaRPr sz="1200" dirty="0">
                        <a:latin typeface="Verdana" panose="020B0604030504040204" pitchFamily="34" charset="0"/>
                        <a:ea typeface="Verdana" panose="020B0604030504040204" pitchFamily="34" charset="0"/>
                        <a:cs typeface="Verdana" panose="020B0604030504040204" pitchFamily="34" charset="0"/>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1"/>
                  </a:ext>
                </a:extLst>
              </a:tr>
              <a:tr h="476503">
                <a:tc gridSpan="2">
                  <a:txBody>
                    <a:bodyPr/>
                    <a:lstStyle/>
                    <a:p>
                      <a:pPr marL="58419">
                        <a:lnSpc>
                          <a:spcPts val="1170"/>
                        </a:lnSpc>
                      </a:pPr>
                      <a:r>
                        <a:rPr sz="1200" b="1" spc="-80" dirty="0">
                          <a:latin typeface="Verdana" panose="020B0604030504040204" pitchFamily="34" charset="0"/>
                          <a:ea typeface="Verdana" panose="020B0604030504040204" pitchFamily="34" charset="0"/>
                          <a:cs typeface="Verdana" panose="020B0604030504040204" pitchFamily="34" charset="0"/>
                        </a:rPr>
                        <a:t>Aprendizaje</a:t>
                      </a:r>
                      <a:r>
                        <a:rPr sz="1200" b="1" spc="55" dirty="0">
                          <a:latin typeface="Verdana" panose="020B0604030504040204" pitchFamily="34" charset="0"/>
                          <a:ea typeface="Verdana" panose="020B0604030504040204" pitchFamily="34" charset="0"/>
                          <a:cs typeface="Verdana" panose="020B0604030504040204" pitchFamily="34" charset="0"/>
                        </a:rPr>
                        <a:t> </a:t>
                      </a:r>
                      <a:r>
                        <a:rPr sz="1200" b="1" spc="-70" dirty="0" err="1">
                          <a:latin typeface="Verdana" panose="020B0604030504040204" pitchFamily="34" charset="0"/>
                          <a:ea typeface="Verdana" panose="020B0604030504040204" pitchFamily="34" charset="0"/>
                          <a:cs typeface="Verdana" panose="020B0604030504040204" pitchFamily="34" charset="0"/>
                        </a:rPr>
                        <a:t>esperado</a:t>
                      </a:r>
                      <a:r>
                        <a:rPr sz="1200" b="1" spc="-70" dirty="0">
                          <a:latin typeface="Verdana" panose="020B0604030504040204" pitchFamily="34" charset="0"/>
                          <a:ea typeface="Verdana" panose="020B0604030504040204" pitchFamily="34" charset="0"/>
                          <a:cs typeface="Verdana" panose="020B0604030504040204" pitchFamily="34" charset="0"/>
                        </a:rPr>
                        <a:t>:</a:t>
                      </a:r>
                      <a:r>
                        <a:rPr lang="es-MX" sz="1200" b="1" spc="-70" dirty="0">
                          <a:latin typeface="Verdana" panose="020B0604030504040204" pitchFamily="34" charset="0"/>
                          <a:ea typeface="Verdana" panose="020B0604030504040204" pitchFamily="34" charset="0"/>
                          <a:cs typeface="Verdana" panose="020B0604030504040204" pitchFamily="34" charset="0"/>
                        </a:rPr>
                        <a:t> </a:t>
                      </a:r>
                      <a:r>
                        <a:rPr lang="es-MX" sz="1200" dirty="0">
                          <a:solidFill>
                            <a:schemeClr val="tx1"/>
                          </a:solidFill>
                          <a:effectLst/>
                          <a:latin typeface="Verdana" panose="020B0604030504040204" pitchFamily="34" charset="0"/>
                          <a:ea typeface="Verdana" panose="020B0604030504040204" pitchFamily="34" charset="0"/>
                          <a:cs typeface="Verdana" panose="020B0604030504040204" pitchFamily="34" charset="0"/>
                        </a:rPr>
                        <a:t>Escribe su nombre con diversos propósitos e identifica el de algunos compañeros.</a:t>
                      </a:r>
                      <a:endParaRPr sz="1200" dirty="0">
                        <a:latin typeface="Verdana" panose="020B0604030504040204" pitchFamily="34" charset="0"/>
                        <a:ea typeface="Verdana" panose="020B0604030504040204" pitchFamily="34" charset="0"/>
                        <a:cs typeface="Verdana" panose="020B0604030504040204" pitchFamily="34" charset="0"/>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hMerge="1">
                  <a:txBody>
                    <a:bodyPr/>
                    <a:lstStyle/>
                    <a:p>
                      <a:endParaRPr/>
                    </a:p>
                  </a:txBody>
                  <a:tcPr marL="0" marR="0" marT="0" marB="0"/>
                </a:tc>
                <a:extLst>
                  <a:ext uri="{0D108BD9-81ED-4DB2-BD59-A6C34878D82A}">
                    <a16:rowId xmlns:a16="http://schemas.microsoft.com/office/drawing/2014/main" val="10002"/>
                  </a:ext>
                </a:extLst>
              </a:tr>
              <a:tr h="56134">
                <a:tc gridSpan="2">
                  <a:txBody>
                    <a:bodyPr/>
                    <a:lstStyle/>
                    <a:p>
                      <a:pPr>
                        <a:lnSpc>
                          <a:spcPct val="100000"/>
                        </a:lnSpc>
                      </a:pPr>
                      <a:endParaRPr sz="1200" dirty="0">
                        <a:latin typeface="Verdana" panose="020B0604030504040204" pitchFamily="34" charset="0"/>
                        <a:ea typeface="Verdana" panose="020B0604030504040204" pitchFamily="34" charset="0"/>
                        <a:cs typeface="Verdana" panose="020B0604030504040204" pitchFamily="34" charset="0"/>
                      </a:endParaRPr>
                    </a:p>
                  </a:txBody>
                  <a:tcPr marL="0" marR="0" marT="0" marB="0">
                    <a:lnT w="12700">
                      <a:solidFill>
                        <a:srgbClr val="000000"/>
                      </a:solidFill>
                      <a:prstDash val="solid"/>
                    </a:lnT>
                    <a:lnB w="12700">
                      <a:solidFill>
                        <a:srgbClr val="000000"/>
                      </a:solidFill>
                      <a:prstDash val="solid"/>
                    </a:lnB>
                    <a:solidFill>
                      <a:schemeClr val="bg1"/>
                    </a:solidFill>
                  </a:tcPr>
                </a:tc>
                <a:tc hMerge="1">
                  <a:txBody>
                    <a:bodyPr/>
                    <a:lstStyle/>
                    <a:p>
                      <a:endParaRPr/>
                    </a:p>
                  </a:txBody>
                  <a:tcPr marL="0" marR="0" marT="0" marB="0"/>
                </a:tc>
                <a:extLst>
                  <a:ext uri="{0D108BD9-81ED-4DB2-BD59-A6C34878D82A}">
                    <a16:rowId xmlns:a16="http://schemas.microsoft.com/office/drawing/2014/main" val="10003"/>
                  </a:ext>
                </a:extLst>
              </a:tr>
              <a:tr h="242697">
                <a:tc gridSpan="2">
                  <a:txBody>
                    <a:bodyPr/>
                    <a:lstStyle/>
                    <a:p>
                      <a:pPr marL="59055">
                        <a:lnSpc>
                          <a:spcPct val="100000"/>
                        </a:lnSpc>
                        <a:spcBef>
                          <a:spcPts val="359"/>
                        </a:spcBef>
                      </a:pPr>
                      <a:r>
                        <a:rPr sz="1200" b="1" spc="-90" dirty="0">
                          <a:latin typeface="Verdana" panose="020B0604030504040204" pitchFamily="34" charset="0"/>
                          <a:ea typeface="Verdana" panose="020B0604030504040204" pitchFamily="34" charset="0"/>
                          <a:cs typeface="Verdana" panose="020B0604030504040204" pitchFamily="34" charset="0"/>
                        </a:rPr>
                        <a:t>Indicadores: </a:t>
                      </a:r>
                      <a:r>
                        <a:rPr sz="1200" b="1" spc="-114" dirty="0">
                          <a:latin typeface="Verdana" panose="020B0604030504040204" pitchFamily="34" charset="0"/>
                          <a:ea typeface="Verdana" panose="020B0604030504040204" pitchFamily="34" charset="0"/>
                          <a:cs typeface="Verdana" panose="020B0604030504040204" pitchFamily="34" charset="0"/>
                        </a:rPr>
                        <a:t>(se</a:t>
                      </a:r>
                      <a:r>
                        <a:rPr sz="1200" b="1" spc="-90" dirty="0">
                          <a:latin typeface="Verdana" panose="020B0604030504040204" pitchFamily="34" charset="0"/>
                          <a:ea typeface="Verdana" panose="020B0604030504040204" pitchFamily="34" charset="0"/>
                          <a:cs typeface="Verdana" panose="020B0604030504040204" pitchFamily="34" charset="0"/>
                        </a:rPr>
                        <a:t> </a:t>
                      </a:r>
                      <a:r>
                        <a:rPr sz="1200" b="1" spc="-65" dirty="0">
                          <a:latin typeface="Verdana" panose="020B0604030504040204" pitchFamily="34" charset="0"/>
                          <a:ea typeface="Verdana" panose="020B0604030504040204" pitchFamily="34" charset="0"/>
                          <a:cs typeface="Verdana" panose="020B0604030504040204" pitchFamily="34" charset="0"/>
                        </a:rPr>
                        <a:t>redactan</a:t>
                      </a:r>
                      <a:r>
                        <a:rPr sz="1200" b="1" spc="-50" dirty="0">
                          <a:latin typeface="Verdana" panose="020B0604030504040204" pitchFamily="34" charset="0"/>
                          <a:ea typeface="Verdana" panose="020B0604030504040204" pitchFamily="34" charset="0"/>
                          <a:cs typeface="Verdana" panose="020B0604030504040204" pitchFamily="34" charset="0"/>
                        </a:rPr>
                        <a:t> </a:t>
                      </a:r>
                      <a:r>
                        <a:rPr sz="1200" b="1" spc="-65" dirty="0">
                          <a:latin typeface="Verdana" panose="020B0604030504040204" pitchFamily="34" charset="0"/>
                          <a:ea typeface="Verdana" panose="020B0604030504040204" pitchFamily="34" charset="0"/>
                          <a:cs typeface="Verdana" panose="020B0604030504040204" pitchFamily="34" charset="0"/>
                        </a:rPr>
                        <a:t>en</a:t>
                      </a:r>
                      <a:r>
                        <a:rPr sz="1200" b="1" spc="-75" dirty="0">
                          <a:latin typeface="Verdana" panose="020B0604030504040204" pitchFamily="34" charset="0"/>
                          <a:ea typeface="Verdana" panose="020B0604030504040204" pitchFamily="34" charset="0"/>
                          <a:cs typeface="Verdana" panose="020B0604030504040204" pitchFamily="34" charset="0"/>
                        </a:rPr>
                        <a:t> </a:t>
                      </a:r>
                      <a:r>
                        <a:rPr sz="1200" b="1" spc="-60" dirty="0">
                          <a:latin typeface="Verdana" panose="020B0604030504040204" pitchFamily="34" charset="0"/>
                          <a:ea typeface="Verdana" panose="020B0604030504040204" pitchFamily="34" charset="0"/>
                          <a:cs typeface="Verdana" panose="020B0604030504040204" pitchFamily="34" charset="0"/>
                        </a:rPr>
                        <a:t>base </a:t>
                      </a:r>
                      <a:r>
                        <a:rPr sz="1200" b="1" spc="-65" dirty="0">
                          <a:latin typeface="Verdana" panose="020B0604030504040204" pitchFamily="34" charset="0"/>
                          <a:ea typeface="Verdana" panose="020B0604030504040204" pitchFamily="34" charset="0"/>
                          <a:cs typeface="Verdana" panose="020B0604030504040204" pitchFamily="34" charset="0"/>
                        </a:rPr>
                        <a:t>al</a:t>
                      </a:r>
                      <a:r>
                        <a:rPr sz="1200" b="1" spc="-50" dirty="0">
                          <a:latin typeface="Verdana" panose="020B0604030504040204" pitchFamily="34" charset="0"/>
                          <a:ea typeface="Verdana" panose="020B0604030504040204" pitchFamily="34" charset="0"/>
                          <a:cs typeface="Verdana" panose="020B0604030504040204" pitchFamily="34" charset="0"/>
                        </a:rPr>
                        <a:t> </a:t>
                      </a:r>
                      <a:r>
                        <a:rPr sz="1200" b="1" spc="-80" dirty="0">
                          <a:latin typeface="Verdana" panose="020B0604030504040204" pitchFamily="34" charset="0"/>
                          <a:ea typeface="Verdana" panose="020B0604030504040204" pitchFamily="34" charset="0"/>
                          <a:cs typeface="Verdana" panose="020B0604030504040204" pitchFamily="34" charset="0"/>
                        </a:rPr>
                        <a:t>aprendizaje</a:t>
                      </a:r>
                      <a:r>
                        <a:rPr sz="1200" b="1" spc="-35" dirty="0">
                          <a:latin typeface="Verdana" panose="020B0604030504040204" pitchFamily="34" charset="0"/>
                          <a:ea typeface="Verdana" panose="020B0604030504040204" pitchFamily="34" charset="0"/>
                          <a:cs typeface="Verdana" panose="020B0604030504040204" pitchFamily="34" charset="0"/>
                        </a:rPr>
                        <a:t> </a:t>
                      </a:r>
                      <a:r>
                        <a:rPr sz="1200" b="1" spc="-80" dirty="0">
                          <a:latin typeface="Verdana" panose="020B0604030504040204" pitchFamily="34" charset="0"/>
                          <a:ea typeface="Verdana" panose="020B0604030504040204" pitchFamily="34" charset="0"/>
                          <a:cs typeface="Verdana" panose="020B0604030504040204" pitchFamily="34" charset="0"/>
                        </a:rPr>
                        <a:t>esperado)</a:t>
                      </a:r>
                      <a:endParaRPr sz="1200" dirty="0">
                        <a:latin typeface="Verdana" panose="020B0604030504040204" pitchFamily="34" charset="0"/>
                        <a:ea typeface="Verdana" panose="020B0604030504040204" pitchFamily="34" charset="0"/>
                        <a:cs typeface="Verdana" panose="020B0604030504040204" pitchFamily="34" charset="0"/>
                      </a:endParaRPr>
                    </a:p>
                  </a:txBody>
                  <a:tcPr marL="0" marR="0" marT="45719"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DEEBF7"/>
                    </a:solidFill>
                  </a:tcPr>
                </a:tc>
                <a:tc hMerge="1">
                  <a:txBody>
                    <a:bodyPr/>
                    <a:lstStyle/>
                    <a:p>
                      <a:endParaRPr/>
                    </a:p>
                  </a:txBody>
                  <a:tcPr marL="0" marR="0" marT="0" marB="0"/>
                </a:tc>
                <a:extLst>
                  <a:ext uri="{0D108BD9-81ED-4DB2-BD59-A6C34878D82A}">
                    <a16:rowId xmlns:a16="http://schemas.microsoft.com/office/drawing/2014/main" val="10004"/>
                  </a:ext>
                </a:extLst>
              </a:tr>
              <a:tr h="335533">
                <a:tc gridSpan="2">
                  <a:txBody>
                    <a:bodyPr/>
                    <a:lstStyle/>
                    <a:p>
                      <a:pPr lvl="0"/>
                      <a:r>
                        <a:rPr lang="es-MX" sz="1200" dirty="0">
                          <a:solidFill>
                            <a:schemeClr val="tx1"/>
                          </a:solidFill>
                          <a:effectLst/>
                          <a:latin typeface="Verdana" panose="020B0604030504040204" pitchFamily="34" charset="0"/>
                          <a:ea typeface="Verdana" panose="020B0604030504040204" pitchFamily="34" charset="0"/>
                          <a:cs typeface="Verdana" panose="020B0604030504040204" pitchFamily="34" charset="0"/>
                        </a:rPr>
                        <a:t>Identifica la primer letra de su nombre. </a:t>
                      </a:r>
                    </a:p>
                  </a:txBody>
                  <a:tcPr marL="0" marR="0" marT="2222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hMerge="1">
                  <a:txBody>
                    <a:bodyPr/>
                    <a:lstStyle/>
                    <a:p>
                      <a:endParaRPr/>
                    </a:p>
                  </a:txBody>
                  <a:tcPr marL="0" marR="0" marT="0" marB="0"/>
                </a:tc>
                <a:extLst>
                  <a:ext uri="{0D108BD9-81ED-4DB2-BD59-A6C34878D82A}">
                    <a16:rowId xmlns:a16="http://schemas.microsoft.com/office/drawing/2014/main" val="10005"/>
                  </a:ext>
                </a:extLst>
              </a:tr>
              <a:tr h="304800">
                <a:tc gridSpan="2">
                  <a:txBody>
                    <a:bodyPr/>
                    <a:lstStyle/>
                    <a:p>
                      <a:pPr lvl="0"/>
                      <a:r>
                        <a:rPr lang="es-ES_tradnl" sz="1200" dirty="0">
                          <a:solidFill>
                            <a:schemeClr val="tx1"/>
                          </a:solidFill>
                          <a:effectLst/>
                          <a:latin typeface="Verdana" panose="020B0604030504040204" pitchFamily="34" charset="0"/>
                          <a:ea typeface="Verdana" panose="020B0604030504040204" pitchFamily="34" charset="0"/>
                          <a:cs typeface="Verdana" panose="020B0604030504040204" pitchFamily="34" charset="0"/>
                        </a:rPr>
                        <a:t>Escribe correctamente cada letra de su nombre.</a:t>
                      </a:r>
                      <a:endParaRPr lang="es-MX" sz="1200" dirty="0">
                        <a:solidFill>
                          <a:schemeClr val="tx1"/>
                        </a:solidFill>
                        <a:effectLst/>
                        <a:latin typeface="Verdana" panose="020B0604030504040204" pitchFamily="34" charset="0"/>
                        <a:ea typeface="Verdana" panose="020B0604030504040204" pitchFamily="34" charset="0"/>
                        <a:cs typeface="Verdana" panose="020B0604030504040204" pitchFamily="34" charset="0"/>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hMerge="1">
                  <a:txBody>
                    <a:bodyPr/>
                    <a:lstStyle/>
                    <a:p>
                      <a:endParaRPr/>
                    </a:p>
                  </a:txBody>
                  <a:tcPr marL="0" marR="0" marT="0" marB="0"/>
                </a:tc>
                <a:extLst>
                  <a:ext uri="{0D108BD9-81ED-4DB2-BD59-A6C34878D82A}">
                    <a16:rowId xmlns:a16="http://schemas.microsoft.com/office/drawing/2014/main" val="10006"/>
                  </a:ext>
                </a:extLst>
              </a:tr>
              <a:tr h="304800">
                <a:tc gridSpan="2">
                  <a:txBody>
                    <a:bodyPr/>
                    <a:lstStyle/>
                    <a:p>
                      <a:pPr lvl="0"/>
                      <a:r>
                        <a:rPr lang="es-MX" sz="1200" dirty="0">
                          <a:solidFill>
                            <a:schemeClr val="tx1"/>
                          </a:solidFill>
                          <a:effectLst/>
                          <a:latin typeface="Verdana" panose="020B0604030504040204" pitchFamily="34" charset="0"/>
                          <a:ea typeface="Verdana" panose="020B0604030504040204" pitchFamily="34" charset="0"/>
                          <a:cs typeface="Verdana" panose="020B0604030504040204" pitchFamily="34" charset="0"/>
                        </a:rPr>
                        <a:t>Identifica que letras componen su nombre.</a:t>
                      </a: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cap="flat" cmpd="sng" algn="ctr">
                      <a:solidFill>
                        <a:srgbClr val="000000"/>
                      </a:solidFill>
                      <a:prstDash val="solid"/>
                      <a:round/>
                      <a:headEnd type="none" w="med" len="med"/>
                      <a:tailEnd type="none" w="med" len="med"/>
                    </a:lnB>
                  </a:tcPr>
                </a:tc>
                <a:tc hMerge="1">
                  <a:txBody>
                    <a:bodyPr/>
                    <a:lstStyle/>
                    <a:p>
                      <a:endParaRPr/>
                    </a:p>
                  </a:txBody>
                  <a:tcPr marL="0" marR="0" marT="0" marB="0"/>
                </a:tc>
                <a:extLst>
                  <a:ext uri="{0D108BD9-81ED-4DB2-BD59-A6C34878D82A}">
                    <a16:rowId xmlns:a16="http://schemas.microsoft.com/office/drawing/2014/main" val="10007"/>
                  </a:ext>
                </a:extLst>
              </a:tr>
              <a:tr h="304800">
                <a:tc gridSpan="2">
                  <a:txBody>
                    <a:bodyPr/>
                    <a:lstStyle/>
                    <a:p>
                      <a:pPr lvl="0"/>
                      <a:r>
                        <a:rPr lang="es-MX" sz="1200" dirty="0">
                          <a:solidFill>
                            <a:schemeClr val="tx1"/>
                          </a:solidFill>
                          <a:effectLst/>
                          <a:latin typeface="Verdana" panose="020B0604030504040204" pitchFamily="34" charset="0"/>
                          <a:ea typeface="Verdana" panose="020B0604030504040204" pitchFamily="34" charset="0"/>
                          <a:cs typeface="Verdana" panose="020B0604030504040204" pitchFamily="34" charset="0"/>
                        </a:rPr>
                        <a:t>Relaciona el sonido con la figura de la letra. </a:t>
                      </a: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hMerge="1">
                  <a:txBody>
                    <a:bodyPr/>
                    <a:lstStyle/>
                    <a:p>
                      <a:endParaRPr lang="es-MX"/>
                    </a:p>
                  </a:txBody>
                  <a:tcPr/>
                </a:tc>
                <a:extLst>
                  <a:ext uri="{0D108BD9-81ED-4DB2-BD59-A6C34878D82A}">
                    <a16:rowId xmlns:a16="http://schemas.microsoft.com/office/drawing/2014/main" val="2892156038"/>
                  </a:ext>
                </a:extLst>
              </a:tr>
            </a:tbl>
          </a:graphicData>
        </a:graphic>
      </p:graphicFrame>
      <p:sp>
        <p:nvSpPr>
          <p:cNvPr id="15" name="object 9">
            <a:extLst>
              <a:ext uri="{FF2B5EF4-FFF2-40B4-BE49-F238E27FC236}">
                <a16:creationId xmlns:a16="http://schemas.microsoft.com/office/drawing/2014/main" id="{0B9735AC-EA1E-4676-A343-02379AE96961}"/>
              </a:ext>
            </a:extLst>
          </p:cNvPr>
          <p:cNvSpPr txBox="1"/>
          <p:nvPr/>
        </p:nvSpPr>
        <p:spPr>
          <a:xfrm>
            <a:off x="189979" y="8008640"/>
            <a:ext cx="6465570" cy="184666"/>
          </a:xfrm>
          <a:prstGeom prst="rect">
            <a:avLst/>
          </a:prstGeom>
          <a:ln w="12700">
            <a:solidFill>
              <a:srgbClr val="000000"/>
            </a:solidFill>
          </a:ln>
        </p:spPr>
        <p:txBody>
          <a:bodyPr vert="horz" wrap="square" lIns="0" tIns="0" rIns="0" bIns="0" rtlCol="0">
            <a:spAutoFit/>
          </a:bodyPr>
          <a:lstStyle/>
          <a:p>
            <a:pPr marL="59055"/>
            <a:r>
              <a:rPr sz="1200" b="1" spc="-140" dirty="0">
                <a:latin typeface="Verdana"/>
                <a:cs typeface="Verdana"/>
              </a:rPr>
              <a:t>D</a:t>
            </a:r>
            <a:r>
              <a:rPr sz="1200" b="1" spc="-95" dirty="0">
                <a:latin typeface="Verdana"/>
                <a:cs typeface="Verdana"/>
              </a:rPr>
              <a:t>e</a:t>
            </a:r>
            <a:r>
              <a:rPr sz="1200" b="1" spc="-90" dirty="0">
                <a:latin typeface="Verdana"/>
                <a:cs typeface="Verdana"/>
              </a:rPr>
              <a:t>s</a:t>
            </a:r>
            <a:r>
              <a:rPr sz="1200" b="1" spc="-70" dirty="0">
                <a:latin typeface="Verdana"/>
                <a:cs typeface="Verdana"/>
              </a:rPr>
              <a:t>c</a:t>
            </a:r>
            <a:r>
              <a:rPr sz="1200" b="1" spc="-65" dirty="0">
                <a:latin typeface="Verdana"/>
                <a:cs typeface="Verdana"/>
              </a:rPr>
              <a:t>r</a:t>
            </a:r>
            <a:r>
              <a:rPr sz="1200" b="1" spc="-70" dirty="0">
                <a:latin typeface="Verdana"/>
                <a:cs typeface="Verdana"/>
              </a:rPr>
              <a:t>ib</a:t>
            </a:r>
            <a:r>
              <a:rPr sz="1200" b="1" spc="-20" dirty="0">
                <a:latin typeface="Verdana"/>
                <a:cs typeface="Verdana"/>
              </a:rPr>
              <a:t>e</a:t>
            </a:r>
            <a:r>
              <a:rPr sz="1200" b="1" spc="-75" dirty="0">
                <a:latin typeface="Verdana"/>
                <a:cs typeface="Verdana"/>
              </a:rPr>
              <a:t> </a:t>
            </a:r>
            <a:r>
              <a:rPr sz="1200" b="1" spc="-60" dirty="0">
                <a:latin typeface="Verdana"/>
                <a:cs typeface="Verdana"/>
              </a:rPr>
              <a:t>el</a:t>
            </a:r>
            <a:r>
              <a:rPr sz="1200" b="1" spc="-80" dirty="0">
                <a:latin typeface="Verdana"/>
                <a:cs typeface="Verdana"/>
              </a:rPr>
              <a:t> </a:t>
            </a:r>
            <a:r>
              <a:rPr sz="1200" b="1" spc="-30" dirty="0">
                <a:latin typeface="Verdana"/>
                <a:cs typeface="Verdana"/>
              </a:rPr>
              <a:t>p</a:t>
            </a:r>
            <a:r>
              <a:rPr sz="1200" b="1" spc="-185" dirty="0">
                <a:latin typeface="Verdana"/>
                <a:cs typeface="Verdana"/>
              </a:rPr>
              <a:t>r</a:t>
            </a:r>
            <a:r>
              <a:rPr sz="1200" b="1" dirty="0">
                <a:latin typeface="Verdana"/>
                <a:cs typeface="Verdana"/>
              </a:rPr>
              <a:t>o</a:t>
            </a:r>
            <a:r>
              <a:rPr sz="1200" b="1" spc="5" dirty="0">
                <a:latin typeface="Verdana"/>
                <a:cs typeface="Verdana"/>
              </a:rPr>
              <a:t>c</a:t>
            </a:r>
            <a:r>
              <a:rPr sz="1200" b="1" spc="-95" dirty="0">
                <a:latin typeface="Verdana"/>
                <a:cs typeface="Verdana"/>
              </a:rPr>
              <a:t>e</a:t>
            </a:r>
            <a:r>
              <a:rPr sz="1200" b="1" spc="-90" dirty="0">
                <a:latin typeface="Verdana"/>
                <a:cs typeface="Verdana"/>
              </a:rPr>
              <a:t>s</a:t>
            </a:r>
            <a:r>
              <a:rPr sz="1200" b="1" spc="-45" dirty="0">
                <a:latin typeface="Verdana"/>
                <a:cs typeface="Verdana"/>
              </a:rPr>
              <a:t>o</a:t>
            </a:r>
            <a:r>
              <a:rPr sz="1200" b="1" spc="-100" dirty="0">
                <a:latin typeface="Verdana"/>
                <a:cs typeface="Verdana"/>
              </a:rPr>
              <a:t> </a:t>
            </a:r>
            <a:r>
              <a:rPr sz="1200" b="1" spc="-30" dirty="0">
                <a:latin typeface="Verdana"/>
                <a:cs typeface="Verdana"/>
              </a:rPr>
              <a:t>d</a:t>
            </a:r>
            <a:r>
              <a:rPr sz="1200" b="1" spc="-85" dirty="0">
                <a:latin typeface="Verdana"/>
                <a:cs typeface="Verdana"/>
              </a:rPr>
              <a:t>e</a:t>
            </a:r>
            <a:r>
              <a:rPr sz="1200" b="1" spc="-45" dirty="0">
                <a:latin typeface="Verdana"/>
                <a:cs typeface="Verdana"/>
              </a:rPr>
              <a:t>l</a:t>
            </a:r>
            <a:r>
              <a:rPr sz="1200" b="1" spc="-100" dirty="0">
                <a:latin typeface="Verdana"/>
                <a:cs typeface="Verdana"/>
              </a:rPr>
              <a:t> </a:t>
            </a:r>
            <a:r>
              <a:rPr sz="1200" b="1" spc="-25" dirty="0" err="1">
                <a:latin typeface="Verdana"/>
                <a:cs typeface="Verdana"/>
              </a:rPr>
              <a:t>a</a:t>
            </a:r>
            <a:r>
              <a:rPr sz="1200" b="1" spc="-70" dirty="0" err="1">
                <a:latin typeface="Verdana"/>
                <a:cs typeface="Verdana"/>
              </a:rPr>
              <a:t>l</a:t>
            </a:r>
            <a:r>
              <a:rPr sz="1200" b="1" spc="-155" dirty="0" err="1">
                <a:latin typeface="Verdana"/>
                <a:cs typeface="Verdana"/>
              </a:rPr>
              <a:t>u</a:t>
            </a:r>
            <a:r>
              <a:rPr sz="1200" b="1" spc="-130" dirty="0" err="1">
                <a:latin typeface="Verdana"/>
                <a:cs typeface="Verdana"/>
              </a:rPr>
              <a:t>m</a:t>
            </a:r>
            <a:r>
              <a:rPr sz="1200" b="1" spc="-120" dirty="0" err="1">
                <a:latin typeface="Verdana"/>
                <a:cs typeface="Verdana"/>
              </a:rPr>
              <a:t>n</a:t>
            </a:r>
            <a:r>
              <a:rPr sz="1200" b="1" spc="-40" dirty="0" err="1">
                <a:latin typeface="Verdana"/>
                <a:cs typeface="Verdana"/>
              </a:rPr>
              <a:t>o</a:t>
            </a:r>
            <a:r>
              <a:rPr sz="1200" b="1" spc="-125" dirty="0">
                <a:latin typeface="Verdana"/>
                <a:cs typeface="Verdana"/>
              </a:rPr>
              <a:t>:</a:t>
            </a:r>
            <a:r>
              <a:rPr lang="es-ES_tradnl" sz="1200" b="1" spc="-125" dirty="0">
                <a:latin typeface="Verdana"/>
                <a:cs typeface="Verdana"/>
              </a:rPr>
              <a:t> </a:t>
            </a:r>
            <a:r>
              <a:rPr lang="es-ES_tradnl" sz="1200" spc="-120" dirty="0">
                <a:latin typeface="Verdana"/>
                <a:cs typeface="Verdana"/>
              </a:rPr>
              <a:t>No se ha aplicado el diagnostico</a:t>
            </a:r>
            <a:endParaRPr sz="1200" dirty="0">
              <a:latin typeface="Verdana"/>
              <a:cs typeface="Verdana"/>
            </a:endParaRPr>
          </a:p>
        </p:txBody>
      </p:sp>
      <p:sp>
        <p:nvSpPr>
          <p:cNvPr id="16" name="object 10">
            <a:extLst>
              <a:ext uri="{FF2B5EF4-FFF2-40B4-BE49-F238E27FC236}">
                <a16:creationId xmlns:a16="http://schemas.microsoft.com/office/drawing/2014/main" id="{4B36A999-1BB7-435F-9E75-A5EC6865695C}"/>
              </a:ext>
            </a:extLst>
          </p:cNvPr>
          <p:cNvSpPr txBox="1"/>
          <p:nvPr/>
        </p:nvSpPr>
        <p:spPr>
          <a:xfrm>
            <a:off x="189979" y="8685847"/>
            <a:ext cx="6465570" cy="184666"/>
          </a:xfrm>
          <a:prstGeom prst="rect">
            <a:avLst/>
          </a:prstGeom>
          <a:ln w="12700">
            <a:solidFill>
              <a:srgbClr val="000000"/>
            </a:solidFill>
          </a:ln>
        </p:spPr>
        <p:txBody>
          <a:bodyPr vert="horz" wrap="square" lIns="0" tIns="0" rIns="0" bIns="0" rtlCol="0">
            <a:spAutoFit/>
          </a:bodyPr>
          <a:lstStyle/>
          <a:p>
            <a:pPr marL="59055"/>
            <a:r>
              <a:rPr sz="1200" b="1" spc="65" dirty="0">
                <a:latin typeface="Verdana"/>
                <a:cs typeface="Verdana"/>
              </a:rPr>
              <a:t>C</a:t>
            </a:r>
            <a:r>
              <a:rPr sz="1200" b="1" spc="-35" dirty="0">
                <a:latin typeface="Verdana"/>
                <a:cs typeface="Verdana"/>
              </a:rPr>
              <a:t>l</a:t>
            </a:r>
            <a:r>
              <a:rPr sz="1200" b="1" spc="-90" dirty="0">
                <a:latin typeface="Verdana"/>
                <a:cs typeface="Verdana"/>
              </a:rPr>
              <a:t>a</a:t>
            </a:r>
            <a:r>
              <a:rPr sz="1200" b="1" spc="-165" dirty="0">
                <a:latin typeface="Verdana"/>
                <a:cs typeface="Verdana"/>
              </a:rPr>
              <a:t>s</a:t>
            </a:r>
            <a:r>
              <a:rPr sz="1200" b="1" spc="-20" dirty="0">
                <a:latin typeface="Verdana"/>
                <a:cs typeface="Verdana"/>
              </a:rPr>
              <a:t>e</a:t>
            </a:r>
            <a:r>
              <a:rPr sz="1200" b="1" spc="-80" dirty="0">
                <a:latin typeface="Verdana"/>
                <a:cs typeface="Verdana"/>
              </a:rPr>
              <a:t> </a:t>
            </a:r>
            <a:r>
              <a:rPr sz="1200" b="1" spc="-145" dirty="0">
                <a:latin typeface="Verdana"/>
                <a:cs typeface="Verdana"/>
              </a:rPr>
              <a:t>z</a:t>
            </a:r>
            <a:r>
              <a:rPr sz="1200" b="1" spc="-50" dirty="0">
                <a:latin typeface="Verdana"/>
                <a:cs typeface="Verdana"/>
              </a:rPr>
              <a:t>o</a:t>
            </a:r>
            <a:r>
              <a:rPr sz="1200" b="1" spc="-45" dirty="0">
                <a:latin typeface="Verdana"/>
                <a:cs typeface="Verdana"/>
              </a:rPr>
              <a:t>o</a:t>
            </a:r>
            <a:r>
              <a:rPr sz="1200" b="1" spc="-125" dirty="0">
                <a:latin typeface="Verdana"/>
                <a:cs typeface="Verdana"/>
              </a:rPr>
              <a:t>m:</a:t>
            </a:r>
            <a:r>
              <a:rPr lang="es-MX" sz="1200" b="1" spc="-125" dirty="0">
                <a:latin typeface="Verdana"/>
                <a:cs typeface="Verdana"/>
              </a:rPr>
              <a:t> </a:t>
            </a:r>
            <a:r>
              <a:rPr lang="es-ES_tradnl" sz="1200" spc="-120" dirty="0">
                <a:latin typeface="Verdana"/>
                <a:cs typeface="Verdana"/>
              </a:rPr>
              <a:t>No se ha aplicado el diagnostico</a:t>
            </a:r>
            <a:endParaRPr sz="1200" dirty="0">
              <a:latin typeface="Verdana"/>
              <a:cs typeface="Verdana"/>
            </a:endParaRPr>
          </a:p>
        </p:txBody>
      </p:sp>
    </p:spTree>
    <p:extLst>
      <p:ext uri="{BB962C8B-B14F-4D97-AF65-F5344CB8AC3E}">
        <p14:creationId xmlns:p14="http://schemas.microsoft.com/office/powerpoint/2010/main" val="16800937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11430" rIns="0" bIns="0" rtlCol="0">
            <a:spAutoFit/>
          </a:bodyPr>
          <a:lstStyle/>
          <a:p>
            <a:pPr marL="285115">
              <a:lnSpc>
                <a:spcPct val="100000"/>
              </a:lnSpc>
              <a:spcBef>
                <a:spcPts val="90"/>
              </a:spcBef>
            </a:pPr>
            <a:r>
              <a:rPr spc="-10" dirty="0"/>
              <a:t>EVALUACIÓN</a:t>
            </a:r>
            <a:r>
              <a:rPr spc="20" dirty="0"/>
              <a:t> </a:t>
            </a:r>
            <a:r>
              <a:rPr spc="25" dirty="0"/>
              <a:t>CONTINUA</a:t>
            </a:r>
          </a:p>
        </p:txBody>
      </p:sp>
      <p:sp>
        <p:nvSpPr>
          <p:cNvPr id="3" name="object 3"/>
          <p:cNvSpPr txBox="1"/>
          <p:nvPr/>
        </p:nvSpPr>
        <p:spPr>
          <a:xfrm>
            <a:off x="457200" y="983861"/>
            <a:ext cx="2819400" cy="442429"/>
          </a:xfrm>
          <a:prstGeom prst="rect">
            <a:avLst/>
          </a:prstGeom>
        </p:spPr>
        <p:txBody>
          <a:bodyPr vert="horz" wrap="square" lIns="0" tIns="11430" rIns="0" bIns="0" rtlCol="0">
            <a:spAutoFit/>
          </a:bodyPr>
          <a:lstStyle/>
          <a:p>
            <a:pPr marL="12700">
              <a:lnSpc>
                <a:spcPct val="100000"/>
              </a:lnSpc>
              <a:spcBef>
                <a:spcPts val="90"/>
              </a:spcBef>
              <a:tabLst>
                <a:tab pos="927100" algn="l"/>
              </a:tabLst>
            </a:pPr>
            <a:r>
              <a:rPr sz="1400" spc="130" dirty="0">
                <a:latin typeface="Trebuchet MS" panose="020B0603020202020204" pitchFamily="34" charset="0"/>
                <a:cs typeface="Trebuchet MS"/>
              </a:rPr>
              <a:t>A</a:t>
            </a:r>
            <a:r>
              <a:rPr sz="1400" spc="85" dirty="0">
                <a:latin typeface="Trebuchet MS" panose="020B0603020202020204" pitchFamily="34" charset="0"/>
                <a:cs typeface="Trebuchet MS"/>
              </a:rPr>
              <a:t>l</a:t>
            </a:r>
            <a:r>
              <a:rPr sz="1400" spc="95" dirty="0">
                <a:latin typeface="Trebuchet MS" panose="020B0603020202020204" pitchFamily="34" charset="0"/>
                <a:cs typeface="Trebuchet MS"/>
              </a:rPr>
              <a:t>u</a:t>
            </a:r>
            <a:r>
              <a:rPr lang="es-MX" sz="1400" spc="345" dirty="0">
                <a:latin typeface="Trebuchet MS" panose="020B0603020202020204" pitchFamily="34" charset="0"/>
                <a:cs typeface="Trebuchet MS"/>
              </a:rPr>
              <a:t>m</a:t>
            </a:r>
            <a:r>
              <a:rPr sz="1400" spc="235" dirty="0">
                <a:latin typeface="Trebuchet MS" panose="020B0603020202020204" pitchFamily="34" charset="0"/>
                <a:cs typeface="Trebuchet MS"/>
              </a:rPr>
              <a:t>n</a:t>
            </a:r>
            <a:r>
              <a:rPr sz="1400" spc="-110" dirty="0">
                <a:latin typeface="Trebuchet MS" panose="020B0603020202020204" pitchFamily="34" charset="0"/>
                <a:cs typeface="Trebuchet MS"/>
              </a:rPr>
              <a:t>o</a:t>
            </a:r>
            <a:r>
              <a:rPr sz="1400" spc="-60" dirty="0">
                <a:latin typeface="Trebuchet MS" panose="020B0603020202020204" pitchFamily="34" charset="0"/>
                <a:cs typeface="Trebuchet MS"/>
              </a:rPr>
              <a:t>:</a:t>
            </a:r>
            <a:r>
              <a:rPr lang="es-MX" sz="1400" spc="-60" dirty="0">
                <a:latin typeface="Trebuchet MS" panose="020B0603020202020204" pitchFamily="34" charset="0"/>
                <a:cs typeface="Trebuchet MS"/>
              </a:rPr>
              <a:t> </a:t>
            </a:r>
            <a:r>
              <a:rPr lang="es-MX" sz="1400" spc="-60" dirty="0">
                <a:latin typeface="Trebuchet MS" panose="020B0603020202020204" pitchFamily="34" charset="0"/>
                <a:cs typeface="Times New Roman" panose="02020603050405020304" pitchFamily="18" charset="0"/>
              </a:rPr>
              <a:t>Monreal</a:t>
            </a:r>
            <a:r>
              <a:rPr lang="es-MX" sz="1400" dirty="0">
                <a:effectLst/>
                <a:latin typeface="Trebuchet MS" panose="020B0603020202020204" pitchFamily="34" charset="0"/>
                <a:ea typeface="Calibri" panose="020F0502020204030204" pitchFamily="34" charset="0"/>
                <a:cs typeface="Times New Roman" panose="02020603050405020304" pitchFamily="18" charset="0"/>
              </a:rPr>
              <a:t> </a:t>
            </a:r>
            <a:r>
              <a:rPr lang="es-MX" sz="1400" dirty="0">
                <a:latin typeface="Trebuchet MS" panose="020B0603020202020204" pitchFamily="34" charset="0"/>
                <a:ea typeface="Calibri" panose="020F0502020204030204" pitchFamily="34" charset="0"/>
                <a:cs typeface="Times New Roman" panose="02020603050405020304" pitchFamily="18" charset="0"/>
              </a:rPr>
              <a:t>Rodríguez</a:t>
            </a:r>
            <a:r>
              <a:rPr lang="es-MX" sz="1400" dirty="0">
                <a:effectLst/>
                <a:latin typeface="Trebuchet MS" panose="020B0603020202020204" pitchFamily="34" charset="0"/>
                <a:ea typeface="Calibri" panose="020F0502020204030204" pitchFamily="34" charset="0"/>
                <a:cs typeface="Times New Roman" panose="02020603050405020304" pitchFamily="18" charset="0"/>
              </a:rPr>
              <a:t> Valentina </a:t>
            </a:r>
            <a:r>
              <a:rPr lang="es-MX" sz="1400" dirty="0">
                <a:latin typeface="Trebuchet MS" panose="020B0603020202020204" pitchFamily="34" charset="0"/>
                <a:ea typeface="Calibri" panose="020F0502020204030204" pitchFamily="34" charset="0"/>
                <a:cs typeface="Times New Roman" panose="02020603050405020304" pitchFamily="18" charset="0"/>
              </a:rPr>
              <a:t>E</a:t>
            </a:r>
            <a:r>
              <a:rPr lang="es-MX" sz="1400" dirty="0">
                <a:effectLst/>
                <a:latin typeface="Trebuchet MS" panose="020B0603020202020204" pitchFamily="34" charset="0"/>
                <a:ea typeface="Calibri" panose="020F0502020204030204" pitchFamily="34" charset="0"/>
                <a:cs typeface="Times New Roman" panose="02020603050405020304" pitchFamily="18" charset="0"/>
              </a:rPr>
              <a:t>lizabeth</a:t>
            </a:r>
            <a:endParaRPr sz="1400" dirty="0">
              <a:latin typeface="Trebuchet MS" panose="020B0603020202020204" pitchFamily="34" charset="0"/>
              <a:cs typeface="Trebuchet MS"/>
            </a:endParaRPr>
          </a:p>
        </p:txBody>
      </p:sp>
      <p:graphicFrame>
        <p:nvGraphicFramePr>
          <p:cNvPr id="11" name="object 5">
            <a:extLst>
              <a:ext uri="{FF2B5EF4-FFF2-40B4-BE49-F238E27FC236}">
                <a16:creationId xmlns:a16="http://schemas.microsoft.com/office/drawing/2014/main" id="{24680650-4A07-4BEA-86C1-0BA1F3A56628}"/>
              </a:ext>
            </a:extLst>
          </p:cNvPr>
          <p:cNvGraphicFramePr>
            <a:graphicFrameLocks noGrp="1"/>
          </p:cNvGraphicFramePr>
          <p:nvPr>
            <p:extLst>
              <p:ext uri="{D42A27DB-BD31-4B8C-83A1-F6EECF244321}">
                <p14:modId xmlns:p14="http://schemas.microsoft.com/office/powerpoint/2010/main" val="2322105372"/>
              </p:ext>
            </p:extLst>
          </p:nvPr>
        </p:nvGraphicFramePr>
        <p:xfrm>
          <a:off x="189979" y="1540138"/>
          <a:ext cx="6465570" cy="1019085"/>
        </p:xfrm>
        <a:graphic>
          <a:graphicData uri="http://schemas.openxmlformats.org/drawingml/2006/table">
            <a:tbl>
              <a:tblPr firstRow="1" bandRow="1">
                <a:tableStyleId>{2D5ABB26-0587-4C30-8999-92F81FD0307C}</a:tableStyleId>
              </a:tblPr>
              <a:tblGrid>
                <a:gridCol w="3030220">
                  <a:extLst>
                    <a:ext uri="{9D8B030D-6E8A-4147-A177-3AD203B41FA5}">
                      <a16:colId xmlns:a16="http://schemas.microsoft.com/office/drawing/2014/main" val="20000"/>
                    </a:ext>
                  </a:extLst>
                </a:gridCol>
                <a:gridCol w="3435350">
                  <a:extLst>
                    <a:ext uri="{9D8B030D-6E8A-4147-A177-3AD203B41FA5}">
                      <a16:colId xmlns:a16="http://schemas.microsoft.com/office/drawing/2014/main" val="20001"/>
                    </a:ext>
                  </a:extLst>
                </a:gridCol>
              </a:tblGrid>
              <a:tr h="186478">
                <a:tc gridSpan="2">
                  <a:txBody>
                    <a:bodyPr/>
                    <a:lstStyle/>
                    <a:p>
                      <a:pPr marL="58419">
                        <a:lnSpc>
                          <a:spcPts val="1080"/>
                        </a:lnSpc>
                      </a:pPr>
                      <a:r>
                        <a:rPr sz="1200" b="1" spc="-35" dirty="0">
                          <a:latin typeface="Verdana"/>
                          <a:cs typeface="Verdana"/>
                        </a:rPr>
                        <a:t>Campo</a:t>
                      </a:r>
                      <a:r>
                        <a:rPr sz="1200" b="1" spc="-70" dirty="0">
                          <a:latin typeface="Verdana"/>
                          <a:cs typeface="Verdana"/>
                        </a:rPr>
                        <a:t> </a:t>
                      </a:r>
                      <a:r>
                        <a:rPr sz="1200" b="1" spc="-100" dirty="0">
                          <a:latin typeface="Verdana"/>
                          <a:cs typeface="Verdana"/>
                        </a:rPr>
                        <a:t>formativo/área</a:t>
                      </a:r>
                      <a:r>
                        <a:rPr sz="1200" b="1" spc="-85" dirty="0">
                          <a:latin typeface="Verdana"/>
                          <a:cs typeface="Verdana"/>
                        </a:rPr>
                        <a:t> </a:t>
                      </a:r>
                      <a:r>
                        <a:rPr sz="1200" b="1" spc="-25" dirty="0">
                          <a:latin typeface="Verdana"/>
                          <a:cs typeface="Verdana"/>
                        </a:rPr>
                        <a:t>de</a:t>
                      </a:r>
                      <a:r>
                        <a:rPr sz="1200" b="1" spc="-75" dirty="0">
                          <a:latin typeface="Verdana"/>
                          <a:cs typeface="Verdana"/>
                        </a:rPr>
                        <a:t> </a:t>
                      </a:r>
                      <a:r>
                        <a:rPr sz="1200" b="1" spc="-95" dirty="0" err="1">
                          <a:latin typeface="Verdana"/>
                          <a:cs typeface="Verdana"/>
                        </a:rPr>
                        <a:t>desarrollo</a:t>
                      </a:r>
                      <a:r>
                        <a:rPr lang="es-MX" sz="1200" b="1" spc="-95" dirty="0">
                          <a:latin typeface="Verdana"/>
                          <a:cs typeface="Verdana"/>
                        </a:rPr>
                        <a:t>: </a:t>
                      </a:r>
                      <a:r>
                        <a:rPr lang="es-MX" sz="1200" b="0" spc="-95" dirty="0">
                          <a:latin typeface="Verdana"/>
                          <a:cs typeface="Verdana"/>
                        </a:rPr>
                        <a:t>Pensamiento matemático</a:t>
                      </a:r>
                      <a:endParaRPr sz="1200" dirty="0">
                        <a:latin typeface="Verdana"/>
                        <a:cs typeface="Verdana"/>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DEEBF7"/>
                    </a:solidFill>
                  </a:tcPr>
                </a:tc>
                <a:tc hMerge="1">
                  <a:txBody>
                    <a:bodyPr/>
                    <a:lstStyle/>
                    <a:p>
                      <a:endParaRPr/>
                    </a:p>
                  </a:txBody>
                  <a:tcPr marL="0" marR="0" marT="0" marB="0"/>
                </a:tc>
                <a:extLst>
                  <a:ext uri="{0D108BD9-81ED-4DB2-BD59-A6C34878D82A}">
                    <a16:rowId xmlns:a16="http://schemas.microsoft.com/office/drawing/2014/main" val="10000"/>
                  </a:ext>
                </a:extLst>
              </a:tr>
              <a:tr h="378960">
                <a:tc>
                  <a:txBody>
                    <a:bodyPr/>
                    <a:lstStyle/>
                    <a:p>
                      <a:pPr marL="458470">
                        <a:lnSpc>
                          <a:spcPts val="1165"/>
                        </a:lnSpc>
                      </a:pPr>
                      <a:r>
                        <a:rPr sz="1200" b="1" spc="-10" dirty="0">
                          <a:latin typeface="Verdana"/>
                          <a:cs typeface="Verdana"/>
                        </a:rPr>
                        <a:t>Or</a:t>
                      </a:r>
                      <a:r>
                        <a:rPr sz="1200" b="1" spc="5" dirty="0">
                          <a:latin typeface="Verdana"/>
                          <a:cs typeface="Verdana"/>
                        </a:rPr>
                        <a:t>g</a:t>
                      </a:r>
                      <a:r>
                        <a:rPr sz="1200" b="1" spc="-20" dirty="0">
                          <a:latin typeface="Verdana"/>
                          <a:cs typeface="Verdana"/>
                        </a:rPr>
                        <a:t>a</a:t>
                      </a:r>
                      <a:r>
                        <a:rPr sz="1200" b="1" spc="-10" dirty="0">
                          <a:latin typeface="Verdana"/>
                          <a:cs typeface="Verdana"/>
                        </a:rPr>
                        <a:t>n</a:t>
                      </a:r>
                      <a:r>
                        <a:rPr sz="1200" b="1" dirty="0">
                          <a:latin typeface="Verdana"/>
                          <a:cs typeface="Verdana"/>
                        </a:rPr>
                        <a:t>i</a:t>
                      </a:r>
                      <a:r>
                        <a:rPr sz="1200" b="1" spc="-10" dirty="0">
                          <a:latin typeface="Verdana"/>
                          <a:cs typeface="Verdana"/>
                        </a:rPr>
                        <a:t>z</a:t>
                      </a:r>
                      <a:r>
                        <a:rPr sz="1200" b="1" spc="-20" dirty="0">
                          <a:latin typeface="Verdana"/>
                          <a:cs typeface="Verdana"/>
                        </a:rPr>
                        <a:t>a</a:t>
                      </a:r>
                      <a:r>
                        <a:rPr sz="1200" b="1" spc="5" dirty="0">
                          <a:latin typeface="Verdana"/>
                          <a:cs typeface="Verdana"/>
                        </a:rPr>
                        <a:t>d</a:t>
                      </a:r>
                      <a:r>
                        <a:rPr sz="1200" b="1" spc="-5" dirty="0">
                          <a:latin typeface="Verdana"/>
                          <a:cs typeface="Verdana"/>
                        </a:rPr>
                        <a:t>o</a:t>
                      </a:r>
                      <a:r>
                        <a:rPr sz="1200" b="1" dirty="0">
                          <a:latin typeface="Verdana"/>
                          <a:cs typeface="Verdana"/>
                        </a:rPr>
                        <a:t>r</a:t>
                      </a:r>
                      <a:r>
                        <a:rPr sz="1200" b="1" spc="-40" dirty="0">
                          <a:latin typeface="Verdana"/>
                          <a:cs typeface="Verdana"/>
                        </a:rPr>
                        <a:t> </a:t>
                      </a:r>
                      <a:r>
                        <a:rPr sz="1200" b="1" spc="-5" dirty="0">
                          <a:latin typeface="Verdana"/>
                          <a:cs typeface="Verdana"/>
                        </a:rPr>
                        <a:t>cu</a:t>
                      </a:r>
                      <a:r>
                        <a:rPr sz="1200" b="1" spc="-15" dirty="0">
                          <a:latin typeface="Verdana"/>
                          <a:cs typeface="Verdana"/>
                        </a:rPr>
                        <a:t>r</a:t>
                      </a:r>
                      <a:r>
                        <a:rPr sz="1200" b="1" spc="-10" dirty="0">
                          <a:latin typeface="Verdana"/>
                          <a:cs typeface="Verdana"/>
                        </a:rPr>
                        <a:t>r</a:t>
                      </a:r>
                      <a:r>
                        <a:rPr sz="1200" b="1" dirty="0">
                          <a:latin typeface="Verdana"/>
                          <a:cs typeface="Verdana"/>
                        </a:rPr>
                        <a:t>ic</a:t>
                      </a:r>
                      <a:r>
                        <a:rPr sz="1200" b="1" spc="-5" dirty="0">
                          <a:latin typeface="Verdana"/>
                          <a:cs typeface="Verdana"/>
                        </a:rPr>
                        <a:t>u</a:t>
                      </a:r>
                      <a:r>
                        <a:rPr sz="1200" b="1" dirty="0">
                          <a:latin typeface="Verdana"/>
                          <a:cs typeface="Verdana"/>
                        </a:rPr>
                        <a:t>l</a:t>
                      </a:r>
                      <a:r>
                        <a:rPr sz="1200" b="1" spc="-20" dirty="0">
                          <a:latin typeface="Verdana"/>
                          <a:cs typeface="Verdana"/>
                        </a:rPr>
                        <a:t>a</a:t>
                      </a:r>
                      <a:r>
                        <a:rPr sz="1200" b="1" dirty="0">
                          <a:latin typeface="Verdana"/>
                          <a:cs typeface="Verdana"/>
                        </a:rPr>
                        <a:t>r</a:t>
                      </a:r>
                      <a:r>
                        <a:rPr sz="1200" b="1" spc="-65" dirty="0">
                          <a:latin typeface="Verdana"/>
                          <a:cs typeface="Verdana"/>
                        </a:rPr>
                        <a:t> </a:t>
                      </a:r>
                      <a:r>
                        <a:rPr sz="1200" b="1" spc="10" dirty="0">
                          <a:latin typeface="Verdana"/>
                          <a:cs typeface="Verdana"/>
                        </a:rPr>
                        <a:t>1</a:t>
                      </a:r>
                      <a:r>
                        <a:rPr sz="1200" b="1" dirty="0">
                          <a:latin typeface="Verdana"/>
                          <a:cs typeface="Verdana"/>
                        </a:rPr>
                        <a:t>:</a:t>
                      </a:r>
                      <a:r>
                        <a:rPr lang="es-MX" sz="1200" b="1" dirty="0">
                          <a:latin typeface="Verdana"/>
                          <a:cs typeface="Verdana"/>
                        </a:rPr>
                        <a:t> </a:t>
                      </a:r>
                      <a:r>
                        <a:rPr lang="es-MX" sz="1200" b="0" dirty="0">
                          <a:latin typeface="Verdana"/>
                          <a:cs typeface="Verdana"/>
                        </a:rPr>
                        <a:t>Número, algebra y variación.</a:t>
                      </a:r>
                      <a:endParaRPr sz="1200" b="0" dirty="0">
                        <a:latin typeface="Verdana"/>
                        <a:cs typeface="Verdana"/>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568960">
                        <a:lnSpc>
                          <a:spcPts val="1165"/>
                        </a:lnSpc>
                      </a:pPr>
                      <a:r>
                        <a:rPr sz="1200" b="1" spc="-5" dirty="0">
                          <a:latin typeface="Verdana"/>
                          <a:cs typeface="Verdana"/>
                        </a:rPr>
                        <a:t>O</a:t>
                      </a:r>
                      <a:r>
                        <a:rPr sz="1200" b="1" spc="-10" dirty="0">
                          <a:latin typeface="Verdana"/>
                          <a:cs typeface="Verdana"/>
                        </a:rPr>
                        <a:t>r</a:t>
                      </a:r>
                      <a:r>
                        <a:rPr sz="1200" b="1" spc="5" dirty="0">
                          <a:latin typeface="Verdana"/>
                          <a:cs typeface="Verdana"/>
                        </a:rPr>
                        <a:t>g</a:t>
                      </a:r>
                      <a:r>
                        <a:rPr sz="1200" b="1" spc="-20" dirty="0">
                          <a:latin typeface="Verdana"/>
                          <a:cs typeface="Verdana"/>
                        </a:rPr>
                        <a:t>a</a:t>
                      </a:r>
                      <a:r>
                        <a:rPr sz="1200" b="1" spc="-5" dirty="0">
                          <a:latin typeface="Verdana"/>
                          <a:cs typeface="Verdana"/>
                        </a:rPr>
                        <a:t>ni</a:t>
                      </a:r>
                      <a:r>
                        <a:rPr sz="1200" b="1" spc="-10" dirty="0">
                          <a:latin typeface="Verdana"/>
                          <a:cs typeface="Verdana"/>
                        </a:rPr>
                        <a:t>z</a:t>
                      </a:r>
                      <a:r>
                        <a:rPr sz="1200" b="1" spc="-20" dirty="0">
                          <a:latin typeface="Verdana"/>
                          <a:cs typeface="Verdana"/>
                        </a:rPr>
                        <a:t>a</a:t>
                      </a:r>
                      <a:r>
                        <a:rPr sz="1200" b="1" spc="5" dirty="0">
                          <a:latin typeface="Verdana"/>
                          <a:cs typeface="Verdana"/>
                        </a:rPr>
                        <a:t>d</a:t>
                      </a:r>
                      <a:r>
                        <a:rPr sz="1200" b="1" dirty="0">
                          <a:latin typeface="Verdana"/>
                          <a:cs typeface="Verdana"/>
                        </a:rPr>
                        <a:t>or</a:t>
                      </a:r>
                      <a:r>
                        <a:rPr sz="1200" b="1" spc="-40" dirty="0">
                          <a:latin typeface="Verdana"/>
                          <a:cs typeface="Verdana"/>
                        </a:rPr>
                        <a:t> </a:t>
                      </a:r>
                      <a:r>
                        <a:rPr sz="1200" b="1" dirty="0">
                          <a:latin typeface="Verdana"/>
                          <a:cs typeface="Verdana"/>
                        </a:rPr>
                        <a:t>c</a:t>
                      </a:r>
                      <a:r>
                        <a:rPr sz="1200" b="1" spc="-5" dirty="0">
                          <a:latin typeface="Verdana"/>
                          <a:cs typeface="Verdana"/>
                        </a:rPr>
                        <a:t>u</a:t>
                      </a:r>
                      <a:r>
                        <a:rPr sz="1200" b="1" spc="-15" dirty="0">
                          <a:latin typeface="Verdana"/>
                          <a:cs typeface="Verdana"/>
                        </a:rPr>
                        <a:t>r</a:t>
                      </a:r>
                      <a:r>
                        <a:rPr sz="1200" b="1" spc="-10" dirty="0">
                          <a:latin typeface="Verdana"/>
                          <a:cs typeface="Verdana"/>
                        </a:rPr>
                        <a:t>r</a:t>
                      </a:r>
                      <a:r>
                        <a:rPr sz="1200" b="1" dirty="0">
                          <a:latin typeface="Verdana"/>
                          <a:cs typeface="Verdana"/>
                        </a:rPr>
                        <a:t>i</a:t>
                      </a:r>
                      <a:r>
                        <a:rPr sz="1200" b="1" spc="5" dirty="0">
                          <a:latin typeface="Verdana"/>
                          <a:cs typeface="Verdana"/>
                        </a:rPr>
                        <a:t>c</a:t>
                      </a:r>
                      <a:r>
                        <a:rPr sz="1200" b="1" spc="-5" dirty="0">
                          <a:latin typeface="Verdana"/>
                          <a:cs typeface="Verdana"/>
                        </a:rPr>
                        <a:t>ul</a:t>
                      </a:r>
                      <a:r>
                        <a:rPr sz="1200" b="1" spc="-20" dirty="0">
                          <a:latin typeface="Verdana"/>
                          <a:cs typeface="Verdana"/>
                        </a:rPr>
                        <a:t>a</a:t>
                      </a:r>
                      <a:r>
                        <a:rPr sz="1200" b="1" dirty="0">
                          <a:latin typeface="Verdana"/>
                          <a:cs typeface="Verdana"/>
                        </a:rPr>
                        <a:t>r</a:t>
                      </a:r>
                      <a:r>
                        <a:rPr sz="1200" b="1" spc="-65" dirty="0">
                          <a:latin typeface="Verdana"/>
                          <a:cs typeface="Verdana"/>
                        </a:rPr>
                        <a:t> </a:t>
                      </a:r>
                      <a:r>
                        <a:rPr sz="1200" b="1" spc="10" dirty="0">
                          <a:latin typeface="Verdana"/>
                          <a:cs typeface="Verdana"/>
                        </a:rPr>
                        <a:t>2</a:t>
                      </a:r>
                      <a:r>
                        <a:rPr sz="1200" b="1" dirty="0">
                          <a:latin typeface="Verdana"/>
                          <a:cs typeface="Verdana"/>
                        </a:rPr>
                        <a:t>:</a:t>
                      </a:r>
                      <a:r>
                        <a:rPr lang="es-MX" sz="1200" b="1" dirty="0">
                          <a:latin typeface="Verdana"/>
                          <a:cs typeface="Verdana"/>
                        </a:rPr>
                        <a:t> </a:t>
                      </a:r>
                      <a:r>
                        <a:rPr lang="es-MX" sz="1200" b="0" dirty="0">
                          <a:latin typeface="Verdana"/>
                          <a:cs typeface="Verdana"/>
                        </a:rPr>
                        <a:t>Número</a:t>
                      </a:r>
                      <a:r>
                        <a:rPr lang="es-MX" sz="1200" b="1" dirty="0">
                          <a:latin typeface="Verdana"/>
                          <a:cs typeface="Verdana"/>
                        </a:rPr>
                        <a:t>.</a:t>
                      </a:r>
                      <a:endParaRPr sz="1200" dirty="0">
                        <a:latin typeface="Verdana"/>
                        <a:cs typeface="Verdana"/>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1"/>
                  </a:ext>
                </a:extLst>
              </a:tr>
              <a:tr h="453647">
                <a:tc gridSpan="2">
                  <a:txBody>
                    <a:bodyPr/>
                    <a:lstStyle/>
                    <a:p>
                      <a:pPr marL="58419">
                        <a:lnSpc>
                          <a:spcPts val="1165"/>
                        </a:lnSpc>
                      </a:pPr>
                      <a:r>
                        <a:rPr sz="1200" b="1" spc="-80" dirty="0">
                          <a:latin typeface="Verdana" panose="020B0604030504040204" pitchFamily="34" charset="0"/>
                          <a:ea typeface="Verdana" panose="020B0604030504040204" pitchFamily="34" charset="0"/>
                          <a:cs typeface="Verdana"/>
                        </a:rPr>
                        <a:t>Aprendizaje</a:t>
                      </a:r>
                      <a:r>
                        <a:rPr sz="1200" b="1" spc="-70" dirty="0">
                          <a:latin typeface="Verdana" panose="020B0604030504040204" pitchFamily="34" charset="0"/>
                          <a:ea typeface="Verdana" panose="020B0604030504040204" pitchFamily="34" charset="0"/>
                          <a:cs typeface="Verdana"/>
                        </a:rPr>
                        <a:t> </a:t>
                      </a:r>
                      <a:r>
                        <a:rPr sz="1200" b="1" spc="-70" dirty="0" err="1">
                          <a:latin typeface="Verdana" panose="020B0604030504040204" pitchFamily="34" charset="0"/>
                          <a:ea typeface="Verdana" panose="020B0604030504040204" pitchFamily="34" charset="0"/>
                          <a:cs typeface="Verdana"/>
                        </a:rPr>
                        <a:t>esperado</a:t>
                      </a:r>
                      <a:r>
                        <a:rPr sz="1200" b="1" spc="-70" dirty="0">
                          <a:latin typeface="Verdana" panose="020B0604030504040204" pitchFamily="34" charset="0"/>
                          <a:ea typeface="Verdana" panose="020B0604030504040204" pitchFamily="34" charset="0"/>
                          <a:cs typeface="Verdana"/>
                        </a:rPr>
                        <a:t>:</a:t>
                      </a:r>
                      <a:r>
                        <a:rPr lang="es-MX" sz="1200" b="1" spc="-70" dirty="0">
                          <a:latin typeface="Verdana" panose="020B0604030504040204" pitchFamily="34" charset="0"/>
                          <a:ea typeface="Verdana" panose="020B0604030504040204" pitchFamily="34" charset="0"/>
                          <a:cs typeface="Verdana"/>
                        </a:rPr>
                        <a:t> </a:t>
                      </a:r>
                      <a:r>
                        <a:rPr lang="es-MX" sz="1200" dirty="0">
                          <a:solidFill>
                            <a:schemeClr val="tx1"/>
                          </a:solidFill>
                          <a:effectLst/>
                          <a:latin typeface="Verdana" panose="020B0604030504040204" pitchFamily="34" charset="0"/>
                          <a:ea typeface="Verdana" panose="020B0604030504040204" pitchFamily="34" charset="0"/>
                          <a:cs typeface="Verdana" panose="020B0604030504040204" pitchFamily="34" charset="0"/>
                        </a:rPr>
                        <a:t>Compara, iguala y clasifica colecciones con base en la cantidad de elementos.</a:t>
                      </a:r>
                      <a:endParaRPr sz="1200" dirty="0">
                        <a:latin typeface="Verdana" panose="020B0604030504040204" pitchFamily="34" charset="0"/>
                        <a:ea typeface="Verdana" panose="020B0604030504040204" pitchFamily="34" charset="0"/>
                        <a:cs typeface="Verdana" panose="020B0604030504040204" pitchFamily="34" charset="0"/>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hMerge="1">
                  <a:txBody>
                    <a:bodyPr/>
                    <a:lstStyle/>
                    <a:p>
                      <a:endParaRPr/>
                    </a:p>
                  </a:txBody>
                  <a:tcPr marL="0" marR="0" marT="0" marB="0"/>
                </a:tc>
                <a:extLst>
                  <a:ext uri="{0D108BD9-81ED-4DB2-BD59-A6C34878D82A}">
                    <a16:rowId xmlns:a16="http://schemas.microsoft.com/office/drawing/2014/main" val="10002"/>
                  </a:ext>
                </a:extLst>
              </a:tr>
            </a:tbl>
          </a:graphicData>
        </a:graphic>
      </p:graphicFrame>
      <p:graphicFrame>
        <p:nvGraphicFramePr>
          <p:cNvPr id="12" name="object 6">
            <a:extLst>
              <a:ext uri="{FF2B5EF4-FFF2-40B4-BE49-F238E27FC236}">
                <a16:creationId xmlns:a16="http://schemas.microsoft.com/office/drawing/2014/main" id="{51E59FC0-6CED-41B5-AE37-40280F743EBE}"/>
              </a:ext>
            </a:extLst>
          </p:cNvPr>
          <p:cNvGraphicFramePr>
            <a:graphicFrameLocks noGrp="1"/>
          </p:cNvGraphicFramePr>
          <p:nvPr>
            <p:extLst>
              <p:ext uri="{D42A27DB-BD31-4B8C-83A1-F6EECF244321}">
                <p14:modId xmlns:p14="http://schemas.microsoft.com/office/powerpoint/2010/main" val="2195090934"/>
              </p:ext>
            </p:extLst>
          </p:nvPr>
        </p:nvGraphicFramePr>
        <p:xfrm>
          <a:off x="189979" y="2668431"/>
          <a:ext cx="6465570" cy="1277364"/>
        </p:xfrm>
        <a:graphic>
          <a:graphicData uri="http://schemas.openxmlformats.org/drawingml/2006/table">
            <a:tbl>
              <a:tblPr firstRow="1" bandRow="1">
                <a:tableStyleId>{2D5ABB26-0587-4C30-8999-92F81FD0307C}</a:tableStyleId>
              </a:tblPr>
              <a:tblGrid>
                <a:gridCol w="6465570">
                  <a:extLst>
                    <a:ext uri="{9D8B030D-6E8A-4147-A177-3AD203B41FA5}">
                      <a16:colId xmlns:a16="http://schemas.microsoft.com/office/drawing/2014/main" val="20000"/>
                    </a:ext>
                  </a:extLst>
                </a:gridCol>
              </a:tblGrid>
              <a:tr h="199136">
                <a:tc>
                  <a:txBody>
                    <a:bodyPr/>
                    <a:lstStyle/>
                    <a:p>
                      <a:pPr marL="59055">
                        <a:lnSpc>
                          <a:spcPts val="1120"/>
                        </a:lnSpc>
                        <a:spcBef>
                          <a:spcPts val="345"/>
                        </a:spcBef>
                      </a:pPr>
                      <a:r>
                        <a:rPr sz="1200" b="1" spc="-90" dirty="0">
                          <a:latin typeface="Verdana" panose="020B0604030504040204" pitchFamily="34" charset="0"/>
                          <a:ea typeface="Verdana" panose="020B0604030504040204" pitchFamily="34" charset="0"/>
                          <a:cs typeface="Verdana"/>
                        </a:rPr>
                        <a:t>Indicadores:</a:t>
                      </a:r>
                      <a:r>
                        <a:rPr sz="1200" b="1" spc="-95" dirty="0">
                          <a:latin typeface="Verdana" panose="020B0604030504040204" pitchFamily="34" charset="0"/>
                          <a:ea typeface="Verdana" panose="020B0604030504040204" pitchFamily="34" charset="0"/>
                          <a:cs typeface="Verdana"/>
                        </a:rPr>
                        <a:t> </a:t>
                      </a:r>
                      <a:r>
                        <a:rPr sz="1200" b="1" spc="-114" dirty="0">
                          <a:latin typeface="Verdana" panose="020B0604030504040204" pitchFamily="34" charset="0"/>
                          <a:ea typeface="Verdana" panose="020B0604030504040204" pitchFamily="34" charset="0"/>
                          <a:cs typeface="Verdana"/>
                        </a:rPr>
                        <a:t>(se</a:t>
                      </a:r>
                      <a:r>
                        <a:rPr sz="1200" b="1" spc="-95" dirty="0">
                          <a:latin typeface="Verdana" panose="020B0604030504040204" pitchFamily="34" charset="0"/>
                          <a:ea typeface="Verdana" panose="020B0604030504040204" pitchFamily="34" charset="0"/>
                          <a:cs typeface="Verdana"/>
                        </a:rPr>
                        <a:t> </a:t>
                      </a:r>
                      <a:r>
                        <a:rPr sz="1200" b="1" spc="-65" dirty="0">
                          <a:latin typeface="Verdana" panose="020B0604030504040204" pitchFamily="34" charset="0"/>
                          <a:ea typeface="Verdana" panose="020B0604030504040204" pitchFamily="34" charset="0"/>
                          <a:cs typeface="Verdana"/>
                        </a:rPr>
                        <a:t>redactan</a:t>
                      </a:r>
                      <a:r>
                        <a:rPr sz="1200" b="1" spc="-50" dirty="0">
                          <a:latin typeface="Verdana" panose="020B0604030504040204" pitchFamily="34" charset="0"/>
                          <a:ea typeface="Verdana" panose="020B0604030504040204" pitchFamily="34" charset="0"/>
                          <a:cs typeface="Verdana"/>
                        </a:rPr>
                        <a:t> </a:t>
                      </a:r>
                      <a:r>
                        <a:rPr sz="1200" b="1" spc="-65" dirty="0">
                          <a:latin typeface="Verdana" panose="020B0604030504040204" pitchFamily="34" charset="0"/>
                          <a:ea typeface="Verdana" panose="020B0604030504040204" pitchFamily="34" charset="0"/>
                          <a:cs typeface="Verdana"/>
                        </a:rPr>
                        <a:t>en</a:t>
                      </a:r>
                      <a:r>
                        <a:rPr sz="1200" b="1" spc="-75" dirty="0">
                          <a:latin typeface="Verdana" panose="020B0604030504040204" pitchFamily="34" charset="0"/>
                          <a:ea typeface="Verdana" panose="020B0604030504040204" pitchFamily="34" charset="0"/>
                          <a:cs typeface="Verdana"/>
                        </a:rPr>
                        <a:t> </a:t>
                      </a:r>
                      <a:r>
                        <a:rPr sz="1200" b="1" spc="-60" dirty="0">
                          <a:latin typeface="Verdana" panose="020B0604030504040204" pitchFamily="34" charset="0"/>
                          <a:ea typeface="Verdana" panose="020B0604030504040204" pitchFamily="34" charset="0"/>
                          <a:cs typeface="Verdana"/>
                        </a:rPr>
                        <a:t>base</a:t>
                      </a:r>
                      <a:r>
                        <a:rPr sz="1200" b="1" spc="-65" dirty="0">
                          <a:latin typeface="Verdana" panose="020B0604030504040204" pitchFamily="34" charset="0"/>
                          <a:ea typeface="Verdana" panose="020B0604030504040204" pitchFamily="34" charset="0"/>
                          <a:cs typeface="Verdana"/>
                        </a:rPr>
                        <a:t> al</a:t>
                      </a:r>
                      <a:r>
                        <a:rPr sz="1200" b="1" spc="-50" dirty="0">
                          <a:latin typeface="Verdana" panose="020B0604030504040204" pitchFamily="34" charset="0"/>
                          <a:ea typeface="Verdana" panose="020B0604030504040204" pitchFamily="34" charset="0"/>
                          <a:cs typeface="Verdana"/>
                        </a:rPr>
                        <a:t> </a:t>
                      </a:r>
                      <a:r>
                        <a:rPr sz="1200" b="1" spc="-80" dirty="0">
                          <a:latin typeface="Verdana" panose="020B0604030504040204" pitchFamily="34" charset="0"/>
                          <a:ea typeface="Verdana" panose="020B0604030504040204" pitchFamily="34" charset="0"/>
                          <a:cs typeface="Verdana"/>
                        </a:rPr>
                        <a:t>aprendizaje</a:t>
                      </a:r>
                      <a:r>
                        <a:rPr sz="1200" b="1" spc="-40" dirty="0">
                          <a:latin typeface="Verdana" panose="020B0604030504040204" pitchFamily="34" charset="0"/>
                          <a:ea typeface="Verdana" panose="020B0604030504040204" pitchFamily="34" charset="0"/>
                          <a:cs typeface="Verdana"/>
                        </a:rPr>
                        <a:t> </a:t>
                      </a:r>
                      <a:r>
                        <a:rPr sz="1200" b="1" spc="-80" dirty="0">
                          <a:latin typeface="Verdana" panose="020B0604030504040204" pitchFamily="34" charset="0"/>
                          <a:ea typeface="Verdana" panose="020B0604030504040204" pitchFamily="34" charset="0"/>
                          <a:cs typeface="Verdana"/>
                        </a:rPr>
                        <a:t>esperado)</a:t>
                      </a:r>
                      <a:endParaRPr sz="1200" dirty="0">
                        <a:latin typeface="Verdana" panose="020B0604030504040204" pitchFamily="34" charset="0"/>
                        <a:ea typeface="Verdana" panose="020B0604030504040204" pitchFamily="34" charset="0"/>
                        <a:cs typeface="Verdana"/>
                      </a:endParaRPr>
                    </a:p>
                  </a:txBody>
                  <a:tcPr marL="0" marR="0" marT="4381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FFD966"/>
                    </a:solidFill>
                  </a:tcPr>
                </a:tc>
                <a:extLst>
                  <a:ext uri="{0D108BD9-81ED-4DB2-BD59-A6C34878D82A}">
                    <a16:rowId xmlns:a16="http://schemas.microsoft.com/office/drawing/2014/main" val="10000"/>
                  </a:ext>
                </a:extLst>
              </a:tr>
              <a:tr h="304800">
                <a:tc>
                  <a:txBody>
                    <a:bodyPr/>
                    <a:lstStyle/>
                    <a:p>
                      <a:pPr lvl="0"/>
                      <a:r>
                        <a:rPr lang="es-MX" sz="1200" dirty="0">
                          <a:solidFill>
                            <a:schemeClr val="tx1"/>
                          </a:solidFill>
                          <a:effectLst/>
                          <a:latin typeface="Verdana" panose="020B0604030504040204" pitchFamily="34" charset="0"/>
                          <a:ea typeface="Verdana" panose="020B0604030504040204" pitchFamily="34" charset="0"/>
                          <a:cs typeface="+mn-cs"/>
                        </a:rPr>
                        <a:t>Comenta en orden la secuencia de los números.</a:t>
                      </a: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1"/>
                  </a:ext>
                </a:extLst>
              </a:tr>
              <a:tr h="304800">
                <a:tc>
                  <a:txBody>
                    <a:bodyPr/>
                    <a:lstStyle/>
                    <a:p>
                      <a:pPr lvl="0"/>
                      <a:r>
                        <a:rPr lang="es-MX" sz="1200" dirty="0">
                          <a:solidFill>
                            <a:schemeClr val="tx1"/>
                          </a:solidFill>
                          <a:effectLst/>
                          <a:latin typeface="Verdana" panose="020B0604030504040204" pitchFamily="34" charset="0"/>
                          <a:ea typeface="Verdana" panose="020B0604030504040204" pitchFamily="34" charset="0"/>
                          <a:cs typeface="+mn-cs"/>
                        </a:rPr>
                        <a:t>Relaciona el nombre con el símbolo del número.</a:t>
                      </a: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2"/>
                  </a:ext>
                </a:extLst>
              </a:tr>
              <a:tr h="234314">
                <a:tc>
                  <a:txBody>
                    <a:bodyPr/>
                    <a:lstStyle/>
                    <a:p>
                      <a:pPr lvl="0"/>
                      <a:r>
                        <a:rPr lang="es-MX" sz="1200" dirty="0">
                          <a:solidFill>
                            <a:schemeClr val="tx1"/>
                          </a:solidFill>
                          <a:effectLst/>
                          <a:latin typeface="Verdana" panose="020B0604030504040204" pitchFamily="34" charset="0"/>
                          <a:ea typeface="Verdana" panose="020B0604030504040204" pitchFamily="34" charset="0"/>
                          <a:cs typeface="+mn-cs"/>
                        </a:rPr>
                        <a:t>Busca estrategias para resolver los problemas de conteo.</a:t>
                      </a:r>
                    </a:p>
                  </a:txBody>
                  <a:tcPr marL="0" marR="0" marT="36830" marB="0">
                    <a:lnL w="12700">
                      <a:solidFill>
                        <a:srgbClr val="000000"/>
                      </a:solidFill>
                      <a:prstDash val="solid"/>
                    </a:lnL>
                    <a:lnR w="12700">
                      <a:solidFill>
                        <a:srgbClr val="000000"/>
                      </a:solidFill>
                      <a:prstDash val="solid"/>
                    </a:lnR>
                    <a:lnT w="12700">
                      <a:solidFill>
                        <a:srgbClr val="000000"/>
                      </a:solidFill>
                      <a:prstDash val="soli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234314">
                <a:tc>
                  <a:txBody>
                    <a:bodyPr/>
                    <a:lstStyle/>
                    <a:p>
                      <a:pPr lvl="0"/>
                      <a:r>
                        <a:rPr lang="es-MX" sz="1200" dirty="0">
                          <a:solidFill>
                            <a:schemeClr val="tx1"/>
                          </a:solidFill>
                          <a:effectLst/>
                          <a:latin typeface="Verdana" panose="020B0604030504040204" pitchFamily="34" charset="0"/>
                          <a:ea typeface="Verdana" panose="020B0604030504040204" pitchFamily="34" charset="0"/>
                          <a:cs typeface="+mn-cs"/>
                        </a:rPr>
                        <a:t>Identifica que colección tiene mayor cantidad de elementos.</a:t>
                      </a:r>
                    </a:p>
                  </a:txBody>
                  <a:tcPr marL="0" marR="0" marT="3683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566836375"/>
                  </a:ext>
                </a:extLst>
              </a:tr>
            </a:tbl>
          </a:graphicData>
        </a:graphic>
      </p:graphicFrame>
      <p:sp>
        <p:nvSpPr>
          <p:cNvPr id="13" name="object 7">
            <a:extLst>
              <a:ext uri="{FF2B5EF4-FFF2-40B4-BE49-F238E27FC236}">
                <a16:creationId xmlns:a16="http://schemas.microsoft.com/office/drawing/2014/main" id="{DDA05B58-D305-46D8-BA5B-FB9C388F1CE5}"/>
              </a:ext>
            </a:extLst>
          </p:cNvPr>
          <p:cNvSpPr txBox="1"/>
          <p:nvPr/>
        </p:nvSpPr>
        <p:spPr>
          <a:xfrm>
            <a:off x="189979" y="4184897"/>
            <a:ext cx="6465570" cy="553998"/>
          </a:xfrm>
          <a:prstGeom prst="rect">
            <a:avLst/>
          </a:prstGeom>
          <a:ln w="12700">
            <a:solidFill>
              <a:srgbClr val="000000"/>
            </a:solidFill>
          </a:ln>
        </p:spPr>
        <p:txBody>
          <a:bodyPr vert="horz" wrap="square" lIns="0" tIns="0" rIns="0" bIns="0" rtlCol="0">
            <a:spAutoFit/>
          </a:bodyPr>
          <a:lstStyle/>
          <a:p>
            <a:pPr marL="59055"/>
            <a:r>
              <a:rPr sz="1200" b="1" spc="-140" dirty="0">
                <a:latin typeface="Verdana"/>
                <a:cs typeface="Verdana"/>
              </a:rPr>
              <a:t>D</a:t>
            </a:r>
            <a:r>
              <a:rPr sz="1200" b="1" spc="-95" dirty="0">
                <a:latin typeface="Verdana"/>
                <a:cs typeface="Verdana"/>
              </a:rPr>
              <a:t>es</a:t>
            </a:r>
            <a:r>
              <a:rPr sz="1200" b="1" spc="-70" dirty="0">
                <a:latin typeface="Verdana"/>
                <a:cs typeface="Verdana"/>
              </a:rPr>
              <a:t>cr</a:t>
            </a:r>
            <a:r>
              <a:rPr sz="1200" b="1" spc="-50" dirty="0">
                <a:latin typeface="Verdana"/>
                <a:cs typeface="Verdana"/>
              </a:rPr>
              <a:t>ibe</a:t>
            </a:r>
            <a:r>
              <a:rPr sz="1200" b="1" spc="-75" dirty="0">
                <a:latin typeface="Verdana"/>
                <a:cs typeface="Verdana"/>
              </a:rPr>
              <a:t> </a:t>
            </a:r>
            <a:r>
              <a:rPr sz="1200" b="1" spc="-60" dirty="0">
                <a:latin typeface="Verdana"/>
                <a:cs typeface="Verdana"/>
              </a:rPr>
              <a:t>el</a:t>
            </a:r>
            <a:r>
              <a:rPr sz="1200" b="1" spc="-80" dirty="0">
                <a:latin typeface="Verdana"/>
                <a:cs typeface="Verdana"/>
              </a:rPr>
              <a:t> </a:t>
            </a:r>
            <a:r>
              <a:rPr sz="1200" b="1" spc="-35" dirty="0">
                <a:latin typeface="Verdana"/>
                <a:cs typeface="Verdana"/>
              </a:rPr>
              <a:t>p</a:t>
            </a:r>
            <a:r>
              <a:rPr sz="1200" b="1" spc="-190" dirty="0">
                <a:latin typeface="Verdana"/>
                <a:cs typeface="Verdana"/>
              </a:rPr>
              <a:t>r</a:t>
            </a:r>
            <a:r>
              <a:rPr sz="1200" b="1" spc="-5" dirty="0">
                <a:latin typeface="Verdana"/>
                <a:cs typeface="Verdana"/>
              </a:rPr>
              <a:t>oc</a:t>
            </a:r>
            <a:r>
              <a:rPr sz="1200" b="1" dirty="0">
                <a:latin typeface="Verdana"/>
                <a:cs typeface="Verdana"/>
              </a:rPr>
              <a:t>e</a:t>
            </a:r>
            <a:r>
              <a:rPr sz="1200" b="1" spc="-165" dirty="0">
                <a:latin typeface="Verdana"/>
                <a:cs typeface="Verdana"/>
              </a:rPr>
              <a:t>s</a:t>
            </a:r>
            <a:r>
              <a:rPr sz="1200" b="1" spc="-40" dirty="0">
                <a:latin typeface="Verdana"/>
                <a:cs typeface="Verdana"/>
              </a:rPr>
              <a:t>o</a:t>
            </a:r>
            <a:r>
              <a:rPr sz="1200" b="1" spc="-100" dirty="0">
                <a:latin typeface="Verdana"/>
                <a:cs typeface="Verdana"/>
              </a:rPr>
              <a:t> </a:t>
            </a:r>
            <a:r>
              <a:rPr sz="1200" b="1" spc="-35" dirty="0">
                <a:latin typeface="Verdana"/>
                <a:cs typeface="Verdana"/>
              </a:rPr>
              <a:t>d</a:t>
            </a:r>
            <a:r>
              <a:rPr sz="1200" b="1" spc="-85" dirty="0">
                <a:latin typeface="Verdana"/>
                <a:cs typeface="Verdana"/>
              </a:rPr>
              <a:t>e</a:t>
            </a:r>
            <a:r>
              <a:rPr sz="1200" b="1" spc="-40" dirty="0">
                <a:latin typeface="Verdana"/>
                <a:cs typeface="Verdana"/>
              </a:rPr>
              <a:t>l</a:t>
            </a:r>
            <a:r>
              <a:rPr sz="1200" b="1" spc="-105" dirty="0">
                <a:latin typeface="Verdana"/>
                <a:cs typeface="Verdana"/>
              </a:rPr>
              <a:t> </a:t>
            </a:r>
            <a:r>
              <a:rPr sz="1200" b="1" spc="-25" dirty="0" err="1">
                <a:latin typeface="Verdana"/>
                <a:cs typeface="Verdana"/>
              </a:rPr>
              <a:t>a</a:t>
            </a:r>
            <a:r>
              <a:rPr sz="1200" b="1" spc="-70" dirty="0" err="1">
                <a:latin typeface="Verdana"/>
                <a:cs typeface="Verdana"/>
              </a:rPr>
              <a:t>l</a:t>
            </a:r>
            <a:r>
              <a:rPr sz="1200" b="1" spc="-150" dirty="0" err="1">
                <a:latin typeface="Verdana"/>
                <a:cs typeface="Verdana"/>
              </a:rPr>
              <a:t>u</a:t>
            </a:r>
            <a:r>
              <a:rPr sz="1200" b="1" spc="-125" dirty="0" err="1">
                <a:latin typeface="Verdana"/>
                <a:cs typeface="Verdana"/>
              </a:rPr>
              <a:t>m</a:t>
            </a:r>
            <a:r>
              <a:rPr sz="1200" b="1" spc="-120" dirty="0" err="1">
                <a:latin typeface="Verdana"/>
                <a:cs typeface="Verdana"/>
              </a:rPr>
              <a:t>n</a:t>
            </a:r>
            <a:r>
              <a:rPr sz="1200" b="1" spc="-40" dirty="0" err="1">
                <a:latin typeface="Verdana"/>
                <a:cs typeface="Verdana"/>
              </a:rPr>
              <a:t>o</a:t>
            </a:r>
            <a:r>
              <a:rPr sz="1200" b="1" spc="-120" dirty="0">
                <a:latin typeface="Verdana"/>
                <a:cs typeface="Verdana"/>
              </a:rPr>
              <a:t>:</a:t>
            </a:r>
            <a:r>
              <a:rPr lang="es-ES_tradnl" sz="1200" b="1" spc="-120" dirty="0">
                <a:latin typeface="Verdana"/>
                <a:cs typeface="Verdana"/>
              </a:rPr>
              <a:t> </a:t>
            </a:r>
            <a:r>
              <a:rPr lang="es-ES_tradnl" sz="1200" spc="-120" dirty="0">
                <a:latin typeface="Verdana"/>
                <a:cs typeface="Verdana"/>
              </a:rPr>
              <a:t>Cuenta por sí sola hasta el número 13,luego con ayuda llega la secuencia numérica hasta el 17, cuenta los elementos de las colecciones e identifica cual tiene mayor cantidad.</a:t>
            </a:r>
            <a:endParaRPr sz="1200" dirty="0">
              <a:latin typeface="Verdana"/>
              <a:cs typeface="Verdana"/>
            </a:endParaRPr>
          </a:p>
        </p:txBody>
      </p:sp>
      <p:graphicFrame>
        <p:nvGraphicFramePr>
          <p:cNvPr id="14" name="object 8">
            <a:extLst>
              <a:ext uri="{FF2B5EF4-FFF2-40B4-BE49-F238E27FC236}">
                <a16:creationId xmlns:a16="http://schemas.microsoft.com/office/drawing/2014/main" id="{6AD75A49-3448-450F-80C9-5F1FCB6CDAFE}"/>
              </a:ext>
            </a:extLst>
          </p:cNvPr>
          <p:cNvGraphicFramePr>
            <a:graphicFrameLocks noGrp="1"/>
          </p:cNvGraphicFramePr>
          <p:nvPr>
            <p:extLst>
              <p:ext uri="{D42A27DB-BD31-4B8C-83A1-F6EECF244321}">
                <p14:modId xmlns:p14="http://schemas.microsoft.com/office/powerpoint/2010/main" val="2973210217"/>
              </p:ext>
            </p:extLst>
          </p:nvPr>
        </p:nvGraphicFramePr>
        <p:xfrm>
          <a:off x="189979" y="5126231"/>
          <a:ext cx="6465570" cy="2759200"/>
        </p:xfrm>
        <a:graphic>
          <a:graphicData uri="http://schemas.openxmlformats.org/drawingml/2006/table">
            <a:tbl>
              <a:tblPr firstRow="1" bandRow="1">
                <a:tableStyleId>{2D5ABB26-0587-4C30-8999-92F81FD0307C}</a:tableStyleId>
              </a:tblPr>
              <a:tblGrid>
                <a:gridCol w="3021330">
                  <a:extLst>
                    <a:ext uri="{9D8B030D-6E8A-4147-A177-3AD203B41FA5}">
                      <a16:colId xmlns:a16="http://schemas.microsoft.com/office/drawing/2014/main" val="20000"/>
                    </a:ext>
                  </a:extLst>
                </a:gridCol>
                <a:gridCol w="3444240">
                  <a:extLst>
                    <a:ext uri="{9D8B030D-6E8A-4147-A177-3AD203B41FA5}">
                      <a16:colId xmlns:a16="http://schemas.microsoft.com/office/drawing/2014/main" val="20001"/>
                    </a:ext>
                  </a:extLst>
                </a:gridCol>
              </a:tblGrid>
              <a:tr h="149987">
                <a:tc gridSpan="2">
                  <a:txBody>
                    <a:bodyPr/>
                    <a:lstStyle/>
                    <a:p>
                      <a:pPr marL="58419">
                        <a:lnSpc>
                          <a:spcPts val="1080"/>
                        </a:lnSpc>
                      </a:pPr>
                      <a:r>
                        <a:rPr sz="1200" b="1" spc="-35" dirty="0">
                          <a:latin typeface="Verdana" panose="020B0604030504040204" pitchFamily="34" charset="0"/>
                          <a:ea typeface="Verdana" panose="020B0604030504040204" pitchFamily="34" charset="0"/>
                          <a:cs typeface="Verdana" panose="020B0604030504040204" pitchFamily="34" charset="0"/>
                        </a:rPr>
                        <a:t>Campo</a:t>
                      </a:r>
                      <a:r>
                        <a:rPr sz="1200" b="1" spc="-70" dirty="0">
                          <a:latin typeface="Verdana" panose="020B0604030504040204" pitchFamily="34" charset="0"/>
                          <a:ea typeface="Verdana" panose="020B0604030504040204" pitchFamily="34" charset="0"/>
                          <a:cs typeface="Verdana" panose="020B0604030504040204" pitchFamily="34" charset="0"/>
                        </a:rPr>
                        <a:t> </a:t>
                      </a:r>
                      <a:r>
                        <a:rPr sz="1200" b="1" spc="-100" dirty="0">
                          <a:latin typeface="Verdana" panose="020B0604030504040204" pitchFamily="34" charset="0"/>
                          <a:ea typeface="Verdana" panose="020B0604030504040204" pitchFamily="34" charset="0"/>
                          <a:cs typeface="Verdana" panose="020B0604030504040204" pitchFamily="34" charset="0"/>
                        </a:rPr>
                        <a:t>formativo/área</a:t>
                      </a:r>
                      <a:r>
                        <a:rPr sz="1200" b="1" spc="-80" dirty="0">
                          <a:latin typeface="Verdana" panose="020B0604030504040204" pitchFamily="34" charset="0"/>
                          <a:ea typeface="Verdana" panose="020B0604030504040204" pitchFamily="34" charset="0"/>
                          <a:cs typeface="Verdana" panose="020B0604030504040204" pitchFamily="34" charset="0"/>
                        </a:rPr>
                        <a:t> </a:t>
                      </a:r>
                      <a:r>
                        <a:rPr sz="1200" b="1" spc="-25" dirty="0">
                          <a:latin typeface="Verdana" panose="020B0604030504040204" pitchFamily="34" charset="0"/>
                          <a:ea typeface="Verdana" panose="020B0604030504040204" pitchFamily="34" charset="0"/>
                          <a:cs typeface="Verdana" panose="020B0604030504040204" pitchFamily="34" charset="0"/>
                        </a:rPr>
                        <a:t>de</a:t>
                      </a:r>
                      <a:r>
                        <a:rPr sz="1200" b="1" spc="-75" dirty="0">
                          <a:latin typeface="Verdana" panose="020B0604030504040204" pitchFamily="34" charset="0"/>
                          <a:ea typeface="Verdana" panose="020B0604030504040204" pitchFamily="34" charset="0"/>
                          <a:cs typeface="Verdana" panose="020B0604030504040204" pitchFamily="34" charset="0"/>
                        </a:rPr>
                        <a:t> </a:t>
                      </a:r>
                      <a:r>
                        <a:rPr sz="1200" b="1" spc="-95" dirty="0" err="1">
                          <a:latin typeface="Verdana" panose="020B0604030504040204" pitchFamily="34" charset="0"/>
                          <a:ea typeface="Verdana" panose="020B0604030504040204" pitchFamily="34" charset="0"/>
                          <a:cs typeface="Verdana" panose="020B0604030504040204" pitchFamily="34" charset="0"/>
                        </a:rPr>
                        <a:t>desarrollo</a:t>
                      </a:r>
                      <a:r>
                        <a:rPr sz="1200" b="1" spc="-95" dirty="0">
                          <a:latin typeface="Verdana" panose="020B0604030504040204" pitchFamily="34" charset="0"/>
                          <a:ea typeface="Verdana" panose="020B0604030504040204" pitchFamily="34" charset="0"/>
                          <a:cs typeface="Verdana" panose="020B0604030504040204" pitchFamily="34" charset="0"/>
                        </a:rPr>
                        <a:t>:</a:t>
                      </a:r>
                      <a:r>
                        <a:rPr lang="es-MX" sz="1200" b="1" spc="-95" dirty="0">
                          <a:latin typeface="Verdana" panose="020B0604030504040204" pitchFamily="34" charset="0"/>
                          <a:ea typeface="Verdana" panose="020B0604030504040204" pitchFamily="34" charset="0"/>
                          <a:cs typeface="Verdana" panose="020B0604030504040204" pitchFamily="34" charset="0"/>
                        </a:rPr>
                        <a:t> </a:t>
                      </a:r>
                      <a:r>
                        <a:rPr lang="es-MX" sz="1200" b="0" spc="-95" dirty="0">
                          <a:latin typeface="Verdana" panose="020B0604030504040204" pitchFamily="34" charset="0"/>
                          <a:ea typeface="Verdana" panose="020B0604030504040204" pitchFamily="34" charset="0"/>
                          <a:cs typeface="Verdana" panose="020B0604030504040204" pitchFamily="34" charset="0"/>
                        </a:rPr>
                        <a:t>Lenguaje y comunicación</a:t>
                      </a:r>
                      <a:endParaRPr sz="1200" dirty="0">
                        <a:latin typeface="Verdana" panose="020B0604030504040204" pitchFamily="34" charset="0"/>
                        <a:ea typeface="Verdana" panose="020B0604030504040204" pitchFamily="34" charset="0"/>
                        <a:cs typeface="Verdana" panose="020B0604030504040204" pitchFamily="34" charset="0"/>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FFD966"/>
                    </a:solidFill>
                  </a:tcPr>
                </a:tc>
                <a:tc hMerge="1">
                  <a:txBody>
                    <a:bodyPr/>
                    <a:lstStyle/>
                    <a:p>
                      <a:endParaRPr/>
                    </a:p>
                  </a:txBody>
                  <a:tcPr marL="0" marR="0" marT="0" marB="0"/>
                </a:tc>
                <a:extLst>
                  <a:ext uri="{0D108BD9-81ED-4DB2-BD59-A6C34878D82A}">
                    <a16:rowId xmlns:a16="http://schemas.microsoft.com/office/drawing/2014/main" val="10000"/>
                  </a:ext>
                </a:extLst>
              </a:tr>
              <a:tr h="313436">
                <a:tc>
                  <a:txBody>
                    <a:bodyPr/>
                    <a:lstStyle/>
                    <a:p>
                      <a:pPr algn="ctr">
                        <a:lnSpc>
                          <a:spcPts val="1170"/>
                        </a:lnSpc>
                      </a:pPr>
                      <a:r>
                        <a:rPr sz="1200" b="1" spc="-85" dirty="0">
                          <a:latin typeface="Verdana" panose="020B0604030504040204" pitchFamily="34" charset="0"/>
                          <a:ea typeface="Verdana" panose="020B0604030504040204" pitchFamily="34" charset="0"/>
                          <a:cs typeface="Verdana" panose="020B0604030504040204" pitchFamily="34" charset="0"/>
                        </a:rPr>
                        <a:t>Organizador</a:t>
                      </a:r>
                      <a:r>
                        <a:rPr sz="1200" b="1" spc="-45" dirty="0">
                          <a:latin typeface="Verdana" panose="020B0604030504040204" pitchFamily="34" charset="0"/>
                          <a:ea typeface="Verdana" panose="020B0604030504040204" pitchFamily="34" charset="0"/>
                          <a:cs typeface="Verdana" panose="020B0604030504040204" pitchFamily="34" charset="0"/>
                        </a:rPr>
                        <a:t> </a:t>
                      </a:r>
                      <a:r>
                        <a:rPr sz="1200" b="1" spc="-90" dirty="0">
                          <a:latin typeface="Verdana" panose="020B0604030504040204" pitchFamily="34" charset="0"/>
                          <a:ea typeface="Verdana" panose="020B0604030504040204" pitchFamily="34" charset="0"/>
                          <a:cs typeface="Verdana" panose="020B0604030504040204" pitchFamily="34" charset="0"/>
                        </a:rPr>
                        <a:t>curricular</a:t>
                      </a:r>
                      <a:r>
                        <a:rPr sz="1200" b="1" spc="-70" dirty="0">
                          <a:latin typeface="Verdana" panose="020B0604030504040204" pitchFamily="34" charset="0"/>
                          <a:ea typeface="Verdana" panose="020B0604030504040204" pitchFamily="34" charset="0"/>
                          <a:cs typeface="Verdana" panose="020B0604030504040204" pitchFamily="34" charset="0"/>
                        </a:rPr>
                        <a:t> </a:t>
                      </a:r>
                      <a:r>
                        <a:rPr sz="1200" b="1" spc="-130" dirty="0">
                          <a:latin typeface="Verdana" panose="020B0604030504040204" pitchFamily="34" charset="0"/>
                          <a:ea typeface="Verdana" panose="020B0604030504040204" pitchFamily="34" charset="0"/>
                          <a:cs typeface="Verdana" panose="020B0604030504040204" pitchFamily="34" charset="0"/>
                        </a:rPr>
                        <a:t>1:</a:t>
                      </a:r>
                      <a:r>
                        <a:rPr lang="es-MX" sz="1200" b="1" spc="-130" dirty="0">
                          <a:latin typeface="Verdana" panose="020B0604030504040204" pitchFamily="34" charset="0"/>
                          <a:ea typeface="Verdana" panose="020B0604030504040204" pitchFamily="34" charset="0"/>
                          <a:cs typeface="Verdana" panose="020B0604030504040204" pitchFamily="34" charset="0"/>
                        </a:rPr>
                        <a:t> </a:t>
                      </a:r>
                      <a:r>
                        <a:rPr lang="es-MX" sz="1200" b="0" spc="-130" dirty="0">
                          <a:latin typeface="Verdana" panose="020B0604030504040204" pitchFamily="34" charset="0"/>
                          <a:ea typeface="Verdana" panose="020B0604030504040204" pitchFamily="34" charset="0"/>
                          <a:cs typeface="Verdana" panose="020B0604030504040204" pitchFamily="34" charset="0"/>
                        </a:rPr>
                        <a:t>Participación social</a:t>
                      </a:r>
                      <a:endParaRPr sz="1200" dirty="0">
                        <a:latin typeface="Verdana" panose="020B0604030504040204" pitchFamily="34" charset="0"/>
                        <a:ea typeface="Verdana" panose="020B0604030504040204" pitchFamily="34" charset="0"/>
                        <a:cs typeface="Verdana" panose="020B0604030504040204" pitchFamily="34" charset="0"/>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691515">
                        <a:lnSpc>
                          <a:spcPts val="1170"/>
                        </a:lnSpc>
                      </a:pPr>
                      <a:r>
                        <a:rPr sz="1200" b="1" spc="-10" dirty="0">
                          <a:latin typeface="Verdana" panose="020B0604030504040204" pitchFamily="34" charset="0"/>
                          <a:ea typeface="Verdana" panose="020B0604030504040204" pitchFamily="34" charset="0"/>
                          <a:cs typeface="Verdana" panose="020B0604030504040204" pitchFamily="34" charset="0"/>
                        </a:rPr>
                        <a:t>O</a:t>
                      </a:r>
                      <a:r>
                        <a:rPr sz="1200" b="1" spc="-15" dirty="0">
                          <a:latin typeface="Verdana" panose="020B0604030504040204" pitchFamily="34" charset="0"/>
                          <a:ea typeface="Verdana" panose="020B0604030504040204" pitchFamily="34" charset="0"/>
                          <a:cs typeface="Verdana" panose="020B0604030504040204" pitchFamily="34" charset="0"/>
                        </a:rPr>
                        <a:t>r</a:t>
                      </a:r>
                      <a:r>
                        <a:rPr sz="1200" b="1" dirty="0">
                          <a:latin typeface="Verdana" panose="020B0604030504040204" pitchFamily="34" charset="0"/>
                          <a:ea typeface="Verdana" panose="020B0604030504040204" pitchFamily="34" charset="0"/>
                          <a:cs typeface="Verdana" panose="020B0604030504040204" pitchFamily="34" charset="0"/>
                        </a:rPr>
                        <a:t>g</a:t>
                      </a:r>
                      <a:r>
                        <a:rPr sz="1200" b="1" spc="-20" dirty="0">
                          <a:latin typeface="Verdana" panose="020B0604030504040204" pitchFamily="34" charset="0"/>
                          <a:ea typeface="Verdana" panose="020B0604030504040204" pitchFamily="34" charset="0"/>
                          <a:cs typeface="Verdana" panose="020B0604030504040204" pitchFamily="34" charset="0"/>
                        </a:rPr>
                        <a:t>a</a:t>
                      </a:r>
                      <a:r>
                        <a:rPr sz="1200" b="1" spc="-10" dirty="0">
                          <a:latin typeface="Verdana" panose="020B0604030504040204" pitchFamily="34" charset="0"/>
                          <a:ea typeface="Verdana" panose="020B0604030504040204" pitchFamily="34" charset="0"/>
                          <a:cs typeface="Verdana" panose="020B0604030504040204" pitchFamily="34" charset="0"/>
                        </a:rPr>
                        <a:t>n</a:t>
                      </a:r>
                      <a:r>
                        <a:rPr sz="1200" b="1" dirty="0">
                          <a:latin typeface="Verdana" panose="020B0604030504040204" pitchFamily="34" charset="0"/>
                          <a:ea typeface="Verdana" panose="020B0604030504040204" pitchFamily="34" charset="0"/>
                          <a:cs typeface="Verdana" panose="020B0604030504040204" pitchFamily="34" charset="0"/>
                        </a:rPr>
                        <a:t>i</a:t>
                      </a:r>
                      <a:r>
                        <a:rPr sz="1200" b="1" spc="-15" dirty="0">
                          <a:latin typeface="Verdana" panose="020B0604030504040204" pitchFamily="34" charset="0"/>
                          <a:ea typeface="Verdana" panose="020B0604030504040204" pitchFamily="34" charset="0"/>
                          <a:cs typeface="Verdana" panose="020B0604030504040204" pitchFamily="34" charset="0"/>
                        </a:rPr>
                        <a:t>z</a:t>
                      </a:r>
                      <a:r>
                        <a:rPr sz="1200" b="1" spc="-20" dirty="0">
                          <a:latin typeface="Verdana" panose="020B0604030504040204" pitchFamily="34" charset="0"/>
                          <a:ea typeface="Verdana" panose="020B0604030504040204" pitchFamily="34" charset="0"/>
                          <a:cs typeface="Verdana" panose="020B0604030504040204" pitchFamily="34" charset="0"/>
                        </a:rPr>
                        <a:t>a</a:t>
                      </a:r>
                      <a:r>
                        <a:rPr sz="1200" b="1" dirty="0">
                          <a:latin typeface="Verdana" panose="020B0604030504040204" pitchFamily="34" charset="0"/>
                          <a:ea typeface="Verdana" panose="020B0604030504040204" pitchFamily="34" charset="0"/>
                          <a:cs typeface="Verdana" panose="020B0604030504040204" pitchFamily="34" charset="0"/>
                        </a:rPr>
                        <a:t>d</a:t>
                      </a:r>
                      <a:r>
                        <a:rPr sz="1200" b="1" spc="-5" dirty="0">
                          <a:latin typeface="Verdana" panose="020B0604030504040204" pitchFamily="34" charset="0"/>
                          <a:ea typeface="Verdana" panose="020B0604030504040204" pitchFamily="34" charset="0"/>
                          <a:cs typeface="Verdana" panose="020B0604030504040204" pitchFamily="34" charset="0"/>
                        </a:rPr>
                        <a:t>o</a:t>
                      </a:r>
                      <a:r>
                        <a:rPr sz="1200" b="1" dirty="0">
                          <a:latin typeface="Verdana" panose="020B0604030504040204" pitchFamily="34" charset="0"/>
                          <a:ea typeface="Verdana" panose="020B0604030504040204" pitchFamily="34" charset="0"/>
                          <a:cs typeface="Verdana" panose="020B0604030504040204" pitchFamily="34" charset="0"/>
                        </a:rPr>
                        <a:t>r</a:t>
                      </a:r>
                      <a:r>
                        <a:rPr sz="1200" b="1" spc="-45" dirty="0">
                          <a:latin typeface="Verdana" panose="020B0604030504040204" pitchFamily="34" charset="0"/>
                          <a:ea typeface="Verdana" panose="020B0604030504040204" pitchFamily="34" charset="0"/>
                          <a:cs typeface="Verdana" panose="020B0604030504040204" pitchFamily="34" charset="0"/>
                        </a:rPr>
                        <a:t> </a:t>
                      </a:r>
                      <a:r>
                        <a:rPr sz="1200" b="1" spc="-5" dirty="0">
                          <a:latin typeface="Verdana" panose="020B0604030504040204" pitchFamily="34" charset="0"/>
                          <a:ea typeface="Verdana" panose="020B0604030504040204" pitchFamily="34" charset="0"/>
                          <a:cs typeface="Verdana" panose="020B0604030504040204" pitchFamily="34" charset="0"/>
                        </a:rPr>
                        <a:t>c</a:t>
                      </a:r>
                      <a:r>
                        <a:rPr sz="1200" b="1" spc="-10" dirty="0">
                          <a:latin typeface="Verdana" panose="020B0604030504040204" pitchFamily="34" charset="0"/>
                          <a:ea typeface="Verdana" panose="020B0604030504040204" pitchFamily="34" charset="0"/>
                          <a:cs typeface="Verdana" panose="020B0604030504040204" pitchFamily="34" charset="0"/>
                        </a:rPr>
                        <a:t>u</a:t>
                      </a:r>
                      <a:r>
                        <a:rPr sz="1200" b="1" spc="-15" dirty="0">
                          <a:latin typeface="Verdana" panose="020B0604030504040204" pitchFamily="34" charset="0"/>
                          <a:ea typeface="Verdana" panose="020B0604030504040204" pitchFamily="34" charset="0"/>
                          <a:cs typeface="Verdana" panose="020B0604030504040204" pitchFamily="34" charset="0"/>
                        </a:rPr>
                        <a:t>rr</a:t>
                      </a:r>
                      <a:r>
                        <a:rPr sz="1200" b="1" dirty="0">
                          <a:latin typeface="Verdana" panose="020B0604030504040204" pitchFamily="34" charset="0"/>
                          <a:ea typeface="Verdana" panose="020B0604030504040204" pitchFamily="34" charset="0"/>
                          <a:cs typeface="Verdana" panose="020B0604030504040204" pitchFamily="34" charset="0"/>
                        </a:rPr>
                        <a:t>ic</a:t>
                      </a:r>
                      <a:r>
                        <a:rPr sz="1200" b="1" spc="-10" dirty="0">
                          <a:latin typeface="Verdana" panose="020B0604030504040204" pitchFamily="34" charset="0"/>
                          <a:ea typeface="Verdana" panose="020B0604030504040204" pitchFamily="34" charset="0"/>
                          <a:cs typeface="Verdana" panose="020B0604030504040204" pitchFamily="34" charset="0"/>
                        </a:rPr>
                        <a:t>u</a:t>
                      </a:r>
                      <a:r>
                        <a:rPr sz="1200" b="1" dirty="0">
                          <a:latin typeface="Verdana" panose="020B0604030504040204" pitchFamily="34" charset="0"/>
                          <a:ea typeface="Verdana" panose="020B0604030504040204" pitchFamily="34" charset="0"/>
                          <a:cs typeface="Verdana" panose="020B0604030504040204" pitchFamily="34" charset="0"/>
                        </a:rPr>
                        <a:t>l</a:t>
                      </a:r>
                      <a:r>
                        <a:rPr sz="1200" b="1" spc="-25" dirty="0">
                          <a:latin typeface="Verdana" panose="020B0604030504040204" pitchFamily="34" charset="0"/>
                          <a:ea typeface="Verdana" panose="020B0604030504040204" pitchFamily="34" charset="0"/>
                          <a:cs typeface="Verdana" panose="020B0604030504040204" pitchFamily="34" charset="0"/>
                        </a:rPr>
                        <a:t>a</a:t>
                      </a:r>
                      <a:r>
                        <a:rPr sz="1200" b="1" dirty="0">
                          <a:latin typeface="Verdana" panose="020B0604030504040204" pitchFamily="34" charset="0"/>
                          <a:ea typeface="Verdana" panose="020B0604030504040204" pitchFamily="34" charset="0"/>
                          <a:cs typeface="Verdana" panose="020B0604030504040204" pitchFamily="34" charset="0"/>
                        </a:rPr>
                        <a:t>r</a:t>
                      </a:r>
                      <a:r>
                        <a:rPr sz="1200" b="1" spc="-70" dirty="0">
                          <a:latin typeface="Verdana" panose="020B0604030504040204" pitchFamily="34" charset="0"/>
                          <a:ea typeface="Verdana" panose="020B0604030504040204" pitchFamily="34" charset="0"/>
                          <a:cs typeface="Verdana" panose="020B0604030504040204" pitchFamily="34" charset="0"/>
                        </a:rPr>
                        <a:t> </a:t>
                      </a:r>
                      <a:r>
                        <a:rPr sz="1200" b="1" spc="5" dirty="0">
                          <a:latin typeface="Verdana" panose="020B0604030504040204" pitchFamily="34" charset="0"/>
                          <a:ea typeface="Verdana" panose="020B0604030504040204" pitchFamily="34" charset="0"/>
                          <a:cs typeface="Verdana" panose="020B0604030504040204" pitchFamily="34" charset="0"/>
                        </a:rPr>
                        <a:t>2</a:t>
                      </a:r>
                      <a:r>
                        <a:rPr sz="1200" b="1" dirty="0">
                          <a:latin typeface="Verdana" panose="020B0604030504040204" pitchFamily="34" charset="0"/>
                          <a:ea typeface="Verdana" panose="020B0604030504040204" pitchFamily="34" charset="0"/>
                          <a:cs typeface="Verdana" panose="020B0604030504040204" pitchFamily="34" charset="0"/>
                        </a:rPr>
                        <a:t>:</a:t>
                      </a:r>
                      <a:r>
                        <a:rPr lang="es-MX" sz="1200" b="1" dirty="0">
                          <a:latin typeface="Verdana" panose="020B0604030504040204" pitchFamily="34" charset="0"/>
                          <a:ea typeface="Verdana" panose="020B0604030504040204" pitchFamily="34" charset="0"/>
                          <a:cs typeface="Verdana" panose="020B0604030504040204" pitchFamily="34" charset="0"/>
                        </a:rPr>
                        <a:t> </a:t>
                      </a:r>
                      <a:r>
                        <a:rPr lang="es-MX" sz="1200" b="0" dirty="0">
                          <a:latin typeface="Verdana" panose="020B0604030504040204" pitchFamily="34" charset="0"/>
                          <a:ea typeface="Verdana" panose="020B0604030504040204" pitchFamily="34" charset="0"/>
                          <a:cs typeface="Verdana" panose="020B0604030504040204" pitchFamily="34" charset="0"/>
                        </a:rPr>
                        <a:t>Uso de documentos que regulan la convivencia.</a:t>
                      </a:r>
                      <a:endParaRPr sz="1200" dirty="0">
                        <a:latin typeface="Verdana" panose="020B0604030504040204" pitchFamily="34" charset="0"/>
                        <a:ea typeface="Verdana" panose="020B0604030504040204" pitchFamily="34" charset="0"/>
                        <a:cs typeface="Verdana" panose="020B0604030504040204" pitchFamily="34" charset="0"/>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1"/>
                  </a:ext>
                </a:extLst>
              </a:tr>
              <a:tr h="476503">
                <a:tc gridSpan="2">
                  <a:txBody>
                    <a:bodyPr/>
                    <a:lstStyle/>
                    <a:p>
                      <a:pPr marL="58419">
                        <a:lnSpc>
                          <a:spcPts val="1170"/>
                        </a:lnSpc>
                      </a:pPr>
                      <a:r>
                        <a:rPr sz="1200" b="1" spc="-80" dirty="0">
                          <a:latin typeface="Verdana" panose="020B0604030504040204" pitchFamily="34" charset="0"/>
                          <a:ea typeface="Verdana" panose="020B0604030504040204" pitchFamily="34" charset="0"/>
                          <a:cs typeface="Verdana" panose="020B0604030504040204" pitchFamily="34" charset="0"/>
                        </a:rPr>
                        <a:t>Aprendizaje</a:t>
                      </a:r>
                      <a:r>
                        <a:rPr sz="1200" b="1" spc="55" dirty="0">
                          <a:latin typeface="Verdana" panose="020B0604030504040204" pitchFamily="34" charset="0"/>
                          <a:ea typeface="Verdana" panose="020B0604030504040204" pitchFamily="34" charset="0"/>
                          <a:cs typeface="Verdana" panose="020B0604030504040204" pitchFamily="34" charset="0"/>
                        </a:rPr>
                        <a:t> </a:t>
                      </a:r>
                      <a:r>
                        <a:rPr sz="1200" b="1" spc="-70" dirty="0" err="1">
                          <a:latin typeface="Verdana" panose="020B0604030504040204" pitchFamily="34" charset="0"/>
                          <a:ea typeface="Verdana" panose="020B0604030504040204" pitchFamily="34" charset="0"/>
                          <a:cs typeface="Verdana" panose="020B0604030504040204" pitchFamily="34" charset="0"/>
                        </a:rPr>
                        <a:t>esperado</a:t>
                      </a:r>
                      <a:r>
                        <a:rPr sz="1200" b="1" spc="-70" dirty="0">
                          <a:latin typeface="Verdana" panose="020B0604030504040204" pitchFamily="34" charset="0"/>
                          <a:ea typeface="Verdana" panose="020B0604030504040204" pitchFamily="34" charset="0"/>
                          <a:cs typeface="Verdana" panose="020B0604030504040204" pitchFamily="34" charset="0"/>
                        </a:rPr>
                        <a:t>:</a:t>
                      </a:r>
                      <a:r>
                        <a:rPr lang="es-MX" sz="1200" b="1" spc="-70" dirty="0">
                          <a:latin typeface="Verdana" panose="020B0604030504040204" pitchFamily="34" charset="0"/>
                          <a:ea typeface="Verdana" panose="020B0604030504040204" pitchFamily="34" charset="0"/>
                          <a:cs typeface="Verdana" panose="020B0604030504040204" pitchFamily="34" charset="0"/>
                        </a:rPr>
                        <a:t> </a:t>
                      </a:r>
                      <a:r>
                        <a:rPr lang="es-MX" sz="1200" dirty="0">
                          <a:solidFill>
                            <a:schemeClr val="tx1"/>
                          </a:solidFill>
                          <a:effectLst/>
                          <a:latin typeface="Verdana" panose="020B0604030504040204" pitchFamily="34" charset="0"/>
                          <a:ea typeface="Verdana" panose="020B0604030504040204" pitchFamily="34" charset="0"/>
                          <a:cs typeface="Verdana" panose="020B0604030504040204" pitchFamily="34" charset="0"/>
                        </a:rPr>
                        <a:t>Escribe su nombre con diversos propósitos e identifica el de algunos compañeros.</a:t>
                      </a:r>
                      <a:endParaRPr sz="1200" dirty="0">
                        <a:latin typeface="Verdana" panose="020B0604030504040204" pitchFamily="34" charset="0"/>
                        <a:ea typeface="Verdana" panose="020B0604030504040204" pitchFamily="34" charset="0"/>
                        <a:cs typeface="Verdana" panose="020B0604030504040204" pitchFamily="34" charset="0"/>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hMerge="1">
                  <a:txBody>
                    <a:bodyPr/>
                    <a:lstStyle/>
                    <a:p>
                      <a:endParaRPr/>
                    </a:p>
                  </a:txBody>
                  <a:tcPr marL="0" marR="0" marT="0" marB="0"/>
                </a:tc>
                <a:extLst>
                  <a:ext uri="{0D108BD9-81ED-4DB2-BD59-A6C34878D82A}">
                    <a16:rowId xmlns:a16="http://schemas.microsoft.com/office/drawing/2014/main" val="10002"/>
                  </a:ext>
                </a:extLst>
              </a:tr>
              <a:tr h="56134">
                <a:tc gridSpan="2">
                  <a:txBody>
                    <a:bodyPr/>
                    <a:lstStyle/>
                    <a:p>
                      <a:pPr>
                        <a:lnSpc>
                          <a:spcPct val="100000"/>
                        </a:lnSpc>
                      </a:pPr>
                      <a:endParaRPr sz="1200" dirty="0">
                        <a:latin typeface="Verdana" panose="020B0604030504040204" pitchFamily="34" charset="0"/>
                        <a:ea typeface="Verdana" panose="020B0604030504040204" pitchFamily="34" charset="0"/>
                        <a:cs typeface="Verdana" panose="020B0604030504040204" pitchFamily="34" charset="0"/>
                      </a:endParaRPr>
                    </a:p>
                  </a:txBody>
                  <a:tcPr marL="0" marR="0" marT="0" marB="0">
                    <a:lnT w="12700">
                      <a:solidFill>
                        <a:srgbClr val="000000"/>
                      </a:solidFill>
                      <a:prstDash val="solid"/>
                    </a:lnT>
                    <a:lnB w="12700">
                      <a:solidFill>
                        <a:srgbClr val="000000"/>
                      </a:solidFill>
                      <a:prstDash val="solid"/>
                    </a:lnB>
                    <a:solidFill>
                      <a:schemeClr val="bg1"/>
                    </a:solidFill>
                  </a:tcPr>
                </a:tc>
                <a:tc hMerge="1">
                  <a:txBody>
                    <a:bodyPr/>
                    <a:lstStyle/>
                    <a:p>
                      <a:endParaRPr/>
                    </a:p>
                  </a:txBody>
                  <a:tcPr marL="0" marR="0" marT="0" marB="0"/>
                </a:tc>
                <a:extLst>
                  <a:ext uri="{0D108BD9-81ED-4DB2-BD59-A6C34878D82A}">
                    <a16:rowId xmlns:a16="http://schemas.microsoft.com/office/drawing/2014/main" val="10003"/>
                  </a:ext>
                </a:extLst>
              </a:tr>
              <a:tr h="242697">
                <a:tc gridSpan="2">
                  <a:txBody>
                    <a:bodyPr/>
                    <a:lstStyle/>
                    <a:p>
                      <a:pPr marL="59055">
                        <a:lnSpc>
                          <a:spcPct val="100000"/>
                        </a:lnSpc>
                        <a:spcBef>
                          <a:spcPts val="359"/>
                        </a:spcBef>
                      </a:pPr>
                      <a:r>
                        <a:rPr sz="1200" b="1" spc="-90" dirty="0">
                          <a:latin typeface="Verdana" panose="020B0604030504040204" pitchFamily="34" charset="0"/>
                          <a:ea typeface="Verdana" panose="020B0604030504040204" pitchFamily="34" charset="0"/>
                          <a:cs typeface="Verdana" panose="020B0604030504040204" pitchFamily="34" charset="0"/>
                        </a:rPr>
                        <a:t>Indicadores: </a:t>
                      </a:r>
                      <a:r>
                        <a:rPr sz="1200" b="1" spc="-114" dirty="0">
                          <a:latin typeface="Verdana" panose="020B0604030504040204" pitchFamily="34" charset="0"/>
                          <a:ea typeface="Verdana" panose="020B0604030504040204" pitchFamily="34" charset="0"/>
                          <a:cs typeface="Verdana" panose="020B0604030504040204" pitchFamily="34" charset="0"/>
                        </a:rPr>
                        <a:t>(se</a:t>
                      </a:r>
                      <a:r>
                        <a:rPr sz="1200" b="1" spc="-90" dirty="0">
                          <a:latin typeface="Verdana" panose="020B0604030504040204" pitchFamily="34" charset="0"/>
                          <a:ea typeface="Verdana" panose="020B0604030504040204" pitchFamily="34" charset="0"/>
                          <a:cs typeface="Verdana" panose="020B0604030504040204" pitchFamily="34" charset="0"/>
                        </a:rPr>
                        <a:t> </a:t>
                      </a:r>
                      <a:r>
                        <a:rPr sz="1200" b="1" spc="-65" dirty="0">
                          <a:latin typeface="Verdana" panose="020B0604030504040204" pitchFamily="34" charset="0"/>
                          <a:ea typeface="Verdana" panose="020B0604030504040204" pitchFamily="34" charset="0"/>
                          <a:cs typeface="Verdana" panose="020B0604030504040204" pitchFamily="34" charset="0"/>
                        </a:rPr>
                        <a:t>redactan</a:t>
                      </a:r>
                      <a:r>
                        <a:rPr sz="1200" b="1" spc="-50" dirty="0">
                          <a:latin typeface="Verdana" panose="020B0604030504040204" pitchFamily="34" charset="0"/>
                          <a:ea typeface="Verdana" panose="020B0604030504040204" pitchFamily="34" charset="0"/>
                          <a:cs typeface="Verdana" panose="020B0604030504040204" pitchFamily="34" charset="0"/>
                        </a:rPr>
                        <a:t> </a:t>
                      </a:r>
                      <a:r>
                        <a:rPr sz="1200" b="1" spc="-65" dirty="0">
                          <a:latin typeface="Verdana" panose="020B0604030504040204" pitchFamily="34" charset="0"/>
                          <a:ea typeface="Verdana" panose="020B0604030504040204" pitchFamily="34" charset="0"/>
                          <a:cs typeface="Verdana" panose="020B0604030504040204" pitchFamily="34" charset="0"/>
                        </a:rPr>
                        <a:t>en</a:t>
                      </a:r>
                      <a:r>
                        <a:rPr sz="1200" b="1" spc="-75" dirty="0">
                          <a:latin typeface="Verdana" panose="020B0604030504040204" pitchFamily="34" charset="0"/>
                          <a:ea typeface="Verdana" panose="020B0604030504040204" pitchFamily="34" charset="0"/>
                          <a:cs typeface="Verdana" panose="020B0604030504040204" pitchFamily="34" charset="0"/>
                        </a:rPr>
                        <a:t> </a:t>
                      </a:r>
                      <a:r>
                        <a:rPr sz="1200" b="1" spc="-60" dirty="0">
                          <a:latin typeface="Verdana" panose="020B0604030504040204" pitchFamily="34" charset="0"/>
                          <a:ea typeface="Verdana" panose="020B0604030504040204" pitchFamily="34" charset="0"/>
                          <a:cs typeface="Verdana" panose="020B0604030504040204" pitchFamily="34" charset="0"/>
                        </a:rPr>
                        <a:t>base </a:t>
                      </a:r>
                      <a:r>
                        <a:rPr sz="1200" b="1" spc="-65" dirty="0">
                          <a:latin typeface="Verdana" panose="020B0604030504040204" pitchFamily="34" charset="0"/>
                          <a:ea typeface="Verdana" panose="020B0604030504040204" pitchFamily="34" charset="0"/>
                          <a:cs typeface="Verdana" panose="020B0604030504040204" pitchFamily="34" charset="0"/>
                        </a:rPr>
                        <a:t>al</a:t>
                      </a:r>
                      <a:r>
                        <a:rPr sz="1200" b="1" spc="-50" dirty="0">
                          <a:latin typeface="Verdana" panose="020B0604030504040204" pitchFamily="34" charset="0"/>
                          <a:ea typeface="Verdana" panose="020B0604030504040204" pitchFamily="34" charset="0"/>
                          <a:cs typeface="Verdana" panose="020B0604030504040204" pitchFamily="34" charset="0"/>
                        </a:rPr>
                        <a:t> </a:t>
                      </a:r>
                      <a:r>
                        <a:rPr sz="1200" b="1" spc="-80" dirty="0">
                          <a:latin typeface="Verdana" panose="020B0604030504040204" pitchFamily="34" charset="0"/>
                          <a:ea typeface="Verdana" panose="020B0604030504040204" pitchFamily="34" charset="0"/>
                          <a:cs typeface="Verdana" panose="020B0604030504040204" pitchFamily="34" charset="0"/>
                        </a:rPr>
                        <a:t>aprendizaje</a:t>
                      </a:r>
                      <a:r>
                        <a:rPr sz="1200" b="1" spc="-35" dirty="0">
                          <a:latin typeface="Verdana" panose="020B0604030504040204" pitchFamily="34" charset="0"/>
                          <a:ea typeface="Verdana" panose="020B0604030504040204" pitchFamily="34" charset="0"/>
                          <a:cs typeface="Verdana" panose="020B0604030504040204" pitchFamily="34" charset="0"/>
                        </a:rPr>
                        <a:t> </a:t>
                      </a:r>
                      <a:r>
                        <a:rPr sz="1200" b="1" spc="-80" dirty="0">
                          <a:latin typeface="Verdana" panose="020B0604030504040204" pitchFamily="34" charset="0"/>
                          <a:ea typeface="Verdana" panose="020B0604030504040204" pitchFamily="34" charset="0"/>
                          <a:cs typeface="Verdana" panose="020B0604030504040204" pitchFamily="34" charset="0"/>
                        </a:rPr>
                        <a:t>esperado)</a:t>
                      </a:r>
                      <a:endParaRPr sz="1200" dirty="0">
                        <a:latin typeface="Verdana" panose="020B0604030504040204" pitchFamily="34" charset="0"/>
                        <a:ea typeface="Verdana" panose="020B0604030504040204" pitchFamily="34" charset="0"/>
                        <a:cs typeface="Verdana" panose="020B0604030504040204" pitchFamily="34" charset="0"/>
                      </a:endParaRPr>
                    </a:p>
                  </a:txBody>
                  <a:tcPr marL="0" marR="0" marT="45719"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DEEBF7"/>
                    </a:solidFill>
                  </a:tcPr>
                </a:tc>
                <a:tc hMerge="1">
                  <a:txBody>
                    <a:bodyPr/>
                    <a:lstStyle/>
                    <a:p>
                      <a:endParaRPr/>
                    </a:p>
                  </a:txBody>
                  <a:tcPr marL="0" marR="0" marT="0" marB="0"/>
                </a:tc>
                <a:extLst>
                  <a:ext uri="{0D108BD9-81ED-4DB2-BD59-A6C34878D82A}">
                    <a16:rowId xmlns:a16="http://schemas.microsoft.com/office/drawing/2014/main" val="10004"/>
                  </a:ext>
                </a:extLst>
              </a:tr>
              <a:tr h="335533">
                <a:tc gridSpan="2">
                  <a:txBody>
                    <a:bodyPr/>
                    <a:lstStyle/>
                    <a:p>
                      <a:pPr lvl="0"/>
                      <a:r>
                        <a:rPr lang="es-MX" sz="1200" dirty="0">
                          <a:solidFill>
                            <a:schemeClr val="tx1"/>
                          </a:solidFill>
                          <a:effectLst/>
                          <a:latin typeface="Verdana" panose="020B0604030504040204" pitchFamily="34" charset="0"/>
                          <a:ea typeface="Verdana" panose="020B0604030504040204" pitchFamily="34" charset="0"/>
                          <a:cs typeface="Verdana" panose="020B0604030504040204" pitchFamily="34" charset="0"/>
                        </a:rPr>
                        <a:t>Identifica la primer letra de su nombre. </a:t>
                      </a:r>
                    </a:p>
                  </a:txBody>
                  <a:tcPr marL="0" marR="0" marT="2222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hMerge="1">
                  <a:txBody>
                    <a:bodyPr/>
                    <a:lstStyle/>
                    <a:p>
                      <a:endParaRPr/>
                    </a:p>
                  </a:txBody>
                  <a:tcPr marL="0" marR="0" marT="0" marB="0"/>
                </a:tc>
                <a:extLst>
                  <a:ext uri="{0D108BD9-81ED-4DB2-BD59-A6C34878D82A}">
                    <a16:rowId xmlns:a16="http://schemas.microsoft.com/office/drawing/2014/main" val="10005"/>
                  </a:ext>
                </a:extLst>
              </a:tr>
              <a:tr h="304800">
                <a:tc gridSpan="2">
                  <a:txBody>
                    <a:bodyPr/>
                    <a:lstStyle/>
                    <a:p>
                      <a:pPr lvl="0"/>
                      <a:r>
                        <a:rPr lang="es-ES_tradnl" sz="1200" dirty="0">
                          <a:solidFill>
                            <a:schemeClr val="tx1"/>
                          </a:solidFill>
                          <a:effectLst/>
                          <a:latin typeface="Verdana" panose="020B0604030504040204" pitchFamily="34" charset="0"/>
                          <a:ea typeface="Verdana" panose="020B0604030504040204" pitchFamily="34" charset="0"/>
                          <a:cs typeface="Verdana" panose="020B0604030504040204" pitchFamily="34" charset="0"/>
                        </a:rPr>
                        <a:t>Escribe correctamente cada letra de su nombre.</a:t>
                      </a:r>
                      <a:endParaRPr lang="es-MX" sz="1200" dirty="0">
                        <a:solidFill>
                          <a:schemeClr val="tx1"/>
                        </a:solidFill>
                        <a:effectLst/>
                        <a:latin typeface="Verdana" panose="020B0604030504040204" pitchFamily="34" charset="0"/>
                        <a:ea typeface="Verdana" panose="020B0604030504040204" pitchFamily="34" charset="0"/>
                        <a:cs typeface="Verdana" panose="020B0604030504040204" pitchFamily="34" charset="0"/>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hMerge="1">
                  <a:txBody>
                    <a:bodyPr/>
                    <a:lstStyle/>
                    <a:p>
                      <a:endParaRPr/>
                    </a:p>
                  </a:txBody>
                  <a:tcPr marL="0" marR="0" marT="0" marB="0"/>
                </a:tc>
                <a:extLst>
                  <a:ext uri="{0D108BD9-81ED-4DB2-BD59-A6C34878D82A}">
                    <a16:rowId xmlns:a16="http://schemas.microsoft.com/office/drawing/2014/main" val="10006"/>
                  </a:ext>
                </a:extLst>
              </a:tr>
              <a:tr h="304800">
                <a:tc gridSpan="2">
                  <a:txBody>
                    <a:bodyPr/>
                    <a:lstStyle/>
                    <a:p>
                      <a:pPr lvl="0"/>
                      <a:r>
                        <a:rPr lang="es-MX" sz="1200" dirty="0">
                          <a:solidFill>
                            <a:schemeClr val="tx1"/>
                          </a:solidFill>
                          <a:effectLst/>
                          <a:latin typeface="Verdana" panose="020B0604030504040204" pitchFamily="34" charset="0"/>
                          <a:ea typeface="Verdana" panose="020B0604030504040204" pitchFamily="34" charset="0"/>
                          <a:cs typeface="Verdana" panose="020B0604030504040204" pitchFamily="34" charset="0"/>
                        </a:rPr>
                        <a:t>Identifica que letras componen su nombre.</a:t>
                      </a: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cap="flat" cmpd="sng" algn="ctr">
                      <a:solidFill>
                        <a:srgbClr val="000000"/>
                      </a:solidFill>
                      <a:prstDash val="solid"/>
                      <a:round/>
                      <a:headEnd type="none" w="med" len="med"/>
                      <a:tailEnd type="none" w="med" len="med"/>
                    </a:lnB>
                  </a:tcPr>
                </a:tc>
                <a:tc hMerge="1">
                  <a:txBody>
                    <a:bodyPr/>
                    <a:lstStyle/>
                    <a:p>
                      <a:endParaRPr/>
                    </a:p>
                  </a:txBody>
                  <a:tcPr marL="0" marR="0" marT="0" marB="0"/>
                </a:tc>
                <a:extLst>
                  <a:ext uri="{0D108BD9-81ED-4DB2-BD59-A6C34878D82A}">
                    <a16:rowId xmlns:a16="http://schemas.microsoft.com/office/drawing/2014/main" val="10007"/>
                  </a:ext>
                </a:extLst>
              </a:tr>
              <a:tr h="304800">
                <a:tc gridSpan="2">
                  <a:txBody>
                    <a:bodyPr/>
                    <a:lstStyle/>
                    <a:p>
                      <a:pPr lvl="0"/>
                      <a:r>
                        <a:rPr lang="es-MX" sz="1200" dirty="0">
                          <a:solidFill>
                            <a:schemeClr val="tx1"/>
                          </a:solidFill>
                          <a:effectLst/>
                          <a:latin typeface="Verdana" panose="020B0604030504040204" pitchFamily="34" charset="0"/>
                          <a:ea typeface="Verdana" panose="020B0604030504040204" pitchFamily="34" charset="0"/>
                          <a:cs typeface="Verdana" panose="020B0604030504040204" pitchFamily="34" charset="0"/>
                        </a:rPr>
                        <a:t>Relaciona el sonido con la figura de la letra. </a:t>
                      </a: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hMerge="1">
                  <a:txBody>
                    <a:bodyPr/>
                    <a:lstStyle/>
                    <a:p>
                      <a:endParaRPr lang="es-MX"/>
                    </a:p>
                  </a:txBody>
                  <a:tcPr/>
                </a:tc>
                <a:extLst>
                  <a:ext uri="{0D108BD9-81ED-4DB2-BD59-A6C34878D82A}">
                    <a16:rowId xmlns:a16="http://schemas.microsoft.com/office/drawing/2014/main" val="2892156038"/>
                  </a:ext>
                </a:extLst>
              </a:tr>
            </a:tbl>
          </a:graphicData>
        </a:graphic>
      </p:graphicFrame>
      <p:sp>
        <p:nvSpPr>
          <p:cNvPr id="15" name="object 9">
            <a:extLst>
              <a:ext uri="{FF2B5EF4-FFF2-40B4-BE49-F238E27FC236}">
                <a16:creationId xmlns:a16="http://schemas.microsoft.com/office/drawing/2014/main" id="{36403BFE-C6CF-44AD-A72D-BF3EF60B57CF}"/>
              </a:ext>
            </a:extLst>
          </p:cNvPr>
          <p:cNvSpPr txBox="1"/>
          <p:nvPr/>
        </p:nvSpPr>
        <p:spPr>
          <a:xfrm>
            <a:off x="189979" y="8008640"/>
            <a:ext cx="6465570" cy="369332"/>
          </a:xfrm>
          <a:prstGeom prst="rect">
            <a:avLst/>
          </a:prstGeom>
          <a:ln w="12700">
            <a:solidFill>
              <a:srgbClr val="000000"/>
            </a:solidFill>
          </a:ln>
        </p:spPr>
        <p:txBody>
          <a:bodyPr vert="horz" wrap="square" lIns="0" tIns="0" rIns="0" bIns="0" rtlCol="0">
            <a:spAutoFit/>
          </a:bodyPr>
          <a:lstStyle/>
          <a:p>
            <a:pPr marL="59055"/>
            <a:r>
              <a:rPr sz="1200" b="1" spc="-140" dirty="0">
                <a:latin typeface="Verdana"/>
                <a:cs typeface="Verdana"/>
              </a:rPr>
              <a:t>D</a:t>
            </a:r>
            <a:r>
              <a:rPr sz="1200" b="1" spc="-95" dirty="0">
                <a:latin typeface="Verdana"/>
                <a:cs typeface="Verdana"/>
              </a:rPr>
              <a:t>e</a:t>
            </a:r>
            <a:r>
              <a:rPr sz="1200" b="1" spc="-90" dirty="0">
                <a:latin typeface="Verdana"/>
                <a:cs typeface="Verdana"/>
              </a:rPr>
              <a:t>s</a:t>
            </a:r>
            <a:r>
              <a:rPr sz="1200" b="1" spc="-70" dirty="0">
                <a:latin typeface="Verdana"/>
                <a:cs typeface="Verdana"/>
              </a:rPr>
              <a:t>c</a:t>
            </a:r>
            <a:r>
              <a:rPr sz="1200" b="1" spc="-65" dirty="0">
                <a:latin typeface="Verdana"/>
                <a:cs typeface="Verdana"/>
              </a:rPr>
              <a:t>r</a:t>
            </a:r>
            <a:r>
              <a:rPr sz="1200" b="1" spc="-70" dirty="0">
                <a:latin typeface="Verdana"/>
                <a:cs typeface="Verdana"/>
              </a:rPr>
              <a:t>ib</a:t>
            </a:r>
            <a:r>
              <a:rPr sz="1200" b="1" spc="-20" dirty="0">
                <a:latin typeface="Verdana"/>
                <a:cs typeface="Verdana"/>
              </a:rPr>
              <a:t>e</a:t>
            </a:r>
            <a:r>
              <a:rPr sz="1200" b="1" spc="-75" dirty="0">
                <a:latin typeface="Verdana"/>
                <a:cs typeface="Verdana"/>
              </a:rPr>
              <a:t> </a:t>
            </a:r>
            <a:r>
              <a:rPr sz="1200" b="1" spc="-60" dirty="0">
                <a:latin typeface="Verdana"/>
                <a:cs typeface="Verdana"/>
              </a:rPr>
              <a:t>el</a:t>
            </a:r>
            <a:r>
              <a:rPr sz="1200" b="1" spc="-80" dirty="0">
                <a:latin typeface="Verdana"/>
                <a:cs typeface="Verdana"/>
              </a:rPr>
              <a:t> </a:t>
            </a:r>
            <a:r>
              <a:rPr sz="1200" b="1" spc="-30" dirty="0">
                <a:latin typeface="Verdana"/>
                <a:cs typeface="Verdana"/>
              </a:rPr>
              <a:t>p</a:t>
            </a:r>
            <a:r>
              <a:rPr sz="1200" b="1" spc="-185" dirty="0">
                <a:latin typeface="Verdana"/>
                <a:cs typeface="Verdana"/>
              </a:rPr>
              <a:t>r</a:t>
            </a:r>
            <a:r>
              <a:rPr sz="1200" b="1" dirty="0">
                <a:latin typeface="Verdana"/>
                <a:cs typeface="Verdana"/>
              </a:rPr>
              <a:t>o</a:t>
            </a:r>
            <a:r>
              <a:rPr sz="1200" b="1" spc="5" dirty="0">
                <a:latin typeface="Verdana"/>
                <a:cs typeface="Verdana"/>
              </a:rPr>
              <a:t>c</a:t>
            </a:r>
            <a:r>
              <a:rPr sz="1200" b="1" spc="-95" dirty="0">
                <a:latin typeface="Verdana"/>
                <a:cs typeface="Verdana"/>
              </a:rPr>
              <a:t>e</a:t>
            </a:r>
            <a:r>
              <a:rPr sz="1200" b="1" spc="-90" dirty="0">
                <a:latin typeface="Verdana"/>
                <a:cs typeface="Verdana"/>
              </a:rPr>
              <a:t>s</a:t>
            </a:r>
            <a:r>
              <a:rPr sz="1200" b="1" spc="-45" dirty="0">
                <a:latin typeface="Verdana"/>
                <a:cs typeface="Verdana"/>
              </a:rPr>
              <a:t>o</a:t>
            </a:r>
            <a:r>
              <a:rPr sz="1200" b="1" spc="-100" dirty="0">
                <a:latin typeface="Verdana"/>
                <a:cs typeface="Verdana"/>
              </a:rPr>
              <a:t> </a:t>
            </a:r>
            <a:r>
              <a:rPr sz="1200" b="1" spc="-30" dirty="0">
                <a:latin typeface="Verdana"/>
                <a:cs typeface="Verdana"/>
              </a:rPr>
              <a:t>d</a:t>
            </a:r>
            <a:r>
              <a:rPr sz="1200" b="1" spc="-85" dirty="0">
                <a:latin typeface="Verdana"/>
                <a:cs typeface="Verdana"/>
              </a:rPr>
              <a:t>e</a:t>
            </a:r>
            <a:r>
              <a:rPr sz="1200" b="1" spc="-45" dirty="0">
                <a:latin typeface="Verdana"/>
                <a:cs typeface="Verdana"/>
              </a:rPr>
              <a:t>l</a:t>
            </a:r>
            <a:r>
              <a:rPr sz="1200" b="1" spc="-100" dirty="0">
                <a:latin typeface="Verdana"/>
                <a:cs typeface="Verdana"/>
              </a:rPr>
              <a:t> </a:t>
            </a:r>
            <a:r>
              <a:rPr sz="1200" b="1" spc="-25" dirty="0" err="1">
                <a:latin typeface="Verdana"/>
                <a:cs typeface="Verdana"/>
              </a:rPr>
              <a:t>a</a:t>
            </a:r>
            <a:r>
              <a:rPr sz="1200" b="1" spc="-70" dirty="0" err="1">
                <a:latin typeface="Verdana"/>
                <a:cs typeface="Verdana"/>
              </a:rPr>
              <a:t>l</a:t>
            </a:r>
            <a:r>
              <a:rPr sz="1200" b="1" spc="-155" dirty="0" err="1">
                <a:latin typeface="Verdana"/>
                <a:cs typeface="Verdana"/>
              </a:rPr>
              <a:t>u</a:t>
            </a:r>
            <a:r>
              <a:rPr sz="1200" b="1" spc="-130" dirty="0" err="1">
                <a:latin typeface="Verdana"/>
                <a:cs typeface="Verdana"/>
              </a:rPr>
              <a:t>m</a:t>
            </a:r>
            <a:r>
              <a:rPr sz="1200" b="1" spc="-120" dirty="0" err="1">
                <a:latin typeface="Verdana"/>
                <a:cs typeface="Verdana"/>
              </a:rPr>
              <a:t>n</a:t>
            </a:r>
            <a:r>
              <a:rPr sz="1200" b="1" spc="-40" dirty="0" err="1">
                <a:latin typeface="Verdana"/>
                <a:cs typeface="Verdana"/>
              </a:rPr>
              <a:t>o</a:t>
            </a:r>
            <a:r>
              <a:rPr sz="1200" b="1" spc="-125" dirty="0">
                <a:latin typeface="Verdana"/>
                <a:cs typeface="Verdana"/>
              </a:rPr>
              <a:t>:</a:t>
            </a:r>
            <a:r>
              <a:rPr lang="es-ES_tradnl" sz="1200" b="1" spc="-125" dirty="0">
                <a:latin typeface="Verdana"/>
                <a:cs typeface="Verdana"/>
              </a:rPr>
              <a:t> </a:t>
            </a:r>
            <a:r>
              <a:rPr lang="es-ES_tradnl" sz="1200" spc="-120" dirty="0">
                <a:latin typeface="Verdana"/>
                <a:cs typeface="Verdana"/>
              </a:rPr>
              <a:t>Identifica con ayuda su primer letra del nombre, luego escribe su nombre faltando alguna letra, identifica su nombre del de los demás.</a:t>
            </a:r>
            <a:endParaRPr sz="1200" dirty="0">
              <a:latin typeface="Verdana"/>
              <a:cs typeface="Verdana"/>
            </a:endParaRPr>
          </a:p>
        </p:txBody>
      </p:sp>
      <p:sp>
        <p:nvSpPr>
          <p:cNvPr id="16" name="object 10">
            <a:extLst>
              <a:ext uri="{FF2B5EF4-FFF2-40B4-BE49-F238E27FC236}">
                <a16:creationId xmlns:a16="http://schemas.microsoft.com/office/drawing/2014/main" id="{5EF26D10-D2D9-4848-AB13-28C6C0D9926E}"/>
              </a:ext>
            </a:extLst>
          </p:cNvPr>
          <p:cNvSpPr txBox="1"/>
          <p:nvPr/>
        </p:nvSpPr>
        <p:spPr>
          <a:xfrm>
            <a:off x="189979" y="8501181"/>
            <a:ext cx="6465570" cy="369332"/>
          </a:xfrm>
          <a:prstGeom prst="rect">
            <a:avLst/>
          </a:prstGeom>
          <a:ln w="12700">
            <a:solidFill>
              <a:srgbClr val="000000"/>
            </a:solidFill>
          </a:ln>
        </p:spPr>
        <p:txBody>
          <a:bodyPr vert="horz" wrap="square" lIns="0" tIns="0" rIns="0" bIns="0" rtlCol="0">
            <a:spAutoFit/>
          </a:bodyPr>
          <a:lstStyle/>
          <a:p>
            <a:pPr marL="59055"/>
            <a:r>
              <a:rPr sz="1200" b="1" spc="65" dirty="0">
                <a:latin typeface="Verdana"/>
                <a:cs typeface="Verdana"/>
              </a:rPr>
              <a:t>C</a:t>
            </a:r>
            <a:r>
              <a:rPr sz="1200" b="1" spc="-35" dirty="0">
                <a:latin typeface="Verdana"/>
                <a:cs typeface="Verdana"/>
              </a:rPr>
              <a:t>l</a:t>
            </a:r>
            <a:r>
              <a:rPr sz="1200" b="1" spc="-90" dirty="0">
                <a:latin typeface="Verdana"/>
                <a:cs typeface="Verdana"/>
              </a:rPr>
              <a:t>a</a:t>
            </a:r>
            <a:r>
              <a:rPr sz="1200" b="1" spc="-165" dirty="0">
                <a:latin typeface="Verdana"/>
                <a:cs typeface="Verdana"/>
              </a:rPr>
              <a:t>s</a:t>
            </a:r>
            <a:r>
              <a:rPr sz="1200" b="1" spc="-20" dirty="0">
                <a:latin typeface="Verdana"/>
                <a:cs typeface="Verdana"/>
              </a:rPr>
              <a:t>e</a:t>
            </a:r>
            <a:r>
              <a:rPr sz="1200" b="1" spc="-80" dirty="0">
                <a:latin typeface="Verdana"/>
                <a:cs typeface="Verdana"/>
              </a:rPr>
              <a:t> </a:t>
            </a:r>
            <a:r>
              <a:rPr sz="1200" b="1" spc="-145" dirty="0">
                <a:latin typeface="Verdana"/>
                <a:cs typeface="Verdana"/>
              </a:rPr>
              <a:t>z</a:t>
            </a:r>
            <a:r>
              <a:rPr sz="1200" b="1" spc="-50" dirty="0">
                <a:latin typeface="Verdana"/>
                <a:cs typeface="Verdana"/>
              </a:rPr>
              <a:t>o</a:t>
            </a:r>
            <a:r>
              <a:rPr sz="1200" b="1" spc="-45" dirty="0">
                <a:latin typeface="Verdana"/>
                <a:cs typeface="Verdana"/>
              </a:rPr>
              <a:t>o</a:t>
            </a:r>
            <a:r>
              <a:rPr sz="1200" b="1" spc="-125" dirty="0">
                <a:latin typeface="Verdana"/>
                <a:cs typeface="Verdana"/>
              </a:rPr>
              <a:t>m:</a:t>
            </a:r>
            <a:r>
              <a:rPr lang="es-MX" sz="1200" b="1" spc="-125" dirty="0">
                <a:latin typeface="Verdana"/>
                <a:cs typeface="Verdana"/>
              </a:rPr>
              <a:t> </a:t>
            </a:r>
            <a:r>
              <a:rPr lang="es-ES_tradnl" sz="1200" spc="-120" dirty="0">
                <a:latin typeface="Verdana"/>
                <a:cs typeface="Verdana"/>
              </a:rPr>
              <a:t>Participó activamente durante el diagnostico individual, y realizó todos los trabajos correctamente.</a:t>
            </a:r>
            <a:endParaRPr sz="1200" dirty="0">
              <a:latin typeface="Verdana"/>
              <a:cs typeface="Verdana"/>
            </a:endParaRPr>
          </a:p>
        </p:txBody>
      </p:sp>
      <p:sp>
        <p:nvSpPr>
          <p:cNvPr id="17" name="object 4">
            <a:extLst>
              <a:ext uri="{FF2B5EF4-FFF2-40B4-BE49-F238E27FC236}">
                <a16:creationId xmlns:a16="http://schemas.microsoft.com/office/drawing/2014/main" id="{42313C61-2357-4F22-AA7B-EC496B02AFB2}"/>
              </a:ext>
            </a:extLst>
          </p:cNvPr>
          <p:cNvSpPr txBox="1"/>
          <p:nvPr/>
        </p:nvSpPr>
        <p:spPr>
          <a:xfrm>
            <a:off x="3386669" y="1043027"/>
            <a:ext cx="3174365" cy="442429"/>
          </a:xfrm>
          <a:prstGeom prst="rect">
            <a:avLst/>
          </a:prstGeom>
        </p:spPr>
        <p:txBody>
          <a:bodyPr vert="horz" wrap="square" lIns="0" tIns="11430" rIns="0" bIns="0" rtlCol="0">
            <a:spAutoFit/>
          </a:bodyPr>
          <a:lstStyle/>
          <a:p>
            <a:pPr marL="12700" algn="ctr">
              <a:lnSpc>
                <a:spcPct val="100000"/>
              </a:lnSpc>
              <a:spcBef>
                <a:spcPts val="90"/>
              </a:spcBef>
            </a:pPr>
            <a:r>
              <a:rPr sz="1400" spc="-30" dirty="0">
                <a:highlight>
                  <a:srgbClr val="FF0000"/>
                </a:highlight>
                <a:latin typeface="Trebuchet MS"/>
                <a:cs typeface="Trebuchet MS"/>
              </a:rPr>
              <a:t>Fecha:</a:t>
            </a:r>
            <a:r>
              <a:rPr sz="1400" spc="50" dirty="0">
                <a:highlight>
                  <a:srgbClr val="FF0000"/>
                </a:highlight>
                <a:latin typeface="Trebuchet MS"/>
                <a:cs typeface="Trebuchet MS"/>
              </a:rPr>
              <a:t> </a:t>
            </a:r>
            <a:r>
              <a:rPr sz="1400" spc="125" dirty="0">
                <a:highlight>
                  <a:srgbClr val="FF0000"/>
                </a:highlight>
                <a:latin typeface="Trebuchet MS"/>
                <a:cs typeface="Trebuchet MS"/>
              </a:rPr>
              <a:t>semana</a:t>
            </a:r>
            <a:r>
              <a:rPr sz="1400" spc="45" dirty="0">
                <a:highlight>
                  <a:srgbClr val="FF0000"/>
                </a:highlight>
                <a:latin typeface="Trebuchet MS"/>
                <a:cs typeface="Trebuchet MS"/>
              </a:rPr>
              <a:t> </a:t>
            </a:r>
            <a:r>
              <a:rPr sz="1400" spc="-15" dirty="0">
                <a:highlight>
                  <a:srgbClr val="FF0000"/>
                </a:highlight>
                <a:latin typeface="Trebuchet MS"/>
                <a:cs typeface="Trebuchet MS"/>
              </a:rPr>
              <a:t>del</a:t>
            </a:r>
            <a:r>
              <a:rPr sz="1400" spc="15" dirty="0">
                <a:highlight>
                  <a:srgbClr val="FF0000"/>
                </a:highlight>
                <a:latin typeface="Trebuchet MS"/>
                <a:cs typeface="Trebuchet MS"/>
              </a:rPr>
              <a:t> </a:t>
            </a:r>
            <a:r>
              <a:rPr lang="es-MX" sz="1400" spc="25" dirty="0">
                <a:highlight>
                  <a:srgbClr val="FF0000"/>
                </a:highlight>
                <a:latin typeface="Trebuchet MS"/>
                <a:cs typeface="Trebuchet MS"/>
              </a:rPr>
              <a:t>06 al 10 de septiembre del 2021</a:t>
            </a:r>
            <a:endParaRPr sz="1400" dirty="0">
              <a:highlight>
                <a:srgbClr val="FF0000"/>
              </a:highlight>
              <a:latin typeface="Trebuchet MS"/>
              <a:cs typeface="Trebuchet MS"/>
            </a:endParaRPr>
          </a:p>
        </p:txBody>
      </p:sp>
    </p:spTree>
    <p:extLst>
      <p:ext uri="{BB962C8B-B14F-4D97-AF65-F5344CB8AC3E}">
        <p14:creationId xmlns:p14="http://schemas.microsoft.com/office/powerpoint/2010/main" val="397007357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11430" rIns="0" bIns="0" rtlCol="0">
            <a:spAutoFit/>
          </a:bodyPr>
          <a:lstStyle/>
          <a:p>
            <a:pPr marL="285115">
              <a:lnSpc>
                <a:spcPct val="100000"/>
              </a:lnSpc>
              <a:spcBef>
                <a:spcPts val="90"/>
              </a:spcBef>
            </a:pPr>
            <a:r>
              <a:rPr spc="-10" dirty="0"/>
              <a:t>EVALUACIÓN</a:t>
            </a:r>
            <a:r>
              <a:rPr spc="20" dirty="0"/>
              <a:t> </a:t>
            </a:r>
            <a:r>
              <a:rPr spc="25" dirty="0"/>
              <a:t>CONTINUA</a:t>
            </a:r>
          </a:p>
        </p:txBody>
      </p:sp>
      <p:sp>
        <p:nvSpPr>
          <p:cNvPr id="3" name="object 3"/>
          <p:cNvSpPr txBox="1"/>
          <p:nvPr/>
        </p:nvSpPr>
        <p:spPr>
          <a:xfrm>
            <a:off x="457200" y="983861"/>
            <a:ext cx="2621484" cy="442429"/>
          </a:xfrm>
          <a:prstGeom prst="rect">
            <a:avLst/>
          </a:prstGeom>
        </p:spPr>
        <p:txBody>
          <a:bodyPr vert="horz" wrap="square" lIns="0" tIns="11430" rIns="0" bIns="0" rtlCol="0">
            <a:spAutoFit/>
          </a:bodyPr>
          <a:lstStyle/>
          <a:p>
            <a:pPr marL="12700">
              <a:lnSpc>
                <a:spcPct val="100000"/>
              </a:lnSpc>
              <a:spcBef>
                <a:spcPts val="90"/>
              </a:spcBef>
              <a:tabLst>
                <a:tab pos="927100" algn="l"/>
              </a:tabLst>
            </a:pPr>
            <a:r>
              <a:rPr sz="1400" spc="130" dirty="0">
                <a:latin typeface="Trebuchet MS" panose="020B0603020202020204" pitchFamily="34" charset="0"/>
                <a:cs typeface="Trebuchet MS"/>
              </a:rPr>
              <a:t>A</a:t>
            </a:r>
            <a:r>
              <a:rPr sz="1400" spc="85" dirty="0">
                <a:latin typeface="Trebuchet MS" panose="020B0603020202020204" pitchFamily="34" charset="0"/>
                <a:cs typeface="Trebuchet MS"/>
              </a:rPr>
              <a:t>l</a:t>
            </a:r>
            <a:r>
              <a:rPr sz="1400" spc="95" dirty="0">
                <a:latin typeface="Trebuchet MS" panose="020B0603020202020204" pitchFamily="34" charset="0"/>
                <a:cs typeface="Trebuchet MS"/>
              </a:rPr>
              <a:t>u</a:t>
            </a:r>
            <a:r>
              <a:rPr lang="es-MX" sz="1400" spc="345" dirty="0">
                <a:latin typeface="Trebuchet MS" panose="020B0603020202020204" pitchFamily="34" charset="0"/>
                <a:cs typeface="Trebuchet MS"/>
              </a:rPr>
              <a:t>m</a:t>
            </a:r>
            <a:r>
              <a:rPr sz="1400" spc="235" dirty="0">
                <a:latin typeface="Trebuchet MS" panose="020B0603020202020204" pitchFamily="34" charset="0"/>
                <a:cs typeface="Trebuchet MS"/>
              </a:rPr>
              <a:t>n</a:t>
            </a:r>
            <a:r>
              <a:rPr sz="1400" spc="-110" dirty="0">
                <a:latin typeface="Trebuchet MS" panose="020B0603020202020204" pitchFamily="34" charset="0"/>
                <a:cs typeface="Trebuchet MS"/>
              </a:rPr>
              <a:t>o</a:t>
            </a:r>
            <a:r>
              <a:rPr lang="es-MX" sz="1400" spc="-60" dirty="0">
                <a:latin typeface="Trebuchet MS" panose="020B0603020202020204" pitchFamily="34" charset="0"/>
                <a:cs typeface="Trebuchet MS"/>
              </a:rPr>
              <a:t>: M</a:t>
            </a:r>
            <a:r>
              <a:rPr lang="es-MX" sz="1400" dirty="0">
                <a:effectLst/>
                <a:latin typeface="Trebuchet MS" panose="020B0603020202020204" pitchFamily="34" charset="0"/>
                <a:ea typeface="Calibri" panose="020F0502020204030204" pitchFamily="34" charset="0"/>
                <a:cs typeface="Times New Roman" panose="02020603050405020304" pitchFamily="18" charset="0"/>
              </a:rPr>
              <a:t>oreno </a:t>
            </a:r>
            <a:r>
              <a:rPr lang="es-MX" sz="1400" dirty="0">
                <a:latin typeface="Trebuchet MS" panose="020B0603020202020204" pitchFamily="34" charset="0"/>
                <a:ea typeface="Calibri" panose="020F0502020204030204" pitchFamily="34" charset="0"/>
                <a:cs typeface="Times New Roman" panose="02020603050405020304" pitchFamily="18" charset="0"/>
              </a:rPr>
              <a:t>F</a:t>
            </a:r>
            <a:r>
              <a:rPr lang="es-MX" sz="1400" dirty="0">
                <a:effectLst/>
                <a:latin typeface="Trebuchet MS" panose="020B0603020202020204" pitchFamily="34" charset="0"/>
                <a:ea typeface="Calibri" panose="020F0502020204030204" pitchFamily="34" charset="0"/>
                <a:cs typeface="Times New Roman" panose="02020603050405020304" pitchFamily="18" charset="0"/>
              </a:rPr>
              <a:t>lores </a:t>
            </a:r>
            <a:r>
              <a:rPr lang="es-MX" sz="1400" dirty="0">
                <a:latin typeface="Trebuchet MS" panose="020B0603020202020204" pitchFamily="34" charset="0"/>
                <a:ea typeface="Calibri" panose="020F0502020204030204" pitchFamily="34" charset="0"/>
                <a:cs typeface="Times New Roman" panose="02020603050405020304" pitchFamily="18" charset="0"/>
              </a:rPr>
              <a:t>R</a:t>
            </a:r>
            <a:r>
              <a:rPr lang="es-MX" sz="1400" dirty="0">
                <a:effectLst/>
                <a:latin typeface="Trebuchet MS" panose="020B0603020202020204" pitchFamily="34" charset="0"/>
                <a:ea typeface="Calibri" panose="020F0502020204030204" pitchFamily="34" charset="0"/>
                <a:cs typeface="Times New Roman" panose="02020603050405020304" pitchFamily="18" charset="0"/>
              </a:rPr>
              <a:t>icardo </a:t>
            </a:r>
            <a:r>
              <a:rPr lang="es-MX" sz="1400" dirty="0">
                <a:latin typeface="Trebuchet MS" panose="020B0603020202020204" pitchFamily="34" charset="0"/>
                <a:ea typeface="Calibri" panose="020F0502020204030204" pitchFamily="34" charset="0"/>
                <a:cs typeface="Times New Roman" panose="02020603050405020304" pitchFamily="18" charset="0"/>
              </a:rPr>
              <a:t>Sebastián</a:t>
            </a:r>
            <a:endParaRPr sz="1400" dirty="0">
              <a:latin typeface="Trebuchet MS" panose="020B0603020202020204" pitchFamily="34" charset="0"/>
              <a:cs typeface="Trebuchet MS"/>
            </a:endParaRPr>
          </a:p>
        </p:txBody>
      </p:sp>
      <p:graphicFrame>
        <p:nvGraphicFramePr>
          <p:cNvPr id="11" name="object 5">
            <a:extLst>
              <a:ext uri="{FF2B5EF4-FFF2-40B4-BE49-F238E27FC236}">
                <a16:creationId xmlns:a16="http://schemas.microsoft.com/office/drawing/2014/main" id="{157962C7-E91F-4866-9AA8-DB8CE9BEA64C}"/>
              </a:ext>
            </a:extLst>
          </p:cNvPr>
          <p:cNvGraphicFramePr>
            <a:graphicFrameLocks noGrp="1"/>
          </p:cNvGraphicFramePr>
          <p:nvPr>
            <p:extLst>
              <p:ext uri="{D42A27DB-BD31-4B8C-83A1-F6EECF244321}">
                <p14:modId xmlns:p14="http://schemas.microsoft.com/office/powerpoint/2010/main" val="2322105372"/>
              </p:ext>
            </p:extLst>
          </p:nvPr>
        </p:nvGraphicFramePr>
        <p:xfrm>
          <a:off x="189979" y="1540138"/>
          <a:ext cx="6465570" cy="1019085"/>
        </p:xfrm>
        <a:graphic>
          <a:graphicData uri="http://schemas.openxmlformats.org/drawingml/2006/table">
            <a:tbl>
              <a:tblPr firstRow="1" bandRow="1">
                <a:tableStyleId>{2D5ABB26-0587-4C30-8999-92F81FD0307C}</a:tableStyleId>
              </a:tblPr>
              <a:tblGrid>
                <a:gridCol w="3030220">
                  <a:extLst>
                    <a:ext uri="{9D8B030D-6E8A-4147-A177-3AD203B41FA5}">
                      <a16:colId xmlns:a16="http://schemas.microsoft.com/office/drawing/2014/main" val="20000"/>
                    </a:ext>
                  </a:extLst>
                </a:gridCol>
                <a:gridCol w="3435350">
                  <a:extLst>
                    <a:ext uri="{9D8B030D-6E8A-4147-A177-3AD203B41FA5}">
                      <a16:colId xmlns:a16="http://schemas.microsoft.com/office/drawing/2014/main" val="20001"/>
                    </a:ext>
                  </a:extLst>
                </a:gridCol>
              </a:tblGrid>
              <a:tr h="186478">
                <a:tc gridSpan="2">
                  <a:txBody>
                    <a:bodyPr/>
                    <a:lstStyle/>
                    <a:p>
                      <a:pPr marL="58419">
                        <a:lnSpc>
                          <a:spcPts val="1080"/>
                        </a:lnSpc>
                      </a:pPr>
                      <a:r>
                        <a:rPr sz="1200" b="1" spc="-35" dirty="0">
                          <a:latin typeface="Verdana"/>
                          <a:cs typeface="Verdana"/>
                        </a:rPr>
                        <a:t>Campo</a:t>
                      </a:r>
                      <a:r>
                        <a:rPr sz="1200" b="1" spc="-70" dirty="0">
                          <a:latin typeface="Verdana"/>
                          <a:cs typeface="Verdana"/>
                        </a:rPr>
                        <a:t> </a:t>
                      </a:r>
                      <a:r>
                        <a:rPr sz="1200" b="1" spc="-100" dirty="0">
                          <a:latin typeface="Verdana"/>
                          <a:cs typeface="Verdana"/>
                        </a:rPr>
                        <a:t>formativo/área</a:t>
                      </a:r>
                      <a:r>
                        <a:rPr sz="1200" b="1" spc="-85" dirty="0">
                          <a:latin typeface="Verdana"/>
                          <a:cs typeface="Verdana"/>
                        </a:rPr>
                        <a:t> </a:t>
                      </a:r>
                      <a:r>
                        <a:rPr sz="1200" b="1" spc="-25" dirty="0">
                          <a:latin typeface="Verdana"/>
                          <a:cs typeface="Verdana"/>
                        </a:rPr>
                        <a:t>de</a:t>
                      </a:r>
                      <a:r>
                        <a:rPr sz="1200" b="1" spc="-75" dirty="0">
                          <a:latin typeface="Verdana"/>
                          <a:cs typeface="Verdana"/>
                        </a:rPr>
                        <a:t> </a:t>
                      </a:r>
                      <a:r>
                        <a:rPr sz="1200" b="1" spc="-95" dirty="0" err="1">
                          <a:latin typeface="Verdana"/>
                          <a:cs typeface="Verdana"/>
                        </a:rPr>
                        <a:t>desarrollo</a:t>
                      </a:r>
                      <a:r>
                        <a:rPr lang="es-MX" sz="1200" b="1" spc="-95" dirty="0">
                          <a:latin typeface="Verdana"/>
                          <a:cs typeface="Verdana"/>
                        </a:rPr>
                        <a:t>: </a:t>
                      </a:r>
                      <a:r>
                        <a:rPr lang="es-MX" sz="1200" b="0" spc="-95" dirty="0">
                          <a:latin typeface="Verdana"/>
                          <a:cs typeface="Verdana"/>
                        </a:rPr>
                        <a:t>Pensamiento matemático</a:t>
                      </a:r>
                      <a:endParaRPr sz="1200" dirty="0">
                        <a:latin typeface="Verdana"/>
                        <a:cs typeface="Verdana"/>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DEEBF7"/>
                    </a:solidFill>
                  </a:tcPr>
                </a:tc>
                <a:tc hMerge="1">
                  <a:txBody>
                    <a:bodyPr/>
                    <a:lstStyle/>
                    <a:p>
                      <a:endParaRPr/>
                    </a:p>
                  </a:txBody>
                  <a:tcPr marL="0" marR="0" marT="0" marB="0"/>
                </a:tc>
                <a:extLst>
                  <a:ext uri="{0D108BD9-81ED-4DB2-BD59-A6C34878D82A}">
                    <a16:rowId xmlns:a16="http://schemas.microsoft.com/office/drawing/2014/main" val="10000"/>
                  </a:ext>
                </a:extLst>
              </a:tr>
              <a:tr h="378960">
                <a:tc>
                  <a:txBody>
                    <a:bodyPr/>
                    <a:lstStyle/>
                    <a:p>
                      <a:pPr marL="458470">
                        <a:lnSpc>
                          <a:spcPts val="1165"/>
                        </a:lnSpc>
                      </a:pPr>
                      <a:r>
                        <a:rPr sz="1200" b="1" spc="-10" dirty="0">
                          <a:latin typeface="Verdana"/>
                          <a:cs typeface="Verdana"/>
                        </a:rPr>
                        <a:t>Or</a:t>
                      </a:r>
                      <a:r>
                        <a:rPr sz="1200" b="1" spc="5" dirty="0">
                          <a:latin typeface="Verdana"/>
                          <a:cs typeface="Verdana"/>
                        </a:rPr>
                        <a:t>g</a:t>
                      </a:r>
                      <a:r>
                        <a:rPr sz="1200" b="1" spc="-20" dirty="0">
                          <a:latin typeface="Verdana"/>
                          <a:cs typeface="Verdana"/>
                        </a:rPr>
                        <a:t>a</a:t>
                      </a:r>
                      <a:r>
                        <a:rPr sz="1200" b="1" spc="-10" dirty="0">
                          <a:latin typeface="Verdana"/>
                          <a:cs typeface="Verdana"/>
                        </a:rPr>
                        <a:t>n</a:t>
                      </a:r>
                      <a:r>
                        <a:rPr sz="1200" b="1" dirty="0">
                          <a:latin typeface="Verdana"/>
                          <a:cs typeface="Verdana"/>
                        </a:rPr>
                        <a:t>i</a:t>
                      </a:r>
                      <a:r>
                        <a:rPr sz="1200" b="1" spc="-10" dirty="0">
                          <a:latin typeface="Verdana"/>
                          <a:cs typeface="Verdana"/>
                        </a:rPr>
                        <a:t>z</a:t>
                      </a:r>
                      <a:r>
                        <a:rPr sz="1200" b="1" spc="-20" dirty="0">
                          <a:latin typeface="Verdana"/>
                          <a:cs typeface="Verdana"/>
                        </a:rPr>
                        <a:t>a</a:t>
                      </a:r>
                      <a:r>
                        <a:rPr sz="1200" b="1" spc="5" dirty="0">
                          <a:latin typeface="Verdana"/>
                          <a:cs typeface="Verdana"/>
                        </a:rPr>
                        <a:t>d</a:t>
                      </a:r>
                      <a:r>
                        <a:rPr sz="1200" b="1" spc="-5" dirty="0">
                          <a:latin typeface="Verdana"/>
                          <a:cs typeface="Verdana"/>
                        </a:rPr>
                        <a:t>o</a:t>
                      </a:r>
                      <a:r>
                        <a:rPr sz="1200" b="1" dirty="0">
                          <a:latin typeface="Verdana"/>
                          <a:cs typeface="Verdana"/>
                        </a:rPr>
                        <a:t>r</a:t>
                      </a:r>
                      <a:r>
                        <a:rPr sz="1200" b="1" spc="-40" dirty="0">
                          <a:latin typeface="Verdana"/>
                          <a:cs typeface="Verdana"/>
                        </a:rPr>
                        <a:t> </a:t>
                      </a:r>
                      <a:r>
                        <a:rPr sz="1200" b="1" spc="-5" dirty="0">
                          <a:latin typeface="Verdana"/>
                          <a:cs typeface="Verdana"/>
                        </a:rPr>
                        <a:t>cu</a:t>
                      </a:r>
                      <a:r>
                        <a:rPr sz="1200" b="1" spc="-15" dirty="0">
                          <a:latin typeface="Verdana"/>
                          <a:cs typeface="Verdana"/>
                        </a:rPr>
                        <a:t>r</a:t>
                      </a:r>
                      <a:r>
                        <a:rPr sz="1200" b="1" spc="-10" dirty="0">
                          <a:latin typeface="Verdana"/>
                          <a:cs typeface="Verdana"/>
                        </a:rPr>
                        <a:t>r</a:t>
                      </a:r>
                      <a:r>
                        <a:rPr sz="1200" b="1" dirty="0">
                          <a:latin typeface="Verdana"/>
                          <a:cs typeface="Verdana"/>
                        </a:rPr>
                        <a:t>ic</a:t>
                      </a:r>
                      <a:r>
                        <a:rPr sz="1200" b="1" spc="-5" dirty="0">
                          <a:latin typeface="Verdana"/>
                          <a:cs typeface="Verdana"/>
                        </a:rPr>
                        <a:t>u</a:t>
                      </a:r>
                      <a:r>
                        <a:rPr sz="1200" b="1" dirty="0">
                          <a:latin typeface="Verdana"/>
                          <a:cs typeface="Verdana"/>
                        </a:rPr>
                        <a:t>l</a:t>
                      </a:r>
                      <a:r>
                        <a:rPr sz="1200" b="1" spc="-20" dirty="0">
                          <a:latin typeface="Verdana"/>
                          <a:cs typeface="Verdana"/>
                        </a:rPr>
                        <a:t>a</a:t>
                      </a:r>
                      <a:r>
                        <a:rPr sz="1200" b="1" dirty="0">
                          <a:latin typeface="Verdana"/>
                          <a:cs typeface="Verdana"/>
                        </a:rPr>
                        <a:t>r</a:t>
                      </a:r>
                      <a:r>
                        <a:rPr sz="1200" b="1" spc="-65" dirty="0">
                          <a:latin typeface="Verdana"/>
                          <a:cs typeface="Verdana"/>
                        </a:rPr>
                        <a:t> </a:t>
                      </a:r>
                      <a:r>
                        <a:rPr sz="1200" b="1" spc="10" dirty="0">
                          <a:latin typeface="Verdana"/>
                          <a:cs typeface="Verdana"/>
                        </a:rPr>
                        <a:t>1</a:t>
                      </a:r>
                      <a:r>
                        <a:rPr sz="1200" b="1" dirty="0">
                          <a:latin typeface="Verdana"/>
                          <a:cs typeface="Verdana"/>
                        </a:rPr>
                        <a:t>:</a:t>
                      </a:r>
                      <a:r>
                        <a:rPr lang="es-MX" sz="1200" b="1" dirty="0">
                          <a:latin typeface="Verdana"/>
                          <a:cs typeface="Verdana"/>
                        </a:rPr>
                        <a:t> </a:t>
                      </a:r>
                      <a:r>
                        <a:rPr lang="es-MX" sz="1200" b="0" dirty="0">
                          <a:latin typeface="Verdana"/>
                          <a:cs typeface="Verdana"/>
                        </a:rPr>
                        <a:t>Número, algebra y variación.</a:t>
                      </a:r>
                      <a:endParaRPr sz="1200" b="0" dirty="0">
                        <a:latin typeface="Verdana"/>
                        <a:cs typeface="Verdana"/>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568960">
                        <a:lnSpc>
                          <a:spcPts val="1165"/>
                        </a:lnSpc>
                      </a:pPr>
                      <a:r>
                        <a:rPr sz="1200" b="1" spc="-5" dirty="0">
                          <a:latin typeface="Verdana"/>
                          <a:cs typeface="Verdana"/>
                        </a:rPr>
                        <a:t>O</a:t>
                      </a:r>
                      <a:r>
                        <a:rPr sz="1200" b="1" spc="-10" dirty="0">
                          <a:latin typeface="Verdana"/>
                          <a:cs typeface="Verdana"/>
                        </a:rPr>
                        <a:t>r</a:t>
                      </a:r>
                      <a:r>
                        <a:rPr sz="1200" b="1" spc="5" dirty="0">
                          <a:latin typeface="Verdana"/>
                          <a:cs typeface="Verdana"/>
                        </a:rPr>
                        <a:t>g</a:t>
                      </a:r>
                      <a:r>
                        <a:rPr sz="1200" b="1" spc="-20" dirty="0">
                          <a:latin typeface="Verdana"/>
                          <a:cs typeface="Verdana"/>
                        </a:rPr>
                        <a:t>a</a:t>
                      </a:r>
                      <a:r>
                        <a:rPr sz="1200" b="1" spc="-5" dirty="0">
                          <a:latin typeface="Verdana"/>
                          <a:cs typeface="Verdana"/>
                        </a:rPr>
                        <a:t>ni</a:t>
                      </a:r>
                      <a:r>
                        <a:rPr sz="1200" b="1" spc="-10" dirty="0">
                          <a:latin typeface="Verdana"/>
                          <a:cs typeface="Verdana"/>
                        </a:rPr>
                        <a:t>z</a:t>
                      </a:r>
                      <a:r>
                        <a:rPr sz="1200" b="1" spc="-20" dirty="0">
                          <a:latin typeface="Verdana"/>
                          <a:cs typeface="Verdana"/>
                        </a:rPr>
                        <a:t>a</a:t>
                      </a:r>
                      <a:r>
                        <a:rPr sz="1200" b="1" spc="5" dirty="0">
                          <a:latin typeface="Verdana"/>
                          <a:cs typeface="Verdana"/>
                        </a:rPr>
                        <a:t>d</a:t>
                      </a:r>
                      <a:r>
                        <a:rPr sz="1200" b="1" dirty="0">
                          <a:latin typeface="Verdana"/>
                          <a:cs typeface="Verdana"/>
                        </a:rPr>
                        <a:t>or</a:t>
                      </a:r>
                      <a:r>
                        <a:rPr sz="1200" b="1" spc="-40" dirty="0">
                          <a:latin typeface="Verdana"/>
                          <a:cs typeface="Verdana"/>
                        </a:rPr>
                        <a:t> </a:t>
                      </a:r>
                      <a:r>
                        <a:rPr sz="1200" b="1" dirty="0">
                          <a:latin typeface="Verdana"/>
                          <a:cs typeface="Verdana"/>
                        </a:rPr>
                        <a:t>c</a:t>
                      </a:r>
                      <a:r>
                        <a:rPr sz="1200" b="1" spc="-5" dirty="0">
                          <a:latin typeface="Verdana"/>
                          <a:cs typeface="Verdana"/>
                        </a:rPr>
                        <a:t>u</a:t>
                      </a:r>
                      <a:r>
                        <a:rPr sz="1200" b="1" spc="-15" dirty="0">
                          <a:latin typeface="Verdana"/>
                          <a:cs typeface="Verdana"/>
                        </a:rPr>
                        <a:t>r</a:t>
                      </a:r>
                      <a:r>
                        <a:rPr sz="1200" b="1" spc="-10" dirty="0">
                          <a:latin typeface="Verdana"/>
                          <a:cs typeface="Verdana"/>
                        </a:rPr>
                        <a:t>r</a:t>
                      </a:r>
                      <a:r>
                        <a:rPr sz="1200" b="1" dirty="0">
                          <a:latin typeface="Verdana"/>
                          <a:cs typeface="Verdana"/>
                        </a:rPr>
                        <a:t>i</a:t>
                      </a:r>
                      <a:r>
                        <a:rPr sz="1200" b="1" spc="5" dirty="0">
                          <a:latin typeface="Verdana"/>
                          <a:cs typeface="Verdana"/>
                        </a:rPr>
                        <a:t>c</a:t>
                      </a:r>
                      <a:r>
                        <a:rPr sz="1200" b="1" spc="-5" dirty="0">
                          <a:latin typeface="Verdana"/>
                          <a:cs typeface="Verdana"/>
                        </a:rPr>
                        <a:t>ul</a:t>
                      </a:r>
                      <a:r>
                        <a:rPr sz="1200" b="1" spc="-20" dirty="0">
                          <a:latin typeface="Verdana"/>
                          <a:cs typeface="Verdana"/>
                        </a:rPr>
                        <a:t>a</a:t>
                      </a:r>
                      <a:r>
                        <a:rPr sz="1200" b="1" dirty="0">
                          <a:latin typeface="Verdana"/>
                          <a:cs typeface="Verdana"/>
                        </a:rPr>
                        <a:t>r</a:t>
                      </a:r>
                      <a:r>
                        <a:rPr sz="1200" b="1" spc="-65" dirty="0">
                          <a:latin typeface="Verdana"/>
                          <a:cs typeface="Verdana"/>
                        </a:rPr>
                        <a:t> </a:t>
                      </a:r>
                      <a:r>
                        <a:rPr sz="1200" b="1" spc="10" dirty="0">
                          <a:latin typeface="Verdana"/>
                          <a:cs typeface="Verdana"/>
                        </a:rPr>
                        <a:t>2</a:t>
                      </a:r>
                      <a:r>
                        <a:rPr sz="1200" b="1" dirty="0">
                          <a:latin typeface="Verdana"/>
                          <a:cs typeface="Verdana"/>
                        </a:rPr>
                        <a:t>:</a:t>
                      </a:r>
                      <a:r>
                        <a:rPr lang="es-MX" sz="1200" b="1" dirty="0">
                          <a:latin typeface="Verdana"/>
                          <a:cs typeface="Verdana"/>
                        </a:rPr>
                        <a:t> </a:t>
                      </a:r>
                      <a:r>
                        <a:rPr lang="es-MX" sz="1200" b="0" dirty="0">
                          <a:latin typeface="Verdana"/>
                          <a:cs typeface="Verdana"/>
                        </a:rPr>
                        <a:t>Número</a:t>
                      </a:r>
                      <a:r>
                        <a:rPr lang="es-MX" sz="1200" b="1" dirty="0">
                          <a:latin typeface="Verdana"/>
                          <a:cs typeface="Verdana"/>
                        </a:rPr>
                        <a:t>.</a:t>
                      </a:r>
                      <a:endParaRPr sz="1200" dirty="0">
                        <a:latin typeface="Verdana"/>
                        <a:cs typeface="Verdana"/>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1"/>
                  </a:ext>
                </a:extLst>
              </a:tr>
              <a:tr h="453647">
                <a:tc gridSpan="2">
                  <a:txBody>
                    <a:bodyPr/>
                    <a:lstStyle/>
                    <a:p>
                      <a:pPr marL="58419">
                        <a:lnSpc>
                          <a:spcPts val="1165"/>
                        </a:lnSpc>
                      </a:pPr>
                      <a:r>
                        <a:rPr sz="1200" b="1" spc="-80" dirty="0">
                          <a:latin typeface="Verdana" panose="020B0604030504040204" pitchFamily="34" charset="0"/>
                          <a:ea typeface="Verdana" panose="020B0604030504040204" pitchFamily="34" charset="0"/>
                          <a:cs typeface="Verdana"/>
                        </a:rPr>
                        <a:t>Aprendizaje</a:t>
                      </a:r>
                      <a:r>
                        <a:rPr sz="1200" b="1" spc="-70" dirty="0">
                          <a:latin typeface="Verdana" panose="020B0604030504040204" pitchFamily="34" charset="0"/>
                          <a:ea typeface="Verdana" panose="020B0604030504040204" pitchFamily="34" charset="0"/>
                          <a:cs typeface="Verdana"/>
                        </a:rPr>
                        <a:t> </a:t>
                      </a:r>
                      <a:r>
                        <a:rPr sz="1200" b="1" spc="-70" dirty="0" err="1">
                          <a:latin typeface="Verdana" panose="020B0604030504040204" pitchFamily="34" charset="0"/>
                          <a:ea typeface="Verdana" panose="020B0604030504040204" pitchFamily="34" charset="0"/>
                          <a:cs typeface="Verdana"/>
                        </a:rPr>
                        <a:t>esperado</a:t>
                      </a:r>
                      <a:r>
                        <a:rPr sz="1200" b="1" spc="-70" dirty="0">
                          <a:latin typeface="Verdana" panose="020B0604030504040204" pitchFamily="34" charset="0"/>
                          <a:ea typeface="Verdana" panose="020B0604030504040204" pitchFamily="34" charset="0"/>
                          <a:cs typeface="Verdana"/>
                        </a:rPr>
                        <a:t>:</a:t>
                      </a:r>
                      <a:r>
                        <a:rPr lang="es-MX" sz="1200" b="1" spc="-70" dirty="0">
                          <a:latin typeface="Verdana" panose="020B0604030504040204" pitchFamily="34" charset="0"/>
                          <a:ea typeface="Verdana" panose="020B0604030504040204" pitchFamily="34" charset="0"/>
                          <a:cs typeface="Verdana"/>
                        </a:rPr>
                        <a:t> </a:t>
                      </a:r>
                      <a:r>
                        <a:rPr lang="es-MX" sz="1200" dirty="0">
                          <a:solidFill>
                            <a:schemeClr val="tx1"/>
                          </a:solidFill>
                          <a:effectLst/>
                          <a:latin typeface="Verdana" panose="020B0604030504040204" pitchFamily="34" charset="0"/>
                          <a:ea typeface="Verdana" panose="020B0604030504040204" pitchFamily="34" charset="0"/>
                          <a:cs typeface="Verdana" panose="020B0604030504040204" pitchFamily="34" charset="0"/>
                        </a:rPr>
                        <a:t>Compara, iguala y clasifica colecciones con base en la cantidad de elementos.</a:t>
                      </a:r>
                      <a:endParaRPr sz="1200" dirty="0">
                        <a:latin typeface="Verdana" panose="020B0604030504040204" pitchFamily="34" charset="0"/>
                        <a:ea typeface="Verdana" panose="020B0604030504040204" pitchFamily="34" charset="0"/>
                        <a:cs typeface="Verdana" panose="020B0604030504040204" pitchFamily="34" charset="0"/>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hMerge="1">
                  <a:txBody>
                    <a:bodyPr/>
                    <a:lstStyle/>
                    <a:p>
                      <a:endParaRPr/>
                    </a:p>
                  </a:txBody>
                  <a:tcPr marL="0" marR="0" marT="0" marB="0"/>
                </a:tc>
                <a:extLst>
                  <a:ext uri="{0D108BD9-81ED-4DB2-BD59-A6C34878D82A}">
                    <a16:rowId xmlns:a16="http://schemas.microsoft.com/office/drawing/2014/main" val="10002"/>
                  </a:ext>
                </a:extLst>
              </a:tr>
            </a:tbl>
          </a:graphicData>
        </a:graphic>
      </p:graphicFrame>
      <p:graphicFrame>
        <p:nvGraphicFramePr>
          <p:cNvPr id="12" name="object 6">
            <a:extLst>
              <a:ext uri="{FF2B5EF4-FFF2-40B4-BE49-F238E27FC236}">
                <a16:creationId xmlns:a16="http://schemas.microsoft.com/office/drawing/2014/main" id="{593F6C10-270E-46C8-B764-4A08E4AC7128}"/>
              </a:ext>
            </a:extLst>
          </p:cNvPr>
          <p:cNvGraphicFramePr>
            <a:graphicFrameLocks noGrp="1"/>
          </p:cNvGraphicFramePr>
          <p:nvPr>
            <p:extLst>
              <p:ext uri="{D42A27DB-BD31-4B8C-83A1-F6EECF244321}">
                <p14:modId xmlns:p14="http://schemas.microsoft.com/office/powerpoint/2010/main" val="2195090934"/>
              </p:ext>
            </p:extLst>
          </p:nvPr>
        </p:nvGraphicFramePr>
        <p:xfrm>
          <a:off x="189979" y="2668431"/>
          <a:ext cx="6465570" cy="1277364"/>
        </p:xfrm>
        <a:graphic>
          <a:graphicData uri="http://schemas.openxmlformats.org/drawingml/2006/table">
            <a:tbl>
              <a:tblPr firstRow="1" bandRow="1">
                <a:tableStyleId>{2D5ABB26-0587-4C30-8999-92F81FD0307C}</a:tableStyleId>
              </a:tblPr>
              <a:tblGrid>
                <a:gridCol w="6465570">
                  <a:extLst>
                    <a:ext uri="{9D8B030D-6E8A-4147-A177-3AD203B41FA5}">
                      <a16:colId xmlns:a16="http://schemas.microsoft.com/office/drawing/2014/main" val="20000"/>
                    </a:ext>
                  </a:extLst>
                </a:gridCol>
              </a:tblGrid>
              <a:tr h="199136">
                <a:tc>
                  <a:txBody>
                    <a:bodyPr/>
                    <a:lstStyle/>
                    <a:p>
                      <a:pPr marL="59055">
                        <a:lnSpc>
                          <a:spcPts val="1120"/>
                        </a:lnSpc>
                        <a:spcBef>
                          <a:spcPts val="345"/>
                        </a:spcBef>
                      </a:pPr>
                      <a:r>
                        <a:rPr sz="1200" b="1" spc="-90" dirty="0">
                          <a:latin typeface="Verdana" panose="020B0604030504040204" pitchFamily="34" charset="0"/>
                          <a:ea typeface="Verdana" panose="020B0604030504040204" pitchFamily="34" charset="0"/>
                          <a:cs typeface="Verdana"/>
                        </a:rPr>
                        <a:t>Indicadores:</a:t>
                      </a:r>
                      <a:r>
                        <a:rPr sz="1200" b="1" spc="-95" dirty="0">
                          <a:latin typeface="Verdana" panose="020B0604030504040204" pitchFamily="34" charset="0"/>
                          <a:ea typeface="Verdana" panose="020B0604030504040204" pitchFamily="34" charset="0"/>
                          <a:cs typeface="Verdana"/>
                        </a:rPr>
                        <a:t> </a:t>
                      </a:r>
                      <a:r>
                        <a:rPr sz="1200" b="1" spc="-114" dirty="0">
                          <a:latin typeface="Verdana" panose="020B0604030504040204" pitchFamily="34" charset="0"/>
                          <a:ea typeface="Verdana" panose="020B0604030504040204" pitchFamily="34" charset="0"/>
                          <a:cs typeface="Verdana"/>
                        </a:rPr>
                        <a:t>(se</a:t>
                      </a:r>
                      <a:r>
                        <a:rPr sz="1200" b="1" spc="-95" dirty="0">
                          <a:latin typeface="Verdana" panose="020B0604030504040204" pitchFamily="34" charset="0"/>
                          <a:ea typeface="Verdana" panose="020B0604030504040204" pitchFamily="34" charset="0"/>
                          <a:cs typeface="Verdana"/>
                        </a:rPr>
                        <a:t> </a:t>
                      </a:r>
                      <a:r>
                        <a:rPr sz="1200" b="1" spc="-65" dirty="0">
                          <a:latin typeface="Verdana" panose="020B0604030504040204" pitchFamily="34" charset="0"/>
                          <a:ea typeface="Verdana" panose="020B0604030504040204" pitchFamily="34" charset="0"/>
                          <a:cs typeface="Verdana"/>
                        </a:rPr>
                        <a:t>redactan</a:t>
                      </a:r>
                      <a:r>
                        <a:rPr sz="1200" b="1" spc="-50" dirty="0">
                          <a:latin typeface="Verdana" panose="020B0604030504040204" pitchFamily="34" charset="0"/>
                          <a:ea typeface="Verdana" panose="020B0604030504040204" pitchFamily="34" charset="0"/>
                          <a:cs typeface="Verdana"/>
                        </a:rPr>
                        <a:t> </a:t>
                      </a:r>
                      <a:r>
                        <a:rPr sz="1200" b="1" spc="-65" dirty="0">
                          <a:latin typeface="Verdana" panose="020B0604030504040204" pitchFamily="34" charset="0"/>
                          <a:ea typeface="Verdana" panose="020B0604030504040204" pitchFamily="34" charset="0"/>
                          <a:cs typeface="Verdana"/>
                        </a:rPr>
                        <a:t>en</a:t>
                      </a:r>
                      <a:r>
                        <a:rPr sz="1200" b="1" spc="-75" dirty="0">
                          <a:latin typeface="Verdana" panose="020B0604030504040204" pitchFamily="34" charset="0"/>
                          <a:ea typeface="Verdana" panose="020B0604030504040204" pitchFamily="34" charset="0"/>
                          <a:cs typeface="Verdana"/>
                        </a:rPr>
                        <a:t> </a:t>
                      </a:r>
                      <a:r>
                        <a:rPr sz="1200" b="1" spc="-60" dirty="0">
                          <a:latin typeface="Verdana" panose="020B0604030504040204" pitchFamily="34" charset="0"/>
                          <a:ea typeface="Verdana" panose="020B0604030504040204" pitchFamily="34" charset="0"/>
                          <a:cs typeface="Verdana"/>
                        </a:rPr>
                        <a:t>base</a:t>
                      </a:r>
                      <a:r>
                        <a:rPr sz="1200" b="1" spc="-65" dirty="0">
                          <a:latin typeface="Verdana" panose="020B0604030504040204" pitchFamily="34" charset="0"/>
                          <a:ea typeface="Verdana" panose="020B0604030504040204" pitchFamily="34" charset="0"/>
                          <a:cs typeface="Verdana"/>
                        </a:rPr>
                        <a:t> al</a:t>
                      </a:r>
                      <a:r>
                        <a:rPr sz="1200" b="1" spc="-50" dirty="0">
                          <a:latin typeface="Verdana" panose="020B0604030504040204" pitchFamily="34" charset="0"/>
                          <a:ea typeface="Verdana" panose="020B0604030504040204" pitchFamily="34" charset="0"/>
                          <a:cs typeface="Verdana"/>
                        </a:rPr>
                        <a:t> </a:t>
                      </a:r>
                      <a:r>
                        <a:rPr sz="1200" b="1" spc="-80" dirty="0">
                          <a:latin typeface="Verdana" panose="020B0604030504040204" pitchFamily="34" charset="0"/>
                          <a:ea typeface="Verdana" panose="020B0604030504040204" pitchFamily="34" charset="0"/>
                          <a:cs typeface="Verdana"/>
                        </a:rPr>
                        <a:t>aprendizaje</a:t>
                      </a:r>
                      <a:r>
                        <a:rPr sz="1200" b="1" spc="-40" dirty="0">
                          <a:latin typeface="Verdana" panose="020B0604030504040204" pitchFamily="34" charset="0"/>
                          <a:ea typeface="Verdana" panose="020B0604030504040204" pitchFamily="34" charset="0"/>
                          <a:cs typeface="Verdana"/>
                        </a:rPr>
                        <a:t> </a:t>
                      </a:r>
                      <a:r>
                        <a:rPr sz="1200" b="1" spc="-80" dirty="0">
                          <a:latin typeface="Verdana" panose="020B0604030504040204" pitchFamily="34" charset="0"/>
                          <a:ea typeface="Verdana" panose="020B0604030504040204" pitchFamily="34" charset="0"/>
                          <a:cs typeface="Verdana"/>
                        </a:rPr>
                        <a:t>esperado)</a:t>
                      </a:r>
                      <a:endParaRPr sz="1200" dirty="0">
                        <a:latin typeface="Verdana" panose="020B0604030504040204" pitchFamily="34" charset="0"/>
                        <a:ea typeface="Verdana" panose="020B0604030504040204" pitchFamily="34" charset="0"/>
                        <a:cs typeface="Verdana"/>
                      </a:endParaRPr>
                    </a:p>
                  </a:txBody>
                  <a:tcPr marL="0" marR="0" marT="4381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FFD966"/>
                    </a:solidFill>
                  </a:tcPr>
                </a:tc>
                <a:extLst>
                  <a:ext uri="{0D108BD9-81ED-4DB2-BD59-A6C34878D82A}">
                    <a16:rowId xmlns:a16="http://schemas.microsoft.com/office/drawing/2014/main" val="10000"/>
                  </a:ext>
                </a:extLst>
              </a:tr>
              <a:tr h="304800">
                <a:tc>
                  <a:txBody>
                    <a:bodyPr/>
                    <a:lstStyle/>
                    <a:p>
                      <a:pPr lvl="0"/>
                      <a:r>
                        <a:rPr lang="es-MX" sz="1200" dirty="0">
                          <a:solidFill>
                            <a:schemeClr val="tx1"/>
                          </a:solidFill>
                          <a:effectLst/>
                          <a:latin typeface="Verdana" panose="020B0604030504040204" pitchFamily="34" charset="0"/>
                          <a:ea typeface="Verdana" panose="020B0604030504040204" pitchFamily="34" charset="0"/>
                          <a:cs typeface="+mn-cs"/>
                        </a:rPr>
                        <a:t>Comenta en orden la secuencia de los números.</a:t>
                      </a: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1"/>
                  </a:ext>
                </a:extLst>
              </a:tr>
              <a:tr h="304800">
                <a:tc>
                  <a:txBody>
                    <a:bodyPr/>
                    <a:lstStyle/>
                    <a:p>
                      <a:pPr lvl="0"/>
                      <a:r>
                        <a:rPr lang="es-MX" sz="1200" dirty="0">
                          <a:solidFill>
                            <a:schemeClr val="tx1"/>
                          </a:solidFill>
                          <a:effectLst/>
                          <a:latin typeface="Verdana" panose="020B0604030504040204" pitchFamily="34" charset="0"/>
                          <a:ea typeface="Verdana" panose="020B0604030504040204" pitchFamily="34" charset="0"/>
                          <a:cs typeface="+mn-cs"/>
                        </a:rPr>
                        <a:t>Relaciona el nombre con el símbolo del número.</a:t>
                      </a: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2"/>
                  </a:ext>
                </a:extLst>
              </a:tr>
              <a:tr h="234314">
                <a:tc>
                  <a:txBody>
                    <a:bodyPr/>
                    <a:lstStyle/>
                    <a:p>
                      <a:pPr lvl="0"/>
                      <a:r>
                        <a:rPr lang="es-MX" sz="1200" dirty="0">
                          <a:solidFill>
                            <a:schemeClr val="tx1"/>
                          </a:solidFill>
                          <a:effectLst/>
                          <a:latin typeface="Verdana" panose="020B0604030504040204" pitchFamily="34" charset="0"/>
                          <a:ea typeface="Verdana" panose="020B0604030504040204" pitchFamily="34" charset="0"/>
                          <a:cs typeface="+mn-cs"/>
                        </a:rPr>
                        <a:t>Busca estrategias para resolver los problemas de conteo.</a:t>
                      </a:r>
                    </a:p>
                  </a:txBody>
                  <a:tcPr marL="0" marR="0" marT="36830" marB="0">
                    <a:lnL w="12700">
                      <a:solidFill>
                        <a:srgbClr val="000000"/>
                      </a:solidFill>
                      <a:prstDash val="solid"/>
                    </a:lnL>
                    <a:lnR w="12700">
                      <a:solidFill>
                        <a:srgbClr val="000000"/>
                      </a:solidFill>
                      <a:prstDash val="solid"/>
                    </a:lnR>
                    <a:lnT w="12700">
                      <a:solidFill>
                        <a:srgbClr val="000000"/>
                      </a:solidFill>
                      <a:prstDash val="soli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234314">
                <a:tc>
                  <a:txBody>
                    <a:bodyPr/>
                    <a:lstStyle/>
                    <a:p>
                      <a:pPr lvl="0"/>
                      <a:r>
                        <a:rPr lang="es-MX" sz="1200" dirty="0">
                          <a:solidFill>
                            <a:schemeClr val="tx1"/>
                          </a:solidFill>
                          <a:effectLst/>
                          <a:latin typeface="Verdana" panose="020B0604030504040204" pitchFamily="34" charset="0"/>
                          <a:ea typeface="Verdana" panose="020B0604030504040204" pitchFamily="34" charset="0"/>
                          <a:cs typeface="+mn-cs"/>
                        </a:rPr>
                        <a:t>Identifica que colección tiene mayor cantidad de elementos.</a:t>
                      </a:r>
                    </a:p>
                  </a:txBody>
                  <a:tcPr marL="0" marR="0" marT="3683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566836375"/>
                  </a:ext>
                </a:extLst>
              </a:tr>
            </a:tbl>
          </a:graphicData>
        </a:graphic>
      </p:graphicFrame>
      <p:sp>
        <p:nvSpPr>
          <p:cNvPr id="13" name="object 7">
            <a:extLst>
              <a:ext uri="{FF2B5EF4-FFF2-40B4-BE49-F238E27FC236}">
                <a16:creationId xmlns:a16="http://schemas.microsoft.com/office/drawing/2014/main" id="{275A5B7E-57EE-42B7-B2DB-A8C0461C7987}"/>
              </a:ext>
            </a:extLst>
          </p:cNvPr>
          <p:cNvSpPr txBox="1"/>
          <p:nvPr/>
        </p:nvSpPr>
        <p:spPr>
          <a:xfrm>
            <a:off x="189979" y="4184897"/>
            <a:ext cx="6465570" cy="553998"/>
          </a:xfrm>
          <a:prstGeom prst="rect">
            <a:avLst/>
          </a:prstGeom>
          <a:ln w="12700">
            <a:solidFill>
              <a:srgbClr val="000000"/>
            </a:solidFill>
          </a:ln>
        </p:spPr>
        <p:txBody>
          <a:bodyPr vert="horz" wrap="square" lIns="0" tIns="0" rIns="0" bIns="0" rtlCol="0">
            <a:spAutoFit/>
          </a:bodyPr>
          <a:lstStyle/>
          <a:p>
            <a:pPr marL="59055"/>
            <a:r>
              <a:rPr sz="1200" b="1" spc="-140" dirty="0">
                <a:latin typeface="Verdana"/>
                <a:cs typeface="Verdana"/>
              </a:rPr>
              <a:t>D</a:t>
            </a:r>
            <a:r>
              <a:rPr sz="1200" b="1" spc="-95" dirty="0">
                <a:latin typeface="Verdana"/>
                <a:cs typeface="Verdana"/>
              </a:rPr>
              <a:t>es</a:t>
            </a:r>
            <a:r>
              <a:rPr sz="1200" b="1" spc="-70" dirty="0">
                <a:latin typeface="Verdana"/>
                <a:cs typeface="Verdana"/>
              </a:rPr>
              <a:t>cr</a:t>
            </a:r>
            <a:r>
              <a:rPr sz="1200" b="1" spc="-50" dirty="0">
                <a:latin typeface="Verdana"/>
                <a:cs typeface="Verdana"/>
              </a:rPr>
              <a:t>ibe</a:t>
            </a:r>
            <a:r>
              <a:rPr sz="1200" b="1" spc="-75" dirty="0">
                <a:latin typeface="Verdana"/>
                <a:cs typeface="Verdana"/>
              </a:rPr>
              <a:t> </a:t>
            </a:r>
            <a:r>
              <a:rPr sz="1200" b="1" spc="-60" dirty="0">
                <a:latin typeface="Verdana"/>
                <a:cs typeface="Verdana"/>
              </a:rPr>
              <a:t>el</a:t>
            </a:r>
            <a:r>
              <a:rPr sz="1200" b="1" spc="-80" dirty="0">
                <a:latin typeface="Verdana"/>
                <a:cs typeface="Verdana"/>
              </a:rPr>
              <a:t> </a:t>
            </a:r>
            <a:r>
              <a:rPr sz="1200" b="1" spc="-35" dirty="0">
                <a:latin typeface="Verdana"/>
                <a:cs typeface="Verdana"/>
              </a:rPr>
              <a:t>p</a:t>
            </a:r>
            <a:r>
              <a:rPr sz="1200" b="1" spc="-190" dirty="0">
                <a:latin typeface="Verdana"/>
                <a:cs typeface="Verdana"/>
              </a:rPr>
              <a:t>r</a:t>
            </a:r>
            <a:r>
              <a:rPr sz="1200" b="1" spc="-5" dirty="0">
                <a:latin typeface="Verdana"/>
                <a:cs typeface="Verdana"/>
              </a:rPr>
              <a:t>oc</a:t>
            </a:r>
            <a:r>
              <a:rPr sz="1200" b="1" dirty="0">
                <a:latin typeface="Verdana"/>
                <a:cs typeface="Verdana"/>
              </a:rPr>
              <a:t>e</a:t>
            </a:r>
            <a:r>
              <a:rPr sz="1200" b="1" spc="-165" dirty="0">
                <a:latin typeface="Verdana"/>
                <a:cs typeface="Verdana"/>
              </a:rPr>
              <a:t>s</a:t>
            </a:r>
            <a:r>
              <a:rPr sz="1200" b="1" spc="-40" dirty="0">
                <a:latin typeface="Verdana"/>
                <a:cs typeface="Verdana"/>
              </a:rPr>
              <a:t>o</a:t>
            </a:r>
            <a:r>
              <a:rPr sz="1200" b="1" spc="-100" dirty="0">
                <a:latin typeface="Verdana"/>
                <a:cs typeface="Verdana"/>
              </a:rPr>
              <a:t> </a:t>
            </a:r>
            <a:r>
              <a:rPr sz="1200" b="1" spc="-35" dirty="0">
                <a:latin typeface="Verdana"/>
                <a:cs typeface="Verdana"/>
              </a:rPr>
              <a:t>d</a:t>
            </a:r>
            <a:r>
              <a:rPr sz="1200" b="1" spc="-85" dirty="0">
                <a:latin typeface="Verdana"/>
                <a:cs typeface="Verdana"/>
              </a:rPr>
              <a:t>e</a:t>
            </a:r>
            <a:r>
              <a:rPr sz="1200" b="1" spc="-40" dirty="0">
                <a:latin typeface="Verdana"/>
                <a:cs typeface="Verdana"/>
              </a:rPr>
              <a:t>l</a:t>
            </a:r>
            <a:r>
              <a:rPr sz="1200" b="1" spc="-105" dirty="0">
                <a:latin typeface="Verdana"/>
                <a:cs typeface="Verdana"/>
              </a:rPr>
              <a:t> </a:t>
            </a:r>
            <a:r>
              <a:rPr sz="1200" b="1" spc="-25" dirty="0" err="1">
                <a:latin typeface="Verdana"/>
                <a:cs typeface="Verdana"/>
              </a:rPr>
              <a:t>a</a:t>
            </a:r>
            <a:r>
              <a:rPr sz="1200" b="1" spc="-70" dirty="0" err="1">
                <a:latin typeface="Verdana"/>
                <a:cs typeface="Verdana"/>
              </a:rPr>
              <a:t>l</a:t>
            </a:r>
            <a:r>
              <a:rPr sz="1200" b="1" spc="-150" dirty="0" err="1">
                <a:latin typeface="Verdana"/>
                <a:cs typeface="Verdana"/>
              </a:rPr>
              <a:t>u</a:t>
            </a:r>
            <a:r>
              <a:rPr sz="1200" b="1" spc="-125" dirty="0" err="1">
                <a:latin typeface="Verdana"/>
                <a:cs typeface="Verdana"/>
              </a:rPr>
              <a:t>m</a:t>
            </a:r>
            <a:r>
              <a:rPr sz="1200" b="1" spc="-120" dirty="0" err="1">
                <a:latin typeface="Verdana"/>
                <a:cs typeface="Verdana"/>
              </a:rPr>
              <a:t>n</a:t>
            </a:r>
            <a:r>
              <a:rPr sz="1200" b="1" spc="-40" dirty="0" err="1">
                <a:latin typeface="Verdana"/>
                <a:cs typeface="Verdana"/>
              </a:rPr>
              <a:t>o</a:t>
            </a:r>
            <a:r>
              <a:rPr sz="1200" b="1" spc="-120" dirty="0">
                <a:latin typeface="Verdana"/>
                <a:cs typeface="Verdana"/>
              </a:rPr>
              <a:t>:</a:t>
            </a:r>
            <a:r>
              <a:rPr lang="es-ES_tradnl" sz="1200" b="1" spc="-120" dirty="0">
                <a:latin typeface="Verdana"/>
                <a:cs typeface="Verdana"/>
              </a:rPr>
              <a:t> </a:t>
            </a:r>
            <a:r>
              <a:rPr lang="es-ES_tradnl" sz="1200" spc="-120" dirty="0">
                <a:latin typeface="Verdana"/>
                <a:cs typeface="Verdana"/>
              </a:rPr>
              <a:t>Cuenta por sí solo hasta el número 10, cuenta los elementos de cada colección pero no logra escribir el número correctamente solo hace garabatos, identifica cual colección tiene mayor cantidad de elementos.</a:t>
            </a:r>
            <a:endParaRPr sz="1200" dirty="0">
              <a:latin typeface="Verdana"/>
              <a:cs typeface="Verdana"/>
            </a:endParaRPr>
          </a:p>
        </p:txBody>
      </p:sp>
      <p:graphicFrame>
        <p:nvGraphicFramePr>
          <p:cNvPr id="14" name="object 8">
            <a:extLst>
              <a:ext uri="{FF2B5EF4-FFF2-40B4-BE49-F238E27FC236}">
                <a16:creationId xmlns:a16="http://schemas.microsoft.com/office/drawing/2014/main" id="{3B60B555-2726-4F0D-A5B8-075B69A90360}"/>
              </a:ext>
            </a:extLst>
          </p:cNvPr>
          <p:cNvGraphicFramePr>
            <a:graphicFrameLocks noGrp="1"/>
          </p:cNvGraphicFramePr>
          <p:nvPr>
            <p:extLst>
              <p:ext uri="{D42A27DB-BD31-4B8C-83A1-F6EECF244321}">
                <p14:modId xmlns:p14="http://schemas.microsoft.com/office/powerpoint/2010/main" val="2973210217"/>
              </p:ext>
            </p:extLst>
          </p:nvPr>
        </p:nvGraphicFramePr>
        <p:xfrm>
          <a:off x="189979" y="5126231"/>
          <a:ext cx="6465570" cy="2759200"/>
        </p:xfrm>
        <a:graphic>
          <a:graphicData uri="http://schemas.openxmlformats.org/drawingml/2006/table">
            <a:tbl>
              <a:tblPr firstRow="1" bandRow="1">
                <a:tableStyleId>{2D5ABB26-0587-4C30-8999-92F81FD0307C}</a:tableStyleId>
              </a:tblPr>
              <a:tblGrid>
                <a:gridCol w="3021330">
                  <a:extLst>
                    <a:ext uri="{9D8B030D-6E8A-4147-A177-3AD203B41FA5}">
                      <a16:colId xmlns:a16="http://schemas.microsoft.com/office/drawing/2014/main" val="20000"/>
                    </a:ext>
                  </a:extLst>
                </a:gridCol>
                <a:gridCol w="3444240">
                  <a:extLst>
                    <a:ext uri="{9D8B030D-6E8A-4147-A177-3AD203B41FA5}">
                      <a16:colId xmlns:a16="http://schemas.microsoft.com/office/drawing/2014/main" val="20001"/>
                    </a:ext>
                  </a:extLst>
                </a:gridCol>
              </a:tblGrid>
              <a:tr h="149987">
                <a:tc gridSpan="2">
                  <a:txBody>
                    <a:bodyPr/>
                    <a:lstStyle/>
                    <a:p>
                      <a:pPr marL="58419">
                        <a:lnSpc>
                          <a:spcPts val="1080"/>
                        </a:lnSpc>
                      </a:pPr>
                      <a:r>
                        <a:rPr sz="1200" b="1" spc="-35" dirty="0">
                          <a:latin typeface="Verdana" panose="020B0604030504040204" pitchFamily="34" charset="0"/>
                          <a:ea typeface="Verdana" panose="020B0604030504040204" pitchFamily="34" charset="0"/>
                          <a:cs typeface="Verdana" panose="020B0604030504040204" pitchFamily="34" charset="0"/>
                        </a:rPr>
                        <a:t>Campo</a:t>
                      </a:r>
                      <a:r>
                        <a:rPr sz="1200" b="1" spc="-70" dirty="0">
                          <a:latin typeface="Verdana" panose="020B0604030504040204" pitchFamily="34" charset="0"/>
                          <a:ea typeface="Verdana" panose="020B0604030504040204" pitchFamily="34" charset="0"/>
                          <a:cs typeface="Verdana" panose="020B0604030504040204" pitchFamily="34" charset="0"/>
                        </a:rPr>
                        <a:t> </a:t>
                      </a:r>
                      <a:r>
                        <a:rPr sz="1200" b="1" spc="-100" dirty="0">
                          <a:latin typeface="Verdana" panose="020B0604030504040204" pitchFamily="34" charset="0"/>
                          <a:ea typeface="Verdana" panose="020B0604030504040204" pitchFamily="34" charset="0"/>
                          <a:cs typeface="Verdana" panose="020B0604030504040204" pitchFamily="34" charset="0"/>
                        </a:rPr>
                        <a:t>formativo/área</a:t>
                      </a:r>
                      <a:r>
                        <a:rPr sz="1200" b="1" spc="-80" dirty="0">
                          <a:latin typeface="Verdana" panose="020B0604030504040204" pitchFamily="34" charset="0"/>
                          <a:ea typeface="Verdana" panose="020B0604030504040204" pitchFamily="34" charset="0"/>
                          <a:cs typeface="Verdana" panose="020B0604030504040204" pitchFamily="34" charset="0"/>
                        </a:rPr>
                        <a:t> </a:t>
                      </a:r>
                      <a:r>
                        <a:rPr sz="1200" b="1" spc="-25" dirty="0">
                          <a:latin typeface="Verdana" panose="020B0604030504040204" pitchFamily="34" charset="0"/>
                          <a:ea typeface="Verdana" panose="020B0604030504040204" pitchFamily="34" charset="0"/>
                          <a:cs typeface="Verdana" panose="020B0604030504040204" pitchFamily="34" charset="0"/>
                        </a:rPr>
                        <a:t>de</a:t>
                      </a:r>
                      <a:r>
                        <a:rPr sz="1200" b="1" spc="-75" dirty="0">
                          <a:latin typeface="Verdana" panose="020B0604030504040204" pitchFamily="34" charset="0"/>
                          <a:ea typeface="Verdana" panose="020B0604030504040204" pitchFamily="34" charset="0"/>
                          <a:cs typeface="Verdana" panose="020B0604030504040204" pitchFamily="34" charset="0"/>
                        </a:rPr>
                        <a:t> </a:t>
                      </a:r>
                      <a:r>
                        <a:rPr sz="1200" b="1" spc="-95" dirty="0" err="1">
                          <a:latin typeface="Verdana" panose="020B0604030504040204" pitchFamily="34" charset="0"/>
                          <a:ea typeface="Verdana" panose="020B0604030504040204" pitchFamily="34" charset="0"/>
                          <a:cs typeface="Verdana" panose="020B0604030504040204" pitchFamily="34" charset="0"/>
                        </a:rPr>
                        <a:t>desarrollo</a:t>
                      </a:r>
                      <a:r>
                        <a:rPr sz="1200" b="1" spc="-95" dirty="0">
                          <a:latin typeface="Verdana" panose="020B0604030504040204" pitchFamily="34" charset="0"/>
                          <a:ea typeface="Verdana" panose="020B0604030504040204" pitchFamily="34" charset="0"/>
                          <a:cs typeface="Verdana" panose="020B0604030504040204" pitchFamily="34" charset="0"/>
                        </a:rPr>
                        <a:t>:</a:t>
                      </a:r>
                      <a:r>
                        <a:rPr lang="es-MX" sz="1200" b="1" spc="-95" dirty="0">
                          <a:latin typeface="Verdana" panose="020B0604030504040204" pitchFamily="34" charset="0"/>
                          <a:ea typeface="Verdana" panose="020B0604030504040204" pitchFamily="34" charset="0"/>
                          <a:cs typeface="Verdana" panose="020B0604030504040204" pitchFamily="34" charset="0"/>
                        </a:rPr>
                        <a:t> </a:t>
                      </a:r>
                      <a:r>
                        <a:rPr lang="es-MX" sz="1200" b="0" spc="-95" dirty="0">
                          <a:latin typeface="Verdana" panose="020B0604030504040204" pitchFamily="34" charset="0"/>
                          <a:ea typeface="Verdana" panose="020B0604030504040204" pitchFamily="34" charset="0"/>
                          <a:cs typeface="Verdana" panose="020B0604030504040204" pitchFamily="34" charset="0"/>
                        </a:rPr>
                        <a:t>Lenguaje y comunicación</a:t>
                      </a:r>
                      <a:endParaRPr sz="1200" dirty="0">
                        <a:latin typeface="Verdana" panose="020B0604030504040204" pitchFamily="34" charset="0"/>
                        <a:ea typeface="Verdana" panose="020B0604030504040204" pitchFamily="34" charset="0"/>
                        <a:cs typeface="Verdana" panose="020B0604030504040204" pitchFamily="34" charset="0"/>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FFD966"/>
                    </a:solidFill>
                  </a:tcPr>
                </a:tc>
                <a:tc hMerge="1">
                  <a:txBody>
                    <a:bodyPr/>
                    <a:lstStyle/>
                    <a:p>
                      <a:endParaRPr/>
                    </a:p>
                  </a:txBody>
                  <a:tcPr marL="0" marR="0" marT="0" marB="0"/>
                </a:tc>
                <a:extLst>
                  <a:ext uri="{0D108BD9-81ED-4DB2-BD59-A6C34878D82A}">
                    <a16:rowId xmlns:a16="http://schemas.microsoft.com/office/drawing/2014/main" val="10000"/>
                  </a:ext>
                </a:extLst>
              </a:tr>
              <a:tr h="313436">
                <a:tc>
                  <a:txBody>
                    <a:bodyPr/>
                    <a:lstStyle/>
                    <a:p>
                      <a:pPr algn="ctr">
                        <a:lnSpc>
                          <a:spcPts val="1170"/>
                        </a:lnSpc>
                      </a:pPr>
                      <a:r>
                        <a:rPr sz="1200" b="1" spc="-85" dirty="0">
                          <a:latin typeface="Verdana" panose="020B0604030504040204" pitchFamily="34" charset="0"/>
                          <a:ea typeface="Verdana" panose="020B0604030504040204" pitchFamily="34" charset="0"/>
                          <a:cs typeface="Verdana" panose="020B0604030504040204" pitchFamily="34" charset="0"/>
                        </a:rPr>
                        <a:t>Organizador</a:t>
                      </a:r>
                      <a:r>
                        <a:rPr sz="1200" b="1" spc="-45" dirty="0">
                          <a:latin typeface="Verdana" panose="020B0604030504040204" pitchFamily="34" charset="0"/>
                          <a:ea typeface="Verdana" panose="020B0604030504040204" pitchFamily="34" charset="0"/>
                          <a:cs typeface="Verdana" panose="020B0604030504040204" pitchFamily="34" charset="0"/>
                        </a:rPr>
                        <a:t> </a:t>
                      </a:r>
                      <a:r>
                        <a:rPr sz="1200" b="1" spc="-90" dirty="0">
                          <a:latin typeface="Verdana" panose="020B0604030504040204" pitchFamily="34" charset="0"/>
                          <a:ea typeface="Verdana" panose="020B0604030504040204" pitchFamily="34" charset="0"/>
                          <a:cs typeface="Verdana" panose="020B0604030504040204" pitchFamily="34" charset="0"/>
                        </a:rPr>
                        <a:t>curricular</a:t>
                      </a:r>
                      <a:r>
                        <a:rPr sz="1200" b="1" spc="-70" dirty="0">
                          <a:latin typeface="Verdana" panose="020B0604030504040204" pitchFamily="34" charset="0"/>
                          <a:ea typeface="Verdana" panose="020B0604030504040204" pitchFamily="34" charset="0"/>
                          <a:cs typeface="Verdana" panose="020B0604030504040204" pitchFamily="34" charset="0"/>
                        </a:rPr>
                        <a:t> </a:t>
                      </a:r>
                      <a:r>
                        <a:rPr sz="1200" b="1" spc="-130" dirty="0">
                          <a:latin typeface="Verdana" panose="020B0604030504040204" pitchFamily="34" charset="0"/>
                          <a:ea typeface="Verdana" panose="020B0604030504040204" pitchFamily="34" charset="0"/>
                          <a:cs typeface="Verdana" panose="020B0604030504040204" pitchFamily="34" charset="0"/>
                        </a:rPr>
                        <a:t>1:</a:t>
                      </a:r>
                      <a:r>
                        <a:rPr lang="es-MX" sz="1200" b="1" spc="-130" dirty="0">
                          <a:latin typeface="Verdana" panose="020B0604030504040204" pitchFamily="34" charset="0"/>
                          <a:ea typeface="Verdana" panose="020B0604030504040204" pitchFamily="34" charset="0"/>
                          <a:cs typeface="Verdana" panose="020B0604030504040204" pitchFamily="34" charset="0"/>
                        </a:rPr>
                        <a:t> </a:t>
                      </a:r>
                      <a:r>
                        <a:rPr lang="es-MX" sz="1200" b="0" spc="-130" dirty="0">
                          <a:latin typeface="Verdana" panose="020B0604030504040204" pitchFamily="34" charset="0"/>
                          <a:ea typeface="Verdana" panose="020B0604030504040204" pitchFamily="34" charset="0"/>
                          <a:cs typeface="Verdana" panose="020B0604030504040204" pitchFamily="34" charset="0"/>
                        </a:rPr>
                        <a:t>Participación social</a:t>
                      </a:r>
                      <a:endParaRPr sz="1200" dirty="0">
                        <a:latin typeface="Verdana" panose="020B0604030504040204" pitchFamily="34" charset="0"/>
                        <a:ea typeface="Verdana" panose="020B0604030504040204" pitchFamily="34" charset="0"/>
                        <a:cs typeface="Verdana" panose="020B0604030504040204" pitchFamily="34" charset="0"/>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691515">
                        <a:lnSpc>
                          <a:spcPts val="1170"/>
                        </a:lnSpc>
                      </a:pPr>
                      <a:r>
                        <a:rPr sz="1200" b="1" spc="-10" dirty="0">
                          <a:latin typeface="Verdana" panose="020B0604030504040204" pitchFamily="34" charset="0"/>
                          <a:ea typeface="Verdana" panose="020B0604030504040204" pitchFamily="34" charset="0"/>
                          <a:cs typeface="Verdana" panose="020B0604030504040204" pitchFamily="34" charset="0"/>
                        </a:rPr>
                        <a:t>O</a:t>
                      </a:r>
                      <a:r>
                        <a:rPr sz="1200" b="1" spc="-15" dirty="0">
                          <a:latin typeface="Verdana" panose="020B0604030504040204" pitchFamily="34" charset="0"/>
                          <a:ea typeface="Verdana" panose="020B0604030504040204" pitchFamily="34" charset="0"/>
                          <a:cs typeface="Verdana" panose="020B0604030504040204" pitchFamily="34" charset="0"/>
                        </a:rPr>
                        <a:t>r</a:t>
                      </a:r>
                      <a:r>
                        <a:rPr sz="1200" b="1" dirty="0">
                          <a:latin typeface="Verdana" panose="020B0604030504040204" pitchFamily="34" charset="0"/>
                          <a:ea typeface="Verdana" panose="020B0604030504040204" pitchFamily="34" charset="0"/>
                          <a:cs typeface="Verdana" panose="020B0604030504040204" pitchFamily="34" charset="0"/>
                        </a:rPr>
                        <a:t>g</a:t>
                      </a:r>
                      <a:r>
                        <a:rPr sz="1200" b="1" spc="-20" dirty="0">
                          <a:latin typeface="Verdana" panose="020B0604030504040204" pitchFamily="34" charset="0"/>
                          <a:ea typeface="Verdana" panose="020B0604030504040204" pitchFamily="34" charset="0"/>
                          <a:cs typeface="Verdana" panose="020B0604030504040204" pitchFamily="34" charset="0"/>
                        </a:rPr>
                        <a:t>a</a:t>
                      </a:r>
                      <a:r>
                        <a:rPr sz="1200" b="1" spc="-10" dirty="0">
                          <a:latin typeface="Verdana" panose="020B0604030504040204" pitchFamily="34" charset="0"/>
                          <a:ea typeface="Verdana" panose="020B0604030504040204" pitchFamily="34" charset="0"/>
                          <a:cs typeface="Verdana" panose="020B0604030504040204" pitchFamily="34" charset="0"/>
                        </a:rPr>
                        <a:t>n</a:t>
                      </a:r>
                      <a:r>
                        <a:rPr sz="1200" b="1" dirty="0">
                          <a:latin typeface="Verdana" panose="020B0604030504040204" pitchFamily="34" charset="0"/>
                          <a:ea typeface="Verdana" panose="020B0604030504040204" pitchFamily="34" charset="0"/>
                          <a:cs typeface="Verdana" panose="020B0604030504040204" pitchFamily="34" charset="0"/>
                        </a:rPr>
                        <a:t>i</a:t>
                      </a:r>
                      <a:r>
                        <a:rPr sz="1200" b="1" spc="-15" dirty="0">
                          <a:latin typeface="Verdana" panose="020B0604030504040204" pitchFamily="34" charset="0"/>
                          <a:ea typeface="Verdana" panose="020B0604030504040204" pitchFamily="34" charset="0"/>
                          <a:cs typeface="Verdana" panose="020B0604030504040204" pitchFamily="34" charset="0"/>
                        </a:rPr>
                        <a:t>z</a:t>
                      </a:r>
                      <a:r>
                        <a:rPr sz="1200" b="1" spc="-20" dirty="0">
                          <a:latin typeface="Verdana" panose="020B0604030504040204" pitchFamily="34" charset="0"/>
                          <a:ea typeface="Verdana" panose="020B0604030504040204" pitchFamily="34" charset="0"/>
                          <a:cs typeface="Verdana" panose="020B0604030504040204" pitchFamily="34" charset="0"/>
                        </a:rPr>
                        <a:t>a</a:t>
                      </a:r>
                      <a:r>
                        <a:rPr sz="1200" b="1" dirty="0">
                          <a:latin typeface="Verdana" panose="020B0604030504040204" pitchFamily="34" charset="0"/>
                          <a:ea typeface="Verdana" panose="020B0604030504040204" pitchFamily="34" charset="0"/>
                          <a:cs typeface="Verdana" panose="020B0604030504040204" pitchFamily="34" charset="0"/>
                        </a:rPr>
                        <a:t>d</a:t>
                      </a:r>
                      <a:r>
                        <a:rPr sz="1200" b="1" spc="-5" dirty="0">
                          <a:latin typeface="Verdana" panose="020B0604030504040204" pitchFamily="34" charset="0"/>
                          <a:ea typeface="Verdana" panose="020B0604030504040204" pitchFamily="34" charset="0"/>
                          <a:cs typeface="Verdana" panose="020B0604030504040204" pitchFamily="34" charset="0"/>
                        </a:rPr>
                        <a:t>o</a:t>
                      </a:r>
                      <a:r>
                        <a:rPr sz="1200" b="1" dirty="0">
                          <a:latin typeface="Verdana" panose="020B0604030504040204" pitchFamily="34" charset="0"/>
                          <a:ea typeface="Verdana" panose="020B0604030504040204" pitchFamily="34" charset="0"/>
                          <a:cs typeface="Verdana" panose="020B0604030504040204" pitchFamily="34" charset="0"/>
                        </a:rPr>
                        <a:t>r</a:t>
                      </a:r>
                      <a:r>
                        <a:rPr sz="1200" b="1" spc="-45" dirty="0">
                          <a:latin typeface="Verdana" panose="020B0604030504040204" pitchFamily="34" charset="0"/>
                          <a:ea typeface="Verdana" panose="020B0604030504040204" pitchFamily="34" charset="0"/>
                          <a:cs typeface="Verdana" panose="020B0604030504040204" pitchFamily="34" charset="0"/>
                        </a:rPr>
                        <a:t> </a:t>
                      </a:r>
                      <a:r>
                        <a:rPr sz="1200" b="1" spc="-5" dirty="0">
                          <a:latin typeface="Verdana" panose="020B0604030504040204" pitchFamily="34" charset="0"/>
                          <a:ea typeface="Verdana" panose="020B0604030504040204" pitchFamily="34" charset="0"/>
                          <a:cs typeface="Verdana" panose="020B0604030504040204" pitchFamily="34" charset="0"/>
                        </a:rPr>
                        <a:t>c</a:t>
                      </a:r>
                      <a:r>
                        <a:rPr sz="1200" b="1" spc="-10" dirty="0">
                          <a:latin typeface="Verdana" panose="020B0604030504040204" pitchFamily="34" charset="0"/>
                          <a:ea typeface="Verdana" panose="020B0604030504040204" pitchFamily="34" charset="0"/>
                          <a:cs typeface="Verdana" panose="020B0604030504040204" pitchFamily="34" charset="0"/>
                        </a:rPr>
                        <a:t>u</a:t>
                      </a:r>
                      <a:r>
                        <a:rPr sz="1200" b="1" spc="-15" dirty="0">
                          <a:latin typeface="Verdana" panose="020B0604030504040204" pitchFamily="34" charset="0"/>
                          <a:ea typeface="Verdana" panose="020B0604030504040204" pitchFamily="34" charset="0"/>
                          <a:cs typeface="Verdana" panose="020B0604030504040204" pitchFamily="34" charset="0"/>
                        </a:rPr>
                        <a:t>rr</a:t>
                      </a:r>
                      <a:r>
                        <a:rPr sz="1200" b="1" dirty="0">
                          <a:latin typeface="Verdana" panose="020B0604030504040204" pitchFamily="34" charset="0"/>
                          <a:ea typeface="Verdana" panose="020B0604030504040204" pitchFamily="34" charset="0"/>
                          <a:cs typeface="Verdana" panose="020B0604030504040204" pitchFamily="34" charset="0"/>
                        </a:rPr>
                        <a:t>ic</a:t>
                      </a:r>
                      <a:r>
                        <a:rPr sz="1200" b="1" spc="-10" dirty="0">
                          <a:latin typeface="Verdana" panose="020B0604030504040204" pitchFamily="34" charset="0"/>
                          <a:ea typeface="Verdana" panose="020B0604030504040204" pitchFamily="34" charset="0"/>
                          <a:cs typeface="Verdana" panose="020B0604030504040204" pitchFamily="34" charset="0"/>
                        </a:rPr>
                        <a:t>u</a:t>
                      </a:r>
                      <a:r>
                        <a:rPr sz="1200" b="1" dirty="0">
                          <a:latin typeface="Verdana" panose="020B0604030504040204" pitchFamily="34" charset="0"/>
                          <a:ea typeface="Verdana" panose="020B0604030504040204" pitchFamily="34" charset="0"/>
                          <a:cs typeface="Verdana" panose="020B0604030504040204" pitchFamily="34" charset="0"/>
                        </a:rPr>
                        <a:t>l</a:t>
                      </a:r>
                      <a:r>
                        <a:rPr sz="1200" b="1" spc="-25" dirty="0">
                          <a:latin typeface="Verdana" panose="020B0604030504040204" pitchFamily="34" charset="0"/>
                          <a:ea typeface="Verdana" panose="020B0604030504040204" pitchFamily="34" charset="0"/>
                          <a:cs typeface="Verdana" panose="020B0604030504040204" pitchFamily="34" charset="0"/>
                        </a:rPr>
                        <a:t>a</a:t>
                      </a:r>
                      <a:r>
                        <a:rPr sz="1200" b="1" dirty="0">
                          <a:latin typeface="Verdana" panose="020B0604030504040204" pitchFamily="34" charset="0"/>
                          <a:ea typeface="Verdana" panose="020B0604030504040204" pitchFamily="34" charset="0"/>
                          <a:cs typeface="Verdana" panose="020B0604030504040204" pitchFamily="34" charset="0"/>
                        </a:rPr>
                        <a:t>r</a:t>
                      </a:r>
                      <a:r>
                        <a:rPr sz="1200" b="1" spc="-70" dirty="0">
                          <a:latin typeface="Verdana" panose="020B0604030504040204" pitchFamily="34" charset="0"/>
                          <a:ea typeface="Verdana" panose="020B0604030504040204" pitchFamily="34" charset="0"/>
                          <a:cs typeface="Verdana" panose="020B0604030504040204" pitchFamily="34" charset="0"/>
                        </a:rPr>
                        <a:t> </a:t>
                      </a:r>
                      <a:r>
                        <a:rPr sz="1200" b="1" spc="5" dirty="0">
                          <a:latin typeface="Verdana" panose="020B0604030504040204" pitchFamily="34" charset="0"/>
                          <a:ea typeface="Verdana" panose="020B0604030504040204" pitchFamily="34" charset="0"/>
                          <a:cs typeface="Verdana" panose="020B0604030504040204" pitchFamily="34" charset="0"/>
                        </a:rPr>
                        <a:t>2</a:t>
                      </a:r>
                      <a:r>
                        <a:rPr sz="1200" b="1" dirty="0">
                          <a:latin typeface="Verdana" panose="020B0604030504040204" pitchFamily="34" charset="0"/>
                          <a:ea typeface="Verdana" panose="020B0604030504040204" pitchFamily="34" charset="0"/>
                          <a:cs typeface="Verdana" panose="020B0604030504040204" pitchFamily="34" charset="0"/>
                        </a:rPr>
                        <a:t>:</a:t>
                      </a:r>
                      <a:r>
                        <a:rPr lang="es-MX" sz="1200" b="1" dirty="0">
                          <a:latin typeface="Verdana" panose="020B0604030504040204" pitchFamily="34" charset="0"/>
                          <a:ea typeface="Verdana" panose="020B0604030504040204" pitchFamily="34" charset="0"/>
                          <a:cs typeface="Verdana" panose="020B0604030504040204" pitchFamily="34" charset="0"/>
                        </a:rPr>
                        <a:t> </a:t>
                      </a:r>
                      <a:r>
                        <a:rPr lang="es-MX" sz="1200" b="0" dirty="0">
                          <a:latin typeface="Verdana" panose="020B0604030504040204" pitchFamily="34" charset="0"/>
                          <a:ea typeface="Verdana" panose="020B0604030504040204" pitchFamily="34" charset="0"/>
                          <a:cs typeface="Verdana" panose="020B0604030504040204" pitchFamily="34" charset="0"/>
                        </a:rPr>
                        <a:t>Uso de documentos que regulan la convivencia.</a:t>
                      </a:r>
                      <a:endParaRPr sz="1200" dirty="0">
                        <a:latin typeface="Verdana" panose="020B0604030504040204" pitchFamily="34" charset="0"/>
                        <a:ea typeface="Verdana" panose="020B0604030504040204" pitchFamily="34" charset="0"/>
                        <a:cs typeface="Verdana" panose="020B0604030504040204" pitchFamily="34" charset="0"/>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1"/>
                  </a:ext>
                </a:extLst>
              </a:tr>
              <a:tr h="476503">
                <a:tc gridSpan="2">
                  <a:txBody>
                    <a:bodyPr/>
                    <a:lstStyle/>
                    <a:p>
                      <a:pPr marL="58419">
                        <a:lnSpc>
                          <a:spcPts val="1170"/>
                        </a:lnSpc>
                      </a:pPr>
                      <a:r>
                        <a:rPr sz="1200" b="1" spc="-80" dirty="0">
                          <a:latin typeface="Verdana" panose="020B0604030504040204" pitchFamily="34" charset="0"/>
                          <a:ea typeface="Verdana" panose="020B0604030504040204" pitchFamily="34" charset="0"/>
                          <a:cs typeface="Verdana" panose="020B0604030504040204" pitchFamily="34" charset="0"/>
                        </a:rPr>
                        <a:t>Aprendizaje</a:t>
                      </a:r>
                      <a:r>
                        <a:rPr sz="1200" b="1" spc="55" dirty="0">
                          <a:latin typeface="Verdana" panose="020B0604030504040204" pitchFamily="34" charset="0"/>
                          <a:ea typeface="Verdana" panose="020B0604030504040204" pitchFamily="34" charset="0"/>
                          <a:cs typeface="Verdana" panose="020B0604030504040204" pitchFamily="34" charset="0"/>
                        </a:rPr>
                        <a:t> </a:t>
                      </a:r>
                      <a:r>
                        <a:rPr sz="1200" b="1" spc="-70" dirty="0" err="1">
                          <a:latin typeface="Verdana" panose="020B0604030504040204" pitchFamily="34" charset="0"/>
                          <a:ea typeface="Verdana" panose="020B0604030504040204" pitchFamily="34" charset="0"/>
                          <a:cs typeface="Verdana" panose="020B0604030504040204" pitchFamily="34" charset="0"/>
                        </a:rPr>
                        <a:t>esperado</a:t>
                      </a:r>
                      <a:r>
                        <a:rPr sz="1200" b="1" spc="-70" dirty="0">
                          <a:latin typeface="Verdana" panose="020B0604030504040204" pitchFamily="34" charset="0"/>
                          <a:ea typeface="Verdana" panose="020B0604030504040204" pitchFamily="34" charset="0"/>
                          <a:cs typeface="Verdana" panose="020B0604030504040204" pitchFamily="34" charset="0"/>
                        </a:rPr>
                        <a:t>:</a:t>
                      </a:r>
                      <a:r>
                        <a:rPr lang="es-MX" sz="1200" b="1" spc="-70" dirty="0">
                          <a:latin typeface="Verdana" panose="020B0604030504040204" pitchFamily="34" charset="0"/>
                          <a:ea typeface="Verdana" panose="020B0604030504040204" pitchFamily="34" charset="0"/>
                          <a:cs typeface="Verdana" panose="020B0604030504040204" pitchFamily="34" charset="0"/>
                        </a:rPr>
                        <a:t> </a:t>
                      </a:r>
                      <a:r>
                        <a:rPr lang="es-MX" sz="1200" dirty="0">
                          <a:solidFill>
                            <a:schemeClr val="tx1"/>
                          </a:solidFill>
                          <a:effectLst/>
                          <a:latin typeface="Verdana" panose="020B0604030504040204" pitchFamily="34" charset="0"/>
                          <a:ea typeface="Verdana" panose="020B0604030504040204" pitchFamily="34" charset="0"/>
                          <a:cs typeface="Verdana" panose="020B0604030504040204" pitchFamily="34" charset="0"/>
                        </a:rPr>
                        <a:t>Escribe su nombre con diversos propósitos e identifica el de algunos compañeros.</a:t>
                      </a:r>
                      <a:endParaRPr sz="1200" dirty="0">
                        <a:latin typeface="Verdana" panose="020B0604030504040204" pitchFamily="34" charset="0"/>
                        <a:ea typeface="Verdana" panose="020B0604030504040204" pitchFamily="34" charset="0"/>
                        <a:cs typeface="Verdana" panose="020B0604030504040204" pitchFamily="34" charset="0"/>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hMerge="1">
                  <a:txBody>
                    <a:bodyPr/>
                    <a:lstStyle/>
                    <a:p>
                      <a:endParaRPr/>
                    </a:p>
                  </a:txBody>
                  <a:tcPr marL="0" marR="0" marT="0" marB="0"/>
                </a:tc>
                <a:extLst>
                  <a:ext uri="{0D108BD9-81ED-4DB2-BD59-A6C34878D82A}">
                    <a16:rowId xmlns:a16="http://schemas.microsoft.com/office/drawing/2014/main" val="10002"/>
                  </a:ext>
                </a:extLst>
              </a:tr>
              <a:tr h="56134">
                <a:tc gridSpan="2">
                  <a:txBody>
                    <a:bodyPr/>
                    <a:lstStyle/>
                    <a:p>
                      <a:pPr>
                        <a:lnSpc>
                          <a:spcPct val="100000"/>
                        </a:lnSpc>
                      </a:pPr>
                      <a:endParaRPr sz="1200" dirty="0">
                        <a:latin typeface="Verdana" panose="020B0604030504040204" pitchFamily="34" charset="0"/>
                        <a:ea typeface="Verdana" panose="020B0604030504040204" pitchFamily="34" charset="0"/>
                        <a:cs typeface="Verdana" panose="020B0604030504040204" pitchFamily="34" charset="0"/>
                      </a:endParaRPr>
                    </a:p>
                  </a:txBody>
                  <a:tcPr marL="0" marR="0" marT="0" marB="0">
                    <a:lnT w="12700">
                      <a:solidFill>
                        <a:srgbClr val="000000"/>
                      </a:solidFill>
                      <a:prstDash val="solid"/>
                    </a:lnT>
                    <a:lnB w="12700">
                      <a:solidFill>
                        <a:srgbClr val="000000"/>
                      </a:solidFill>
                      <a:prstDash val="solid"/>
                    </a:lnB>
                    <a:solidFill>
                      <a:schemeClr val="bg1"/>
                    </a:solidFill>
                  </a:tcPr>
                </a:tc>
                <a:tc hMerge="1">
                  <a:txBody>
                    <a:bodyPr/>
                    <a:lstStyle/>
                    <a:p>
                      <a:endParaRPr/>
                    </a:p>
                  </a:txBody>
                  <a:tcPr marL="0" marR="0" marT="0" marB="0"/>
                </a:tc>
                <a:extLst>
                  <a:ext uri="{0D108BD9-81ED-4DB2-BD59-A6C34878D82A}">
                    <a16:rowId xmlns:a16="http://schemas.microsoft.com/office/drawing/2014/main" val="10003"/>
                  </a:ext>
                </a:extLst>
              </a:tr>
              <a:tr h="242697">
                <a:tc gridSpan="2">
                  <a:txBody>
                    <a:bodyPr/>
                    <a:lstStyle/>
                    <a:p>
                      <a:pPr marL="59055">
                        <a:lnSpc>
                          <a:spcPct val="100000"/>
                        </a:lnSpc>
                        <a:spcBef>
                          <a:spcPts val="359"/>
                        </a:spcBef>
                      </a:pPr>
                      <a:r>
                        <a:rPr sz="1200" b="1" spc="-90" dirty="0">
                          <a:latin typeface="Verdana" panose="020B0604030504040204" pitchFamily="34" charset="0"/>
                          <a:ea typeface="Verdana" panose="020B0604030504040204" pitchFamily="34" charset="0"/>
                          <a:cs typeface="Verdana" panose="020B0604030504040204" pitchFamily="34" charset="0"/>
                        </a:rPr>
                        <a:t>Indicadores: </a:t>
                      </a:r>
                      <a:r>
                        <a:rPr sz="1200" b="1" spc="-114" dirty="0">
                          <a:latin typeface="Verdana" panose="020B0604030504040204" pitchFamily="34" charset="0"/>
                          <a:ea typeface="Verdana" panose="020B0604030504040204" pitchFamily="34" charset="0"/>
                          <a:cs typeface="Verdana" panose="020B0604030504040204" pitchFamily="34" charset="0"/>
                        </a:rPr>
                        <a:t>(se</a:t>
                      </a:r>
                      <a:r>
                        <a:rPr sz="1200" b="1" spc="-90" dirty="0">
                          <a:latin typeface="Verdana" panose="020B0604030504040204" pitchFamily="34" charset="0"/>
                          <a:ea typeface="Verdana" panose="020B0604030504040204" pitchFamily="34" charset="0"/>
                          <a:cs typeface="Verdana" panose="020B0604030504040204" pitchFamily="34" charset="0"/>
                        </a:rPr>
                        <a:t> </a:t>
                      </a:r>
                      <a:r>
                        <a:rPr sz="1200" b="1" spc="-65" dirty="0">
                          <a:latin typeface="Verdana" panose="020B0604030504040204" pitchFamily="34" charset="0"/>
                          <a:ea typeface="Verdana" panose="020B0604030504040204" pitchFamily="34" charset="0"/>
                          <a:cs typeface="Verdana" panose="020B0604030504040204" pitchFamily="34" charset="0"/>
                        </a:rPr>
                        <a:t>redactan</a:t>
                      </a:r>
                      <a:r>
                        <a:rPr sz="1200" b="1" spc="-50" dirty="0">
                          <a:latin typeface="Verdana" panose="020B0604030504040204" pitchFamily="34" charset="0"/>
                          <a:ea typeface="Verdana" panose="020B0604030504040204" pitchFamily="34" charset="0"/>
                          <a:cs typeface="Verdana" panose="020B0604030504040204" pitchFamily="34" charset="0"/>
                        </a:rPr>
                        <a:t> </a:t>
                      </a:r>
                      <a:r>
                        <a:rPr sz="1200" b="1" spc="-65" dirty="0">
                          <a:latin typeface="Verdana" panose="020B0604030504040204" pitchFamily="34" charset="0"/>
                          <a:ea typeface="Verdana" panose="020B0604030504040204" pitchFamily="34" charset="0"/>
                          <a:cs typeface="Verdana" panose="020B0604030504040204" pitchFamily="34" charset="0"/>
                        </a:rPr>
                        <a:t>en</a:t>
                      </a:r>
                      <a:r>
                        <a:rPr sz="1200" b="1" spc="-75" dirty="0">
                          <a:latin typeface="Verdana" panose="020B0604030504040204" pitchFamily="34" charset="0"/>
                          <a:ea typeface="Verdana" panose="020B0604030504040204" pitchFamily="34" charset="0"/>
                          <a:cs typeface="Verdana" panose="020B0604030504040204" pitchFamily="34" charset="0"/>
                        </a:rPr>
                        <a:t> </a:t>
                      </a:r>
                      <a:r>
                        <a:rPr sz="1200" b="1" spc="-60" dirty="0">
                          <a:latin typeface="Verdana" panose="020B0604030504040204" pitchFamily="34" charset="0"/>
                          <a:ea typeface="Verdana" panose="020B0604030504040204" pitchFamily="34" charset="0"/>
                          <a:cs typeface="Verdana" panose="020B0604030504040204" pitchFamily="34" charset="0"/>
                        </a:rPr>
                        <a:t>base </a:t>
                      </a:r>
                      <a:r>
                        <a:rPr sz="1200" b="1" spc="-65" dirty="0">
                          <a:latin typeface="Verdana" panose="020B0604030504040204" pitchFamily="34" charset="0"/>
                          <a:ea typeface="Verdana" panose="020B0604030504040204" pitchFamily="34" charset="0"/>
                          <a:cs typeface="Verdana" panose="020B0604030504040204" pitchFamily="34" charset="0"/>
                        </a:rPr>
                        <a:t>al</a:t>
                      </a:r>
                      <a:r>
                        <a:rPr sz="1200" b="1" spc="-50" dirty="0">
                          <a:latin typeface="Verdana" panose="020B0604030504040204" pitchFamily="34" charset="0"/>
                          <a:ea typeface="Verdana" panose="020B0604030504040204" pitchFamily="34" charset="0"/>
                          <a:cs typeface="Verdana" panose="020B0604030504040204" pitchFamily="34" charset="0"/>
                        </a:rPr>
                        <a:t> </a:t>
                      </a:r>
                      <a:r>
                        <a:rPr sz="1200" b="1" spc="-80" dirty="0">
                          <a:latin typeface="Verdana" panose="020B0604030504040204" pitchFamily="34" charset="0"/>
                          <a:ea typeface="Verdana" panose="020B0604030504040204" pitchFamily="34" charset="0"/>
                          <a:cs typeface="Verdana" panose="020B0604030504040204" pitchFamily="34" charset="0"/>
                        </a:rPr>
                        <a:t>aprendizaje</a:t>
                      </a:r>
                      <a:r>
                        <a:rPr sz="1200" b="1" spc="-35" dirty="0">
                          <a:latin typeface="Verdana" panose="020B0604030504040204" pitchFamily="34" charset="0"/>
                          <a:ea typeface="Verdana" panose="020B0604030504040204" pitchFamily="34" charset="0"/>
                          <a:cs typeface="Verdana" panose="020B0604030504040204" pitchFamily="34" charset="0"/>
                        </a:rPr>
                        <a:t> </a:t>
                      </a:r>
                      <a:r>
                        <a:rPr sz="1200" b="1" spc="-80" dirty="0">
                          <a:latin typeface="Verdana" panose="020B0604030504040204" pitchFamily="34" charset="0"/>
                          <a:ea typeface="Verdana" panose="020B0604030504040204" pitchFamily="34" charset="0"/>
                          <a:cs typeface="Verdana" panose="020B0604030504040204" pitchFamily="34" charset="0"/>
                        </a:rPr>
                        <a:t>esperado)</a:t>
                      </a:r>
                      <a:endParaRPr sz="1200" dirty="0">
                        <a:latin typeface="Verdana" panose="020B0604030504040204" pitchFamily="34" charset="0"/>
                        <a:ea typeface="Verdana" panose="020B0604030504040204" pitchFamily="34" charset="0"/>
                        <a:cs typeface="Verdana" panose="020B0604030504040204" pitchFamily="34" charset="0"/>
                      </a:endParaRPr>
                    </a:p>
                  </a:txBody>
                  <a:tcPr marL="0" marR="0" marT="45719"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DEEBF7"/>
                    </a:solidFill>
                  </a:tcPr>
                </a:tc>
                <a:tc hMerge="1">
                  <a:txBody>
                    <a:bodyPr/>
                    <a:lstStyle/>
                    <a:p>
                      <a:endParaRPr/>
                    </a:p>
                  </a:txBody>
                  <a:tcPr marL="0" marR="0" marT="0" marB="0"/>
                </a:tc>
                <a:extLst>
                  <a:ext uri="{0D108BD9-81ED-4DB2-BD59-A6C34878D82A}">
                    <a16:rowId xmlns:a16="http://schemas.microsoft.com/office/drawing/2014/main" val="10004"/>
                  </a:ext>
                </a:extLst>
              </a:tr>
              <a:tr h="335533">
                <a:tc gridSpan="2">
                  <a:txBody>
                    <a:bodyPr/>
                    <a:lstStyle/>
                    <a:p>
                      <a:pPr lvl="0"/>
                      <a:r>
                        <a:rPr lang="es-MX" sz="1200" dirty="0">
                          <a:solidFill>
                            <a:schemeClr val="tx1"/>
                          </a:solidFill>
                          <a:effectLst/>
                          <a:latin typeface="Verdana" panose="020B0604030504040204" pitchFamily="34" charset="0"/>
                          <a:ea typeface="Verdana" panose="020B0604030504040204" pitchFamily="34" charset="0"/>
                          <a:cs typeface="Verdana" panose="020B0604030504040204" pitchFamily="34" charset="0"/>
                        </a:rPr>
                        <a:t>Identifica la primer letra de su nombre. </a:t>
                      </a:r>
                    </a:p>
                  </a:txBody>
                  <a:tcPr marL="0" marR="0" marT="2222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hMerge="1">
                  <a:txBody>
                    <a:bodyPr/>
                    <a:lstStyle/>
                    <a:p>
                      <a:endParaRPr/>
                    </a:p>
                  </a:txBody>
                  <a:tcPr marL="0" marR="0" marT="0" marB="0"/>
                </a:tc>
                <a:extLst>
                  <a:ext uri="{0D108BD9-81ED-4DB2-BD59-A6C34878D82A}">
                    <a16:rowId xmlns:a16="http://schemas.microsoft.com/office/drawing/2014/main" val="10005"/>
                  </a:ext>
                </a:extLst>
              </a:tr>
              <a:tr h="304800">
                <a:tc gridSpan="2">
                  <a:txBody>
                    <a:bodyPr/>
                    <a:lstStyle/>
                    <a:p>
                      <a:pPr lvl="0"/>
                      <a:r>
                        <a:rPr lang="es-ES_tradnl" sz="1200" dirty="0">
                          <a:solidFill>
                            <a:schemeClr val="tx1"/>
                          </a:solidFill>
                          <a:effectLst/>
                          <a:latin typeface="Verdana" panose="020B0604030504040204" pitchFamily="34" charset="0"/>
                          <a:ea typeface="Verdana" panose="020B0604030504040204" pitchFamily="34" charset="0"/>
                          <a:cs typeface="Verdana" panose="020B0604030504040204" pitchFamily="34" charset="0"/>
                        </a:rPr>
                        <a:t>Escribe correctamente cada letra de su nombre.</a:t>
                      </a:r>
                      <a:endParaRPr lang="es-MX" sz="1200" dirty="0">
                        <a:solidFill>
                          <a:schemeClr val="tx1"/>
                        </a:solidFill>
                        <a:effectLst/>
                        <a:latin typeface="Verdana" panose="020B0604030504040204" pitchFamily="34" charset="0"/>
                        <a:ea typeface="Verdana" panose="020B0604030504040204" pitchFamily="34" charset="0"/>
                        <a:cs typeface="Verdana" panose="020B0604030504040204" pitchFamily="34" charset="0"/>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hMerge="1">
                  <a:txBody>
                    <a:bodyPr/>
                    <a:lstStyle/>
                    <a:p>
                      <a:endParaRPr/>
                    </a:p>
                  </a:txBody>
                  <a:tcPr marL="0" marR="0" marT="0" marB="0"/>
                </a:tc>
                <a:extLst>
                  <a:ext uri="{0D108BD9-81ED-4DB2-BD59-A6C34878D82A}">
                    <a16:rowId xmlns:a16="http://schemas.microsoft.com/office/drawing/2014/main" val="10006"/>
                  </a:ext>
                </a:extLst>
              </a:tr>
              <a:tr h="304800">
                <a:tc gridSpan="2">
                  <a:txBody>
                    <a:bodyPr/>
                    <a:lstStyle/>
                    <a:p>
                      <a:pPr lvl="0"/>
                      <a:r>
                        <a:rPr lang="es-MX" sz="1200" dirty="0">
                          <a:solidFill>
                            <a:schemeClr val="tx1"/>
                          </a:solidFill>
                          <a:effectLst/>
                          <a:latin typeface="Verdana" panose="020B0604030504040204" pitchFamily="34" charset="0"/>
                          <a:ea typeface="Verdana" panose="020B0604030504040204" pitchFamily="34" charset="0"/>
                          <a:cs typeface="Verdana" panose="020B0604030504040204" pitchFamily="34" charset="0"/>
                        </a:rPr>
                        <a:t>Identifica que letras componen su nombre.</a:t>
                      </a: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cap="flat" cmpd="sng" algn="ctr">
                      <a:solidFill>
                        <a:srgbClr val="000000"/>
                      </a:solidFill>
                      <a:prstDash val="solid"/>
                      <a:round/>
                      <a:headEnd type="none" w="med" len="med"/>
                      <a:tailEnd type="none" w="med" len="med"/>
                    </a:lnB>
                  </a:tcPr>
                </a:tc>
                <a:tc hMerge="1">
                  <a:txBody>
                    <a:bodyPr/>
                    <a:lstStyle/>
                    <a:p>
                      <a:endParaRPr/>
                    </a:p>
                  </a:txBody>
                  <a:tcPr marL="0" marR="0" marT="0" marB="0"/>
                </a:tc>
                <a:extLst>
                  <a:ext uri="{0D108BD9-81ED-4DB2-BD59-A6C34878D82A}">
                    <a16:rowId xmlns:a16="http://schemas.microsoft.com/office/drawing/2014/main" val="10007"/>
                  </a:ext>
                </a:extLst>
              </a:tr>
              <a:tr h="304800">
                <a:tc gridSpan="2">
                  <a:txBody>
                    <a:bodyPr/>
                    <a:lstStyle/>
                    <a:p>
                      <a:pPr lvl="0"/>
                      <a:r>
                        <a:rPr lang="es-MX" sz="1200" dirty="0">
                          <a:solidFill>
                            <a:schemeClr val="tx1"/>
                          </a:solidFill>
                          <a:effectLst/>
                          <a:latin typeface="Verdana" panose="020B0604030504040204" pitchFamily="34" charset="0"/>
                          <a:ea typeface="Verdana" panose="020B0604030504040204" pitchFamily="34" charset="0"/>
                          <a:cs typeface="Verdana" panose="020B0604030504040204" pitchFamily="34" charset="0"/>
                        </a:rPr>
                        <a:t>Relaciona el sonido con la figura de la letra. </a:t>
                      </a: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hMerge="1">
                  <a:txBody>
                    <a:bodyPr/>
                    <a:lstStyle/>
                    <a:p>
                      <a:endParaRPr lang="es-MX"/>
                    </a:p>
                  </a:txBody>
                  <a:tcPr/>
                </a:tc>
                <a:extLst>
                  <a:ext uri="{0D108BD9-81ED-4DB2-BD59-A6C34878D82A}">
                    <a16:rowId xmlns:a16="http://schemas.microsoft.com/office/drawing/2014/main" val="2892156038"/>
                  </a:ext>
                </a:extLst>
              </a:tr>
            </a:tbl>
          </a:graphicData>
        </a:graphic>
      </p:graphicFrame>
      <p:sp>
        <p:nvSpPr>
          <p:cNvPr id="15" name="object 9">
            <a:extLst>
              <a:ext uri="{FF2B5EF4-FFF2-40B4-BE49-F238E27FC236}">
                <a16:creationId xmlns:a16="http://schemas.microsoft.com/office/drawing/2014/main" id="{0B0BD4CA-6A05-4B74-BB34-B2EACF3FA3E9}"/>
              </a:ext>
            </a:extLst>
          </p:cNvPr>
          <p:cNvSpPr txBox="1"/>
          <p:nvPr/>
        </p:nvSpPr>
        <p:spPr>
          <a:xfrm>
            <a:off x="189979" y="8008640"/>
            <a:ext cx="6465570" cy="369332"/>
          </a:xfrm>
          <a:prstGeom prst="rect">
            <a:avLst/>
          </a:prstGeom>
          <a:ln w="12700">
            <a:solidFill>
              <a:srgbClr val="000000"/>
            </a:solidFill>
          </a:ln>
        </p:spPr>
        <p:txBody>
          <a:bodyPr vert="horz" wrap="square" lIns="0" tIns="0" rIns="0" bIns="0" rtlCol="0">
            <a:spAutoFit/>
          </a:bodyPr>
          <a:lstStyle/>
          <a:p>
            <a:pPr marL="59055"/>
            <a:r>
              <a:rPr sz="1200" b="1" spc="-140" dirty="0">
                <a:latin typeface="Verdana"/>
                <a:cs typeface="Verdana"/>
              </a:rPr>
              <a:t>D</a:t>
            </a:r>
            <a:r>
              <a:rPr sz="1200" b="1" spc="-95" dirty="0">
                <a:latin typeface="Verdana"/>
                <a:cs typeface="Verdana"/>
              </a:rPr>
              <a:t>e</a:t>
            </a:r>
            <a:r>
              <a:rPr sz="1200" b="1" spc="-90" dirty="0">
                <a:latin typeface="Verdana"/>
                <a:cs typeface="Verdana"/>
              </a:rPr>
              <a:t>s</a:t>
            </a:r>
            <a:r>
              <a:rPr sz="1200" b="1" spc="-70" dirty="0">
                <a:latin typeface="Verdana"/>
                <a:cs typeface="Verdana"/>
              </a:rPr>
              <a:t>c</a:t>
            </a:r>
            <a:r>
              <a:rPr sz="1200" b="1" spc="-65" dirty="0">
                <a:latin typeface="Verdana"/>
                <a:cs typeface="Verdana"/>
              </a:rPr>
              <a:t>r</a:t>
            </a:r>
            <a:r>
              <a:rPr sz="1200" b="1" spc="-70" dirty="0">
                <a:latin typeface="Verdana"/>
                <a:cs typeface="Verdana"/>
              </a:rPr>
              <a:t>ib</a:t>
            </a:r>
            <a:r>
              <a:rPr sz="1200" b="1" spc="-20" dirty="0">
                <a:latin typeface="Verdana"/>
                <a:cs typeface="Verdana"/>
              </a:rPr>
              <a:t>e</a:t>
            </a:r>
            <a:r>
              <a:rPr sz="1200" b="1" spc="-75" dirty="0">
                <a:latin typeface="Verdana"/>
                <a:cs typeface="Verdana"/>
              </a:rPr>
              <a:t> </a:t>
            </a:r>
            <a:r>
              <a:rPr sz="1200" b="1" spc="-60" dirty="0">
                <a:latin typeface="Verdana"/>
                <a:cs typeface="Verdana"/>
              </a:rPr>
              <a:t>el</a:t>
            </a:r>
            <a:r>
              <a:rPr sz="1200" b="1" spc="-80" dirty="0">
                <a:latin typeface="Verdana"/>
                <a:cs typeface="Verdana"/>
              </a:rPr>
              <a:t> </a:t>
            </a:r>
            <a:r>
              <a:rPr sz="1200" b="1" spc="-30" dirty="0">
                <a:latin typeface="Verdana"/>
                <a:cs typeface="Verdana"/>
              </a:rPr>
              <a:t>p</a:t>
            </a:r>
            <a:r>
              <a:rPr sz="1200" b="1" spc="-185" dirty="0">
                <a:latin typeface="Verdana"/>
                <a:cs typeface="Verdana"/>
              </a:rPr>
              <a:t>r</a:t>
            </a:r>
            <a:r>
              <a:rPr sz="1200" b="1" dirty="0">
                <a:latin typeface="Verdana"/>
                <a:cs typeface="Verdana"/>
              </a:rPr>
              <a:t>o</a:t>
            </a:r>
            <a:r>
              <a:rPr sz="1200" b="1" spc="5" dirty="0">
                <a:latin typeface="Verdana"/>
                <a:cs typeface="Verdana"/>
              </a:rPr>
              <a:t>c</a:t>
            </a:r>
            <a:r>
              <a:rPr sz="1200" b="1" spc="-95" dirty="0">
                <a:latin typeface="Verdana"/>
                <a:cs typeface="Verdana"/>
              </a:rPr>
              <a:t>e</a:t>
            </a:r>
            <a:r>
              <a:rPr sz="1200" b="1" spc="-90" dirty="0">
                <a:latin typeface="Verdana"/>
                <a:cs typeface="Verdana"/>
              </a:rPr>
              <a:t>s</a:t>
            </a:r>
            <a:r>
              <a:rPr sz="1200" b="1" spc="-45" dirty="0">
                <a:latin typeface="Verdana"/>
                <a:cs typeface="Verdana"/>
              </a:rPr>
              <a:t>o</a:t>
            </a:r>
            <a:r>
              <a:rPr sz="1200" b="1" spc="-100" dirty="0">
                <a:latin typeface="Verdana"/>
                <a:cs typeface="Verdana"/>
              </a:rPr>
              <a:t> </a:t>
            </a:r>
            <a:r>
              <a:rPr sz="1200" b="1" spc="-30" dirty="0">
                <a:latin typeface="Verdana"/>
                <a:cs typeface="Verdana"/>
              </a:rPr>
              <a:t>d</a:t>
            </a:r>
            <a:r>
              <a:rPr sz="1200" b="1" spc="-85" dirty="0">
                <a:latin typeface="Verdana"/>
                <a:cs typeface="Verdana"/>
              </a:rPr>
              <a:t>e</a:t>
            </a:r>
            <a:r>
              <a:rPr sz="1200" b="1" spc="-45" dirty="0">
                <a:latin typeface="Verdana"/>
                <a:cs typeface="Verdana"/>
              </a:rPr>
              <a:t>l</a:t>
            </a:r>
            <a:r>
              <a:rPr sz="1200" b="1" spc="-100" dirty="0">
                <a:latin typeface="Verdana"/>
                <a:cs typeface="Verdana"/>
              </a:rPr>
              <a:t> </a:t>
            </a:r>
            <a:r>
              <a:rPr sz="1200" b="1" spc="-25" dirty="0" err="1">
                <a:latin typeface="Verdana"/>
                <a:cs typeface="Verdana"/>
              </a:rPr>
              <a:t>a</a:t>
            </a:r>
            <a:r>
              <a:rPr sz="1200" b="1" spc="-70" dirty="0" err="1">
                <a:latin typeface="Verdana"/>
                <a:cs typeface="Verdana"/>
              </a:rPr>
              <a:t>l</a:t>
            </a:r>
            <a:r>
              <a:rPr sz="1200" b="1" spc="-155" dirty="0" err="1">
                <a:latin typeface="Verdana"/>
                <a:cs typeface="Verdana"/>
              </a:rPr>
              <a:t>u</a:t>
            </a:r>
            <a:r>
              <a:rPr sz="1200" b="1" spc="-130" dirty="0" err="1">
                <a:latin typeface="Verdana"/>
                <a:cs typeface="Verdana"/>
              </a:rPr>
              <a:t>m</a:t>
            </a:r>
            <a:r>
              <a:rPr sz="1200" b="1" spc="-120" dirty="0" err="1">
                <a:latin typeface="Verdana"/>
                <a:cs typeface="Verdana"/>
              </a:rPr>
              <a:t>n</a:t>
            </a:r>
            <a:r>
              <a:rPr sz="1200" b="1" spc="-40" dirty="0" err="1">
                <a:latin typeface="Verdana"/>
                <a:cs typeface="Verdana"/>
              </a:rPr>
              <a:t>o</a:t>
            </a:r>
            <a:r>
              <a:rPr sz="1200" b="1" spc="-125" dirty="0">
                <a:latin typeface="Verdana"/>
                <a:cs typeface="Verdana"/>
              </a:rPr>
              <a:t>:</a:t>
            </a:r>
            <a:r>
              <a:rPr lang="es-ES_tradnl" sz="1200" b="1" spc="-125" dirty="0">
                <a:latin typeface="Verdana"/>
                <a:cs typeface="Verdana"/>
              </a:rPr>
              <a:t> </a:t>
            </a:r>
            <a:r>
              <a:rPr lang="es-ES_tradnl" sz="1200" spc="-120" dirty="0">
                <a:latin typeface="Verdana"/>
                <a:cs typeface="Verdana"/>
              </a:rPr>
              <a:t>Identifica con ayuda la primer letra de su nombre, escribe pocas letras que conforman su nombre, no se logra distinguir correctamente la forma de cada letra.</a:t>
            </a:r>
            <a:endParaRPr sz="1200" dirty="0">
              <a:latin typeface="Verdana"/>
              <a:cs typeface="Verdana"/>
            </a:endParaRPr>
          </a:p>
        </p:txBody>
      </p:sp>
      <p:sp>
        <p:nvSpPr>
          <p:cNvPr id="16" name="object 10">
            <a:extLst>
              <a:ext uri="{FF2B5EF4-FFF2-40B4-BE49-F238E27FC236}">
                <a16:creationId xmlns:a16="http://schemas.microsoft.com/office/drawing/2014/main" id="{C372E7AA-8D41-4F4B-BC5D-E090028774F5}"/>
              </a:ext>
            </a:extLst>
          </p:cNvPr>
          <p:cNvSpPr txBox="1"/>
          <p:nvPr/>
        </p:nvSpPr>
        <p:spPr>
          <a:xfrm>
            <a:off x="189979" y="8601424"/>
            <a:ext cx="6465570" cy="369332"/>
          </a:xfrm>
          <a:prstGeom prst="rect">
            <a:avLst/>
          </a:prstGeom>
          <a:ln w="12700">
            <a:solidFill>
              <a:srgbClr val="000000"/>
            </a:solidFill>
          </a:ln>
        </p:spPr>
        <p:txBody>
          <a:bodyPr vert="horz" wrap="square" lIns="0" tIns="0" rIns="0" bIns="0" rtlCol="0">
            <a:spAutoFit/>
          </a:bodyPr>
          <a:lstStyle/>
          <a:p>
            <a:pPr marL="59055"/>
            <a:r>
              <a:rPr sz="1200" b="1" spc="65" dirty="0">
                <a:latin typeface="Verdana"/>
                <a:cs typeface="Verdana"/>
              </a:rPr>
              <a:t>C</a:t>
            </a:r>
            <a:r>
              <a:rPr sz="1200" b="1" spc="-35" dirty="0">
                <a:latin typeface="Verdana"/>
                <a:cs typeface="Verdana"/>
              </a:rPr>
              <a:t>l</a:t>
            </a:r>
            <a:r>
              <a:rPr sz="1200" b="1" spc="-90" dirty="0">
                <a:latin typeface="Verdana"/>
                <a:cs typeface="Verdana"/>
              </a:rPr>
              <a:t>a</a:t>
            </a:r>
            <a:r>
              <a:rPr sz="1200" b="1" spc="-165" dirty="0">
                <a:latin typeface="Verdana"/>
                <a:cs typeface="Verdana"/>
              </a:rPr>
              <a:t>s</a:t>
            </a:r>
            <a:r>
              <a:rPr sz="1200" b="1" spc="-20" dirty="0">
                <a:latin typeface="Verdana"/>
                <a:cs typeface="Verdana"/>
              </a:rPr>
              <a:t>e</a:t>
            </a:r>
            <a:r>
              <a:rPr sz="1200" b="1" spc="-80" dirty="0">
                <a:latin typeface="Verdana"/>
                <a:cs typeface="Verdana"/>
              </a:rPr>
              <a:t> </a:t>
            </a:r>
            <a:r>
              <a:rPr sz="1200" b="1" spc="-145" dirty="0">
                <a:latin typeface="Verdana"/>
                <a:cs typeface="Verdana"/>
              </a:rPr>
              <a:t>z</a:t>
            </a:r>
            <a:r>
              <a:rPr sz="1200" b="1" spc="-50" dirty="0">
                <a:latin typeface="Verdana"/>
                <a:cs typeface="Verdana"/>
              </a:rPr>
              <a:t>o</a:t>
            </a:r>
            <a:r>
              <a:rPr sz="1200" b="1" spc="-45" dirty="0">
                <a:latin typeface="Verdana"/>
                <a:cs typeface="Verdana"/>
              </a:rPr>
              <a:t>o</a:t>
            </a:r>
            <a:r>
              <a:rPr sz="1200" b="1" spc="-125" dirty="0">
                <a:latin typeface="Verdana"/>
                <a:cs typeface="Verdana"/>
              </a:rPr>
              <a:t>m:</a:t>
            </a:r>
            <a:r>
              <a:rPr lang="es-MX" sz="1200" b="1" spc="-125" dirty="0">
                <a:latin typeface="Verdana"/>
                <a:cs typeface="Verdana"/>
              </a:rPr>
              <a:t> </a:t>
            </a:r>
            <a:r>
              <a:rPr lang="es-ES_tradnl" sz="1200" spc="-120" dirty="0">
                <a:latin typeface="Verdana"/>
                <a:cs typeface="Verdana"/>
              </a:rPr>
              <a:t>Participa cuando se le indica en el diagnostico individual y para la mayoría de las actividades necesitó ayuda.</a:t>
            </a:r>
            <a:endParaRPr sz="1200" dirty="0">
              <a:latin typeface="Verdana"/>
              <a:cs typeface="Verdana"/>
            </a:endParaRPr>
          </a:p>
        </p:txBody>
      </p:sp>
      <p:sp>
        <p:nvSpPr>
          <p:cNvPr id="17" name="object 4">
            <a:extLst>
              <a:ext uri="{FF2B5EF4-FFF2-40B4-BE49-F238E27FC236}">
                <a16:creationId xmlns:a16="http://schemas.microsoft.com/office/drawing/2014/main" id="{8EABA0C8-2924-49E8-AF56-9D357112E447}"/>
              </a:ext>
            </a:extLst>
          </p:cNvPr>
          <p:cNvSpPr txBox="1"/>
          <p:nvPr/>
        </p:nvSpPr>
        <p:spPr>
          <a:xfrm>
            <a:off x="3386669" y="1043027"/>
            <a:ext cx="3174365" cy="442429"/>
          </a:xfrm>
          <a:prstGeom prst="rect">
            <a:avLst/>
          </a:prstGeom>
        </p:spPr>
        <p:txBody>
          <a:bodyPr vert="horz" wrap="square" lIns="0" tIns="11430" rIns="0" bIns="0" rtlCol="0">
            <a:spAutoFit/>
          </a:bodyPr>
          <a:lstStyle/>
          <a:p>
            <a:pPr marL="12700" algn="ctr">
              <a:lnSpc>
                <a:spcPct val="100000"/>
              </a:lnSpc>
              <a:spcBef>
                <a:spcPts val="90"/>
              </a:spcBef>
            </a:pPr>
            <a:r>
              <a:rPr sz="1400" spc="-30" dirty="0">
                <a:highlight>
                  <a:srgbClr val="FF0000"/>
                </a:highlight>
                <a:latin typeface="Trebuchet MS"/>
                <a:cs typeface="Trebuchet MS"/>
              </a:rPr>
              <a:t>Fecha:</a:t>
            </a:r>
            <a:r>
              <a:rPr sz="1400" spc="50" dirty="0">
                <a:highlight>
                  <a:srgbClr val="FF0000"/>
                </a:highlight>
                <a:latin typeface="Trebuchet MS"/>
                <a:cs typeface="Trebuchet MS"/>
              </a:rPr>
              <a:t> </a:t>
            </a:r>
            <a:r>
              <a:rPr sz="1400" spc="125" dirty="0">
                <a:highlight>
                  <a:srgbClr val="FF0000"/>
                </a:highlight>
                <a:latin typeface="Trebuchet MS"/>
                <a:cs typeface="Trebuchet MS"/>
              </a:rPr>
              <a:t>semana</a:t>
            </a:r>
            <a:r>
              <a:rPr sz="1400" spc="45" dirty="0">
                <a:highlight>
                  <a:srgbClr val="FF0000"/>
                </a:highlight>
                <a:latin typeface="Trebuchet MS"/>
                <a:cs typeface="Trebuchet MS"/>
              </a:rPr>
              <a:t> </a:t>
            </a:r>
            <a:r>
              <a:rPr sz="1400" spc="-15" dirty="0">
                <a:highlight>
                  <a:srgbClr val="FF0000"/>
                </a:highlight>
                <a:latin typeface="Trebuchet MS"/>
                <a:cs typeface="Trebuchet MS"/>
              </a:rPr>
              <a:t>del</a:t>
            </a:r>
            <a:r>
              <a:rPr sz="1400" spc="15" dirty="0">
                <a:highlight>
                  <a:srgbClr val="FF0000"/>
                </a:highlight>
                <a:latin typeface="Trebuchet MS"/>
                <a:cs typeface="Trebuchet MS"/>
              </a:rPr>
              <a:t> </a:t>
            </a:r>
            <a:r>
              <a:rPr lang="es-MX" sz="1400" spc="25" dirty="0">
                <a:highlight>
                  <a:srgbClr val="FF0000"/>
                </a:highlight>
                <a:latin typeface="Trebuchet MS"/>
                <a:cs typeface="Trebuchet MS"/>
              </a:rPr>
              <a:t>06 al 10 de septiembre del 2021</a:t>
            </a:r>
            <a:endParaRPr sz="1400" dirty="0">
              <a:highlight>
                <a:srgbClr val="FF0000"/>
              </a:highlight>
              <a:latin typeface="Trebuchet MS"/>
              <a:cs typeface="Trebuchet MS"/>
            </a:endParaRPr>
          </a:p>
        </p:txBody>
      </p:sp>
    </p:spTree>
    <p:extLst>
      <p:ext uri="{BB962C8B-B14F-4D97-AF65-F5344CB8AC3E}">
        <p14:creationId xmlns:p14="http://schemas.microsoft.com/office/powerpoint/2010/main" val="220459468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11430" rIns="0" bIns="0" rtlCol="0">
            <a:spAutoFit/>
          </a:bodyPr>
          <a:lstStyle/>
          <a:p>
            <a:pPr marL="285115">
              <a:lnSpc>
                <a:spcPct val="100000"/>
              </a:lnSpc>
              <a:spcBef>
                <a:spcPts val="90"/>
              </a:spcBef>
            </a:pPr>
            <a:r>
              <a:rPr spc="-10" dirty="0"/>
              <a:t>EVALUACIÓN</a:t>
            </a:r>
            <a:r>
              <a:rPr spc="20" dirty="0"/>
              <a:t> </a:t>
            </a:r>
            <a:r>
              <a:rPr spc="25" dirty="0"/>
              <a:t>CONTINUA</a:t>
            </a:r>
          </a:p>
        </p:txBody>
      </p:sp>
      <p:sp>
        <p:nvSpPr>
          <p:cNvPr id="3" name="object 3"/>
          <p:cNvSpPr txBox="1"/>
          <p:nvPr/>
        </p:nvSpPr>
        <p:spPr>
          <a:xfrm>
            <a:off x="457200" y="983861"/>
            <a:ext cx="2621484" cy="442429"/>
          </a:xfrm>
          <a:prstGeom prst="rect">
            <a:avLst/>
          </a:prstGeom>
        </p:spPr>
        <p:txBody>
          <a:bodyPr vert="horz" wrap="square" lIns="0" tIns="11430" rIns="0" bIns="0" rtlCol="0">
            <a:spAutoFit/>
          </a:bodyPr>
          <a:lstStyle/>
          <a:p>
            <a:pPr marL="12700">
              <a:lnSpc>
                <a:spcPct val="100000"/>
              </a:lnSpc>
              <a:spcBef>
                <a:spcPts val="90"/>
              </a:spcBef>
              <a:tabLst>
                <a:tab pos="927100" algn="l"/>
              </a:tabLst>
            </a:pPr>
            <a:r>
              <a:rPr sz="1400" spc="130" dirty="0">
                <a:latin typeface="Tahoma" panose="020B0604030504040204" pitchFamily="34" charset="0"/>
                <a:ea typeface="Tahoma" panose="020B0604030504040204" pitchFamily="34" charset="0"/>
                <a:cs typeface="Tahoma" panose="020B0604030504040204" pitchFamily="34" charset="0"/>
              </a:rPr>
              <a:t>A</a:t>
            </a:r>
            <a:r>
              <a:rPr sz="1400" spc="85" dirty="0">
                <a:latin typeface="Tahoma" panose="020B0604030504040204" pitchFamily="34" charset="0"/>
                <a:ea typeface="Tahoma" panose="020B0604030504040204" pitchFamily="34" charset="0"/>
                <a:cs typeface="Tahoma" panose="020B0604030504040204" pitchFamily="34" charset="0"/>
              </a:rPr>
              <a:t>l</a:t>
            </a:r>
            <a:r>
              <a:rPr sz="1400" spc="95" dirty="0">
                <a:latin typeface="Tahoma" panose="020B0604030504040204" pitchFamily="34" charset="0"/>
                <a:ea typeface="Tahoma" panose="020B0604030504040204" pitchFamily="34" charset="0"/>
                <a:cs typeface="Tahoma" panose="020B0604030504040204" pitchFamily="34" charset="0"/>
              </a:rPr>
              <a:t>u</a:t>
            </a:r>
            <a:r>
              <a:rPr lang="es-MX" sz="1400" spc="345" dirty="0">
                <a:latin typeface="Tahoma" panose="020B0604030504040204" pitchFamily="34" charset="0"/>
                <a:ea typeface="Tahoma" panose="020B0604030504040204" pitchFamily="34" charset="0"/>
                <a:cs typeface="Tahoma" panose="020B0604030504040204" pitchFamily="34" charset="0"/>
              </a:rPr>
              <a:t>m</a:t>
            </a:r>
            <a:r>
              <a:rPr sz="1400" spc="235" dirty="0">
                <a:latin typeface="Tahoma" panose="020B0604030504040204" pitchFamily="34" charset="0"/>
                <a:ea typeface="Tahoma" panose="020B0604030504040204" pitchFamily="34" charset="0"/>
                <a:cs typeface="Tahoma" panose="020B0604030504040204" pitchFamily="34" charset="0"/>
              </a:rPr>
              <a:t>n</a:t>
            </a:r>
            <a:r>
              <a:rPr sz="1400" spc="-110" dirty="0">
                <a:latin typeface="Tahoma" panose="020B0604030504040204" pitchFamily="34" charset="0"/>
                <a:ea typeface="Tahoma" panose="020B0604030504040204" pitchFamily="34" charset="0"/>
                <a:cs typeface="Tahoma" panose="020B0604030504040204" pitchFamily="34" charset="0"/>
              </a:rPr>
              <a:t>o</a:t>
            </a:r>
            <a:r>
              <a:rPr sz="1400" spc="-60" dirty="0">
                <a:latin typeface="Tahoma" panose="020B0604030504040204" pitchFamily="34" charset="0"/>
                <a:ea typeface="Tahoma" panose="020B0604030504040204" pitchFamily="34" charset="0"/>
                <a:cs typeface="Tahoma" panose="020B0604030504040204" pitchFamily="34" charset="0"/>
              </a:rPr>
              <a:t>:</a:t>
            </a:r>
            <a:r>
              <a:rPr lang="es-MX" sz="1400" spc="-60" dirty="0">
                <a:latin typeface="Tahoma" panose="020B0604030504040204" pitchFamily="34" charset="0"/>
                <a:ea typeface="Tahoma" panose="020B0604030504040204" pitchFamily="34" charset="0"/>
                <a:cs typeface="Tahoma" panose="020B0604030504040204" pitchFamily="34" charset="0"/>
              </a:rPr>
              <a:t> M</a:t>
            </a:r>
            <a:r>
              <a:rPr lang="es-MX" sz="1400" dirty="0">
                <a:latin typeface="Tahoma" panose="020B0604030504040204" pitchFamily="34" charset="0"/>
                <a:ea typeface="Tahoma" panose="020B0604030504040204" pitchFamily="34" charset="0"/>
                <a:cs typeface="Tahoma" panose="020B0604030504040204" pitchFamily="34" charset="0"/>
              </a:rPr>
              <a:t>uñoz Ramos Mia Violeta</a:t>
            </a:r>
            <a:endParaRPr sz="1400" dirty="0">
              <a:latin typeface="Tahoma" panose="020B0604030504040204" pitchFamily="34" charset="0"/>
              <a:ea typeface="Tahoma" panose="020B0604030504040204" pitchFamily="34" charset="0"/>
              <a:cs typeface="Tahoma" panose="020B0604030504040204" pitchFamily="34" charset="0"/>
            </a:endParaRPr>
          </a:p>
        </p:txBody>
      </p:sp>
      <p:graphicFrame>
        <p:nvGraphicFramePr>
          <p:cNvPr id="11" name="object 5">
            <a:extLst>
              <a:ext uri="{FF2B5EF4-FFF2-40B4-BE49-F238E27FC236}">
                <a16:creationId xmlns:a16="http://schemas.microsoft.com/office/drawing/2014/main" id="{F71FF188-4ACD-4FE2-B18E-DF5B510D19BB}"/>
              </a:ext>
            </a:extLst>
          </p:cNvPr>
          <p:cNvGraphicFramePr>
            <a:graphicFrameLocks noGrp="1"/>
          </p:cNvGraphicFramePr>
          <p:nvPr>
            <p:extLst>
              <p:ext uri="{D42A27DB-BD31-4B8C-83A1-F6EECF244321}">
                <p14:modId xmlns:p14="http://schemas.microsoft.com/office/powerpoint/2010/main" val="2322105372"/>
              </p:ext>
            </p:extLst>
          </p:nvPr>
        </p:nvGraphicFramePr>
        <p:xfrm>
          <a:off x="189979" y="1540138"/>
          <a:ext cx="6465570" cy="1019085"/>
        </p:xfrm>
        <a:graphic>
          <a:graphicData uri="http://schemas.openxmlformats.org/drawingml/2006/table">
            <a:tbl>
              <a:tblPr firstRow="1" bandRow="1">
                <a:tableStyleId>{2D5ABB26-0587-4C30-8999-92F81FD0307C}</a:tableStyleId>
              </a:tblPr>
              <a:tblGrid>
                <a:gridCol w="3030220">
                  <a:extLst>
                    <a:ext uri="{9D8B030D-6E8A-4147-A177-3AD203B41FA5}">
                      <a16:colId xmlns:a16="http://schemas.microsoft.com/office/drawing/2014/main" val="20000"/>
                    </a:ext>
                  </a:extLst>
                </a:gridCol>
                <a:gridCol w="3435350">
                  <a:extLst>
                    <a:ext uri="{9D8B030D-6E8A-4147-A177-3AD203B41FA5}">
                      <a16:colId xmlns:a16="http://schemas.microsoft.com/office/drawing/2014/main" val="20001"/>
                    </a:ext>
                  </a:extLst>
                </a:gridCol>
              </a:tblGrid>
              <a:tr h="186478">
                <a:tc gridSpan="2">
                  <a:txBody>
                    <a:bodyPr/>
                    <a:lstStyle/>
                    <a:p>
                      <a:pPr marL="58419">
                        <a:lnSpc>
                          <a:spcPts val="1080"/>
                        </a:lnSpc>
                      </a:pPr>
                      <a:r>
                        <a:rPr sz="1200" b="1" spc="-35" dirty="0">
                          <a:latin typeface="Verdana"/>
                          <a:cs typeface="Verdana"/>
                        </a:rPr>
                        <a:t>Campo</a:t>
                      </a:r>
                      <a:r>
                        <a:rPr sz="1200" b="1" spc="-70" dirty="0">
                          <a:latin typeface="Verdana"/>
                          <a:cs typeface="Verdana"/>
                        </a:rPr>
                        <a:t> </a:t>
                      </a:r>
                      <a:r>
                        <a:rPr sz="1200" b="1" spc="-100" dirty="0">
                          <a:latin typeface="Verdana"/>
                          <a:cs typeface="Verdana"/>
                        </a:rPr>
                        <a:t>formativo/área</a:t>
                      </a:r>
                      <a:r>
                        <a:rPr sz="1200" b="1" spc="-85" dirty="0">
                          <a:latin typeface="Verdana"/>
                          <a:cs typeface="Verdana"/>
                        </a:rPr>
                        <a:t> </a:t>
                      </a:r>
                      <a:r>
                        <a:rPr sz="1200" b="1" spc="-25" dirty="0">
                          <a:latin typeface="Verdana"/>
                          <a:cs typeface="Verdana"/>
                        </a:rPr>
                        <a:t>de</a:t>
                      </a:r>
                      <a:r>
                        <a:rPr sz="1200" b="1" spc="-75" dirty="0">
                          <a:latin typeface="Verdana"/>
                          <a:cs typeface="Verdana"/>
                        </a:rPr>
                        <a:t> </a:t>
                      </a:r>
                      <a:r>
                        <a:rPr sz="1200" b="1" spc="-95" dirty="0" err="1">
                          <a:latin typeface="Verdana"/>
                          <a:cs typeface="Verdana"/>
                        </a:rPr>
                        <a:t>desarrollo</a:t>
                      </a:r>
                      <a:r>
                        <a:rPr lang="es-MX" sz="1200" b="1" spc="-95" dirty="0">
                          <a:latin typeface="Verdana"/>
                          <a:cs typeface="Verdana"/>
                        </a:rPr>
                        <a:t>: </a:t>
                      </a:r>
                      <a:r>
                        <a:rPr lang="es-MX" sz="1200" b="0" spc="-95" dirty="0">
                          <a:latin typeface="Verdana"/>
                          <a:cs typeface="Verdana"/>
                        </a:rPr>
                        <a:t>Pensamiento matemático</a:t>
                      </a:r>
                      <a:endParaRPr sz="1200" dirty="0">
                        <a:latin typeface="Verdana"/>
                        <a:cs typeface="Verdana"/>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DEEBF7"/>
                    </a:solidFill>
                  </a:tcPr>
                </a:tc>
                <a:tc hMerge="1">
                  <a:txBody>
                    <a:bodyPr/>
                    <a:lstStyle/>
                    <a:p>
                      <a:endParaRPr/>
                    </a:p>
                  </a:txBody>
                  <a:tcPr marL="0" marR="0" marT="0" marB="0"/>
                </a:tc>
                <a:extLst>
                  <a:ext uri="{0D108BD9-81ED-4DB2-BD59-A6C34878D82A}">
                    <a16:rowId xmlns:a16="http://schemas.microsoft.com/office/drawing/2014/main" val="10000"/>
                  </a:ext>
                </a:extLst>
              </a:tr>
              <a:tr h="378960">
                <a:tc>
                  <a:txBody>
                    <a:bodyPr/>
                    <a:lstStyle/>
                    <a:p>
                      <a:pPr marL="458470">
                        <a:lnSpc>
                          <a:spcPts val="1165"/>
                        </a:lnSpc>
                      </a:pPr>
                      <a:r>
                        <a:rPr sz="1200" b="1" spc="-10" dirty="0">
                          <a:latin typeface="Verdana"/>
                          <a:cs typeface="Verdana"/>
                        </a:rPr>
                        <a:t>Or</a:t>
                      </a:r>
                      <a:r>
                        <a:rPr sz="1200" b="1" spc="5" dirty="0">
                          <a:latin typeface="Verdana"/>
                          <a:cs typeface="Verdana"/>
                        </a:rPr>
                        <a:t>g</a:t>
                      </a:r>
                      <a:r>
                        <a:rPr sz="1200" b="1" spc="-20" dirty="0">
                          <a:latin typeface="Verdana"/>
                          <a:cs typeface="Verdana"/>
                        </a:rPr>
                        <a:t>a</a:t>
                      </a:r>
                      <a:r>
                        <a:rPr sz="1200" b="1" spc="-10" dirty="0">
                          <a:latin typeface="Verdana"/>
                          <a:cs typeface="Verdana"/>
                        </a:rPr>
                        <a:t>n</a:t>
                      </a:r>
                      <a:r>
                        <a:rPr sz="1200" b="1" dirty="0">
                          <a:latin typeface="Verdana"/>
                          <a:cs typeface="Verdana"/>
                        </a:rPr>
                        <a:t>i</a:t>
                      </a:r>
                      <a:r>
                        <a:rPr sz="1200" b="1" spc="-10" dirty="0">
                          <a:latin typeface="Verdana"/>
                          <a:cs typeface="Verdana"/>
                        </a:rPr>
                        <a:t>z</a:t>
                      </a:r>
                      <a:r>
                        <a:rPr sz="1200" b="1" spc="-20" dirty="0">
                          <a:latin typeface="Verdana"/>
                          <a:cs typeface="Verdana"/>
                        </a:rPr>
                        <a:t>a</a:t>
                      </a:r>
                      <a:r>
                        <a:rPr sz="1200" b="1" spc="5" dirty="0">
                          <a:latin typeface="Verdana"/>
                          <a:cs typeface="Verdana"/>
                        </a:rPr>
                        <a:t>d</a:t>
                      </a:r>
                      <a:r>
                        <a:rPr sz="1200" b="1" spc="-5" dirty="0">
                          <a:latin typeface="Verdana"/>
                          <a:cs typeface="Verdana"/>
                        </a:rPr>
                        <a:t>o</a:t>
                      </a:r>
                      <a:r>
                        <a:rPr sz="1200" b="1" dirty="0">
                          <a:latin typeface="Verdana"/>
                          <a:cs typeface="Verdana"/>
                        </a:rPr>
                        <a:t>r</a:t>
                      </a:r>
                      <a:r>
                        <a:rPr sz="1200" b="1" spc="-40" dirty="0">
                          <a:latin typeface="Verdana"/>
                          <a:cs typeface="Verdana"/>
                        </a:rPr>
                        <a:t> </a:t>
                      </a:r>
                      <a:r>
                        <a:rPr sz="1200" b="1" spc="-5" dirty="0">
                          <a:latin typeface="Verdana"/>
                          <a:cs typeface="Verdana"/>
                        </a:rPr>
                        <a:t>cu</a:t>
                      </a:r>
                      <a:r>
                        <a:rPr sz="1200" b="1" spc="-15" dirty="0">
                          <a:latin typeface="Verdana"/>
                          <a:cs typeface="Verdana"/>
                        </a:rPr>
                        <a:t>r</a:t>
                      </a:r>
                      <a:r>
                        <a:rPr sz="1200" b="1" spc="-10" dirty="0">
                          <a:latin typeface="Verdana"/>
                          <a:cs typeface="Verdana"/>
                        </a:rPr>
                        <a:t>r</a:t>
                      </a:r>
                      <a:r>
                        <a:rPr sz="1200" b="1" dirty="0">
                          <a:latin typeface="Verdana"/>
                          <a:cs typeface="Verdana"/>
                        </a:rPr>
                        <a:t>ic</a:t>
                      </a:r>
                      <a:r>
                        <a:rPr sz="1200" b="1" spc="-5" dirty="0">
                          <a:latin typeface="Verdana"/>
                          <a:cs typeface="Verdana"/>
                        </a:rPr>
                        <a:t>u</a:t>
                      </a:r>
                      <a:r>
                        <a:rPr sz="1200" b="1" dirty="0">
                          <a:latin typeface="Verdana"/>
                          <a:cs typeface="Verdana"/>
                        </a:rPr>
                        <a:t>l</a:t>
                      </a:r>
                      <a:r>
                        <a:rPr sz="1200" b="1" spc="-20" dirty="0">
                          <a:latin typeface="Verdana"/>
                          <a:cs typeface="Verdana"/>
                        </a:rPr>
                        <a:t>a</a:t>
                      </a:r>
                      <a:r>
                        <a:rPr sz="1200" b="1" dirty="0">
                          <a:latin typeface="Verdana"/>
                          <a:cs typeface="Verdana"/>
                        </a:rPr>
                        <a:t>r</a:t>
                      </a:r>
                      <a:r>
                        <a:rPr sz="1200" b="1" spc="-65" dirty="0">
                          <a:latin typeface="Verdana"/>
                          <a:cs typeface="Verdana"/>
                        </a:rPr>
                        <a:t> </a:t>
                      </a:r>
                      <a:r>
                        <a:rPr sz="1200" b="1" spc="10" dirty="0">
                          <a:latin typeface="Verdana"/>
                          <a:cs typeface="Verdana"/>
                        </a:rPr>
                        <a:t>1</a:t>
                      </a:r>
                      <a:r>
                        <a:rPr sz="1200" b="1" dirty="0">
                          <a:latin typeface="Verdana"/>
                          <a:cs typeface="Verdana"/>
                        </a:rPr>
                        <a:t>:</a:t>
                      </a:r>
                      <a:r>
                        <a:rPr lang="es-MX" sz="1200" b="1" dirty="0">
                          <a:latin typeface="Verdana"/>
                          <a:cs typeface="Verdana"/>
                        </a:rPr>
                        <a:t> </a:t>
                      </a:r>
                      <a:r>
                        <a:rPr lang="es-MX" sz="1200" b="0" dirty="0">
                          <a:latin typeface="Verdana"/>
                          <a:cs typeface="Verdana"/>
                        </a:rPr>
                        <a:t>Número, algebra y variación.</a:t>
                      </a:r>
                      <a:endParaRPr sz="1200" b="0" dirty="0">
                        <a:latin typeface="Verdana"/>
                        <a:cs typeface="Verdana"/>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568960">
                        <a:lnSpc>
                          <a:spcPts val="1165"/>
                        </a:lnSpc>
                      </a:pPr>
                      <a:r>
                        <a:rPr sz="1200" b="1" spc="-5" dirty="0">
                          <a:latin typeface="Verdana"/>
                          <a:cs typeface="Verdana"/>
                        </a:rPr>
                        <a:t>O</a:t>
                      </a:r>
                      <a:r>
                        <a:rPr sz="1200" b="1" spc="-10" dirty="0">
                          <a:latin typeface="Verdana"/>
                          <a:cs typeface="Verdana"/>
                        </a:rPr>
                        <a:t>r</a:t>
                      </a:r>
                      <a:r>
                        <a:rPr sz="1200" b="1" spc="5" dirty="0">
                          <a:latin typeface="Verdana"/>
                          <a:cs typeface="Verdana"/>
                        </a:rPr>
                        <a:t>g</a:t>
                      </a:r>
                      <a:r>
                        <a:rPr sz="1200" b="1" spc="-20" dirty="0">
                          <a:latin typeface="Verdana"/>
                          <a:cs typeface="Verdana"/>
                        </a:rPr>
                        <a:t>a</a:t>
                      </a:r>
                      <a:r>
                        <a:rPr sz="1200" b="1" spc="-5" dirty="0">
                          <a:latin typeface="Verdana"/>
                          <a:cs typeface="Verdana"/>
                        </a:rPr>
                        <a:t>ni</a:t>
                      </a:r>
                      <a:r>
                        <a:rPr sz="1200" b="1" spc="-10" dirty="0">
                          <a:latin typeface="Verdana"/>
                          <a:cs typeface="Verdana"/>
                        </a:rPr>
                        <a:t>z</a:t>
                      </a:r>
                      <a:r>
                        <a:rPr sz="1200" b="1" spc="-20" dirty="0">
                          <a:latin typeface="Verdana"/>
                          <a:cs typeface="Verdana"/>
                        </a:rPr>
                        <a:t>a</a:t>
                      </a:r>
                      <a:r>
                        <a:rPr sz="1200" b="1" spc="5" dirty="0">
                          <a:latin typeface="Verdana"/>
                          <a:cs typeface="Verdana"/>
                        </a:rPr>
                        <a:t>d</a:t>
                      </a:r>
                      <a:r>
                        <a:rPr sz="1200" b="1" dirty="0">
                          <a:latin typeface="Verdana"/>
                          <a:cs typeface="Verdana"/>
                        </a:rPr>
                        <a:t>or</a:t>
                      </a:r>
                      <a:r>
                        <a:rPr sz="1200" b="1" spc="-40" dirty="0">
                          <a:latin typeface="Verdana"/>
                          <a:cs typeface="Verdana"/>
                        </a:rPr>
                        <a:t> </a:t>
                      </a:r>
                      <a:r>
                        <a:rPr sz="1200" b="1" dirty="0">
                          <a:latin typeface="Verdana"/>
                          <a:cs typeface="Verdana"/>
                        </a:rPr>
                        <a:t>c</a:t>
                      </a:r>
                      <a:r>
                        <a:rPr sz="1200" b="1" spc="-5" dirty="0">
                          <a:latin typeface="Verdana"/>
                          <a:cs typeface="Verdana"/>
                        </a:rPr>
                        <a:t>u</a:t>
                      </a:r>
                      <a:r>
                        <a:rPr sz="1200" b="1" spc="-15" dirty="0">
                          <a:latin typeface="Verdana"/>
                          <a:cs typeface="Verdana"/>
                        </a:rPr>
                        <a:t>r</a:t>
                      </a:r>
                      <a:r>
                        <a:rPr sz="1200" b="1" spc="-10" dirty="0">
                          <a:latin typeface="Verdana"/>
                          <a:cs typeface="Verdana"/>
                        </a:rPr>
                        <a:t>r</a:t>
                      </a:r>
                      <a:r>
                        <a:rPr sz="1200" b="1" dirty="0">
                          <a:latin typeface="Verdana"/>
                          <a:cs typeface="Verdana"/>
                        </a:rPr>
                        <a:t>i</a:t>
                      </a:r>
                      <a:r>
                        <a:rPr sz="1200" b="1" spc="5" dirty="0">
                          <a:latin typeface="Verdana"/>
                          <a:cs typeface="Verdana"/>
                        </a:rPr>
                        <a:t>c</a:t>
                      </a:r>
                      <a:r>
                        <a:rPr sz="1200" b="1" spc="-5" dirty="0">
                          <a:latin typeface="Verdana"/>
                          <a:cs typeface="Verdana"/>
                        </a:rPr>
                        <a:t>ul</a:t>
                      </a:r>
                      <a:r>
                        <a:rPr sz="1200" b="1" spc="-20" dirty="0">
                          <a:latin typeface="Verdana"/>
                          <a:cs typeface="Verdana"/>
                        </a:rPr>
                        <a:t>a</a:t>
                      </a:r>
                      <a:r>
                        <a:rPr sz="1200" b="1" dirty="0">
                          <a:latin typeface="Verdana"/>
                          <a:cs typeface="Verdana"/>
                        </a:rPr>
                        <a:t>r</a:t>
                      </a:r>
                      <a:r>
                        <a:rPr sz="1200" b="1" spc="-65" dirty="0">
                          <a:latin typeface="Verdana"/>
                          <a:cs typeface="Verdana"/>
                        </a:rPr>
                        <a:t> </a:t>
                      </a:r>
                      <a:r>
                        <a:rPr sz="1200" b="1" spc="10" dirty="0">
                          <a:latin typeface="Verdana"/>
                          <a:cs typeface="Verdana"/>
                        </a:rPr>
                        <a:t>2</a:t>
                      </a:r>
                      <a:r>
                        <a:rPr sz="1200" b="1" dirty="0">
                          <a:latin typeface="Verdana"/>
                          <a:cs typeface="Verdana"/>
                        </a:rPr>
                        <a:t>:</a:t>
                      </a:r>
                      <a:r>
                        <a:rPr lang="es-MX" sz="1200" b="1" dirty="0">
                          <a:latin typeface="Verdana"/>
                          <a:cs typeface="Verdana"/>
                        </a:rPr>
                        <a:t> </a:t>
                      </a:r>
                      <a:r>
                        <a:rPr lang="es-MX" sz="1200" b="0" dirty="0">
                          <a:latin typeface="Verdana"/>
                          <a:cs typeface="Verdana"/>
                        </a:rPr>
                        <a:t>Número</a:t>
                      </a:r>
                      <a:r>
                        <a:rPr lang="es-MX" sz="1200" b="1" dirty="0">
                          <a:latin typeface="Verdana"/>
                          <a:cs typeface="Verdana"/>
                        </a:rPr>
                        <a:t>.</a:t>
                      </a:r>
                      <a:endParaRPr sz="1200" dirty="0">
                        <a:latin typeface="Verdana"/>
                        <a:cs typeface="Verdana"/>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1"/>
                  </a:ext>
                </a:extLst>
              </a:tr>
              <a:tr h="453647">
                <a:tc gridSpan="2">
                  <a:txBody>
                    <a:bodyPr/>
                    <a:lstStyle/>
                    <a:p>
                      <a:pPr marL="58419">
                        <a:lnSpc>
                          <a:spcPts val="1165"/>
                        </a:lnSpc>
                      </a:pPr>
                      <a:r>
                        <a:rPr sz="1200" b="1" spc="-80" dirty="0">
                          <a:latin typeface="Verdana" panose="020B0604030504040204" pitchFamily="34" charset="0"/>
                          <a:ea typeface="Verdana" panose="020B0604030504040204" pitchFamily="34" charset="0"/>
                          <a:cs typeface="Verdana"/>
                        </a:rPr>
                        <a:t>Aprendizaje</a:t>
                      </a:r>
                      <a:r>
                        <a:rPr sz="1200" b="1" spc="-70" dirty="0">
                          <a:latin typeface="Verdana" panose="020B0604030504040204" pitchFamily="34" charset="0"/>
                          <a:ea typeface="Verdana" panose="020B0604030504040204" pitchFamily="34" charset="0"/>
                          <a:cs typeface="Verdana"/>
                        </a:rPr>
                        <a:t> </a:t>
                      </a:r>
                      <a:r>
                        <a:rPr sz="1200" b="1" spc="-70" dirty="0" err="1">
                          <a:latin typeface="Verdana" panose="020B0604030504040204" pitchFamily="34" charset="0"/>
                          <a:ea typeface="Verdana" panose="020B0604030504040204" pitchFamily="34" charset="0"/>
                          <a:cs typeface="Verdana"/>
                        </a:rPr>
                        <a:t>esperado</a:t>
                      </a:r>
                      <a:r>
                        <a:rPr sz="1200" b="1" spc="-70" dirty="0">
                          <a:latin typeface="Verdana" panose="020B0604030504040204" pitchFamily="34" charset="0"/>
                          <a:ea typeface="Verdana" panose="020B0604030504040204" pitchFamily="34" charset="0"/>
                          <a:cs typeface="Verdana"/>
                        </a:rPr>
                        <a:t>:</a:t>
                      </a:r>
                      <a:r>
                        <a:rPr lang="es-MX" sz="1200" b="1" spc="-70" dirty="0">
                          <a:latin typeface="Verdana" panose="020B0604030504040204" pitchFamily="34" charset="0"/>
                          <a:ea typeface="Verdana" panose="020B0604030504040204" pitchFamily="34" charset="0"/>
                          <a:cs typeface="Verdana"/>
                        </a:rPr>
                        <a:t> </a:t>
                      </a:r>
                      <a:r>
                        <a:rPr lang="es-MX" sz="1200" dirty="0">
                          <a:solidFill>
                            <a:schemeClr val="tx1"/>
                          </a:solidFill>
                          <a:effectLst/>
                          <a:latin typeface="Verdana" panose="020B0604030504040204" pitchFamily="34" charset="0"/>
                          <a:ea typeface="Verdana" panose="020B0604030504040204" pitchFamily="34" charset="0"/>
                          <a:cs typeface="Verdana" panose="020B0604030504040204" pitchFamily="34" charset="0"/>
                        </a:rPr>
                        <a:t>Compara, iguala y clasifica colecciones con base en la cantidad de elementos.</a:t>
                      </a:r>
                      <a:endParaRPr sz="1200" dirty="0">
                        <a:latin typeface="Verdana" panose="020B0604030504040204" pitchFamily="34" charset="0"/>
                        <a:ea typeface="Verdana" panose="020B0604030504040204" pitchFamily="34" charset="0"/>
                        <a:cs typeface="Verdana" panose="020B0604030504040204" pitchFamily="34" charset="0"/>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hMerge="1">
                  <a:txBody>
                    <a:bodyPr/>
                    <a:lstStyle/>
                    <a:p>
                      <a:endParaRPr/>
                    </a:p>
                  </a:txBody>
                  <a:tcPr marL="0" marR="0" marT="0" marB="0"/>
                </a:tc>
                <a:extLst>
                  <a:ext uri="{0D108BD9-81ED-4DB2-BD59-A6C34878D82A}">
                    <a16:rowId xmlns:a16="http://schemas.microsoft.com/office/drawing/2014/main" val="10002"/>
                  </a:ext>
                </a:extLst>
              </a:tr>
            </a:tbl>
          </a:graphicData>
        </a:graphic>
      </p:graphicFrame>
      <p:graphicFrame>
        <p:nvGraphicFramePr>
          <p:cNvPr id="12" name="object 6">
            <a:extLst>
              <a:ext uri="{FF2B5EF4-FFF2-40B4-BE49-F238E27FC236}">
                <a16:creationId xmlns:a16="http://schemas.microsoft.com/office/drawing/2014/main" id="{2B8CD62A-FA65-4AD8-8AF1-62A95FDA9B88}"/>
              </a:ext>
            </a:extLst>
          </p:cNvPr>
          <p:cNvGraphicFramePr>
            <a:graphicFrameLocks noGrp="1"/>
          </p:cNvGraphicFramePr>
          <p:nvPr>
            <p:extLst>
              <p:ext uri="{D42A27DB-BD31-4B8C-83A1-F6EECF244321}">
                <p14:modId xmlns:p14="http://schemas.microsoft.com/office/powerpoint/2010/main" val="2195090934"/>
              </p:ext>
            </p:extLst>
          </p:nvPr>
        </p:nvGraphicFramePr>
        <p:xfrm>
          <a:off x="189979" y="2668431"/>
          <a:ext cx="6465570" cy="1277364"/>
        </p:xfrm>
        <a:graphic>
          <a:graphicData uri="http://schemas.openxmlformats.org/drawingml/2006/table">
            <a:tbl>
              <a:tblPr firstRow="1" bandRow="1">
                <a:tableStyleId>{2D5ABB26-0587-4C30-8999-92F81FD0307C}</a:tableStyleId>
              </a:tblPr>
              <a:tblGrid>
                <a:gridCol w="6465570">
                  <a:extLst>
                    <a:ext uri="{9D8B030D-6E8A-4147-A177-3AD203B41FA5}">
                      <a16:colId xmlns:a16="http://schemas.microsoft.com/office/drawing/2014/main" val="20000"/>
                    </a:ext>
                  </a:extLst>
                </a:gridCol>
              </a:tblGrid>
              <a:tr h="199136">
                <a:tc>
                  <a:txBody>
                    <a:bodyPr/>
                    <a:lstStyle/>
                    <a:p>
                      <a:pPr marL="59055">
                        <a:lnSpc>
                          <a:spcPts val="1120"/>
                        </a:lnSpc>
                        <a:spcBef>
                          <a:spcPts val="345"/>
                        </a:spcBef>
                      </a:pPr>
                      <a:r>
                        <a:rPr sz="1200" b="1" spc="-90" dirty="0">
                          <a:latin typeface="Verdana" panose="020B0604030504040204" pitchFamily="34" charset="0"/>
                          <a:ea typeface="Verdana" panose="020B0604030504040204" pitchFamily="34" charset="0"/>
                          <a:cs typeface="Verdana"/>
                        </a:rPr>
                        <a:t>Indicadores:</a:t>
                      </a:r>
                      <a:r>
                        <a:rPr sz="1200" b="1" spc="-95" dirty="0">
                          <a:latin typeface="Verdana" panose="020B0604030504040204" pitchFamily="34" charset="0"/>
                          <a:ea typeface="Verdana" panose="020B0604030504040204" pitchFamily="34" charset="0"/>
                          <a:cs typeface="Verdana"/>
                        </a:rPr>
                        <a:t> </a:t>
                      </a:r>
                      <a:r>
                        <a:rPr sz="1200" b="1" spc="-114" dirty="0">
                          <a:latin typeface="Verdana" panose="020B0604030504040204" pitchFamily="34" charset="0"/>
                          <a:ea typeface="Verdana" panose="020B0604030504040204" pitchFamily="34" charset="0"/>
                          <a:cs typeface="Verdana"/>
                        </a:rPr>
                        <a:t>(se</a:t>
                      </a:r>
                      <a:r>
                        <a:rPr sz="1200" b="1" spc="-95" dirty="0">
                          <a:latin typeface="Verdana" panose="020B0604030504040204" pitchFamily="34" charset="0"/>
                          <a:ea typeface="Verdana" panose="020B0604030504040204" pitchFamily="34" charset="0"/>
                          <a:cs typeface="Verdana"/>
                        </a:rPr>
                        <a:t> </a:t>
                      </a:r>
                      <a:r>
                        <a:rPr sz="1200" b="1" spc="-65" dirty="0">
                          <a:latin typeface="Verdana" panose="020B0604030504040204" pitchFamily="34" charset="0"/>
                          <a:ea typeface="Verdana" panose="020B0604030504040204" pitchFamily="34" charset="0"/>
                          <a:cs typeface="Verdana"/>
                        </a:rPr>
                        <a:t>redactan</a:t>
                      </a:r>
                      <a:r>
                        <a:rPr sz="1200" b="1" spc="-50" dirty="0">
                          <a:latin typeface="Verdana" panose="020B0604030504040204" pitchFamily="34" charset="0"/>
                          <a:ea typeface="Verdana" panose="020B0604030504040204" pitchFamily="34" charset="0"/>
                          <a:cs typeface="Verdana"/>
                        </a:rPr>
                        <a:t> </a:t>
                      </a:r>
                      <a:r>
                        <a:rPr sz="1200" b="1" spc="-65" dirty="0">
                          <a:latin typeface="Verdana" panose="020B0604030504040204" pitchFamily="34" charset="0"/>
                          <a:ea typeface="Verdana" panose="020B0604030504040204" pitchFamily="34" charset="0"/>
                          <a:cs typeface="Verdana"/>
                        </a:rPr>
                        <a:t>en</a:t>
                      </a:r>
                      <a:r>
                        <a:rPr sz="1200" b="1" spc="-75" dirty="0">
                          <a:latin typeface="Verdana" panose="020B0604030504040204" pitchFamily="34" charset="0"/>
                          <a:ea typeface="Verdana" panose="020B0604030504040204" pitchFamily="34" charset="0"/>
                          <a:cs typeface="Verdana"/>
                        </a:rPr>
                        <a:t> </a:t>
                      </a:r>
                      <a:r>
                        <a:rPr sz="1200" b="1" spc="-60" dirty="0">
                          <a:latin typeface="Verdana" panose="020B0604030504040204" pitchFamily="34" charset="0"/>
                          <a:ea typeface="Verdana" panose="020B0604030504040204" pitchFamily="34" charset="0"/>
                          <a:cs typeface="Verdana"/>
                        </a:rPr>
                        <a:t>base</a:t>
                      </a:r>
                      <a:r>
                        <a:rPr sz="1200" b="1" spc="-65" dirty="0">
                          <a:latin typeface="Verdana" panose="020B0604030504040204" pitchFamily="34" charset="0"/>
                          <a:ea typeface="Verdana" panose="020B0604030504040204" pitchFamily="34" charset="0"/>
                          <a:cs typeface="Verdana"/>
                        </a:rPr>
                        <a:t> al</a:t>
                      </a:r>
                      <a:r>
                        <a:rPr sz="1200" b="1" spc="-50" dirty="0">
                          <a:latin typeface="Verdana" panose="020B0604030504040204" pitchFamily="34" charset="0"/>
                          <a:ea typeface="Verdana" panose="020B0604030504040204" pitchFamily="34" charset="0"/>
                          <a:cs typeface="Verdana"/>
                        </a:rPr>
                        <a:t> </a:t>
                      </a:r>
                      <a:r>
                        <a:rPr sz="1200" b="1" spc="-80" dirty="0">
                          <a:latin typeface="Verdana" panose="020B0604030504040204" pitchFamily="34" charset="0"/>
                          <a:ea typeface="Verdana" panose="020B0604030504040204" pitchFamily="34" charset="0"/>
                          <a:cs typeface="Verdana"/>
                        </a:rPr>
                        <a:t>aprendizaje</a:t>
                      </a:r>
                      <a:r>
                        <a:rPr sz="1200" b="1" spc="-40" dirty="0">
                          <a:latin typeface="Verdana" panose="020B0604030504040204" pitchFamily="34" charset="0"/>
                          <a:ea typeface="Verdana" panose="020B0604030504040204" pitchFamily="34" charset="0"/>
                          <a:cs typeface="Verdana"/>
                        </a:rPr>
                        <a:t> </a:t>
                      </a:r>
                      <a:r>
                        <a:rPr sz="1200" b="1" spc="-80" dirty="0">
                          <a:latin typeface="Verdana" panose="020B0604030504040204" pitchFamily="34" charset="0"/>
                          <a:ea typeface="Verdana" panose="020B0604030504040204" pitchFamily="34" charset="0"/>
                          <a:cs typeface="Verdana"/>
                        </a:rPr>
                        <a:t>esperado)</a:t>
                      </a:r>
                      <a:endParaRPr sz="1200" dirty="0">
                        <a:latin typeface="Verdana" panose="020B0604030504040204" pitchFamily="34" charset="0"/>
                        <a:ea typeface="Verdana" panose="020B0604030504040204" pitchFamily="34" charset="0"/>
                        <a:cs typeface="Verdana"/>
                      </a:endParaRPr>
                    </a:p>
                  </a:txBody>
                  <a:tcPr marL="0" marR="0" marT="4381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FFD966"/>
                    </a:solidFill>
                  </a:tcPr>
                </a:tc>
                <a:extLst>
                  <a:ext uri="{0D108BD9-81ED-4DB2-BD59-A6C34878D82A}">
                    <a16:rowId xmlns:a16="http://schemas.microsoft.com/office/drawing/2014/main" val="10000"/>
                  </a:ext>
                </a:extLst>
              </a:tr>
              <a:tr h="304800">
                <a:tc>
                  <a:txBody>
                    <a:bodyPr/>
                    <a:lstStyle/>
                    <a:p>
                      <a:pPr lvl="0"/>
                      <a:r>
                        <a:rPr lang="es-MX" sz="1200" dirty="0">
                          <a:solidFill>
                            <a:schemeClr val="tx1"/>
                          </a:solidFill>
                          <a:effectLst/>
                          <a:latin typeface="Verdana" panose="020B0604030504040204" pitchFamily="34" charset="0"/>
                          <a:ea typeface="Verdana" panose="020B0604030504040204" pitchFamily="34" charset="0"/>
                          <a:cs typeface="+mn-cs"/>
                        </a:rPr>
                        <a:t>Comenta en orden la secuencia de los números.</a:t>
                      </a: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1"/>
                  </a:ext>
                </a:extLst>
              </a:tr>
              <a:tr h="304800">
                <a:tc>
                  <a:txBody>
                    <a:bodyPr/>
                    <a:lstStyle/>
                    <a:p>
                      <a:pPr lvl="0"/>
                      <a:r>
                        <a:rPr lang="es-MX" sz="1200" dirty="0">
                          <a:solidFill>
                            <a:schemeClr val="tx1"/>
                          </a:solidFill>
                          <a:effectLst/>
                          <a:latin typeface="Verdana" panose="020B0604030504040204" pitchFamily="34" charset="0"/>
                          <a:ea typeface="Verdana" panose="020B0604030504040204" pitchFamily="34" charset="0"/>
                          <a:cs typeface="+mn-cs"/>
                        </a:rPr>
                        <a:t>Relaciona el nombre con el símbolo del número.</a:t>
                      </a: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2"/>
                  </a:ext>
                </a:extLst>
              </a:tr>
              <a:tr h="234314">
                <a:tc>
                  <a:txBody>
                    <a:bodyPr/>
                    <a:lstStyle/>
                    <a:p>
                      <a:pPr lvl="0"/>
                      <a:r>
                        <a:rPr lang="es-MX" sz="1200" dirty="0">
                          <a:solidFill>
                            <a:schemeClr val="tx1"/>
                          </a:solidFill>
                          <a:effectLst/>
                          <a:latin typeface="Verdana" panose="020B0604030504040204" pitchFamily="34" charset="0"/>
                          <a:ea typeface="Verdana" panose="020B0604030504040204" pitchFamily="34" charset="0"/>
                          <a:cs typeface="+mn-cs"/>
                        </a:rPr>
                        <a:t>Busca estrategias para resolver los problemas de conteo.</a:t>
                      </a:r>
                    </a:p>
                  </a:txBody>
                  <a:tcPr marL="0" marR="0" marT="36830" marB="0">
                    <a:lnL w="12700">
                      <a:solidFill>
                        <a:srgbClr val="000000"/>
                      </a:solidFill>
                      <a:prstDash val="solid"/>
                    </a:lnL>
                    <a:lnR w="12700">
                      <a:solidFill>
                        <a:srgbClr val="000000"/>
                      </a:solidFill>
                      <a:prstDash val="solid"/>
                    </a:lnR>
                    <a:lnT w="12700">
                      <a:solidFill>
                        <a:srgbClr val="000000"/>
                      </a:solidFill>
                      <a:prstDash val="soli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234314">
                <a:tc>
                  <a:txBody>
                    <a:bodyPr/>
                    <a:lstStyle/>
                    <a:p>
                      <a:pPr lvl="0"/>
                      <a:r>
                        <a:rPr lang="es-MX" sz="1200" dirty="0">
                          <a:solidFill>
                            <a:schemeClr val="tx1"/>
                          </a:solidFill>
                          <a:effectLst/>
                          <a:latin typeface="Verdana" panose="020B0604030504040204" pitchFamily="34" charset="0"/>
                          <a:ea typeface="Verdana" panose="020B0604030504040204" pitchFamily="34" charset="0"/>
                          <a:cs typeface="+mn-cs"/>
                        </a:rPr>
                        <a:t>Identifica que colección tiene mayor cantidad de elementos.</a:t>
                      </a:r>
                    </a:p>
                  </a:txBody>
                  <a:tcPr marL="0" marR="0" marT="3683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566836375"/>
                  </a:ext>
                </a:extLst>
              </a:tr>
            </a:tbl>
          </a:graphicData>
        </a:graphic>
      </p:graphicFrame>
      <p:sp>
        <p:nvSpPr>
          <p:cNvPr id="13" name="object 7">
            <a:extLst>
              <a:ext uri="{FF2B5EF4-FFF2-40B4-BE49-F238E27FC236}">
                <a16:creationId xmlns:a16="http://schemas.microsoft.com/office/drawing/2014/main" id="{82720420-5207-4EF6-92DB-876BF7093D42}"/>
              </a:ext>
            </a:extLst>
          </p:cNvPr>
          <p:cNvSpPr txBox="1"/>
          <p:nvPr/>
        </p:nvSpPr>
        <p:spPr>
          <a:xfrm>
            <a:off x="189979" y="4184897"/>
            <a:ext cx="6465570" cy="553998"/>
          </a:xfrm>
          <a:prstGeom prst="rect">
            <a:avLst/>
          </a:prstGeom>
          <a:ln w="12700">
            <a:solidFill>
              <a:srgbClr val="000000"/>
            </a:solidFill>
          </a:ln>
        </p:spPr>
        <p:txBody>
          <a:bodyPr vert="horz" wrap="square" lIns="0" tIns="0" rIns="0" bIns="0" rtlCol="0">
            <a:spAutoFit/>
          </a:bodyPr>
          <a:lstStyle/>
          <a:p>
            <a:pPr marL="59055"/>
            <a:r>
              <a:rPr sz="1200" b="1" spc="-140" dirty="0">
                <a:latin typeface="Verdana"/>
                <a:cs typeface="Verdana"/>
              </a:rPr>
              <a:t>D</a:t>
            </a:r>
            <a:r>
              <a:rPr sz="1200" b="1" spc="-95" dirty="0">
                <a:latin typeface="Verdana"/>
                <a:cs typeface="Verdana"/>
              </a:rPr>
              <a:t>es</a:t>
            </a:r>
            <a:r>
              <a:rPr sz="1200" b="1" spc="-70" dirty="0">
                <a:latin typeface="Verdana"/>
                <a:cs typeface="Verdana"/>
              </a:rPr>
              <a:t>cr</a:t>
            </a:r>
            <a:r>
              <a:rPr sz="1200" b="1" spc="-50" dirty="0">
                <a:latin typeface="Verdana"/>
                <a:cs typeface="Verdana"/>
              </a:rPr>
              <a:t>ibe</a:t>
            </a:r>
            <a:r>
              <a:rPr sz="1200" b="1" spc="-75" dirty="0">
                <a:latin typeface="Verdana"/>
                <a:cs typeface="Verdana"/>
              </a:rPr>
              <a:t> </a:t>
            </a:r>
            <a:r>
              <a:rPr sz="1200" b="1" spc="-60" dirty="0">
                <a:latin typeface="Verdana"/>
                <a:cs typeface="Verdana"/>
              </a:rPr>
              <a:t>el</a:t>
            </a:r>
            <a:r>
              <a:rPr sz="1200" b="1" spc="-80" dirty="0">
                <a:latin typeface="Verdana"/>
                <a:cs typeface="Verdana"/>
              </a:rPr>
              <a:t> </a:t>
            </a:r>
            <a:r>
              <a:rPr sz="1200" b="1" spc="-35" dirty="0">
                <a:latin typeface="Verdana"/>
                <a:cs typeface="Verdana"/>
              </a:rPr>
              <a:t>p</a:t>
            </a:r>
            <a:r>
              <a:rPr sz="1200" b="1" spc="-190" dirty="0">
                <a:latin typeface="Verdana"/>
                <a:cs typeface="Verdana"/>
              </a:rPr>
              <a:t>r</a:t>
            </a:r>
            <a:r>
              <a:rPr sz="1200" b="1" spc="-5" dirty="0">
                <a:latin typeface="Verdana"/>
                <a:cs typeface="Verdana"/>
              </a:rPr>
              <a:t>oc</a:t>
            </a:r>
            <a:r>
              <a:rPr sz="1200" b="1" dirty="0">
                <a:latin typeface="Verdana"/>
                <a:cs typeface="Verdana"/>
              </a:rPr>
              <a:t>e</a:t>
            </a:r>
            <a:r>
              <a:rPr sz="1200" b="1" spc="-165" dirty="0">
                <a:latin typeface="Verdana"/>
                <a:cs typeface="Verdana"/>
              </a:rPr>
              <a:t>s</a:t>
            </a:r>
            <a:r>
              <a:rPr sz="1200" b="1" spc="-40" dirty="0">
                <a:latin typeface="Verdana"/>
                <a:cs typeface="Verdana"/>
              </a:rPr>
              <a:t>o</a:t>
            </a:r>
            <a:r>
              <a:rPr sz="1200" b="1" spc="-100" dirty="0">
                <a:latin typeface="Verdana"/>
                <a:cs typeface="Verdana"/>
              </a:rPr>
              <a:t> </a:t>
            </a:r>
            <a:r>
              <a:rPr sz="1200" b="1" spc="-35" dirty="0">
                <a:latin typeface="Verdana"/>
                <a:cs typeface="Verdana"/>
              </a:rPr>
              <a:t>d</a:t>
            </a:r>
            <a:r>
              <a:rPr sz="1200" b="1" spc="-85" dirty="0">
                <a:latin typeface="Verdana"/>
                <a:cs typeface="Verdana"/>
              </a:rPr>
              <a:t>e</a:t>
            </a:r>
            <a:r>
              <a:rPr sz="1200" b="1" spc="-40" dirty="0">
                <a:latin typeface="Verdana"/>
                <a:cs typeface="Verdana"/>
              </a:rPr>
              <a:t>l</a:t>
            </a:r>
            <a:r>
              <a:rPr sz="1200" b="1" spc="-105" dirty="0">
                <a:latin typeface="Verdana"/>
                <a:cs typeface="Verdana"/>
              </a:rPr>
              <a:t> </a:t>
            </a:r>
            <a:r>
              <a:rPr sz="1200" b="1" spc="-25" dirty="0" err="1">
                <a:latin typeface="Verdana"/>
                <a:cs typeface="Verdana"/>
              </a:rPr>
              <a:t>a</a:t>
            </a:r>
            <a:r>
              <a:rPr sz="1200" b="1" spc="-70" dirty="0" err="1">
                <a:latin typeface="Verdana"/>
                <a:cs typeface="Verdana"/>
              </a:rPr>
              <a:t>l</a:t>
            </a:r>
            <a:r>
              <a:rPr sz="1200" b="1" spc="-150" dirty="0" err="1">
                <a:latin typeface="Verdana"/>
                <a:cs typeface="Verdana"/>
              </a:rPr>
              <a:t>u</a:t>
            </a:r>
            <a:r>
              <a:rPr sz="1200" b="1" spc="-125" dirty="0" err="1">
                <a:latin typeface="Verdana"/>
                <a:cs typeface="Verdana"/>
              </a:rPr>
              <a:t>m</a:t>
            </a:r>
            <a:r>
              <a:rPr sz="1200" b="1" spc="-120" dirty="0" err="1">
                <a:latin typeface="Verdana"/>
                <a:cs typeface="Verdana"/>
              </a:rPr>
              <a:t>n</a:t>
            </a:r>
            <a:r>
              <a:rPr sz="1200" b="1" spc="-40" dirty="0" err="1">
                <a:latin typeface="Verdana"/>
                <a:cs typeface="Verdana"/>
              </a:rPr>
              <a:t>o</a:t>
            </a:r>
            <a:r>
              <a:rPr sz="1200" b="1" spc="-120" dirty="0">
                <a:latin typeface="Verdana"/>
                <a:cs typeface="Verdana"/>
              </a:rPr>
              <a:t>:</a:t>
            </a:r>
            <a:r>
              <a:rPr lang="es-ES_tradnl" sz="1200" b="1" spc="-120" dirty="0">
                <a:latin typeface="Verdana"/>
                <a:cs typeface="Verdana"/>
              </a:rPr>
              <a:t> </a:t>
            </a:r>
            <a:r>
              <a:rPr lang="es-ES_tradnl" sz="1200" spc="-120" dirty="0">
                <a:latin typeface="Verdana"/>
                <a:cs typeface="Verdana"/>
              </a:rPr>
              <a:t>Cuenta por sí sola </a:t>
            </a:r>
            <a:r>
              <a:rPr lang="es-ES_tradnl" sz="1200" spc="-120" dirty="0" err="1">
                <a:latin typeface="Verdana"/>
                <a:cs typeface="Verdana"/>
              </a:rPr>
              <a:t>hast</a:t>
            </a:r>
            <a:r>
              <a:rPr lang="es-ES_tradnl" sz="1200" spc="-120" dirty="0">
                <a:latin typeface="Verdana"/>
                <a:cs typeface="Verdana"/>
              </a:rPr>
              <a:t> el número 6 y con ayuda al 15, cuenta los elementos de cada colección y logra escribir el número de cada una, no logra identificar que colección cuenta con mayor cantidad.</a:t>
            </a:r>
            <a:endParaRPr sz="1200" dirty="0">
              <a:latin typeface="Verdana"/>
              <a:cs typeface="Verdana"/>
            </a:endParaRPr>
          </a:p>
        </p:txBody>
      </p:sp>
      <p:graphicFrame>
        <p:nvGraphicFramePr>
          <p:cNvPr id="14" name="object 8">
            <a:extLst>
              <a:ext uri="{FF2B5EF4-FFF2-40B4-BE49-F238E27FC236}">
                <a16:creationId xmlns:a16="http://schemas.microsoft.com/office/drawing/2014/main" id="{FDF243C8-53B2-4FE8-A1C4-23E531D984DD}"/>
              </a:ext>
            </a:extLst>
          </p:cNvPr>
          <p:cNvGraphicFramePr>
            <a:graphicFrameLocks noGrp="1"/>
          </p:cNvGraphicFramePr>
          <p:nvPr>
            <p:extLst>
              <p:ext uri="{D42A27DB-BD31-4B8C-83A1-F6EECF244321}">
                <p14:modId xmlns:p14="http://schemas.microsoft.com/office/powerpoint/2010/main" val="2973210217"/>
              </p:ext>
            </p:extLst>
          </p:nvPr>
        </p:nvGraphicFramePr>
        <p:xfrm>
          <a:off x="189979" y="5126231"/>
          <a:ext cx="6465570" cy="2759200"/>
        </p:xfrm>
        <a:graphic>
          <a:graphicData uri="http://schemas.openxmlformats.org/drawingml/2006/table">
            <a:tbl>
              <a:tblPr firstRow="1" bandRow="1">
                <a:tableStyleId>{2D5ABB26-0587-4C30-8999-92F81FD0307C}</a:tableStyleId>
              </a:tblPr>
              <a:tblGrid>
                <a:gridCol w="3021330">
                  <a:extLst>
                    <a:ext uri="{9D8B030D-6E8A-4147-A177-3AD203B41FA5}">
                      <a16:colId xmlns:a16="http://schemas.microsoft.com/office/drawing/2014/main" val="20000"/>
                    </a:ext>
                  </a:extLst>
                </a:gridCol>
                <a:gridCol w="3444240">
                  <a:extLst>
                    <a:ext uri="{9D8B030D-6E8A-4147-A177-3AD203B41FA5}">
                      <a16:colId xmlns:a16="http://schemas.microsoft.com/office/drawing/2014/main" val="20001"/>
                    </a:ext>
                  </a:extLst>
                </a:gridCol>
              </a:tblGrid>
              <a:tr h="149987">
                <a:tc gridSpan="2">
                  <a:txBody>
                    <a:bodyPr/>
                    <a:lstStyle/>
                    <a:p>
                      <a:pPr marL="58419">
                        <a:lnSpc>
                          <a:spcPts val="1080"/>
                        </a:lnSpc>
                      </a:pPr>
                      <a:r>
                        <a:rPr sz="1200" b="1" spc="-35" dirty="0">
                          <a:latin typeface="Verdana" panose="020B0604030504040204" pitchFamily="34" charset="0"/>
                          <a:ea typeface="Verdana" panose="020B0604030504040204" pitchFamily="34" charset="0"/>
                          <a:cs typeface="Verdana" panose="020B0604030504040204" pitchFamily="34" charset="0"/>
                        </a:rPr>
                        <a:t>Campo</a:t>
                      </a:r>
                      <a:r>
                        <a:rPr sz="1200" b="1" spc="-70" dirty="0">
                          <a:latin typeface="Verdana" panose="020B0604030504040204" pitchFamily="34" charset="0"/>
                          <a:ea typeface="Verdana" panose="020B0604030504040204" pitchFamily="34" charset="0"/>
                          <a:cs typeface="Verdana" panose="020B0604030504040204" pitchFamily="34" charset="0"/>
                        </a:rPr>
                        <a:t> </a:t>
                      </a:r>
                      <a:r>
                        <a:rPr sz="1200" b="1" spc="-100" dirty="0">
                          <a:latin typeface="Verdana" panose="020B0604030504040204" pitchFamily="34" charset="0"/>
                          <a:ea typeface="Verdana" panose="020B0604030504040204" pitchFamily="34" charset="0"/>
                          <a:cs typeface="Verdana" panose="020B0604030504040204" pitchFamily="34" charset="0"/>
                        </a:rPr>
                        <a:t>formativo/área</a:t>
                      </a:r>
                      <a:r>
                        <a:rPr sz="1200" b="1" spc="-80" dirty="0">
                          <a:latin typeface="Verdana" panose="020B0604030504040204" pitchFamily="34" charset="0"/>
                          <a:ea typeface="Verdana" panose="020B0604030504040204" pitchFamily="34" charset="0"/>
                          <a:cs typeface="Verdana" panose="020B0604030504040204" pitchFamily="34" charset="0"/>
                        </a:rPr>
                        <a:t> </a:t>
                      </a:r>
                      <a:r>
                        <a:rPr sz="1200" b="1" spc="-25" dirty="0">
                          <a:latin typeface="Verdana" panose="020B0604030504040204" pitchFamily="34" charset="0"/>
                          <a:ea typeface="Verdana" panose="020B0604030504040204" pitchFamily="34" charset="0"/>
                          <a:cs typeface="Verdana" panose="020B0604030504040204" pitchFamily="34" charset="0"/>
                        </a:rPr>
                        <a:t>de</a:t>
                      </a:r>
                      <a:r>
                        <a:rPr sz="1200" b="1" spc="-75" dirty="0">
                          <a:latin typeface="Verdana" panose="020B0604030504040204" pitchFamily="34" charset="0"/>
                          <a:ea typeface="Verdana" panose="020B0604030504040204" pitchFamily="34" charset="0"/>
                          <a:cs typeface="Verdana" panose="020B0604030504040204" pitchFamily="34" charset="0"/>
                        </a:rPr>
                        <a:t> </a:t>
                      </a:r>
                      <a:r>
                        <a:rPr sz="1200" b="1" spc="-95" dirty="0" err="1">
                          <a:latin typeface="Verdana" panose="020B0604030504040204" pitchFamily="34" charset="0"/>
                          <a:ea typeface="Verdana" panose="020B0604030504040204" pitchFamily="34" charset="0"/>
                          <a:cs typeface="Verdana" panose="020B0604030504040204" pitchFamily="34" charset="0"/>
                        </a:rPr>
                        <a:t>desarrollo</a:t>
                      </a:r>
                      <a:r>
                        <a:rPr sz="1200" b="1" spc="-95" dirty="0">
                          <a:latin typeface="Verdana" panose="020B0604030504040204" pitchFamily="34" charset="0"/>
                          <a:ea typeface="Verdana" panose="020B0604030504040204" pitchFamily="34" charset="0"/>
                          <a:cs typeface="Verdana" panose="020B0604030504040204" pitchFamily="34" charset="0"/>
                        </a:rPr>
                        <a:t>:</a:t>
                      </a:r>
                      <a:r>
                        <a:rPr lang="es-MX" sz="1200" b="1" spc="-95" dirty="0">
                          <a:latin typeface="Verdana" panose="020B0604030504040204" pitchFamily="34" charset="0"/>
                          <a:ea typeface="Verdana" panose="020B0604030504040204" pitchFamily="34" charset="0"/>
                          <a:cs typeface="Verdana" panose="020B0604030504040204" pitchFamily="34" charset="0"/>
                        </a:rPr>
                        <a:t> </a:t>
                      </a:r>
                      <a:r>
                        <a:rPr lang="es-MX" sz="1200" b="0" spc="-95" dirty="0">
                          <a:latin typeface="Verdana" panose="020B0604030504040204" pitchFamily="34" charset="0"/>
                          <a:ea typeface="Verdana" panose="020B0604030504040204" pitchFamily="34" charset="0"/>
                          <a:cs typeface="Verdana" panose="020B0604030504040204" pitchFamily="34" charset="0"/>
                        </a:rPr>
                        <a:t>Lenguaje y comunicación</a:t>
                      </a:r>
                      <a:endParaRPr sz="1200" dirty="0">
                        <a:latin typeface="Verdana" panose="020B0604030504040204" pitchFamily="34" charset="0"/>
                        <a:ea typeface="Verdana" panose="020B0604030504040204" pitchFamily="34" charset="0"/>
                        <a:cs typeface="Verdana" panose="020B0604030504040204" pitchFamily="34" charset="0"/>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FFD966"/>
                    </a:solidFill>
                  </a:tcPr>
                </a:tc>
                <a:tc hMerge="1">
                  <a:txBody>
                    <a:bodyPr/>
                    <a:lstStyle/>
                    <a:p>
                      <a:endParaRPr/>
                    </a:p>
                  </a:txBody>
                  <a:tcPr marL="0" marR="0" marT="0" marB="0"/>
                </a:tc>
                <a:extLst>
                  <a:ext uri="{0D108BD9-81ED-4DB2-BD59-A6C34878D82A}">
                    <a16:rowId xmlns:a16="http://schemas.microsoft.com/office/drawing/2014/main" val="10000"/>
                  </a:ext>
                </a:extLst>
              </a:tr>
              <a:tr h="313436">
                <a:tc>
                  <a:txBody>
                    <a:bodyPr/>
                    <a:lstStyle/>
                    <a:p>
                      <a:pPr algn="ctr">
                        <a:lnSpc>
                          <a:spcPts val="1170"/>
                        </a:lnSpc>
                      </a:pPr>
                      <a:r>
                        <a:rPr sz="1200" b="1" spc="-85" dirty="0">
                          <a:latin typeface="Verdana" panose="020B0604030504040204" pitchFamily="34" charset="0"/>
                          <a:ea typeface="Verdana" panose="020B0604030504040204" pitchFamily="34" charset="0"/>
                          <a:cs typeface="Verdana" panose="020B0604030504040204" pitchFamily="34" charset="0"/>
                        </a:rPr>
                        <a:t>Organizador</a:t>
                      </a:r>
                      <a:r>
                        <a:rPr sz="1200" b="1" spc="-45" dirty="0">
                          <a:latin typeface="Verdana" panose="020B0604030504040204" pitchFamily="34" charset="0"/>
                          <a:ea typeface="Verdana" panose="020B0604030504040204" pitchFamily="34" charset="0"/>
                          <a:cs typeface="Verdana" panose="020B0604030504040204" pitchFamily="34" charset="0"/>
                        </a:rPr>
                        <a:t> </a:t>
                      </a:r>
                      <a:r>
                        <a:rPr sz="1200" b="1" spc="-90" dirty="0">
                          <a:latin typeface="Verdana" panose="020B0604030504040204" pitchFamily="34" charset="0"/>
                          <a:ea typeface="Verdana" panose="020B0604030504040204" pitchFamily="34" charset="0"/>
                          <a:cs typeface="Verdana" panose="020B0604030504040204" pitchFamily="34" charset="0"/>
                        </a:rPr>
                        <a:t>curricular</a:t>
                      </a:r>
                      <a:r>
                        <a:rPr sz="1200" b="1" spc="-70" dirty="0">
                          <a:latin typeface="Verdana" panose="020B0604030504040204" pitchFamily="34" charset="0"/>
                          <a:ea typeface="Verdana" panose="020B0604030504040204" pitchFamily="34" charset="0"/>
                          <a:cs typeface="Verdana" panose="020B0604030504040204" pitchFamily="34" charset="0"/>
                        </a:rPr>
                        <a:t> </a:t>
                      </a:r>
                      <a:r>
                        <a:rPr sz="1200" b="1" spc="-130" dirty="0">
                          <a:latin typeface="Verdana" panose="020B0604030504040204" pitchFamily="34" charset="0"/>
                          <a:ea typeface="Verdana" panose="020B0604030504040204" pitchFamily="34" charset="0"/>
                          <a:cs typeface="Verdana" panose="020B0604030504040204" pitchFamily="34" charset="0"/>
                        </a:rPr>
                        <a:t>1:</a:t>
                      </a:r>
                      <a:r>
                        <a:rPr lang="es-MX" sz="1200" b="1" spc="-130" dirty="0">
                          <a:latin typeface="Verdana" panose="020B0604030504040204" pitchFamily="34" charset="0"/>
                          <a:ea typeface="Verdana" panose="020B0604030504040204" pitchFamily="34" charset="0"/>
                          <a:cs typeface="Verdana" panose="020B0604030504040204" pitchFamily="34" charset="0"/>
                        </a:rPr>
                        <a:t> </a:t>
                      </a:r>
                      <a:r>
                        <a:rPr lang="es-MX" sz="1200" b="0" spc="-130" dirty="0">
                          <a:latin typeface="Verdana" panose="020B0604030504040204" pitchFamily="34" charset="0"/>
                          <a:ea typeface="Verdana" panose="020B0604030504040204" pitchFamily="34" charset="0"/>
                          <a:cs typeface="Verdana" panose="020B0604030504040204" pitchFamily="34" charset="0"/>
                        </a:rPr>
                        <a:t>Participación social</a:t>
                      </a:r>
                      <a:endParaRPr sz="1200" dirty="0">
                        <a:latin typeface="Verdana" panose="020B0604030504040204" pitchFamily="34" charset="0"/>
                        <a:ea typeface="Verdana" panose="020B0604030504040204" pitchFamily="34" charset="0"/>
                        <a:cs typeface="Verdana" panose="020B0604030504040204" pitchFamily="34" charset="0"/>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691515">
                        <a:lnSpc>
                          <a:spcPts val="1170"/>
                        </a:lnSpc>
                      </a:pPr>
                      <a:r>
                        <a:rPr sz="1200" b="1" spc="-10" dirty="0">
                          <a:latin typeface="Verdana" panose="020B0604030504040204" pitchFamily="34" charset="0"/>
                          <a:ea typeface="Verdana" panose="020B0604030504040204" pitchFamily="34" charset="0"/>
                          <a:cs typeface="Verdana" panose="020B0604030504040204" pitchFamily="34" charset="0"/>
                        </a:rPr>
                        <a:t>O</a:t>
                      </a:r>
                      <a:r>
                        <a:rPr sz="1200" b="1" spc="-15" dirty="0">
                          <a:latin typeface="Verdana" panose="020B0604030504040204" pitchFamily="34" charset="0"/>
                          <a:ea typeface="Verdana" panose="020B0604030504040204" pitchFamily="34" charset="0"/>
                          <a:cs typeface="Verdana" panose="020B0604030504040204" pitchFamily="34" charset="0"/>
                        </a:rPr>
                        <a:t>r</a:t>
                      </a:r>
                      <a:r>
                        <a:rPr sz="1200" b="1" dirty="0">
                          <a:latin typeface="Verdana" panose="020B0604030504040204" pitchFamily="34" charset="0"/>
                          <a:ea typeface="Verdana" panose="020B0604030504040204" pitchFamily="34" charset="0"/>
                          <a:cs typeface="Verdana" panose="020B0604030504040204" pitchFamily="34" charset="0"/>
                        </a:rPr>
                        <a:t>g</a:t>
                      </a:r>
                      <a:r>
                        <a:rPr sz="1200" b="1" spc="-20" dirty="0">
                          <a:latin typeface="Verdana" panose="020B0604030504040204" pitchFamily="34" charset="0"/>
                          <a:ea typeface="Verdana" panose="020B0604030504040204" pitchFamily="34" charset="0"/>
                          <a:cs typeface="Verdana" panose="020B0604030504040204" pitchFamily="34" charset="0"/>
                        </a:rPr>
                        <a:t>a</a:t>
                      </a:r>
                      <a:r>
                        <a:rPr sz="1200" b="1" spc="-10" dirty="0">
                          <a:latin typeface="Verdana" panose="020B0604030504040204" pitchFamily="34" charset="0"/>
                          <a:ea typeface="Verdana" panose="020B0604030504040204" pitchFamily="34" charset="0"/>
                          <a:cs typeface="Verdana" panose="020B0604030504040204" pitchFamily="34" charset="0"/>
                        </a:rPr>
                        <a:t>n</a:t>
                      </a:r>
                      <a:r>
                        <a:rPr sz="1200" b="1" dirty="0">
                          <a:latin typeface="Verdana" panose="020B0604030504040204" pitchFamily="34" charset="0"/>
                          <a:ea typeface="Verdana" panose="020B0604030504040204" pitchFamily="34" charset="0"/>
                          <a:cs typeface="Verdana" panose="020B0604030504040204" pitchFamily="34" charset="0"/>
                        </a:rPr>
                        <a:t>i</a:t>
                      </a:r>
                      <a:r>
                        <a:rPr sz="1200" b="1" spc="-15" dirty="0">
                          <a:latin typeface="Verdana" panose="020B0604030504040204" pitchFamily="34" charset="0"/>
                          <a:ea typeface="Verdana" panose="020B0604030504040204" pitchFamily="34" charset="0"/>
                          <a:cs typeface="Verdana" panose="020B0604030504040204" pitchFamily="34" charset="0"/>
                        </a:rPr>
                        <a:t>z</a:t>
                      </a:r>
                      <a:r>
                        <a:rPr sz="1200" b="1" spc="-20" dirty="0">
                          <a:latin typeface="Verdana" panose="020B0604030504040204" pitchFamily="34" charset="0"/>
                          <a:ea typeface="Verdana" panose="020B0604030504040204" pitchFamily="34" charset="0"/>
                          <a:cs typeface="Verdana" panose="020B0604030504040204" pitchFamily="34" charset="0"/>
                        </a:rPr>
                        <a:t>a</a:t>
                      </a:r>
                      <a:r>
                        <a:rPr sz="1200" b="1" dirty="0">
                          <a:latin typeface="Verdana" panose="020B0604030504040204" pitchFamily="34" charset="0"/>
                          <a:ea typeface="Verdana" panose="020B0604030504040204" pitchFamily="34" charset="0"/>
                          <a:cs typeface="Verdana" panose="020B0604030504040204" pitchFamily="34" charset="0"/>
                        </a:rPr>
                        <a:t>d</a:t>
                      </a:r>
                      <a:r>
                        <a:rPr sz="1200" b="1" spc="-5" dirty="0">
                          <a:latin typeface="Verdana" panose="020B0604030504040204" pitchFamily="34" charset="0"/>
                          <a:ea typeface="Verdana" panose="020B0604030504040204" pitchFamily="34" charset="0"/>
                          <a:cs typeface="Verdana" panose="020B0604030504040204" pitchFamily="34" charset="0"/>
                        </a:rPr>
                        <a:t>o</a:t>
                      </a:r>
                      <a:r>
                        <a:rPr sz="1200" b="1" dirty="0">
                          <a:latin typeface="Verdana" panose="020B0604030504040204" pitchFamily="34" charset="0"/>
                          <a:ea typeface="Verdana" panose="020B0604030504040204" pitchFamily="34" charset="0"/>
                          <a:cs typeface="Verdana" panose="020B0604030504040204" pitchFamily="34" charset="0"/>
                        </a:rPr>
                        <a:t>r</a:t>
                      </a:r>
                      <a:r>
                        <a:rPr sz="1200" b="1" spc="-45" dirty="0">
                          <a:latin typeface="Verdana" panose="020B0604030504040204" pitchFamily="34" charset="0"/>
                          <a:ea typeface="Verdana" panose="020B0604030504040204" pitchFamily="34" charset="0"/>
                          <a:cs typeface="Verdana" panose="020B0604030504040204" pitchFamily="34" charset="0"/>
                        </a:rPr>
                        <a:t> </a:t>
                      </a:r>
                      <a:r>
                        <a:rPr sz="1200" b="1" spc="-5" dirty="0">
                          <a:latin typeface="Verdana" panose="020B0604030504040204" pitchFamily="34" charset="0"/>
                          <a:ea typeface="Verdana" panose="020B0604030504040204" pitchFamily="34" charset="0"/>
                          <a:cs typeface="Verdana" panose="020B0604030504040204" pitchFamily="34" charset="0"/>
                        </a:rPr>
                        <a:t>c</a:t>
                      </a:r>
                      <a:r>
                        <a:rPr sz="1200" b="1" spc="-10" dirty="0">
                          <a:latin typeface="Verdana" panose="020B0604030504040204" pitchFamily="34" charset="0"/>
                          <a:ea typeface="Verdana" panose="020B0604030504040204" pitchFamily="34" charset="0"/>
                          <a:cs typeface="Verdana" panose="020B0604030504040204" pitchFamily="34" charset="0"/>
                        </a:rPr>
                        <a:t>u</a:t>
                      </a:r>
                      <a:r>
                        <a:rPr sz="1200" b="1" spc="-15" dirty="0">
                          <a:latin typeface="Verdana" panose="020B0604030504040204" pitchFamily="34" charset="0"/>
                          <a:ea typeface="Verdana" panose="020B0604030504040204" pitchFamily="34" charset="0"/>
                          <a:cs typeface="Verdana" panose="020B0604030504040204" pitchFamily="34" charset="0"/>
                        </a:rPr>
                        <a:t>rr</a:t>
                      </a:r>
                      <a:r>
                        <a:rPr sz="1200" b="1" dirty="0">
                          <a:latin typeface="Verdana" panose="020B0604030504040204" pitchFamily="34" charset="0"/>
                          <a:ea typeface="Verdana" panose="020B0604030504040204" pitchFamily="34" charset="0"/>
                          <a:cs typeface="Verdana" panose="020B0604030504040204" pitchFamily="34" charset="0"/>
                        </a:rPr>
                        <a:t>ic</a:t>
                      </a:r>
                      <a:r>
                        <a:rPr sz="1200" b="1" spc="-10" dirty="0">
                          <a:latin typeface="Verdana" panose="020B0604030504040204" pitchFamily="34" charset="0"/>
                          <a:ea typeface="Verdana" panose="020B0604030504040204" pitchFamily="34" charset="0"/>
                          <a:cs typeface="Verdana" panose="020B0604030504040204" pitchFamily="34" charset="0"/>
                        </a:rPr>
                        <a:t>u</a:t>
                      </a:r>
                      <a:r>
                        <a:rPr sz="1200" b="1" dirty="0">
                          <a:latin typeface="Verdana" panose="020B0604030504040204" pitchFamily="34" charset="0"/>
                          <a:ea typeface="Verdana" panose="020B0604030504040204" pitchFamily="34" charset="0"/>
                          <a:cs typeface="Verdana" panose="020B0604030504040204" pitchFamily="34" charset="0"/>
                        </a:rPr>
                        <a:t>l</a:t>
                      </a:r>
                      <a:r>
                        <a:rPr sz="1200" b="1" spc="-25" dirty="0">
                          <a:latin typeface="Verdana" panose="020B0604030504040204" pitchFamily="34" charset="0"/>
                          <a:ea typeface="Verdana" panose="020B0604030504040204" pitchFamily="34" charset="0"/>
                          <a:cs typeface="Verdana" panose="020B0604030504040204" pitchFamily="34" charset="0"/>
                        </a:rPr>
                        <a:t>a</a:t>
                      </a:r>
                      <a:r>
                        <a:rPr sz="1200" b="1" dirty="0">
                          <a:latin typeface="Verdana" panose="020B0604030504040204" pitchFamily="34" charset="0"/>
                          <a:ea typeface="Verdana" panose="020B0604030504040204" pitchFamily="34" charset="0"/>
                          <a:cs typeface="Verdana" panose="020B0604030504040204" pitchFamily="34" charset="0"/>
                        </a:rPr>
                        <a:t>r</a:t>
                      </a:r>
                      <a:r>
                        <a:rPr sz="1200" b="1" spc="-70" dirty="0">
                          <a:latin typeface="Verdana" panose="020B0604030504040204" pitchFamily="34" charset="0"/>
                          <a:ea typeface="Verdana" panose="020B0604030504040204" pitchFamily="34" charset="0"/>
                          <a:cs typeface="Verdana" panose="020B0604030504040204" pitchFamily="34" charset="0"/>
                        </a:rPr>
                        <a:t> </a:t>
                      </a:r>
                      <a:r>
                        <a:rPr sz="1200" b="1" spc="5" dirty="0">
                          <a:latin typeface="Verdana" panose="020B0604030504040204" pitchFamily="34" charset="0"/>
                          <a:ea typeface="Verdana" panose="020B0604030504040204" pitchFamily="34" charset="0"/>
                          <a:cs typeface="Verdana" panose="020B0604030504040204" pitchFamily="34" charset="0"/>
                        </a:rPr>
                        <a:t>2</a:t>
                      </a:r>
                      <a:r>
                        <a:rPr sz="1200" b="1" dirty="0">
                          <a:latin typeface="Verdana" panose="020B0604030504040204" pitchFamily="34" charset="0"/>
                          <a:ea typeface="Verdana" panose="020B0604030504040204" pitchFamily="34" charset="0"/>
                          <a:cs typeface="Verdana" panose="020B0604030504040204" pitchFamily="34" charset="0"/>
                        </a:rPr>
                        <a:t>:</a:t>
                      </a:r>
                      <a:r>
                        <a:rPr lang="es-MX" sz="1200" b="1" dirty="0">
                          <a:latin typeface="Verdana" panose="020B0604030504040204" pitchFamily="34" charset="0"/>
                          <a:ea typeface="Verdana" panose="020B0604030504040204" pitchFamily="34" charset="0"/>
                          <a:cs typeface="Verdana" panose="020B0604030504040204" pitchFamily="34" charset="0"/>
                        </a:rPr>
                        <a:t> </a:t>
                      </a:r>
                      <a:r>
                        <a:rPr lang="es-MX" sz="1200" b="0" dirty="0">
                          <a:latin typeface="Verdana" panose="020B0604030504040204" pitchFamily="34" charset="0"/>
                          <a:ea typeface="Verdana" panose="020B0604030504040204" pitchFamily="34" charset="0"/>
                          <a:cs typeface="Verdana" panose="020B0604030504040204" pitchFamily="34" charset="0"/>
                        </a:rPr>
                        <a:t>Uso de documentos que regulan la convivencia.</a:t>
                      </a:r>
                      <a:endParaRPr sz="1200" dirty="0">
                        <a:latin typeface="Verdana" panose="020B0604030504040204" pitchFamily="34" charset="0"/>
                        <a:ea typeface="Verdana" panose="020B0604030504040204" pitchFamily="34" charset="0"/>
                        <a:cs typeface="Verdana" panose="020B0604030504040204" pitchFamily="34" charset="0"/>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1"/>
                  </a:ext>
                </a:extLst>
              </a:tr>
              <a:tr h="476503">
                <a:tc gridSpan="2">
                  <a:txBody>
                    <a:bodyPr/>
                    <a:lstStyle/>
                    <a:p>
                      <a:pPr marL="58419">
                        <a:lnSpc>
                          <a:spcPts val="1170"/>
                        </a:lnSpc>
                      </a:pPr>
                      <a:r>
                        <a:rPr sz="1200" b="1" spc="-80" dirty="0">
                          <a:latin typeface="Verdana" panose="020B0604030504040204" pitchFamily="34" charset="0"/>
                          <a:ea typeface="Verdana" panose="020B0604030504040204" pitchFamily="34" charset="0"/>
                          <a:cs typeface="Verdana" panose="020B0604030504040204" pitchFamily="34" charset="0"/>
                        </a:rPr>
                        <a:t>Aprendizaje</a:t>
                      </a:r>
                      <a:r>
                        <a:rPr sz="1200" b="1" spc="55" dirty="0">
                          <a:latin typeface="Verdana" panose="020B0604030504040204" pitchFamily="34" charset="0"/>
                          <a:ea typeface="Verdana" panose="020B0604030504040204" pitchFamily="34" charset="0"/>
                          <a:cs typeface="Verdana" panose="020B0604030504040204" pitchFamily="34" charset="0"/>
                        </a:rPr>
                        <a:t> </a:t>
                      </a:r>
                      <a:r>
                        <a:rPr sz="1200" b="1" spc="-70" dirty="0" err="1">
                          <a:latin typeface="Verdana" panose="020B0604030504040204" pitchFamily="34" charset="0"/>
                          <a:ea typeface="Verdana" panose="020B0604030504040204" pitchFamily="34" charset="0"/>
                          <a:cs typeface="Verdana" panose="020B0604030504040204" pitchFamily="34" charset="0"/>
                        </a:rPr>
                        <a:t>esperado</a:t>
                      </a:r>
                      <a:r>
                        <a:rPr sz="1200" b="1" spc="-70" dirty="0">
                          <a:latin typeface="Verdana" panose="020B0604030504040204" pitchFamily="34" charset="0"/>
                          <a:ea typeface="Verdana" panose="020B0604030504040204" pitchFamily="34" charset="0"/>
                          <a:cs typeface="Verdana" panose="020B0604030504040204" pitchFamily="34" charset="0"/>
                        </a:rPr>
                        <a:t>:</a:t>
                      </a:r>
                      <a:r>
                        <a:rPr lang="es-MX" sz="1200" b="1" spc="-70" dirty="0">
                          <a:latin typeface="Verdana" panose="020B0604030504040204" pitchFamily="34" charset="0"/>
                          <a:ea typeface="Verdana" panose="020B0604030504040204" pitchFamily="34" charset="0"/>
                          <a:cs typeface="Verdana" panose="020B0604030504040204" pitchFamily="34" charset="0"/>
                        </a:rPr>
                        <a:t> </a:t>
                      </a:r>
                      <a:r>
                        <a:rPr lang="es-MX" sz="1200" dirty="0">
                          <a:solidFill>
                            <a:schemeClr val="tx1"/>
                          </a:solidFill>
                          <a:effectLst/>
                          <a:latin typeface="Verdana" panose="020B0604030504040204" pitchFamily="34" charset="0"/>
                          <a:ea typeface="Verdana" panose="020B0604030504040204" pitchFamily="34" charset="0"/>
                          <a:cs typeface="Verdana" panose="020B0604030504040204" pitchFamily="34" charset="0"/>
                        </a:rPr>
                        <a:t>Escribe su nombre con diversos propósitos e identifica el de algunos compañeros.</a:t>
                      </a:r>
                      <a:endParaRPr sz="1200" dirty="0">
                        <a:latin typeface="Verdana" panose="020B0604030504040204" pitchFamily="34" charset="0"/>
                        <a:ea typeface="Verdana" panose="020B0604030504040204" pitchFamily="34" charset="0"/>
                        <a:cs typeface="Verdana" panose="020B0604030504040204" pitchFamily="34" charset="0"/>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hMerge="1">
                  <a:txBody>
                    <a:bodyPr/>
                    <a:lstStyle/>
                    <a:p>
                      <a:endParaRPr/>
                    </a:p>
                  </a:txBody>
                  <a:tcPr marL="0" marR="0" marT="0" marB="0"/>
                </a:tc>
                <a:extLst>
                  <a:ext uri="{0D108BD9-81ED-4DB2-BD59-A6C34878D82A}">
                    <a16:rowId xmlns:a16="http://schemas.microsoft.com/office/drawing/2014/main" val="10002"/>
                  </a:ext>
                </a:extLst>
              </a:tr>
              <a:tr h="56134">
                <a:tc gridSpan="2">
                  <a:txBody>
                    <a:bodyPr/>
                    <a:lstStyle/>
                    <a:p>
                      <a:pPr>
                        <a:lnSpc>
                          <a:spcPct val="100000"/>
                        </a:lnSpc>
                      </a:pPr>
                      <a:endParaRPr sz="1200" dirty="0">
                        <a:latin typeface="Verdana" panose="020B0604030504040204" pitchFamily="34" charset="0"/>
                        <a:ea typeface="Verdana" panose="020B0604030504040204" pitchFamily="34" charset="0"/>
                        <a:cs typeface="Verdana" panose="020B0604030504040204" pitchFamily="34" charset="0"/>
                      </a:endParaRPr>
                    </a:p>
                  </a:txBody>
                  <a:tcPr marL="0" marR="0" marT="0" marB="0">
                    <a:lnT w="12700">
                      <a:solidFill>
                        <a:srgbClr val="000000"/>
                      </a:solidFill>
                      <a:prstDash val="solid"/>
                    </a:lnT>
                    <a:lnB w="12700">
                      <a:solidFill>
                        <a:srgbClr val="000000"/>
                      </a:solidFill>
                      <a:prstDash val="solid"/>
                    </a:lnB>
                    <a:solidFill>
                      <a:schemeClr val="bg1"/>
                    </a:solidFill>
                  </a:tcPr>
                </a:tc>
                <a:tc hMerge="1">
                  <a:txBody>
                    <a:bodyPr/>
                    <a:lstStyle/>
                    <a:p>
                      <a:endParaRPr/>
                    </a:p>
                  </a:txBody>
                  <a:tcPr marL="0" marR="0" marT="0" marB="0"/>
                </a:tc>
                <a:extLst>
                  <a:ext uri="{0D108BD9-81ED-4DB2-BD59-A6C34878D82A}">
                    <a16:rowId xmlns:a16="http://schemas.microsoft.com/office/drawing/2014/main" val="10003"/>
                  </a:ext>
                </a:extLst>
              </a:tr>
              <a:tr h="242697">
                <a:tc gridSpan="2">
                  <a:txBody>
                    <a:bodyPr/>
                    <a:lstStyle/>
                    <a:p>
                      <a:pPr marL="59055">
                        <a:lnSpc>
                          <a:spcPct val="100000"/>
                        </a:lnSpc>
                        <a:spcBef>
                          <a:spcPts val="359"/>
                        </a:spcBef>
                      </a:pPr>
                      <a:r>
                        <a:rPr sz="1200" b="1" spc="-90" dirty="0">
                          <a:latin typeface="Verdana" panose="020B0604030504040204" pitchFamily="34" charset="0"/>
                          <a:ea typeface="Verdana" panose="020B0604030504040204" pitchFamily="34" charset="0"/>
                          <a:cs typeface="Verdana" panose="020B0604030504040204" pitchFamily="34" charset="0"/>
                        </a:rPr>
                        <a:t>Indicadores: </a:t>
                      </a:r>
                      <a:r>
                        <a:rPr sz="1200" b="1" spc="-114" dirty="0">
                          <a:latin typeface="Verdana" panose="020B0604030504040204" pitchFamily="34" charset="0"/>
                          <a:ea typeface="Verdana" panose="020B0604030504040204" pitchFamily="34" charset="0"/>
                          <a:cs typeface="Verdana" panose="020B0604030504040204" pitchFamily="34" charset="0"/>
                        </a:rPr>
                        <a:t>(se</a:t>
                      </a:r>
                      <a:r>
                        <a:rPr sz="1200" b="1" spc="-90" dirty="0">
                          <a:latin typeface="Verdana" panose="020B0604030504040204" pitchFamily="34" charset="0"/>
                          <a:ea typeface="Verdana" panose="020B0604030504040204" pitchFamily="34" charset="0"/>
                          <a:cs typeface="Verdana" panose="020B0604030504040204" pitchFamily="34" charset="0"/>
                        </a:rPr>
                        <a:t> </a:t>
                      </a:r>
                      <a:r>
                        <a:rPr sz="1200" b="1" spc="-65" dirty="0">
                          <a:latin typeface="Verdana" panose="020B0604030504040204" pitchFamily="34" charset="0"/>
                          <a:ea typeface="Verdana" panose="020B0604030504040204" pitchFamily="34" charset="0"/>
                          <a:cs typeface="Verdana" panose="020B0604030504040204" pitchFamily="34" charset="0"/>
                        </a:rPr>
                        <a:t>redactan</a:t>
                      </a:r>
                      <a:r>
                        <a:rPr sz="1200" b="1" spc="-50" dirty="0">
                          <a:latin typeface="Verdana" panose="020B0604030504040204" pitchFamily="34" charset="0"/>
                          <a:ea typeface="Verdana" panose="020B0604030504040204" pitchFamily="34" charset="0"/>
                          <a:cs typeface="Verdana" panose="020B0604030504040204" pitchFamily="34" charset="0"/>
                        </a:rPr>
                        <a:t> </a:t>
                      </a:r>
                      <a:r>
                        <a:rPr sz="1200" b="1" spc="-65" dirty="0">
                          <a:latin typeface="Verdana" panose="020B0604030504040204" pitchFamily="34" charset="0"/>
                          <a:ea typeface="Verdana" panose="020B0604030504040204" pitchFamily="34" charset="0"/>
                          <a:cs typeface="Verdana" panose="020B0604030504040204" pitchFamily="34" charset="0"/>
                        </a:rPr>
                        <a:t>en</a:t>
                      </a:r>
                      <a:r>
                        <a:rPr sz="1200" b="1" spc="-75" dirty="0">
                          <a:latin typeface="Verdana" panose="020B0604030504040204" pitchFamily="34" charset="0"/>
                          <a:ea typeface="Verdana" panose="020B0604030504040204" pitchFamily="34" charset="0"/>
                          <a:cs typeface="Verdana" panose="020B0604030504040204" pitchFamily="34" charset="0"/>
                        </a:rPr>
                        <a:t> </a:t>
                      </a:r>
                      <a:r>
                        <a:rPr sz="1200" b="1" spc="-60" dirty="0">
                          <a:latin typeface="Verdana" panose="020B0604030504040204" pitchFamily="34" charset="0"/>
                          <a:ea typeface="Verdana" panose="020B0604030504040204" pitchFamily="34" charset="0"/>
                          <a:cs typeface="Verdana" panose="020B0604030504040204" pitchFamily="34" charset="0"/>
                        </a:rPr>
                        <a:t>base </a:t>
                      </a:r>
                      <a:r>
                        <a:rPr sz="1200" b="1" spc="-65" dirty="0">
                          <a:latin typeface="Verdana" panose="020B0604030504040204" pitchFamily="34" charset="0"/>
                          <a:ea typeface="Verdana" panose="020B0604030504040204" pitchFamily="34" charset="0"/>
                          <a:cs typeface="Verdana" panose="020B0604030504040204" pitchFamily="34" charset="0"/>
                        </a:rPr>
                        <a:t>al</a:t>
                      </a:r>
                      <a:r>
                        <a:rPr sz="1200" b="1" spc="-50" dirty="0">
                          <a:latin typeface="Verdana" panose="020B0604030504040204" pitchFamily="34" charset="0"/>
                          <a:ea typeface="Verdana" panose="020B0604030504040204" pitchFamily="34" charset="0"/>
                          <a:cs typeface="Verdana" panose="020B0604030504040204" pitchFamily="34" charset="0"/>
                        </a:rPr>
                        <a:t> </a:t>
                      </a:r>
                      <a:r>
                        <a:rPr sz="1200" b="1" spc="-80" dirty="0">
                          <a:latin typeface="Verdana" panose="020B0604030504040204" pitchFamily="34" charset="0"/>
                          <a:ea typeface="Verdana" panose="020B0604030504040204" pitchFamily="34" charset="0"/>
                          <a:cs typeface="Verdana" panose="020B0604030504040204" pitchFamily="34" charset="0"/>
                        </a:rPr>
                        <a:t>aprendizaje</a:t>
                      </a:r>
                      <a:r>
                        <a:rPr sz="1200" b="1" spc="-35" dirty="0">
                          <a:latin typeface="Verdana" panose="020B0604030504040204" pitchFamily="34" charset="0"/>
                          <a:ea typeface="Verdana" panose="020B0604030504040204" pitchFamily="34" charset="0"/>
                          <a:cs typeface="Verdana" panose="020B0604030504040204" pitchFamily="34" charset="0"/>
                        </a:rPr>
                        <a:t> </a:t>
                      </a:r>
                      <a:r>
                        <a:rPr sz="1200" b="1" spc="-80" dirty="0">
                          <a:latin typeface="Verdana" panose="020B0604030504040204" pitchFamily="34" charset="0"/>
                          <a:ea typeface="Verdana" panose="020B0604030504040204" pitchFamily="34" charset="0"/>
                          <a:cs typeface="Verdana" panose="020B0604030504040204" pitchFamily="34" charset="0"/>
                        </a:rPr>
                        <a:t>esperado)</a:t>
                      </a:r>
                      <a:endParaRPr sz="1200" dirty="0">
                        <a:latin typeface="Verdana" panose="020B0604030504040204" pitchFamily="34" charset="0"/>
                        <a:ea typeface="Verdana" panose="020B0604030504040204" pitchFamily="34" charset="0"/>
                        <a:cs typeface="Verdana" panose="020B0604030504040204" pitchFamily="34" charset="0"/>
                      </a:endParaRPr>
                    </a:p>
                  </a:txBody>
                  <a:tcPr marL="0" marR="0" marT="45719"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DEEBF7"/>
                    </a:solidFill>
                  </a:tcPr>
                </a:tc>
                <a:tc hMerge="1">
                  <a:txBody>
                    <a:bodyPr/>
                    <a:lstStyle/>
                    <a:p>
                      <a:endParaRPr/>
                    </a:p>
                  </a:txBody>
                  <a:tcPr marL="0" marR="0" marT="0" marB="0"/>
                </a:tc>
                <a:extLst>
                  <a:ext uri="{0D108BD9-81ED-4DB2-BD59-A6C34878D82A}">
                    <a16:rowId xmlns:a16="http://schemas.microsoft.com/office/drawing/2014/main" val="10004"/>
                  </a:ext>
                </a:extLst>
              </a:tr>
              <a:tr h="335533">
                <a:tc gridSpan="2">
                  <a:txBody>
                    <a:bodyPr/>
                    <a:lstStyle/>
                    <a:p>
                      <a:pPr lvl="0"/>
                      <a:r>
                        <a:rPr lang="es-MX" sz="1200" dirty="0">
                          <a:solidFill>
                            <a:schemeClr val="tx1"/>
                          </a:solidFill>
                          <a:effectLst/>
                          <a:latin typeface="Verdana" panose="020B0604030504040204" pitchFamily="34" charset="0"/>
                          <a:ea typeface="Verdana" panose="020B0604030504040204" pitchFamily="34" charset="0"/>
                          <a:cs typeface="Verdana" panose="020B0604030504040204" pitchFamily="34" charset="0"/>
                        </a:rPr>
                        <a:t>Identifica la primer letra de su nombre. </a:t>
                      </a:r>
                    </a:p>
                  </a:txBody>
                  <a:tcPr marL="0" marR="0" marT="2222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hMerge="1">
                  <a:txBody>
                    <a:bodyPr/>
                    <a:lstStyle/>
                    <a:p>
                      <a:endParaRPr/>
                    </a:p>
                  </a:txBody>
                  <a:tcPr marL="0" marR="0" marT="0" marB="0"/>
                </a:tc>
                <a:extLst>
                  <a:ext uri="{0D108BD9-81ED-4DB2-BD59-A6C34878D82A}">
                    <a16:rowId xmlns:a16="http://schemas.microsoft.com/office/drawing/2014/main" val="10005"/>
                  </a:ext>
                </a:extLst>
              </a:tr>
              <a:tr h="304800">
                <a:tc gridSpan="2">
                  <a:txBody>
                    <a:bodyPr/>
                    <a:lstStyle/>
                    <a:p>
                      <a:pPr lvl="0"/>
                      <a:r>
                        <a:rPr lang="es-ES_tradnl" sz="1200" dirty="0">
                          <a:solidFill>
                            <a:schemeClr val="tx1"/>
                          </a:solidFill>
                          <a:effectLst/>
                          <a:latin typeface="Verdana" panose="020B0604030504040204" pitchFamily="34" charset="0"/>
                          <a:ea typeface="Verdana" panose="020B0604030504040204" pitchFamily="34" charset="0"/>
                          <a:cs typeface="Verdana" panose="020B0604030504040204" pitchFamily="34" charset="0"/>
                        </a:rPr>
                        <a:t>Escribe correctamente cada letra de su nombre.</a:t>
                      </a:r>
                      <a:endParaRPr lang="es-MX" sz="1200" dirty="0">
                        <a:solidFill>
                          <a:schemeClr val="tx1"/>
                        </a:solidFill>
                        <a:effectLst/>
                        <a:latin typeface="Verdana" panose="020B0604030504040204" pitchFamily="34" charset="0"/>
                        <a:ea typeface="Verdana" panose="020B0604030504040204" pitchFamily="34" charset="0"/>
                        <a:cs typeface="Verdana" panose="020B0604030504040204" pitchFamily="34" charset="0"/>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hMerge="1">
                  <a:txBody>
                    <a:bodyPr/>
                    <a:lstStyle/>
                    <a:p>
                      <a:endParaRPr/>
                    </a:p>
                  </a:txBody>
                  <a:tcPr marL="0" marR="0" marT="0" marB="0"/>
                </a:tc>
                <a:extLst>
                  <a:ext uri="{0D108BD9-81ED-4DB2-BD59-A6C34878D82A}">
                    <a16:rowId xmlns:a16="http://schemas.microsoft.com/office/drawing/2014/main" val="10006"/>
                  </a:ext>
                </a:extLst>
              </a:tr>
              <a:tr h="304800">
                <a:tc gridSpan="2">
                  <a:txBody>
                    <a:bodyPr/>
                    <a:lstStyle/>
                    <a:p>
                      <a:pPr lvl="0"/>
                      <a:r>
                        <a:rPr lang="es-MX" sz="1200" dirty="0">
                          <a:solidFill>
                            <a:schemeClr val="tx1"/>
                          </a:solidFill>
                          <a:effectLst/>
                          <a:latin typeface="Verdana" panose="020B0604030504040204" pitchFamily="34" charset="0"/>
                          <a:ea typeface="Verdana" panose="020B0604030504040204" pitchFamily="34" charset="0"/>
                          <a:cs typeface="Verdana" panose="020B0604030504040204" pitchFamily="34" charset="0"/>
                        </a:rPr>
                        <a:t>Identifica que letras componen su nombre.</a:t>
                      </a: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cap="flat" cmpd="sng" algn="ctr">
                      <a:solidFill>
                        <a:srgbClr val="000000"/>
                      </a:solidFill>
                      <a:prstDash val="solid"/>
                      <a:round/>
                      <a:headEnd type="none" w="med" len="med"/>
                      <a:tailEnd type="none" w="med" len="med"/>
                    </a:lnB>
                  </a:tcPr>
                </a:tc>
                <a:tc hMerge="1">
                  <a:txBody>
                    <a:bodyPr/>
                    <a:lstStyle/>
                    <a:p>
                      <a:endParaRPr/>
                    </a:p>
                  </a:txBody>
                  <a:tcPr marL="0" marR="0" marT="0" marB="0"/>
                </a:tc>
                <a:extLst>
                  <a:ext uri="{0D108BD9-81ED-4DB2-BD59-A6C34878D82A}">
                    <a16:rowId xmlns:a16="http://schemas.microsoft.com/office/drawing/2014/main" val="10007"/>
                  </a:ext>
                </a:extLst>
              </a:tr>
              <a:tr h="304800">
                <a:tc gridSpan="2">
                  <a:txBody>
                    <a:bodyPr/>
                    <a:lstStyle/>
                    <a:p>
                      <a:pPr lvl="0"/>
                      <a:r>
                        <a:rPr lang="es-MX" sz="1200" dirty="0">
                          <a:solidFill>
                            <a:schemeClr val="tx1"/>
                          </a:solidFill>
                          <a:effectLst/>
                          <a:latin typeface="Verdana" panose="020B0604030504040204" pitchFamily="34" charset="0"/>
                          <a:ea typeface="Verdana" panose="020B0604030504040204" pitchFamily="34" charset="0"/>
                          <a:cs typeface="Verdana" panose="020B0604030504040204" pitchFamily="34" charset="0"/>
                        </a:rPr>
                        <a:t>Relaciona el sonido con la figura de la letra. </a:t>
                      </a: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hMerge="1">
                  <a:txBody>
                    <a:bodyPr/>
                    <a:lstStyle/>
                    <a:p>
                      <a:endParaRPr lang="es-MX"/>
                    </a:p>
                  </a:txBody>
                  <a:tcPr/>
                </a:tc>
                <a:extLst>
                  <a:ext uri="{0D108BD9-81ED-4DB2-BD59-A6C34878D82A}">
                    <a16:rowId xmlns:a16="http://schemas.microsoft.com/office/drawing/2014/main" val="2892156038"/>
                  </a:ext>
                </a:extLst>
              </a:tr>
            </a:tbl>
          </a:graphicData>
        </a:graphic>
      </p:graphicFrame>
      <p:sp>
        <p:nvSpPr>
          <p:cNvPr id="15" name="object 9">
            <a:extLst>
              <a:ext uri="{FF2B5EF4-FFF2-40B4-BE49-F238E27FC236}">
                <a16:creationId xmlns:a16="http://schemas.microsoft.com/office/drawing/2014/main" id="{D2347B31-D0D5-4DC4-852B-F60AF1B4D159}"/>
              </a:ext>
            </a:extLst>
          </p:cNvPr>
          <p:cNvSpPr txBox="1"/>
          <p:nvPr/>
        </p:nvSpPr>
        <p:spPr>
          <a:xfrm>
            <a:off x="189979" y="8008640"/>
            <a:ext cx="6465570" cy="369332"/>
          </a:xfrm>
          <a:prstGeom prst="rect">
            <a:avLst/>
          </a:prstGeom>
          <a:ln w="12700">
            <a:solidFill>
              <a:srgbClr val="000000"/>
            </a:solidFill>
          </a:ln>
        </p:spPr>
        <p:txBody>
          <a:bodyPr vert="horz" wrap="square" lIns="0" tIns="0" rIns="0" bIns="0" rtlCol="0">
            <a:spAutoFit/>
          </a:bodyPr>
          <a:lstStyle/>
          <a:p>
            <a:pPr marL="59055"/>
            <a:r>
              <a:rPr sz="1200" b="1" spc="-140" dirty="0">
                <a:latin typeface="Verdana"/>
                <a:cs typeface="Verdana"/>
              </a:rPr>
              <a:t>D</a:t>
            </a:r>
            <a:r>
              <a:rPr sz="1200" b="1" spc="-95" dirty="0">
                <a:latin typeface="Verdana"/>
                <a:cs typeface="Verdana"/>
              </a:rPr>
              <a:t>e</a:t>
            </a:r>
            <a:r>
              <a:rPr sz="1200" b="1" spc="-90" dirty="0">
                <a:latin typeface="Verdana"/>
                <a:cs typeface="Verdana"/>
              </a:rPr>
              <a:t>s</a:t>
            </a:r>
            <a:r>
              <a:rPr sz="1200" b="1" spc="-70" dirty="0">
                <a:latin typeface="Verdana"/>
                <a:cs typeface="Verdana"/>
              </a:rPr>
              <a:t>c</a:t>
            </a:r>
            <a:r>
              <a:rPr sz="1200" b="1" spc="-65" dirty="0">
                <a:latin typeface="Verdana"/>
                <a:cs typeface="Verdana"/>
              </a:rPr>
              <a:t>r</a:t>
            </a:r>
            <a:r>
              <a:rPr sz="1200" b="1" spc="-70" dirty="0">
                <a:latin typeface="Verdana"/>
                <a:cs typeface="Verdana"/>
              </a:rPr>
              <a:t>ib</a:t>
            </a:r>
            <a:r>
              <a:rPr sz="1200" b="1" spc="-20" dirty="0">
                <a:latin typeface="Verdana"/>
                <a:cs typeface="Verdana"/>
              </a:rPr>
              <a:t>e</a:t>
            </a:r>
            <a:r>
              <a:rPr sz="1200" b="1" spc="-75" dirty="0">
                <a:latin typeface="Verdana"/>
                <a:cs typeface="Verdana"/>
              </a:rPr>
              <a:t> </a:t>
            </a:r>
            <a:r>
              <a:rPr sz="1200" b="1" spc="-60" dirty="0">
                <a:latin typeface="Verdana"/>
                <a:cs typeface="Verdana"/>
              </a:rPr>
              <a:t>el</a:t>
            </a:r>
            <a:r>
              <a:rPr sz="1200" b="1" spc="-80" dirty="0">
                <a:latin typeface="Verdana"/>
                <a:cs typeface="Verdana"/>
              </a:rPr>
              <a:t> </a:t>
            </a:r>
            <a:r>
              <a:rPr sz="1200" b="1" spc="-30" dirty="0">
                <a:latin typeface="Verdana"/>
                <a:cs typeface="Verdana"/>
              </a:rPr>
              <a:t>p</a:t>
            </a:r>
            <a:r>
              <a:rPr sz="1200" b="1" spc="-185" dirty="0">
                <a:latin typeface="Verdana"/>
                <a:cs typeface="Verdana"/>
              </a:rPr>
              <a:t>r</a:t>
            </a:r>
            <a:r>
              <a:rPr sz="1200" b="1" dirty="0">
                <a:latin typeface="Verdana"/>
                <a:cs typeface="Verdana"/>
              </a:rPr>
              <a:t>o</a:t>
            </a:r>
            <a:r>
              <a:rPr sz="1200" b="1" spc="5" dirty="0">
                <a:latin typeface="Verdana"/>
                <a:cs typeface="Verdana"/>
              </a:rPr>
              <a:t>c</a:t>
            </a:r>
            <a:r>
              <a:rPr sz="1200" b="1" spc="-95" dirty="0">
                <a:latin typeface="Verdana"/>
                <a:cs typeface="Verdana"/>
              </a:rPr>
              <a:t>e</a:t>
            </a:r>
            <a:r>
              <a:rPr sz="1200" b="1" spc="-90" dirty="0">
                <a:latin typeface="Verdana"/>
                <a:cs typeface="Verdana"/>
              </a:rPr>
              <a:t>s</a:t>
            </a:r>
            <a:r>
              <a:rPr sz="1200" b="1" spc="-45" dirty="0">
                <a:latin typeface="Verdana"/>
                <a:cs typeface="Verdana"/>
              </a:rPr>
              <a:t>o</a:t>
            </a:r>
            <a:r>
              <a:rPr sz="1200" b="1" spc="-100" dirty="0">
                <a:latin typeface="Verdana"/>
                <a:cs typeface="Verdana"/>
              </a:rPr>
              <a:t> </a:t>
            </a:r>
            <a:r>
              <a:rPr sz="1200" b="1" spc="-30" dirty="0">
                <a:latin typeface="Verdana"/>
                <a:cs typeface="Verdana"/>
              </a:rPr>
              <a:t>d</a:t>
            </a:r>
            <a:r>
              <a:rPr sz="1200" b="1" spc="-85" dirty="0">
                <a:latin typeface="Verdana"/>
                <a:cs typeface="Verdana"/>
              </a:rPr>
              <a:t>e</a:t>
            </a:r>
            <a:r>
              <a:rPr sz="1200" b="1" spc="-45" dirty="0">
                <a:latin typeface="Verdana"/>
                <a:cs typeface="Verdana"/>
              </a:rPr>
              <a:t>l</a:t>
            </a:r>
            <a:r>
              <a:rPr sz="1200" b="1" spc="-100" dirty="0">
                <a:latin typeface="Verdana"/>
                <a:cs typeface="Verdana"/>
              </a:rPr>
              <a:t> </a:t>
            </a:r>
            <a:r>
              <a:rPr sz="1200" b="1" spc="-25" dirty="0" err="1">
                <a:latin typeface="Verdana"/>
                <a:cs typeface="Verdana"/>
              </a:rPr>
              <a:t>a</a:t>
            </a:r>
            <a:r>
              <a:rPr sz="1200" b="1" spc="-70" dirty="0" err="1">
                <a:latin typeface="Verdana"/>
                <a:cs typeface="Verdana"/>
              </a:rPr>
              <a:t>l</a:t>
            </a:r>
            <a:r>
              <a:rPr sz="1200" b="1" spc="-155" dirty="0" err="1">
                <a:latin typeface="Verdana"/>
                <a:cs typeface="Verdana"/>
              </a:rPr>
              <a:t>u</a:t>
            </a:r>
            <a:r>
              <a:rPr sz="1200" b="1" spc="-130" dirty="0" err="1">
                <a:latin typeface="Verdana"/>
                <a:cs typeface="Verdana"/>
              </a:rPr>
              <a:t>m</a:t>
            </a:r>
            <a:r>
              <a:rPr sz="1200" b="1" spc="-120" dirty="0" err="1">
                <a:latin typeface="Verdana"/>
                <a:cs typeface="Verdana"/>
              </a:rPr>
              <a:t>n</a:t>
            </a:r>
            <a:r>
              <a:rPr sz="1200" b="1" spc="-40" dirty="0" err="1">
                <a:latin typeface="Verdana"/>
                <a:cs typeface="Verdana"/>
              </a:rPr>
              <a:t>o</a:t>
            </a:r>
            <a:r>
              <a:rPr sz="1200" b="1" spc="-125" dirty="0">
                <a:latin typeface="Verdana"/>
                <a:cs typeface="Verdana"/>
              </a:rPr>
              <a:t>:</a:t>
            </a:r>
            <a:r>
              <a:rPr lang="es-ES_tradnl" sz="1200" b="1" spc="-125" dirty="0">
                <a:latin typeface="Verdana"/>
                <a:cs typeface="Verdana"/>
              </a:rPr>
              <a:t> </a:t>
            </a:r>
            <a:r>
              <a:rPr lang="es-ES_tradnl" sz="1200" spc="-120" dirty="0">
                <a:latin typeface="Verdana"/>
                <a:cs typeface="Verdana"/>
              </a:rPr>
              <a:t>Identifica la letra con la que inicia su nombre, luego escribe correctamente su nombre identificando que letras lo componen.</a:t>
            </a:r>
            <a:endParaRPr sz="1200" dirty="0">
              <a:latin typeface="Verdana"/>
              <a:cs typeface="Verdana"/>
            </a:endParaRPr>
          </a:p>
        </p:txBody>
      </p:sp>
      <p:sp>
        <p:nvSpPr>
          <p:cNvPr id="16" name="object 10">
            <a:extLst>
              <a:ext uri="{FF2B5EF4-FFF2-40B4-BE49-F238E27FC236}">
                <a16:creationId xmlns:a16="http://schemas.microsoft.com/office/drawing/2014/main" id="{80ED32E5-423F-459E-B9AE-736366E3CA3B}"/>
              </a:ext>
            </a:extLst>
          </p:cNvPr>
          <p:cNvSpPr txBox="1"/>
          <p:nvPr/>
        </p:nvSpPr>
        <p:spPr>
          <a:xfrm>
            <a:off x="189979" y="8685847"/>
            <a:ext cx="6465570" cy="184666"/>
          </a:xfrm>
          <a:prstGeom prst="rect">
            <a:avLst/>
          </a:prstGeom>
          <a:ln w="12700">
            <a:solidFill>
              <a:srgbClr val="000000"/>
            </a:solidFill>
          </a:ln>
        </p:spPr>
        <p:txBody>
          <a:bodyPr vert="horz" wrap="square" lIns="0" tIns="0" rIns="0" bIns="0" rtlCol="0">
            <a:spAutoFit/>
          </a:bodyPr>
          <a:lstStyle/>
          <a:p>
            <a:pPr marL="59055"/>
            <a:r>
              <a:rPr sz="1200" b="1" spc="65" dirty="0">
                <a:latin typeface="Verdana"/>
                <a:cs typeface="Verdana"/>
              </a:rPr>
              <a:t>C</a:t>
            </a:r>
            <a:r>
              <a:rPr sz="1200" b="1" spc="-35" dirty="0">
                <a:latin typeface="Verdana"/>
                <a:cs typeface="Verdana"/>
              </a:rPr>
              <a:t>l</a:t>
            </a:r>
            <a:r>
              <a:rPr sz="1200" b="1" spc="-90" dirty="0">
                <a:latin typeface="Verdana"/>
                <a:cs typeface="Verdana"/>
              </a:rPr>
              <a:t>a</a:t>
            </a:r>
            <a:r>
              <a:rPr sz="1200" b="1" spc="-165" dirty="0">
                <a:latin typeface="Verdana"/>
                <a:cs typeface="Verdana"/>
              </a:rPr>
              <a:t>s</a:t>
            </a:r>
            <a:r>
              <a:rPr sz="1200" b="1" spc="-20" dirty="0">
                <a:latin typeface="Verdana"/>
                <a:cs typeface="Verdana"/>
              </a:rPr>
              <a:t>e</a:t>
            </a:r>
            <a:r>
              <a:rPr sz="1200" b="1" spc="-80" dirty="0">
                <a:latin typeface="Verdana"/>
                <a:cs typeface="Verdana"/>
              </a:rPr>
              <a:t> </a:t>
            </a:r>
            <a:r>
              <a:rPr sz="1200" b="1" spc="-145" dirty="0">
                <a:latin typeface="Verdana"/>
                <a:cs typeface="Verdana"/>
              </a:rPr>
              <a:t>z</a:t>
            </a:r>
            <a:r>
              <a:rPr sz="1200" b="1" spc="-50" dirty="0">
                <a:latin typeface="Verdana"/>
                <a:cs typeface="Verdana"/>
              </a:rPr>
              <a:t>o</a:t>
            </a:r>
            <a:r>
              <a:rPr sz="1200" b="1" spc="-45" dirty="0">
                <a:latin typeface="Verdana"/>
                <a:cs typeface="Verdana"/>
              </a:rPr>
              <a:t>o</a:t>
            </a:r>
            <a:r>
              <a:rPr sz="1200" b="1" spc="-125" dirty="0">
                <a:latin typeface="Verdana"/>
                <a:cs typeface="Verdana"/>
              </a:rPr>
              <a:t>m:</a:t>
            </a:r>
            <a:r>
              <a:rPr lang="es-MX" sz="1200" b="1" spc="-125" dirty="0">
                <a:latin typeface="Verdana"/>
                <a:cs typeface="Verdana"/>
              </a:rPr>
              <a:t> </a:t>
            </a:r>
            <a:r>
              <a:rPr lang="es-ES_tradnl" sz="1200" spc="-120" dirty="0">
                <a:latin typeface="Verdana"/>
                <a:cs typeface="Verdana"/>
              </a:rPr>
              <a:t>Participa activamente y realiza las actividades que se le piden del diagnostico individual.</a:t>
            </a:r>
            <a:endParaRPr sz="1200" dirty="0">
              <a:latin typeface="Verdana"/>
              <a:cs typeface="Verdana"/>
            </a:endParaRPr>
          </a:p>
        </p:txBody>
      </p:sp>
      <p:sp>
        <p:nvSpPr>
          <p:cNvPr id="17" name="object 4">
            <a:extLst>
              <a:ext uri="{FF2B5EF4-FFF2-40B4-BE49-F238E27FC236}">
                <a16:creationId xmlns:a16="http://schemas.microsoft.com/office/drawing/2014/main" id="{94EADA6D-AEED-44F4-919A-8720E1932978}"/>
              </a:ext>
            </a:extLst>
          </p:cNvPr>
          <p:cNvSpPr txBox="1"/>
          <p:nvPr/>
        </p:nvSpPr>
        <p:spPr>
          <a:xfrm>
            <a:off x="3386669" y="1043027"/>
            <a:ext cx="3174365" cy="442429"/>
          </a:xfrm>
          <a:prstGeom prst="rect">
            <a:avLst/>
          </a:prstGeom>
        </p:spPr>
        <p:txBody>
          <a:bodyPr vert="horz" wrap="square" lIns="0" tIns="11430" rIns="0" bIns="0" rtlCol="0">
            <a:spAutoFit/>
          </a:bodyPr>
          <a:lstStyle/>
          <a:p>
            <a:pPr marL="12700" algn="ctr">
              <a:lnSpc>
                <a:spcPct val="100000"/>
              </a:lnSpc>
              <a:spcBef>
                <a:spcPts val="90"/>
              </a:spcBef>
            </a:pPr>
            <a:r>
              <a:rPr sz="1400" spc="-30" dirty="0">
                <a:highlight>
                  <a:srgbClr val="FF0000"/>
                </a:highlight>
                <a:latin typeface="Trebuchet MS"/>
                <a:cs typeface="Trebuchet MS"/>
              </a:rPr>
              <a:t>Fecha:</a:t>
            </a:r>
            <a:r>
              <a:rPr sz="1400" spc="50" dirty="0">
                <a:highlight>
                  <a:srgbClr val="FF0000"/>
                </a:highlight>
                <a:latin typeface="Trebuchet MS"/>
                <a:cs typeface="Trebuchet MS"/>
              </a:rPr>
              <a:t> </a:t>
            </a:r>
            <a:r>
              <a:rPr sz="1400" spc="125" dirty="0">
                <a:highlight>
                  <a:srgbClr val="FF0000"/>
                </a:highlight>
                <a:latin typeface="Trebuchet MS"/>
                <a:cs typeface="Trebuchet MS"/>
              </a:rPr>
              <a:t>semana</a:t>
            </a:r>
            <a:r>
              <a:rPr sz="1400" spc="45" dirty="0">
                <a:highlight>
                  <a:srgbClr val="FF0000"/>
                </a:highlight>
                <a:latin typeface="Trebuchet MS"/>
                <a:cs typeface="Trebuchet MS"/>
              </a:rPr>
              <a:t> </a:t>
            </a:r>
            <a:r>
              <a:rPr sz="1400" spc="-15" dirty="0">
                <a:highlight>
                  <a:srgbClr val="FF0000"/>
                </a:highlight>
                <a:latin typeface="Trebuchet MS"/>
                <a:cs typeface="Trebuchet MS"/>
              </a:rPr>
              <a:t>del</a:t>
            </a:r>
            <a:r>
              <a:rPr sz="1400" spc="15" dirty="0">
                <a:highlight>
                  <a:srgbClr val="FF0000"/>
                </a:highlight>
                <a:latin typeface="Trebuchet MS"/>
                <a:cs typeface="Trebuchet MS"/>
              </a:rPr>
              <a:t> </a:t>
            </a:r>
            <a:r>
              <a:rPr lang="es-MX" sz="1400" spc="25" dirty="0">
                <a:highlight>
                  <a:srgbClr val="FF0000"/>
                </a:highlight>
                <a:latin typeface="Trebuchet MS"/>
                <a:cs typeface="Trebuchet MS"/>
              </a:rPr>
              <a:t>06 al 10 de septiembre del 2021</a:t>
            </a:r>
            <a:endParaRPr sz="1400" dirty="0">
              <a:highlight>
                <a:srgbClr val="FF0000"/>
              </a:highlight>
              <a:latin typeface="Trebuchet MS"/>
              <a:cs typeface="Trebuchet MS"/>
            </a:endParaRPr>
          </a:p>
        </p:txBody>
      </p:sp>
    </p:spTree>
    <p:extLst>
      <p:ext uri="{BB962C8B-B14F-4D97-AF65-F5344CB8AC3E}">
        <p14:creationId xmlns:p14="http://schemas.microsoft.com/office/powerpoint/2010/main" val="305650596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11430" rIns="0" bIns="0" rtlCol="0">
            <a:spAutoFit/>
          </a:bodyPr>
          <a:lstStyle/>
          <a:p>
            <a:pPr marL="285115">
              <a:lnSpc>
                <a:spcPct val="100000"/>
              </a:lnSpc>
              <a:spcBef>
                <a:spcPts val="90"/>
              </a:spcBef>
            </a:pPr>
            <a:r>
              <a:rPr spc="-10" dirty="0"/>
              <a:t>EVALUACIÓN</a:t>
            </a:r>
            <a:r>
              <a:rPr spc="20" dirty="0"/>
              <a:t> </a:t>
            </a:r>
            <a:r>
              <a:rPr spc="25" dirty="0"/>
              <a:t>CONTINUA</a:t>
            </a:r>
          </a:p>
        </p:txBody>
      </p:sp>
      <p:sp>
        <p:nvSpPr>
          <p:cNvPr id="3" name="object 3"/>
          <p:cNvSpPr txBox="1"/>
          <p:nvPr/>
        </p:nvSpPr>
        <p:spPr>
          <a:xfrm>
            <a:off x="457200" y="983861"/>
            <a:ext cx="2621484" cy="442429"/>
          </a:xfrm>
          <a:prstGeom prst="rect">
            <a:avLst/>
          </a:prstGeom>
        </p:spPr>
        <p:txBody>
          <a:bodyPr vert="horz" wrap="square" lIns="0" tIns="11430" rIns="0" bIns="0" rtlCol="0">
            <a:spAutoFit/>
          </a:bodyPr>
          <a:lstStyle/>
          <a:p>
            <a:pPr marL="12700">
              <a:lnSpc>
                <a:spcPct val="100000"/>
              </a:lnSpc>
              <a:spcBef>
                <a:spcPts val="90"/>
              </a:spcBef>
              <a:tabLst>
                <a:tab pos="927100" algn="l"/>
              </a:tabLst>
            </a:pPr>
            <a:r>
              <a:rPr sz="1400" spc="130" dirty="0">
                <a:latin typeface="Tahoma" panose="020B0604030504040204" pitchFamily="34" charset="0"/>
                <a:ea typeface="Tahoma" panose="020B0604030504040204" pitchFamily="34" charset="0"/>
                <a:cs typeface="Tahoma" panose="020B0604030504040204" pitchFamily="34" charset="0"/>
              </a:rPr>
              <a:t>A</a:t>
            </a:r>
            <a:r>
              <a:rPr sz="1400" spc="85" dirty="0">
                <a:latin typeface="Tahoma" panose="020B0604030504040204" pitchFamily="34" charset="0"/>
                <a:ea typeface="Tahoma" panose="020B0604030504040204" pitchFamily="34" charset="0"/>
                <a:cs typeface="Tahoma" panose="020B0604030504040204" pitchFamily="34" charset="0"/>
              </a:rPr>
              <a:t>l</a:t>
            </a:r>
            <a:r>
              <a:rPr sz="1400" spc="95" dirty="0">
                <a:latin typeface="Tahoma" panose="020B0604030504040204" pitchFamily="34" charset="0"/>
                <a:ea typeface="Tahoma" panose="020B0604030504040204" pitchFamily="34" charset="0"/>
                <a:cs typeface="Tahoma" panose="020B0604030504040204" pitchFamily="34" charset="0"/>
              </a:rPr>
              <a:t>u</a:t>
            </a:r>
            <a:r>
              <a:rPr lang="es-MX" sz="1400" spc="345" dirty="0">
                <a:latin typeface="Tahoma" panose="020B0604030504040204" pitchFamily="34" charset="0"/>
                <a:ea typeface="Tahoma" panose="020B0604030504040204" pitchFamily="34" charset="0"/>
                <a:cs typeface="Tahoma" panose="020B0604030504040204" pitchFamily="34" charset="0"/>
              </a:rPr>
              <a:t>m</a:t>
            </a:r>
            <a:r>
              <a:rPr sz="1400" spc="235" dirty="0">
                <a:latin typeface="Tahoma" panose="020B0604030504040204" pitchFamily="34" charset="0"/>
                <a:ea typeface="Tahoma" panose="020B0604030504040204" pitchFamily="34" charset="0"/>
                <a:cs typeface="Tahoma" panose="020B0604030504040204" pitchFamily="34" charset="0"/>
              </a:rPr>
              <a:t>n</a:t>
            </a:r>
            <a:r>
              <a:rPr sz="1400" spc="-110" dirty="0">
                <a:latin typeface="Tahoma" panose="020B0604030504040204" pitchFamily="34" charset="0"/>
                <a:ea typeface="Tahoma" panose="020B0604030504040204" pitchFamily="34" charset="0"/>
                <a:cs typeface="Tahoma" panose="020B0604030504040204" pitchFamily="34" charset="0"/>
              </a:rPr>
              <a:t>o</a:t>
            </a:r>
            <a:r>
              <a:rPr sz="1400" spc="-60" dirty="0">
                <a:latin typeface="Tahoma" panose="020B0604030504040204" pitchFamily="34" charset="0"/>
                <a:ea typeface="Tahoma" panose="020B0604030504040204" pitchFamily="34" charset="0"/>
                <a:cs typeface="Tahoma" panose="020B0604030504040204" pitchFamily="34" charset="0"/>
              </a:rPr>
              <a:t>:</a:t>
            </a:r>
            <a:r>
              <a:rPr lang="es-MX" sz="1400" spc="-60" dirty="0">
                <a:latin typeface="Tahoma" panose="020B0604030504040204" pitchFamily="34" charset="0"/>
                <a:ea typeface="Tahoma" panose="020B0604030504040204" pitchFamily="34" charset="0"/>
                <a:cs typeface="Tahoma" panose="020B0604030504040204" pitchFamily="34" charset="0"/>
              </a:rPr>
              <a:t> M</a:t>
            </a:r>
            <a:r>
              <a:rPr lang="es-MX" sz="1400" dirty="0">
                <a:latin typeface="Tahoma" panose="020B0604030504040204" pitchFamily="34" charset="0"/>
                <a:ea typeface="Tahoma" panose="020B0604030504040204" pitchFamily="34" charset="0"/>
                <a:cs typeface="Tahoma" panose="020B0604030504040204" pitchFamily="34" charset="0"/>
              </a:rPr>
              <a:t>uñoz Torres Evelin Aranza</a:t>
            </a:r>
            <a:endParaRPr sz="1400" dirty="0">
              <a:latin typeface="Tahoma" panose="020B0604030504040204" pitchFamily="34" charset="0"/>
              <a:ea typeface="Tahoma" panose="020B0604030504040204" pitchFamily="34" charset="0"/>
              <a:cs typeface="Tahoma" panose="020B0604030504040204" pitchFamily="34" charset="0"/>
            </a:endParaRPr>
          </a:p>
        </p:txBody>
      </p:sp>
      <p:sp>
        <p:nvSpPr>
          <p:cNvPr id="4" name="object 4"/>
          <p:cNvSpPr txBox="1"/>
          <p:nvPr/>
        </p:nvSpPr>
        <p:spPr>
          <a:xfrm>
            <a:off x="3406722" y="1045415"/>
            <a:ext cx="3174365" cy="442429"/>
          </a:xfrm>
          <a:prstGeom prst="rect">
            <a:avLst/>
          </a:prstGeom>
        </p:spPr>
        <p:txBody>
          <a:bodyPr vert="horz" wrap="square" lIns="0" tIns="11430" rIns="0" bIns="0" rtlCol="0">
            <a:spAutoFit/>
          </a:bodyPr>
          <a:lstStyle/>
          <a:p>
            <a:pPr marL="12700" algn="ctr">
              <a:lnSpc>
                <a:spcPct val="100000"/>
              </a:lnSpc>
              <a:spcBef>
                <a:spcPts val="90"/>
              </a:spcBef>
            </a:pPr>
            <a:r>
              <a:rPr sz="1400" spc="-30" dirty="0">
                <a:highlight>
                  <a:srgbClr val="FF0000"/>
                </a:highlight>
                <a:latin typeface="Trebuchet MS"/>
                <a:cs typeface="Trebuchet MS"/>
              </a:rPr>
              <a:t>Fecha:</a:t>
            </a:r>
            <a:r>
              <a:rPr sz="1400" spc="50" dirty="0">
                <a:highlight>
                  <a:srgbClr val="FF0000"/>
                </a:highlight>
                <a:latin typeface="Trebuchet MS"/>
                <a:cs typeface="Trebuchet MS"/>
              </a:rPr>
              <a:t> </a:t>
            </a:r>
            <a:r>
              <a:rPr sz="1400" spc="125" dirty="0">
                <a:highlight>
                  <a:srgbClr val="FF0000"/>
                </a:highlight>
                <a:latin typeface="Trebuchet MS"/>
                <a:cs typeface="Trebuchet MS"/>
              </a:rPr>
              <a:t>semana</a:t>
            </a:r>
            <a:r>
              <a:rPr sz="1400" spc="45" dirty="0">
                <a:highlight>
                  <a:srgbClr val="FF0000"/>
                </a:highlight>
                <a:latin typeface="Trebuchet MS"/>
                <a:cs typeface="Trebuchet MS"/>
              </a:rPr>
              <a:t> </a:t>
            </a:r>
            <a:r>
              <a:rPr sz="1400" spc="-15" dirty="0">
                <a:highlight>
                  <a:srgbClr val="FF0000"/>
                </a:highlight>
                <a:latin typeface="Trebuchet MS"/>
                <a:cs typeface="Trebuchet MS"/>
              </a:rPr>
              <a:t>del</a:t>
            </a:r>
            <a:r>
              <a:rPr sz="1400" spc="15" dirty="0">
                <a:highlight>
                  <a:srgbClr val="FF0000"/>
                </a:highlight>
                <a:latin typeface="Trebuchet MS"/>
                <a:cs typeface="Trebuchet MS"/>
              </a:rPr>
              <a:t> </a:t>
            </a:r>
            <a:r>
              <a:rPr lang="es-MX" sz="1400" spc="25" dirty="0">
                <a:highlight>
                  <a:srgbClr val="FF0000"/>
                </a:highlight>
                <a:latin typeface="Trebuchet MS"/>
                <a:cs typeface="Trebuchet MS"/>
              </a:rPr>
              <a:t>6 al 10 de septiembre del 2021</a:t>
            </a:r>
            <a:endParaRPr sz="1400" dirty="0">
              <a:highlight>
                <a:srgbClr val="FF0000"/>
              </a:highlight>
              <a:latin typeface="Trebuchet MS"/>
              <a:cs typeface="Trebuchet MS"/>
            </a:endParaRPr>
          </a:p>
        </p:txBody>
      </p:sp>
      <p:graphicFrame>
        <p:nvGraphicFramePr>
          <p:cNvPr id="11" name="object 5">
            <a:extLst>
              <a:ext uri="{FF2B5EF4-FFF2-40B4-BE49-F238E27FC236}">
                <a16:creationId xmlns:a16="http://schemas.microsoft.com/office/drawing/2014/main" id="{A727C2CF-ECA5-4340-A82D-911724CAACEC}"/>
              </a:ext>
            </a:extLst>
          </p:cNvPr>
          <p:cNvGraphicFramePr>
            <a:graphicFrameLocks noGrp="1"/>
          </p:cNvGraphicFramePr>
          <p:nvPr>
            <p:extLst>
              <p:ext uri="{D42A27DB-BD31-4B8C-83A1-F6EECF244321}">
                <p14:modId xmlns:p14="http://schemas.microsoft.com/office/powerpoint/2010/main" val="2322105372"/>
              </p:ext>
            </p:extLst>
          </p:nvPr>
        </p:nvGraphicFramePr>
        <p:xfrm>
          <a:off x="189979" y="1540138"/>
          <a:ext cx="6465570" cy="1019085"/>
        </p:xfrm>
        <a:graphic>
          <a:graphicData uri="http://schemas.openxmlformats.org/drawingml/2006/table">
            <a:tbl>
              <a:tblPr firstRow="1" bandRow="1">
                <a:tableStyleId>{2D5ABB26-0587-4C30-8999-92F81FD0307C}</a:tableStyleId>
              </a:tblPr>
              <a:tblGrid>
                <a:gridCol w="3030220">
                  <a:extLst>
                    <a:ext uri="{9D8B030D-6E8A-4147-A177-3AD203B41FA5}">
                      <a16:colId xmlns:a16="http://schemas.microsoft.com/office/drawing/2014/main" val="20000"/>
                    </a:ext>
                  </a:extLst>
                </a:gridCol>
                <a:gridCol w="3435350">
                  <a:extLst>
                    <a:ext uri="{9D8B030D-6E8A-4147-A177-3AD203B41FA5}">
                      <a16:colId xmlns:a16="http://schemas.microsoft.com/office/drawing/2014/main" val="20001"/>
                    </a:ext>
                  </a:extLst>
                </a:gridCol>
              </a:tblGrid>
              <a:tr h="186478">
                <a:tc gridSpan="2">
                  <a:txBody>
                    <a:bodyPr/>
                    <a:lstStyle/>
                    <a:p>
                      <a:pPr marL="58419">
                        <a:lnSpc>
                          <a:spcPts val="1080"/>
                        </a:lnSpc>
                      </a:pPr>
                      <a:r>
                        <a:rPr sz="1200" b="1" spc="-35" dirty="0">
                          <a:latin typeface="Verdana"/>
                          <a:cs typeface="Verdana"/>
                        </a:rPr>
                        <a:t>Campo</a:t>
                      </a:r>
                      <a:r>
                        <a:rPr sz="1200" b="1" spc="-70" dirty="0">
                          <a:latin typeface="Verdana"/>
                          <a:cs typeface="Verdana"/>
                        </a:rPr>
                        <a:t> </a:t>
                      </a:r>
                      <a:r>
                        <a:rPr sz="1200" b="1" spc="-100" dirty="0">
                          <a:latin typeface="Verdana"/>
                          <a:cs typeface="Verdana"/>
                        </a:rPr>
                        <a:t>formativo/área</a:t>
                      </a:r>
                      <a:r>
                        <a:rPr sz="1200" b="1" spc="-85" dirty="0">
                          <a:latin typeface="Verdana"/>
                          <a:cs typeface="Verdana"/>
                        </a:rPr>
                        <a:t> </a:t>
                      </a:r>
                      <a:r>
                        <a:rPr sz="1200" b="1" spc="-25" dirty="0">
                          <a:latin typeface="Verdana"/>
                          <a:cs typeface="Verdana"/>
                        </a:rPr>
                        <a:t>de</a:t>
                      </a:r>
                      <a:r>
                        <a:rPr sz="1200" b="1" spc="-75" dirty="0">
                          <a:latin typeface="Verdana"/>
                          <a:cs typeface="Verdana"/>
                        </a:rPr>
                        <a:t> </a:t>
                      </a:r>
                      <a:r>
                        <a:rPr sz="1200" b="1" spc="-95" dirty="0" err="1">
                          <a:latin typeface="Verdana"/>
                          <a:cs typeface="Verdana"/>
                        </a:rPr>
                        <a:t>desarrollo</a:t>
                      </a:r>
                      <a:r>
                        <a:rPr lang="es-MX" sz="1200" b="1" spc="-95" dirty="0">
                          <a:latin typeface="Verdana"/>
                          <a:cs typeface="Verdana"/>
                        </a:rPr>
                        <a:t>: </a:t>
                      </a:r>
                      <a:r>
                        <a:rPr lang="es-MX" sz="1200" b="0" spc="-95" dirty="0">
                          <a:latin typeface="Verdana"/>
                          <a:cs typeface="Verdana"/>
                        </a:rPr>
                        <a:t>Pensamiento matemático</a:t>
                      </a:r>
                      <a:endParaRPr sz="1200" dirty="0">
                        <a:latin typeface="Verdana"/>
                        <a:cs typeface="Verdana"/>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DEEBF7"/>
                    </a:solidFill>
                  </a:tcPr>
                </a:tc>
                <a:tc hMerge="1">
                  <a:txBody>
                    <a:bodyPr/>
                    <a:lstStyle/>
                    <a:p>
                      <a:endParaRPr/>
                    </a:p>
                  </a:txBody>
                  <a:tcPr marL="0" marR="0" marT="0" marB="0"/>
                </a:tc>
                <a:extLst>
                  <a:ext uri="{0D108BD9-81ED-4DB2-BD59-A6C34878D82A}">
                    <a16:rowId xmlns:a16="http://schemas.microsoft.com/office/drawing/2014/main" val="10000"/>
                  </a:ext>
                </a:extLst>
              </a:tr>
              <a:tr h="378960">
                <a:tc>
                  <a:txBody>
                    <a:bodyPr/>
                    <a:lstStyle/>
                    <a:p>
                      <a:pPr marL="458470">
                        <a:lnSpc>
                          <a:spcPts val="1165"/>
                        </a:lnSpc>
                      </a:pPr>
                      <a:r>
                        <a:rPr sz="1200" b="1" spc="-10" dirty="0">
                          <a:latin typeface="Verdana"/>
                          <a:cs typeface="Verdana"/>
                        </a:rPr>
                        <a:t>Or</a:t>
                      </a:r>
                      <a:r>
                        <a:rPr sz="1200" b="1" spc="5" dirty="0">
                          <a:latin typeface="Verdana"/>
                          <a:cs typeface="Verdana"/>
                        </a:rPr>
                        <a:t>g</a:t>
                      </a:r>
                      <a:r>
                        <a:rPr sz="1200" b="1" spc="-20" dirty="0">
                          <a:latin typeface="Verdana"/>
                          <a:cs typeface="Verdana"/>
                        </a:rPr>
                        <a:t>a</a:t>
                      </a:r>
                      <a:r>
                        <a:rPr sz="1200" b="1" spc="-10" dirty="0">
                          <a:latin typeface="Verdana"/>
                          <a:cs typeface="Verdana"/>
                        </a:rPr>
                        <a:t>n</a:t>
                      </a:r>
                      <a:r>
                        <a:rPr sz="1200" b="1" dirty="0">
                          <a:latin typeface="Verdana"/>
                          <a:cs typeface="Verdana"/>
                        </a:rPr>
                        <a:t>i</a:t>
                      </a:r>
                      <a:r>
                        <a:rPr sz="1200" b="1" spc="-10" dirty="0">
                          <a:latin typeface="Verdana"/>
                          <a:cs typeface="Verdana"/>
                        </a:rPr>
                        <a:t>z</a:t>
                      </a:r>
                      <a:r>
                        <a:rPr sz="1200" b="1" spc="-20" dirty="0">
                          <a:latin typeface="Verdana"/>
                          <a:cs typeface="Verdana"/>
                        </a:rPr>
                        <a:t>a</a:t>
                      </a:r>
                      <a:r>
                        <a:rPr sz="1200" b="1" spc="5" dirty="0">
                          <a:latin typeface="Verdana"/>
                          <a:cs typeface="Verdana"/>
                        </a:rPr>
                        <a:t>d</a:t>
                      </a:r>
                      <a:r>
                        <a:rPr sz="1200" b="1" spc="-5" dirty="0">
                          <a:latin typeface="Verdana"/>
                          <a:cs typeface="Verdana"/>
                        </a:rPr>
                        <a:t>o</a:t>
                      </a:r>
                      <a:r>
                        <a:rPr sz="1200" b="1" dirty="0">
                          <a:latin typeface="Verdana"/>
                          <a:cs typeface="Verdana"/>
                        </a:rPr>
                        <a:t>r</a:t>
                      </a:r>
                      <a:r>
                        <a:rPr sz="1200" b="1" spc="-40" dirty="0">
                          <a:latin typeface="Verdana"/>
                          <a:cs typeface="Verdana"/>
                        </a:rPr>
                        <a:t> </a:t>
                      </a:r>
                      <a:r>
                        <a:rPr sz="1200" b="1" spc="-5" dirty="0">
                          <a:latin typeface="Verdana"/>
                          <a:cs typeface="Verdana"/>
                        </a:rPr>
                        <a:t>cu</a:t>
                      </a:r>
                      <a:r>
                        <a:rPr sz="1200" b="1" spc="-15" dirty="0">
                          <a:latin typeface="Verdana"/>
                          <a:cs typeface="Verdana"/>
                        </a:rPr>
                        <a:t>r</a:t>
                      </a:r>
                      <a:r>
                        <a:rPr sz="1200" b="1" spc="-10" dirty="0">
                          <a:latin typeface="Verdana"/>
                          <a:cs typeface="Verdana"/>
                        </a:rPr>
                        <a:t>r</a:t>
                      </a:r>
                      <a:r>
                        <a:rPr sz="1200" b="1" dirty="0">
                          <a:latin typeface="Verdana"/>
                          <a:cs typeface="Verdana"/>
                        </a:rPr>
                        <a:t>ic</a:t>
                      </a:r>
                      <a:r>
                        <a:rPr sz="1200" b="1" spc="-5" dirty="0">
                          <a:latin typeface="Verdana"/>
                          <a:cs typeface="Verdana"/>
                        </a:rPr>
                        <a:t>u</a:t>
                      </a:r>
                      <a:r>
                        <a:rPr sz="1200" b="1" dirty="0">
                          <a:latin typeface="Verdana"/>
                          <a:cs typeface="Verdana"/>
                        </a:rPr>
                        <a:t>l</a:t>
                      </a:r>
                      <a:r>
                        <a:rPr sz="1200" b="1" spc="-20" dirty="0">
                          <a:latin typeface="Verdana"/>
                          <a:cs typeface="Verdana"/>
                        </a:rPr>
                        <a:t>a</a:t>
                      </a:r>
                      <a:r>
                        <a:rPr sz="1200" b="1" dirty="0">
                          <a:latin typeface="Verdana"/>
                          <a:cs typeface="Verdana"/>
                        </a:rPr>
                        <a:t>r</a:t>
                      </a:r>
                      <a:r>
                        <a:rPr sz="1200" b="1" spc="-65" dirty="0">
                          <a:latin typeface="Verdana"/>
                          <a:cs typeface="Verdana"/>
                        </a:rPr>
                        <a:t> </a:t>
                      </a:r>
                      <a:r>
                        <a:rPr sz="1200" b="1" spc="10" dirty="0">
                          <a:latin typeface="Verdana"/>
                          <a:cs typeface="Verdana"/>
                        </a:rPr>
                        <a:t>1</a:t>
                      </a:r>
                      <a:r>
                        <a:rPr sz="1200" b="1" dirty="0">
                          <a:latin typeface="Verdana"/>
                          <a:cs typeface="Verdana"/>
                        </a:rPr>
                        <a:t>:</a:t>
                      </a:r>
                      <a:r>
                        <a:rPr lang="es-MX" sz="1200" b="1" dirty="0">
                          <a:latin typeface="Verdana"/>
                          <a:cs typeface="Verdana"/>
                        </a:rPr>
                        <a:t> </a:t>
                      </a:r>
                      <a:r>
                        <a:rPr lang="es-MX" sz="1200" b="0" dirty="0">
                          <a:latin typeface="Verdana"/>
                          <a:cs typeface="Verdana"/>
                        </a:rPr>
                        <a:t>Número, algebra y variación.</a:t>
                      </a:r>
                      <a:endParaRPr sz="1200" b="0" dirty="0">
                        <a:latin typeface="Verdana"/>
                        <a:cs typeface="Verdana"/>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568960">
                        <a:lnSpc>
                          <a:spcPts val="1165"/>
                        </a:lnSpc>
                      </a:pPr>
                      <a:r>
                        <a:rPr sz="1200" b="1" spc="-5" dirty="0">
                          <a:latin typeface="Verdana"/>
                          <a:cs typeface="Verdana"/>
                        </a:rPr>
                        <a:t>O</a:t>
                      </a:r>
                      <a:r>
                        <a:rPr sz="1200" b="1" spc="-10" dirty="0">
                          <a:latin typeface="Verdana"/>
                          <a:cs typeface="Verdana"/>
                        </a:rPr>
                        <a:t>r</a:t>
                      </a:r>
                      <a:r>
                        <a:rPr sz="1200" b="1" spc="5" dirty="0">
                          <a:latin typeface="Verdana"/>
                          <a:cs typeface="Verdana"/>
                        </a:rPr>
                        <a:t>g</a:t>
                      </a:r>
                      <a:r>
                        <a:rPr sz="1200" b="1" spc="-20" dirty="0">
                          <a:latin typeface="Verdana"/>
                          <a:cs typeface="Verdana"/>
                        </a:rPr>
                        <a:t>a</a:t>
                      </a:r>
                      <a:r>
                        <a:rPr sz="1200" b="1" spc="-5" dirty="0">
                          <a:latin typeface="Verdana"/>
                          <a:cs typeface="Verdana"/>
                        </a:rPr>
                        <a:t>ni</a:t>
                      </a:r>
                      <a:r>
                        <a:rPr sz="1200" b="1" spc="-10" dirty="0">
                          <a:latin typeface="Verdana"/>
                          <a:cs typeface="Verdana"/>
                        </a:rPr>
                        <a:t>z</a:t>
                      </a:r>
                      <a:r>
                        <a:rPr sz="1200" b="1" spc="-20" dirty="0">
                          <a:latin typeface="Verdana"/>
                          <a:cs typeface="Verdana"/>
                        </a:rPr>
                        <a:t>a</a:t>
                      </a:r>
                      <a:r>
                        <a:rPr sz="1200" b="1" spc="5" dirty="0">
                          <a:latin typeface="Verdana"/>
                          <a:cs typeface="Verdana"/>
                        </a:rPr>
                        <a:t>d</a:t>
                      </a:r>
                      <a:r>
                        <a:rPr sz="1200" b="1" dirty="0">
                          <a:latin typeface="Verdana"/>
                          <a:cs typeface="Verdana"/>
                        </a:rPr>
                        <a:t>or</a:t>
                      </a:r>
                      <a:r>
                        <a:rPr sz="1200" b="1" spc="-40" dirty="0">
                          <a:latin typeface="Verdana"/>
                          <a:cs typeface="Verdana"/>
                        </a:rPr>
                        <a:t> </a:t>
                      </a:r>
                      <a:r>
                        <a:rPr sz="1200" b="1" dirty="0">
                          <a:latin typeface="Verdana"/>
                          <a:cs typeface="Verdana"/>
                        </a:rPr>
                        <a:t>c</a:t>
                      </a:r>
                      <a:r>
                        <a:rPr sz="1200" b="1" spc="-5" dirty="0">
                          <a:latin typeface="Verdana"/>
                          <a:cs typeface="Verdana"/>
                        </a:rPr>
                        <a:t>u</a:t>
                      </a:r>
                      <a:r>
                        <a:rPr sz="1200" b="1" spc="-15" dirty="0">
                          <a:latin typeface="Verdana"/>
                          <a:cs typeface="Verdana"/>
                        </a:rPr>
                        <a:t>r</a:t>
                      </a:r>
                      <a:r>
                        <a:rPr sz="1200" b="1" spc="-10" dirty="0">
                          <a:latin typeface="Verdana"/>
                          <a:cs typeface="Verdana"/>
                        </a:rPr>
                        <a:t>r</a:t>
                      </a:r>
                      <a:r>
                        <a:rPr sz="1200" b="1" dirty="0">
                          <a:latin typeface="Verdana"/>
                          <a:cs typeface="Verdana"/>
                        </a:rPr>
                        <a:t>i</a:t>
                      </a:r>
                      <a:r>
                        <a:rPr sz="1200" b="1" spc="5" dirty="0">
                          <a:latin typeface="Verdana"/>
                          <a:cs typeface="Verdana"/>
                        </a:rPr>
                        <a:t>c</a:t>
                      </a:r>
                      <a:r>
                        <a:rPr sz="1200" b="1" spc="-5" dirty="0">
                          <a:latin typeface="Verdana"/>
                          <a:cs typeface="Verdana"/>
                        </a:rPr>
                        <a:t>ul</a:t>
                      </a:r>
                      <a:r>
                        <a:rPr sz="1200" b="1" spc="-20" dirty="0">
                          <a:latin typeface="Verdana"/>
                          <a:cs typeface="Verdana"/>
                        </a:rPr>
                        <a:t>a</a:t>
                      </a:r>
                      <a:r>
                        <a:rPr sz="1200" b="1" dirty="0">
                          <a:latin typeface="Verdana"/>
                          <a:cs typeface="Verdana"/>
                        </a:rPr>
                        <a:t>r</a:t>
                      </a:r>
                      <a:r>
                        <a:rPr sz="1200" b="1" spc="-65" dirty="0">
                          <a:latin typeface="Verdana"/>
                          <a:cs typeface="Verdana"/>
                        </a:rPr>
                        <a:t> </a:t>
                      </a:r>
                      <a:r>
                        <a:rPr sz="1200" b="1" spc="10" dirty="0">
                          <a:latin typeface="Verdana"/>
                          <a:cs typeface="Verdana"/>
                        </a:rPr>
                        <a:t>2</a:t>
                      </a:r>
                      <a:r>
                        <a:rPr sz="1200" b="1" dirty="0">
                          <a:latin typeface="Verdana"/>
                          <a:cs typeface="Verdana"/>
                        </a:rPr>
                        <a:t>:</a:t>
                      </a:r>
                      <a:r>
                        <a:rPr lang="es-MX" sz="1200" b="1" dirty="0">
                          <a:latin typeface="Verdana"/>
                          <a:cs typeface="Verdana"/>
                        </a:rPr>
                        <a:t> </a:t>
                      </a:r>
                      <a:r>
                        <a:rPr lang="es-MX" sz="1200" b="0" dirty="0">
                          <a:latin typeface="Verdana"/>
                          <a:cs typeface="Verdana"/>
                        </a:rPr>
                        <a:t>Número</a:t>
                      </a:r>
                      <a:r>
                        <a:rPr lang="es-MX" sz="1200" b="1" dirty="0">
                          <a:latin typeface="Verdana"/>
                          <a:cs typeface="Verdana"/>
                        </a:rPr>
                        <a:t>.</a:t>
                      </a:r>
                      <a:endParaRPr sz="1200" dirty="0">
                        <a:latin typeface="Verdana"/>
                        <a:cs typeface="Verdana"/>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1"/>
                  </a:ext>
                </a:extLst>
              </a:tr>
              <a:tr h="453647">
                <a:tc gridSpan="2">
                  <a:txBody>
                    <a:bodyPr/>
                    <a:lstStyle/>
                    <a:p>
                      <a:pPr marL="58419">
                        <a:lnSpc>
                          <a:spcPts val="1165"/>
                        </a:lnSpc>
                      </a:pPr>
                      <a:r>
                        <a:rPr sz="1200" b="1" spc="-80" dirty="0">
                          <a:latin typeface="Verdana" panose="020B0604030504040204" pitchFamily="34" charset="0"/>
                          <a:ea typeface="Verdana" panose="020B0604030504040204" pitchFamily="34" charset="0"/>
                          <a:cs typeface="Verdana"/>
                        </a:rPr>
                        <a:t>Aprendizaje</a:t>
                      </a:r>
                      <a:r>
                        <a:rPr sz="1200" b="1" spc="-70" dirty="0">
                          <a:latin typeface="Verdana" panose="020B0604030504040204" pitchFamily="34" charset="0"/>
                          <a:ea typeface="Verdana" panose="020B0604030504040204" pitchFamily="34" charset="0"/>
                          <a:cs typeface="Verdana"/>
                        </a:rPr>
                        <a:t> </a:t>
                      </a:r>
                      <a:r>
                        <a:rPr sz="1200" b="1" spc="-70" dirty="0" err="1">
                          <a:latin typeface="Verdana" panose="020B0604030504040204" pitchFamily="34" charset="0"/>
                          <a:ea typeface="Verdana" panose="020B0604030504040204" pitchFamily="34" charset="0"/>
                          <a:cs typeface="Verdana"/>
                        </a:rPr>
                        <a:t>esperado</a:t>
                      </a:r>
                      <a:r>
                        <a:rPr sz="1200" b="1" spc="-70" dirty="0">
                          <a:latin typeface="Verdana" panose="020B0604030504040204" pitchFamily="34" charset="0"/>
                          <a:ea typeface="Verdana" panose="020B0604030504040204" pitchFamily="34" charset="0"/>
                          <a:cs typeface="Verdana"/>
                        </a:rPr>
                        <a:t>:</a:t>
                      </a:r>
                      <a:r>
                        <a:rPr lang="es-MX" sz="1200" b="1" spc="-70" dirty="0">
                          <a:latin typeface="Verdana" panose="020B0604030504040204" pitchFamily="34" charset="0"/>
                          <a:ea typeface="Verdana" panose="020B0604030504040204" pitchFamily="34" charset="0"/>
                          <a:cs typeface="Verdana"/>
                        </a:rPr>
                        <a:t> </a:t>
                      </a:r>
                      <a:r>
                        <a:rPr lang="es-MX" sz="1200" dirty="0">
                          <a:solidFill>
                            <a:schemeClr val="tx1"/>
                          </a:solidFill>
                          <a:effectLst/>
                          <a:latin typeface="Verdana" panose="020B0604030504040204" pitchFamily="34" charset="0"/>
                          <a:ea typeface="Verdana" panose="020B0604030504040204" pitchFamily="34" charset="0"/>
                          <a:cs typeface="Verdana" panose="020B0604030504040204" pitchFamily="34" charset="0"/>
                        </a:rPr>
                        <a:t>Compara, iguala y clasifica colecciones con base en la cantidad de elementos.</a:t>
                      </a:r>
                      <a:endParaRPr sz="1200" dirty="0">
                        <a:latin typeface="Verdana" panose="020B0604030504040204" pitchFamily="34" charset="0"/>
                        <a:ea typeface="Verdana" panose="020B0604030504040204" pitchFamily="34" charset="0"/>
                        <a:cs typeface="Verdana" panose="020B0604030504040204" pitchFamily="34" charset="0"/>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hMerge="1">
                  <a:txBody>
                    <a:bodyPr/>
                    <a:lstStyle/>
                    <a:p>
                      <a:endParaRPr/>
                    </a:p>
                  </a:txBody>
                  <a:tcPr marL="0" marR="0" marT="0" marB="0"/>
                </a:tc>
                <a:extLst>
                  <a:ext uri="{0D108BD9-81ED-4DB2-BD59-A6C34878D82A}">
                    <a16:rowId xmlns:a16="http://schemas.microsoft.com/office/drawing/2014/main" val="10002"/>
                  </a:ext>
                </a:extLst>
              </a:tr>
            </a:tbl>
          </a:graphicData>
        </a:graphic>
      </p:graphicFrame>
      <p:graphicFrame>
        <p:nvGraphicFramePr>
          <p:cNvPr id="12" name="object 6">
            <a:extLst>
              <a:ext uri="{FF2B5EF4-FFF2-40B4-BE49-F238E27FC236}">
                <a16:creationId xmlns:a16="http://schemas.microsoft.com/office/drawing/2014/main" id="{BF324E04-E9C6-4423-A51A-B013E7078625}"/>
              </a:ext>
            </a:extLst>
          </p:cNvPr>
          <p:cNvGraphicFramePr>
            <a:graphicFrameLocks noGrp="1"/>
          </p:cNvGraphicFramePr>
          <p:nvPr>
            <p:extLst>
              <p:ext uri="{D42A27DB-BD31-4B8C-83A1-F6EECF244321}">
                <p14:modId xmlns:p14="http://schemas.microsoft.com/office/powerpoint/2010/main" val="2195090934"/>
              </p:ext>
            </p:extLst>
          </p:nvPr>
        </p:nvGraphicFramePr>
        <p:xfrm>
          <a:off x="189979" y="2668431"/>
          <a:ext cx="6465570" cy="1277364"/>
        </p:xfrm>
        <a:graphic>
          <a:graphicData uri="http://schemas.openxmlformats.org/drawingml/2006/table">
            <a:tbl>
              <a:tblPr firstRow="1" bandRow="1">
                <a:tableStyleId>{2D5ABB26-0587-4C30-8999-92F81FD0307C}</a:tableStyleId>
              </a:tblPr>
              <a:tblGrid>
                <a:gridCol w="6465570">
                  <a:extLst>
                    <a:ext uri="{9D8B030D-6E8A-4147-A177-3AD203B41FA5}">
                      <a16:colId xmlns:a16="http://schemas.microsoft.com/office/drawing/2014/main" val="20000"/>
                    </a:ext>
                  </a:extLst>
                </a:gridCol>
              </a:tblGrid>
              <a:tr h="199136">
                <a:tc>
                  <a:txBody>
                    <a:bodyPr/>
                    <a:lstStyle/>
                    <a:p>
                      <a:pPr marL="59055">
                        <a:lnSpc>
                          <a:spcPts val="1120"/>
                        </a:lnSpc>
                        <a:spcBef>
                          <a:spcPts val="345"/>
                        </a:spcBef>
                      </a:pPr>
                      <a:r>
                        <a:rPr sz="1200" b="1" spc="-90" dirty="0">
                          <a:latin typeface="Verdana" panose="020B0604030504040204" pitchFamily="34" charset="0"/>
                          <a:ea typeface="Verdana" panose="020B0604030504040204" pitchFamily="34" charset="0"/>
                          <a:cs typeface="Verdana"/>
                        </a:rPr>
                        <a:t>Indicadores:</a:t>
                      </a:r>
                      <a:r>
                        <a:rPr sz="1200" b="1" spc="-95" dirty="0">
                          <a:latin typeface="Verdana" panose="020B0604030504040204" pitchFamily="34" charset="0"/>
                          <a:ea typeface="Verdana" panose="020B0604030504040204" pitchFamily="34" charset="0"/>
                          <a:cs typeface="Verdana"/>
                        </a:rPr>
                        <a:t> </a:t>
                      </a:r>
                      <a:r>
                        <a:rPr sz="1200" b="1" spc="-114" dirty="0">
                          <a:latin typeface="Verdana" panose="020B0604030504040204" pitchFamily="34" charset="0"/>
                          <a:ea typeface="Verdana" panose="020B0604030504040204" pitchFamily="34" charset="0"/>
                          <a:cs typeface="Verdana"/>
                        </a:rPr>
                        <a:t>(se</a:t>
                      </a:r>
                      <a:r>
                        <a:rPr sz="1200" b="1" spc="-95" dirty="0">
                          <a:latin typeface="Verdana" panose="020B0604030504040204" pitchFamily="34" charset="0"/>
                          <a:ea typeface="Verdana" panose="020B0604030504040204" pitchFamily="34" charset="0"/>
                          <a:cs typeface="Verdana"/>
                        </a:rPr>
                        <a:t> </a:t>
                      </a:r>
                      <a:r>
                        <a:rPr sz="1200" b="1" spc="-65" dirty="0">
                          <a:latin typeface="Verdana" panose="020B0604030504040204" pitchFamily="34" charset="0"/>
                          <a:ea typeface="Verdana" panose="020B0604030504040204" pitchFamily="34" charset="0"/>
                          <a:cs typeface="Verdana"/>
                        </a:rPr>
                        <a:t>redactan</a:t>
                      </a:r>
                      <a:r>
                        <a:rPr sz="1200" b="1" spc="-50" dirty="0">
                          <a:latin typeface="Verdana" panose="020B0604030504040204" pitchFamily="34" charset="0"/>
                          <a:ea typeface="Verdana" panose="020B0604030504040204" pitchFamily="34" charset="0"/>
                          <a:cs typeface="Verdana"/>
                        </a:rPr>
                        <a:t> </a:t>
                      </a:r>
                      <a:r>
                        <a:rPr sz="1200" b="1" spc="-65" dirty="0">
                          <a:latin typeface="Verdana" panose="020B0604030504040204" pitchFamily="34" charset="0"/>
                          <a:ea typeface="Verdana" panose="020B0604030504040204" pitchFamily="34" charset="0"/>
                          <a:cs typeface="Verdana"/>
                        </a:rPr>
                        <a:t>en</a:t>
                      </a:r>
                      <a:r>
                        <a:rPr sz="1200" b="1" spc="-75" dirty="0">
                          <a:latin typeface="Verdana" panose="020B0604030504040204" pitchFamily="34" charset="0"/>
                          <a:ea typeface="Verdana" panose="020B0604030504040204" pitchFamily="34" charset="0"/>
                          <a:cs typeface="Verdana"/>
                        </a:rPr>
                        <a:t> </a:t>
                      </a:r>
                      <a:r>
                        <a:rPr sz="1200" b="1" spc="-60" dirty="0">
                          <a:latin typeface="Verdana" panose="020B0604030504040204" pitchFamily="34" charset="0"/>
                          <a:ea typeface="Verdana" panose="020B0604030504040204" pitchFamily="34" charset="0"/>
                          <a:cs typeface="Verdana"/>
                        </a:rPr>
                        <a:t>base</a:t>
                      </a:r>
                      <a:r>
                        <a:rPr sz="1200" b="1" spc="-65" dirty="0">
                          <a:latin typeface="Verdana" panose="020B0604030504040204" pitchFamily="34" charset="0"/>
                          <a:ea typeface="Verdana" panose="020B0604030504040204" pitchFamily="34" charset="0"/>
                          <a:cs typeface="Verdana"/>
                        </a:rPr>
                        <a:t> al</a:t>
                      </a:r>
                      <a:r>
                        <a:rPr sz="1200" b="1" spc="-50" dirty="0">
                          <a:latin typeface="Verdana" panose="020B0604030504040204" pitchFamily="34" charset="0"/>
                          <a:ea typeface="Verdana" panose="020B0604030504040204" pitchFamily="34" charset="0"/>
                          <a:cs typeface="Verdana"/>
                        </a:rPr>
                        <a:t> </a:t>
                      </a:r>
                      <a:r>
                        <a:rPr sz="1200" b="1" spc="-80" dirty="0">
                          <a:latin typeface="Verdana" panose="020B0604030504040204" pitchFamily="34" charset="0"/>
                          <a:ea typeface="Verdana" panose="020B0604030504040204" pitchFamily="34" charset="0"/>
                          <a:cs typeface="Verdana"/>
                        </a:rPr>
                        <a:t>aprendizaje</a:t>
                      </a:r>
                      <a:r>
                        <a:rPr sz="1200" b="1" spc="-40" dirty="0">
                          <a:latin typeface="Verdana" panose="020B0604030504040204" pitchFamily="34" charset="0"/>
                          <a:ea typeface="Verdana" panose="020B0604030504040204" pitchFamily="34" charset="0"/>
                          <a:cs typeface="Verdana"/>
                        </a:rPr>
                        <a:t> </a:t>
                      </a:r>
                      <a:r>
                        <a:rPr sz="1200" b="1" spc="-80" dirty="0">
                          <a:latin typeface="Verdana" panose="020B0604030504040204" pitchFamily="34" charset="0"/>
                          <a:ea typeface="Verdana" panose="020B0604030504040204" pitchFamily="34" charset="0"/>
                          <a:cs typeface="Verdana"/>
                        </a:rPr>
                        <a:t>esperado)</a:t>
                      </a:r>
                      <a:endParaRPr sz="1200" dirty="0">
                        <a:latin typeface="Verdana" panose="020B0604030504040204" pitchFamily="34" charset="0"/>
                        <a:ea typeface="Verdana" panose="020B0604030504040204" pitchFamily="34" charset="0"/>
                        <a:cs typeface="Verdana"/>
                      </a:endParaRPr>
                    </a:p>
                  </a:txBody>
                  <a:tcPr marL="0" marR="0" marT="4381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FFD966"/>
                    </a:solidFill>
                  </a:tcPr>
                </a:tc>
                <a:extLst>
                  <a:ext uri="{0D108BD9-81ED-4DB2-BD59-A6C34878D82A}">
                    <a16:rowId xmlns:a16="http://schemas.microsoft.com/office/drawing/2014/main" val="10000"/>
                  </a:ext>
                </a:extLst>
              </a:tr>
              <a:tr h="304800">
                <a:tc>
                  <a:txBody>
                    <a:bodyPr/>
                    <a:lstStyle/>
                    <a:p>
                      <a:pPr lvl="0"/>
                      <a:r>
                        <a:rPr lang="es-MX" sz="1200" dirty="0">
                          <a:solidFill>
                            <a:schemeClr val="tx1"/>
                          </a:solidFill>
                          <a:effectLst/>
                          <a:latin typeface="Verdana" panose="020B0604030504040204" pitchFamily="34" charset="0"/>
                          <a:ea typeface="Verdana" panose="020B0604030504040204" pitchFamily="34" charset="0"/>
                          <a:cs typeface="+mn-cs"/>
                        </a:rPr>
                        <a:t>Comenta en orden la secuencia de los números.</a:t>
                      </a: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1"/>
                  </a:ext>
                </a:extLst>
              </a:tr>
              <a:tr h="304800">
                <a:tc>
                  <a:txBody>
                    <a:bodyPr/>
                    <a:lstStyle/>
                    <a:p>
                      <a:pPr lvl="0"/>
                      <a:r>
                        <a:rPr lang="es-MX" sz="1200" dirty="0">
                          <a:solidFill>
                            <a:schemeClr val="tx1"/>
                          </a:solidFill>
                          <a:effectLst/>
                          <a:latin typeface="Verdana" panose="020B0604030504040204" pitchFamily="34" charset="0"/>
                          <a:ea typeface="Verdana" panose="020B0604030504040204" pitchFamily="34" charset="0"/>
                          <a:cs typeface="+mn-cs"/>
                        </a:rPr>
                        <a:t>Relaciona el nombre con el símbolo del número.</a:t>
                      </a: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2"/>
                  </a:ext>
                </a:extLst>
              </a:tr>
              <a:tr h="234314">
                <a:tc>
                  <a:txBody>
                    <a:bodyPr/>
                    <a:lstStyle/>
                    <a:p>
                      <a:pPr lvl="0"/>
                      <a:r>
                        <a:rPr lang="es-MX" sz="1200" dirty="0">
                          <a:solidFill>
                            <a:schemeClr val="tx1"/>
                          </a:solidFill>
                          <a:effectLst/>
                          <a:latin typeface="Verdana" panose="020B0604030504040204" pitchFamily="34" charset="0"/>
                          <a:ea typeface="Verdana" panose="020B0604030504040204" pitchFamily="34" charset="0"/>
                          <a:cs typeface="+mn-cs"/>
                        </a:rPr>
                        <a:t>Busca estrategias para resolver los problemas de conteo.</a:t>
                      </a:r>
                    </a:p>
                  </a:txBody>
                  <a:tcPr marL="0" marR="0" marT="36830" marB="0">
                    <a:lnL w="12700">
                      <a:solidFill>
                        <a:srgbClr val="000000"/>
                      </a:solidFill>
                      <a:prstDash val="solid"/>
                    </a:lnL>
                    <a:lnR w="12700">
                      <a:solidFill>
                        <a:srgbClr val="000000"/>
                      </a:solidFill>
                      <a:prstDash val="solid"/>
                    </a:lnR>
                    <a:lnT w="12700">
                      <a:solidFill>
                        <a:srgbClr val="000000"/>
                      </a:solidFill>
                      <a:prstDash val="soli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234314">
                <a:tc>
                  <a:txBody>
                    <a:bodyPr/>
                    <a:lstStyle/>
                    <a:p>
                      <a:pPr lvl="0"/>
                      <a:r>
                        <a:rPr lang="es-MX" sz="1200" dirty="0">
                          <a:solidFill>
                            <a:schemeClr val="tx1"/>
                          </a:solidFill>
                          <a:effectLst/>
                          <a:latin typeface="Verdana" panose="020B0604030504040204" pitchFamily="34" charset="0"/>
                          <a:ea typeface="Verdana" panose="020B0604030504040204" pitchFamily="34" charset="0"/>
                          <a:cs typeface="+mn-cs"/>
                        </a:rPr>
                        <a:t>Identifica que colección tiene mayor cantidad de elementos.</a:t>
                      </a:r>
                    </a:p>
                  </a:txBody>
                  <a:tcPr marL="0" marR="0" marT="3683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566836375"/>
                  </a:ext>
                </a:extLst>
              </a:tr>
            </a:tbl>
          </a:graphicData>
        </a:graphic>
      </p:graphicFrame>
      <p:sp>
        <p:nvSpPr>
          <p:cNvPr id="13" name="object 7">
            <a:extLst>
              <a:ext uri="{FF2B5EF4-FFF2-40B4-BE49-F238E27FC236}">
                <a16:creationId xmlns:a16="http://schemas.microsoft.com/office/drawing/2014/main" id="{4A3074A3-EB87-4DBC-AE31-8D3C12EF1293}"/>
              </a:ext>
            </a:extLst>
          </p:cNvPr>
          <p:cNvSpPr txBox="1"/>
          <p:nvPr/>
        </p:nvSpPr>
        <p:spPr>
          <a:xfrm>
            <a:off x="189979" y="4184897"/>
            <a:ext cx="6465570" cy="553998"/>
          </a:xfrm>
          <a:prstGeom prst="rect">
            <a:avLst/>
          </a:prstGeom>
          <a:ln w="12700">
            <a:solidFill>
              <a:srgbClr val="000000"/>
            </a:solidFill>
          </a:ln>
        </p:spPr>
        <p:txBody>
          <a:bodyPr vert="horz" wrap="square" lIns="0" tIns="0" rIns="0" bIns="0" rtlCol="0">
            <a:spAutoFit/>
          </a:bodyPr>
          <a:lstStyle/>
          <a:p>
            <a:pPr marL="59055"/>
            <a:r>
              <a:rPr sz="1200" b="1" spc="-140" dirty="0">
                <a:latin typeface="Verdana"/>
                <a:cs typeface="Verdana"/>
              </a:rPr>
              <a:t>D</a:t>
            </a:r>
            <a:r>
              <a:rPr sz="1200" b="1" spc="-95" dirty="0">
                <a:latin typeface="Verdana"/>
                <a:cs typeface="Verdana"/>
              </a:rPr>
              <a:t>es</a:t>
            </a:r>
            <a:r>
              <a:rPr sz="1200" b="1" spc="-70" dirty="0">
                <a:latin typeface="Verdana"/>
                <a:cs typeface="Verdana"/>
              </a:rPr>
              <a:t>cr</a:t>
            </a:r>
            <a:r>
              <a:rPr sz="1200" b="1" spc="-50" dirty="0">
                <a:latin typeface="Verdana"/>
                <a:cs typeface="Verdana"/>
              </a:rPr>
              <a:t>ibe</a:t>
            </a:r>
            <a:r>
              <a:rPr sz="1200" b="1" spc="-75" dirty="0">
                <a:latin typeface="Verdana"/>
                <a:cs typeface="Verdana"/>
              </a:rPr>
              <a:t> </a:t>
            </a:r>
            <a:r>
              <a:rPr sz="1200" b="1" spc="-60" dirty="0">
                <a:latin typeface="Verdana"/>
                <a:cs typeface="Verdana"/>
              </a:rPr>
              <a:t>el</a:t>
            </a:r>
            <a:r>
              <a:rPr sz="1200" b="1" spc="-80" dirty="0">
                <a:latin typeface="Verdana"/>
                <a:cs typeface="Verdana"/>
              </a:rPr>
              <a:t> </a:t>
            </a:r>
            <a:r>
              <a:rPr sz="1200" b="1" spc="-35" dirty="0">
                <a:latin typeface="Verdana"/>
                <a:cs typeface="Verdana"/>
              </a:rPr>
              <a:t>p</a:t>
            </a:r>
            <a:r>
              <a:rPr sz="1200" b="1" spc="-190" dirty="0">
                <a:latin typeface="Verdana"/>
                <a:cs typeface="Verdana"/>
              </a:rPr>
              <a:t>r</a:t>
            </a:r>
            <a:r>
              <a:rPr sz="1200" b="1" spc="-5" dirty="0">
                <a:latin typeface="Verdana"/>
                <a:cs typeface="Verdana"/>
              </a:rPr>
              <a:t>oc</a:t>
            </a:r>
            <a:r>
              <a:rPr sz="1200" b="1" dirty="0">
                <a:latin typeface="Verdana"/>
                <a:cs typeface="Verdana"/>
              </a:rPr>
              <a:t>e</a:t>
            </a:r>
            <a:r>
              <a:rPr sz="1200" b="1" spc="-165" dirty="0">
                <a:latin typeface="Verdana"/>
                <a:cs typeface="Verdana"/>
              </a:rPr>
              <a:t>s</a:t>
            </a:r>
            <a:r>
              <a:rPr sz="1200" b="1" spc="-40" dirty="0">
                <a:latin typeface="Verdana"/>
                <a:cs typeface="Verdana"/>
              </a:rPr>
              <a:t>o</a:t>
            </a:r>
            <a:r>
              <a:rPr sz="1200" b="1" spc="-100" dirty="0">
                <a:latin typeface="Verdana"/>
                <a:cs typeface="Verdana"/>
              </a:rPr>
              <a:t> </a:t>
            </a:r>
            <a:r>
              <a:rPr sz="1200" b="1" spc="-35" dirty="0">
                <a:latin typeface="Verdana"/>
                <a:cs typeface="Verdana"/>
              </a:rPr>
              <a:t>d</a:t>
            </a:r>
            <a:r>
              <a:rPr sz="1200" b="1" spc="-85" dirty="0">
                <a:latin typeface="Verdana"/>
                <a:cs typeface="Verdana"/>
              </a:rPr>
              <a:t>e</a:t>
            </a:r>
            <a:r>
              <a:rPr sz="1200" b="1" spc="-40" dirty="0">
                <a:latin typeface="Verdana"/>
                <a:cs typeface="Verdana"/>
              </a:rPr>
              <a:t>l</a:t>
            </a:r>
            <a:r>
              <a:rPr sz="1200" b="1" spc="-105" dirty="0">
                <a:latin typeface="Verdana"/>
                <a:cs typeface="Verdana"/>
              </a:rPr>
              <a:t> </a:t>
            </a:r>
            <a:r>
              <a:rPr sz="1200" b="1" spc="-25" dirty="0" err="1">
                <a:latin typeface="Verdana"/>
                <a:cs typeface="Verdana"/>
              </a:rPr>
              <a:t>a</a:t>
            </a:r>
            <a:r>
              <a:rPr sz="1200" b="1" spc="-70" dirty="0" err="1">
                <a:latin typeface="Verdana"/>
                <a:cs typeface="Verdana"/>
              </a:rPr>
              <a:t>l</a:t>
            </a:r>
            <a:r>
              <a:rPr sz="1200" b="1" spc="-150" dirty="0" err="1">
                <a:latin typeface="Verdana"/>
                <a:cs typeface="Verdana"/>
              </a:rPr>
              <a:t>u</a:t>
            </a:r>
            <a:r>
              <a:rPr sz="1200" b="1" spc="-125" dirty="0" err="1">
                <a:latin typeface="Verdana"/>
                <a:cs typeface="Verdana"/>
              </a:rPr>
              <a:t>m</a:t>
            </a:r>
            <a:r>
              <a:rPr sz="1200" b="1" spc="-120" dirty="0" err="1">
                <a:latin typeface="Verdana"/>
                <a:cs typeface="Verdana"/>
              </a:rPr>
              <a:t>n</a:t>
            </a:r>
            <a:r>
              <a:rPr sz="1200" b="1" spc="-40" dirty="0" err="1">
                <a:latin typeface="Verdana"/>
                <a:cs typeface="Verdana"/>
              </a:rPr>
              <a:t>o</a:t>
            </a:r>
            <a:r>
              <a:rPr sz="1200" b="1" spc="-120" dirty="0">
                <a:latin typeface="Verdana"/>
                <a:cs typeface="Verdana"/>
              </a:rPr>
              <a:t>:</a:t>
            </a:r>
            <a:r>
              <a:rPr lang="es-ES_tradnl" sz="1200" b="1" spc="-120" dirty="0">
                <a:latin typeface="Verdana"/>
                <a:cs typeface="Verdana"/>
              </a:rPr>
              <a:t> </a:t>
            </a:r>
            <a:r>
              <a:rPr lang="es-ES_tradnl" sz="1200" spc="-120" dirty="0">
                <a:latin typeface="Verdana"/>
                <a:cs typeface="Verdana"/>
              </a:rPr>
              <a:t>Cuenta por sí sola hasta el número 4 y de ahí salta hasta el 8 para seguir correctamente la secuencia numérica, cuenta los elementos de las colecciones pero no logra identificar la cantidad que hay, no escribe el numero solo hace garabatos. </a:t>
            </a:r>
            <a:endParaRPr sz="1200" dirty="0">
              <a:latin typeface="Verdana"/>
              <a:cs typeface="Verdana"/>
            </a:endParaRPr>
          </a:p>
        </p:txBody>
      </p:sp>
      <p:graphicFrame>
        <p:nvGraphicFramePr>
          <p:cNvPr id="14" name="object 8">
            <a:extLst>
              <a:ext uri="{FF2B5EF4-FFF2-40B4-BE49-F238E27FC236}">
                <a16:creationId xmlns:a16="http://schemas.microsoft.com/office/drawing/2014/main" id="{C6715779-35A9-4119-9C30-44BFA33B22DA}"/>
              </a:ext>
            </a:extLst>
          </p:cNvPr>
          <p:cNvGraphicFramePr>
            <a:graphicFrameLocks noGrp="1"/>
          </p:cNvGraphicFramePr>
          <p:nvPr>
            <p:extLst>
              <p:ext uri="{D42A27DB-BD31-4B8C-83A1-F6EECF244321}">
                <p14:modId xmlns:p14="http://schemas.microsoft.com/office/powerpoint/2010/main" val="2973210217"/>
              </p:ext>
            </p:extLst>
          </p:nvPr>
        </p:nvGraphicFramePr>
        <p:xfrm>
          <a:off x="189979" y="5126231"/>
          <a:ext cx="6465570" cy="2759200"/>
        </p:xfrm>
        <a:graphic>
          <a:graphicData uri="http://schemas.openxmlformats.org/drawingml/2006/table">
            <a:tbl>
              <a:tblPr firstRow="1" bandRow="1">
                <a:tableStyleId>{2D5ABB26-0587-4C30-8999-92F81FD0307C}</a:tableStyleId>
              </a:tblPr>
              <a:tblGrid>
                <a:gridCol w="3021330">
                  <a:extLst>
                    <a:ext uri="{9D8B030D-6E8A-4147-A177-3AD203B41FA5}">
                      <a16:colId xmlns:a16="http://schemas.microsoft.com/office/drawing/2014/main" val="20000"/>
                    </a:ext>
                  </a:extLst>
                </a:gridCol>
                <a:gridCol w="3444240">
                  <a:extLst>
                    <a:ext uri="{9D8B030D-6E8A-4147-A177-3AD203B41FA5}">
                      <a16:colId xmlns:a16="http://schemas.microsoft.com/office/drawing/2014/main" val="20001"/>
                    </a:ext>
                  </a:extLst>
                </a:gridCol>
              </a:tblGrid>
              <a:tr h="149987">
                <a:tc gridSpan="2">
                  <a:txBody>
                    <a:bodyPr/>
                    <a:lstStyle/>
                    <a:p>
                      <a:pPr marL="58419">
                        <a:lnSpc>
                          <a:spcPts val="1080"/>
                        </a:lnSpc>
                      </a:pPr>
                      <a:r>
                        <a:rPr sz="1200" b="1" spc="-35" dirty="0">
                          <a:latin typeface="Verdana" panose="020B0604030504040204" pitchFamily="34" charset="0"/>
                          <a:ea typeface="Verdana" panose="020B0604030504040204" pitchFamily="34" charset="0"/>
                          <a:cs typeface="Verdana" panose="020B0604030504040204" pitchFamily="34" charset="0"/>
                        </a:rPr>
                        <a:t>Campo</a:t>
                      </a:r>
                      <a:r>
                        <a:rPr sz="1200" b="1" spc="-70" dirty="0">
                          <a:latin typeface="Verdana" panose="020B0604030504040204" pitchFamily="34" charset="0"/>
                          <a:ea typeface="Verdana" panose="020B0604030504040204" pitchFamily="34" charset="0"/>
                          <a:cs typeface="Verdana" panose="020B0604030504040204" pitchFamily="34" charset="0"/>
                        </a:rPr>
                        <a:t> </a:t>
                      </a:r>
                      <a:r>
                        <a:rPr sz="1200" b="1" spc="-100" dirty="0">
                          <a:latin typeface="Verdana" panose="020B0604030504040204" pitchFamily="34" charset="0"/>
                          <a:ea typeface="Verdana" panose="020B0604030504040204" pitchFamily="34" charset="0"/>
                          <a:cs typeface="Verdana" panose="020B0604030504040204" pitchFamily="34" charset="0"/>
                        </a:rPr>
                        <a:t>formativo/área</a:t>
                      </a:r>
                      <a:r>
                        <a:rPr sz="1200" b="1" spc="-80" dirty="0">
                          <a:latin typeface="Verdana" panose="020B0604030504040204" pitchFamily="34" charset="0"/>
                          <a:ea typeface="Verdana" panose="020B0604030504040204" pitchFamily="34" charset="0"/>
                          <a:cs typeface="Verdana" panose="020B0604030504040204" pitchFamily="34" charset="0"/>
                        </a:rPr>
                        <a:t> </a:t>
                      </a:r>
                      <a:r>
                        <a:rPr sz="1200" b="1" spc="-25" dirty="0">
                          <a:latin typeface="Verdana" panose="020B0604030504040204" pitchFamily="34" charset="0"/>
                          <a:ea typeface="Verdana" panose="020B0604030504040204" pitchFamily="34" charset="0"/>
                          <a:cs typeface="Verdana" panose="020B0604030504040204" pitchFamily="34" charset="0"/>
                        </a:rPr>
                        <a:t>de</a:t>
                      </a:r>
                      <a:r>
                        <a:rPr sz="1200" b="1" spc="-75" dirty="0">
                          <a:latin typeface="Verdana" panose="020B0604030504040204" pitchFamily="34" charset="0"/>
                          <a:ea typeface="Verdana" panose="020B0604030504040204" pitchFamily="34" charset="0"/>
                          <a:cs typeface="Verdana" panose="020B0604030504040204" pitchFamily="34" charset="0"/>
                        </a:rPr>
                        <a:t> </a:t>
                      </a:r>
                      <a:r>
                        <a:rPr sz="1200" b="1" spc="-95" dirty="0" err="1">
                          <a:latin typeface="Verdana" panose="020B0604030504040204" pitchFamily="34" charset="0"/>
                          <a:ea typeface="Verdana" panose="020B0604030504040204" pitchFamily="34" charset="0"/>
                          <a:cs typeface="Verdana" panose="020B0604030504040204" pitchFamily="34" charset="0"/>
                        </a:rPr>
                        <a:t>desarrollo</a:t>
                      </a:r>
                      <a:r>
                        <a:rPr sz="1200" b="1" spc="-95" dirty="0">
                          <a:latin typeface="Verdana" panose="020B0604030504040204" pitchFamily="34" charset="0"/>
                          <a:ea typeface="Verdana" panose="020B0604030504040204" pitchFamily="34" charset="0"/>
                          <a:cs typeface="Verdana" panose="020B0604030504040204" pitchFamily="34" charset="0"/>
                        </a:rPr>
                        <a:t>:</a:t>
                      </a:r>
                      <a:r>
                        <a:rPr lang="es-MX" sz="1200" b="1" spc="-95" dirty="0">
                          <a:latin typeface="Verdana" panose="020B0604030504040204" pitchFamily="34" charset="0"/>
                          <a:ea typeface="Verdana" panose="020B0604030504040204" pitchFamily="34" charset="0"/>
                          <a:cs typeface="Verdana" panose="020B0604030504040204" pitchFamily="34" charset="0"/>
                        </a:rPr>
                        <a:t> </a:t>
                      </a:r>
                      <a:r>
                        <a:rPr lang="es-MX" sz="1200" b="0" spc="-95" dirty="0">
                          <a:latin typeface="Verdana" panose="020B0604030504040204" pitchFamily="34" charset="0"/>
                          <a:ea typeface="Verdana" panose="020B0604030504040204" pitchFamily="34" charset="0"/>
                          <a:cs typeface="Verdana" panose="020B0604030504040204" pitchFamily="34" charset="0"/>
                        </a:rPr>
                        <a:t>Lenguaje y comunicación</a:t>
                      </a:r>
                      <a:endParaRPr sz="1200" dirty="0">
                        <a:latin typeface="Verdana" panose="020B0604030504040204" pitchFamily="34" charset="0"/>
                        <a:ea typeface="Verdana" panose="020B0604030504040204" pitchFamily="34" charset="0"/>
                        <a:cs typeface="Verdana" panose="020B0604030504040204" pitchFamily="34" charset="0"/>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FFD966"/>
                    </a:solidFill>
                  </a:tcPr>
                </a:tc>
                <a:tc hMerge="1">
                  <a:txBody>
                    <a:bodyPr/>
                    <a:lstStyle/>
                    <a:p>
                      <a:endParaRPr/>
                    </a:p>
                  </a:txBody>
                  <a:tcPr marL="0" marR="0" marT="0" marB="0"/>
                </a:tc>
                <a:extLst>
                  <a:ext uri="{0D108BD9-81ED-4DB2-BD59-A6C34878D82A}">
                    <a16:rowId xmlns:a16="http://schemas.microsoft.com/office/drawing/2014/main" val="10000"/>
                  </a:ext>
                </a:extLst>
              </a:tr>
              <a:tr h="313436">
                <a:tc>
                  <a:txBody>
                    <a:bodyPr/>
                    <a:lstStyle/>
                    <a:p>
                      <a:pPr algn="ctr">
                        <a:lnSpc>
                          <a:spcPts val="1170"/>
                        </a:lnSpc>
                      </a:pPr>
                      <a:r>
                        <a:rPr sz="1200" b="1" spc="-85" dirty="0">
                          <a:latin typeface="Verdana" panose="020B0604030504040204" pitchFamily="34" charset="0"/>
                          <a:ea typeface="Verdana" panose="020B0604030504040204" pitchFamily="34" charset="0"/>
                          <a:cs typeface="Verdana" panose="020B0604030504040204" pitchFamily="34" charset="0"/>
                        </a:rPr>
                        <a:t>Organizador</a:t>
                      </a:r>
                      <a:r>
                        <a:rPr sz="1200" b="1" spc="-45" dirty="0">
                          <a:latin typeface="Verdana" panose="020B0604030504040204" pitchFamily="34" charset="0"/>
                          <a:ea typeface="Verdana" panose="020B0604030504040204" pitchFamily="34" charset="0"/>
                          <a:cs typeface="Verdana" panose="020B0604030504040204" pitchFamily="34" charset="0"/>
                        </a:rPr>
                        <a:t> </a:t>
                      </a:r>
                      <a:r>
                        <a:rPr sz="1200" b="1" spc="-90" dirty="0">
                          <a:latin typeface="Verdana" panose="020B0604030504040204" pitchFamily="34" charset="0"/>
                          <a:ea typeface="Verdana" panose="020B0604030504040204" pitchFamily="34" charset="0"/>
                          <a:cs typeface="Verdana" panose="020B0604030504040204" pitchFamily="34" charset="0"/>
                        </a:rPr>
                        <a:t>curricular</a:t>
                      </a:r>
                      <a:r>
                        <a:rPr sz="1200" b="1" spc="-70" dirty="0">
                          <a:latin typeface="Verdana" panose="020B0604030504040204" pitchFamily="34" charset="0"/>
                          <a:ea typeface="Verdana" panose="020B0604030504040204" pitchFamily="34" charset="0"/>
                          <a:cs typeface="Verdana" panose="020B0604030504040204" pitchFamily="34" charset="0"/>
                        </a:rPr>
                        <a:t> </a:t>
                      </a:r>
                      <a:r>
                        <a:rPr sz="1200" b="1" spc="-130" dirty="0">
                          <a:latin typeface="Verdana" panose="020B0604030504040204" pitchFamily="34" charset="0"/>
                          <a:ea typeface="Verdana" panose="020B0604030504040204" pitchFamily="34" charset="0"/>
                          <a:cs typeface="Verdana" panose="020B0604030504040204" pitchFamily="34" charset="0"/>
                        </a:rPr>
                        <a:t>1:</a:t>
                      </a:r>
                      <a:r>
                        <a:rPr lang="es-MX" sz="1200" b="1" spc="-130" dirty="0">
                          <a:latin typeface="Verdana" panose="020B0604030504040204" pitchFamily="34" charset="0"/>
                          <a:ea typeface="Verdana" panose="020B0604030504040204" pitchFamily="34" charset="0"/>
                          <a:cs typeface="Verdana" panose="020B0604030504040204" pitchFamily="34" charset="0"/>
                        </a:rPr>
                        <a:t> </a:t>
                      </a:r>
                      <a:r>
                        <a:rPr lang="es-MX" sz="1200" b="0" spc="-130" dirty="0">
                          <a:latin typeface="Verdana" panose="020B0604030504040204" pitchFamily="34" charset="0"/>
                          <a:ea typeface="Verdana" panose="020B0604030504040204" pitchFamily="34" charset="0"/>
                          <a:cs typeface="Verdana" panose="020B0604030504040204" pitchFamily="34" charset="0"/>
                        </a:rPr>
                        <a:t>Participación social</a:t>
                      </a:r>
                      <a:endParaRPr sz="1200" dirty="0">
                        <a:latin typeface="Verdana" panose="020B0604030504040204" pitchFamily="34" charset="0"/>
                        <a:ea typeface="Verdana" panose="020B0604030504040204" pitchFamily="34" charset="0"/>
                        <a:cs typeface="Verdana" panose="020B0604030504040204" pitchFamily="34" charset="0"/>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691515">
                        <a:lnSpc>
                          <a:spcPts val="1170"/>
                        </a:lnSpc>
                      </a:pPr>
                      <a:r>
                        <a:rPr sz="1200" b="1" spc="-10" dirty="0">
                          <a:latin typeface="Verdana" panose="020B0604030504040204" pitchFamily="34" charset="0"/>
                          <a:ea typeface="Verdana" panose="020B0604030504040204" pitchFamily="34" charset="0"/>
                          <a:cs typeface="Verdana" panose="020B0604030504040204" pitchFamily="34" charset="0"/>
                        </a:rPr>
                        <a:t>O</a:t>
                      </a:r>
                      <a:r>
                        <a:rPr sz="1200" b="1" spc="-15" dirty="0">
                          <a:latin typeface="Verdana" panose="020B0604030504040204" pitchFamily="34" charset="0"/>
                          <a:ea typeface="Verdana" panose="020B0604030504040204" pitchFamily="34" charset="0"/>
                          <a:cs typeface="Verdana" panose="020B0604030504040204" pitchFamily="34" charset="0"/>
                        </a:rPr>
                        <a:t>r</a:t>
                      </a:r>
                      <a:r>
                        <a:rPr sz="1200" b="1" dirty="0">
                          <a:latin typeface="Verdana" panose="020B0604030504040204" pitchFamily="34" charset="0"/>
                          <a:ea typeface="Verdana" panose="020B0604030504040204" pitchFamily="34" charset="0"/>
                          <a:cs typeface="Verdana" panose="020B0604030504040204" pitchFamily="34" charset="0"/>
                        </a:rPr>
                        <a:t>g</a:t>
                      </a:r>
                      <a:r>
                        <a:rPr sz="1200" b="1" spc="-20" dirty="0">
                          <a:latin typeface="Verdana" panose="020B0604030504040204" pitchFamily="34" charset="0"/>
                          <a:ea typeface="Verdana" panose="020B0604030504040204" pitchFamily="34" charset="0"/>
                          <a:cs typeface="Verdana" panose="020B0604030504040204" pitchFamily="34" charset="0"/>
                        </a:rPr>
                        <a:t>a</a:t>
                      </a:r>
                      <a:r>
                        <a:rPr sz="1200" b="1" spc="-10" dirty="0">
                          <a:latin typeface="Verdana" panose="020B0604030504040204" pitchFamily="34" charset="0"/>
                          <a:ea typeface="Verdana" panose="020B0604030504040204" pitchFamily="34" charset="0"/>
                          <a:cs typeface="Verdana" panose="020B0604030504040204" pitchFamily="34" charset="0"/>
                        </a:rPr>
                        <a:t>n</a:t>
                      </a:r>
                      <a:r>
                        <a:rPr sz="1200" b="1" dirty="0">
                          <a:latin typeface="Verdana" panose="020B0604030504040204" pitchFamily="34" charset="0"/>
                          <a:ea typeface="Verdana" panose="020B0604030504040204" pitchFamily="34" charset="0"/>
                          <a:cs typeface="Verdana" panose="020B0604030504040204" pitchFamily="34" charset="0"/>
                        </a:rPr>
                        <a:t>i</a:t>
                      </a:r>
                      <a:r>
                        <a:rPr sz="1200" b="1" spc="-15" dirty="0">
                          <a:latin typeface="Verdana" panose="020B0604030504040204" pitchFamily="34" charset="0"/>
                          <a:ea typeface="Verdana" panose="020B0604030504040204" pitchFamily="34" charset="0"/>
                          <a:cs typeface="Verdana" panose="020B0604030504040204" pitchFamily="34" charset="0"/>
                        </a:rPr>
                        <a:t>z</a:t>
                      </a:r>
                      <a:r>
                        <a:rPr sz="1200" b="1" spc="-20" dirty="0">
                          <a:latin typeface="Verdana" panose="020B0604030504040204" pitchFamily="34" charset="0"/>
                          <a:ea typeface="Verdana" panose="020B0604030504040204" pitchFamily="34" charset="0"/>
                          <a:cs typeface="Verdana" panose="020B0604030504040204" pitchFamily="34" charset="0"/>
                        </a:rPr>
                        <a:t>a</a:t>
                      </a:r>
                      <a:r>
                        <a:rPr sz="1200" b="1" dirty="0">
                          <a:latin typeface="Verdana" panose="020B0604030504040204" pitchFamily="34" charset="0"/>
                          <a:ea typeface="Verdana" panose="020B0604030504040204" pitchFamily="34" charset="0"/>
                          <a:cs typeface="Verdana" panose="020B0604030504040204" pitchFamily="34" charset="0"/>
                        </a:rPr>
                        <a:t>d</a:t>
                      </a:r>
                      <a:r>
                        <a:rPr sz="1200" b="1" spc="-5" dirty="0">
                          <a:latin typeface="Verdana" panose="020B0604030504040204" pitchFamily="34" charset="0"/>
                          <a:ea typeface="Verdana" panose="020B0604030504040204" pitchFamily="34" charset="0"/>
                          <a:cs typeface="Verdana" panose="020B0604030504040204" pitchFamily="34" charset="0"/>
                        </a:rPr>
                        <a:t>o</a:t>
                      </a:r>
                      <a:r>
                        <a:rPr sz="1200" b="1" dirty="0">
                          <a:latin typeface="Verdana" panose="020B0604030504040204" pitchFamily="34" charset="0"/>
                          <a:ea typeface="Verdana" panose="020B0604030504040204" pitchFamily="34" charset="0"/>
                          <a:cs typeface="Verdana" panose="020B0604030504040204" pitchFamily="34" charset="0"/>
                        </a:rPr>
                        <a:t>r</a:t>
                      </a:r>
                      <a:r>
                        <a:rPr sz="1200" b="1" spc="-45" dirty="0">
                          <a:latin typeface="Verdana" panose="020B0604030504040204" pitchFamily="34" charset="0"/>
                          <a:ea typeface="Verdana" panose="020B0604030504040204" pitchFamily="34" charset="0"/>
                          <a:cs typeface="Verdana" panose="020B0604030504040204" pitchFamily="34" charset="0"/>
                        </a:rPr>
                        <a:t> </a:t>
                      </a:r>
                      <a:r>
                        <a:rPr sz="1200" b="1" spc="-5" dirty="0">
                          <a:latin typeface="Verdana" panose="020B0604030504040204" pitchFamily="34" charset="0"/>
                          <a:ea typeface="Verdana" panose="020B0604030504040204" pitchFamily="34" charset="0"/>
                          <a:cs typeface="Verdana" panose="020B0604030504040204" pitchFamily="34" charset="0"/>
                        </a:rPr>
                        <a:t>c</a:t>
                      </a:r>
                      <a:r>
                        <a:rPr sz="1200" b="1" spc="-10" dirty="0">
                          <a:latin typeface="Verdana" panose="020B0604030504040204" pitchFamily="34" charset="0"/>
                          <a:ea typeface="Verdana" panose="020B0604030504040204" pitchFamily="34" charset="0"/>
                          <a:cs typeface="Verdana" panose="020B0604030504040204" pitchFamily="34" charset="0"/>
                        </a:rPr>
                        <a:t>u</a:t>
                      </a:r>
                      <a:r>
                        <a:rPr sz="1200" b="1" spc="-15" dirty="0">
                          <a:latin typeface="Verdana" panose="020B0604030504040204" pitchFamily="34" charset="0"/>
                          <a:ea typeface="Verdana" panose="020B0604030504040204" pitchFamily="34" charset="0"/>
                          <a:cs typeface="Verdana" panose="020B0604030504040204" pitchFamily="34" charset="0"/>
                        </a:rPr>
                        <a:t>rr</a:t>
                      </a:r>
                      <a:r>
                        <a:rPr sz="1200" b="1" dirty="0">
                          <a:latin typeface="Verdana" panose="020B0604030504040204" pitchFamily="34" charset="0"/>
                          <a:ea typeface="Verdana" panose="020B0604030504040204" pitchFamily="34" charset="0"/>
                          <a:cs typeface="Verdana" panose="020B0604030504040204" pitchFamily="34" charset="0"/>
                        </a:rPr>
                        <a:t>ic</a:t>
                      </a:r>
                      <a:r>
                        <a:rPr sz="1200" b="1" spc="-10" dirty="0">
                          <a:latin typeface="Verdana" panose="020B0604030504040204" pitchFamily="34" charset="0"/>
                          <a:ea typeface="Verdana" panose="020B0604030504040204" pitchFamily="34" charset="0"/>
                          <a:cs typeface="Verdana" panose="020B0604030504040204" pitchFamily="34" charset="0"/>
                        </a:rPr>
                        <a:t>u</a:t>
                      </a:r>
                      <a:r>
                        <a:rPr sz="1200" b="1" dirty="0">
                          <a:latin typeface="Verdana" panose="020B0604030504040204" pitchFamily="34" charset="0"/>
                          <a:ea typeface="Verdana" panose="020B0604030504040204" pitchFamily="34" charset="0"/>
                          <a:cs typeface="Verdana" panose="020B0604030504040204" pitchFamily="34" charset="0"/>
                        </a:rPr>
                        <a:t>l</a:t>
                      </a:r>
                      <a:r>
                        <a:rPr sz="1200" b="1" spc="-25" dirty="0">
                          <a:latin typeface="Verdana" panose="020B0604030504040204" pitchFamily="34" charset="0"/>
                          <a:ea typeface="Verdana" panose="020B0604030504040204" pitchFamily="34" charset="0"/>
                          <a:cs typeface="Verdana" panose="020B0604030504040204" pitchFamily="34" charset="0"/>
                        </a:rPr>
                        <a:t>a</a:t>
                      </a:r>
                      <a:r>
                        <a:rPr sz="1200" b="1" dirty="0">
                          <a:latin typeface="Verdana" panose="020B0604030504040204" pitchFamily="34" charset="0"/>
                          <a:ea typeface="Verdana" panose="020B0604030504040204" pitchFamily="34" charset="0"/>
                          <a:cs typeface="Verdana" panose="020B0604030504040204" pitchFamily="34" charset="0"/>
                        </a:rPr>
                        <a:t>r</a:t>
                      </a:r>
                      <a:r>
                        <a:rPr sz="1200" b="1" spc="-70" dirty="0">
                          <a:latin typeface="Verdana" panose="020B0604030504040204" pitchFamily="34" charset="0"/>
                          <a:ea typeface="Verdana" panose="020B0604030504040204" pitchFamily="34" charset="0"/>
                          <a:cs typeface="Verdana" panose="020B0604030504040204" pitchFamily="34" charset="0"/>
                        </a:rPr>
                        <a:t> </a:t>
                      </a:r>
                      <a:r>
                        <a:rPr sz="1200" b="1" spc="5" dirty="0">
                          <a:latin typeface="Verdana" panose="020B0604030504040204" pitchFamily="34" charset="0"/>
                          <a:ea typeface="Verdana" panose="020B0604030504040204" pitchFamily="34" charset="0"/>
                          <a:cs typeface="Verdana" panose="020B0604030504040204" pitchFamily="34" charset="0"/>
                        </a:rPr>
                        <a:t>2</a:t>
                      </a:r>
                      <a:r>
                        <a:rPr sz="1200" b="1" dirty="0">
                          <a:latin typeface="Verdana" panose="020B0604030504040204" pitchFamily="34" charset="0"/>
                          <a:ea typeface="Verdana" panose="020B0604030504040204" pitchFamily="34" charset="0"/>
                          <a:cs typeface="Verdana" panose="020B0604030504040204" pitchFamily="34" charset="0"/>
                        </a:rPr>
                        <a:t>:</a:t>
                      </a:r>
                      <a:r>
                        <a:rPr lang="es-MX" sz="1200" b="1" dirty="0">
                          <a:latin typeface="Verdana" panose="020B0604030504040204" pitchFamily="34" charset="0"/>
                          <a:ea typeface="Verdana" panose="020B0604030504040204" pitchFamily="34" charset="0"/>
                          <a:cs typeface="Verdana" panose="020B0604030504040204" pitchFamily="34" charset="0"/>
                        </a:rPr>
                        <a:t> </a:t>
                      </a:r>
                      <a:r>
                        <a:rPr lang="es-MX" sz="1200" b="0" dirty="0">
                          <a:latin typeface="Verdana" panose="020B0604030504040204" pitchFamily="34" charset="0"/>
                          <a:ea typeface="Verdana" panose="020B0604030504040204" pitchFamily="34" charset="0"/>
                          <a:cs typeface="Verdana" panose="020B0604030504040204" pitchFamily="34" charset="0"/>
                        </a:rPr>
                        <a:t>Uso de documentos que regulan la convivencia.</a:t>
                      </a:r>
                      <a:endParaRPr sz="1200" dirty="0">
                        <a:latin typeface="Verdana" panose="020B0604030504040204" pitchFamily="34" charset="0"/>
                        <a:ea typeface="Verdana" panose="020B0604030504040204" pitchFamily="34" charset="0"/>
                        <a:cs typeface="Verdana" panose="020B0604030504040204" pitchFamily="34" charset="0"/>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1"/>
                  </a:ext>
                </a:extLst>
              </a:tr>
              <a:tr h="476503">
                <a:tc gridSpan="2">
                  <a:txBody>
                    <a:bodyPr/>
                    <a:lstStyle/>
                    <a:p>
                      <a:pPr marL="58419">
                        <a:lnSpc>
                          <a:spcPts val="1170"/>
                        </a:lnSpc>
                      </a:pPr>
                      <a:r>
                        <a:rPr sz="1200" b="1" spc="-80" dirty="0">
                          <a:latin typeface="Verdana" panose="020B0604030504040204" pitchFamily="34" charset="0"/>
                          <a:ea typeface="Verdana" panose="020B0604030504040204" pitchFamily="34" charset="0"/>
                          <a:cs typeface="Verdana" panose="020B0604030504040204" pitchFamily="34" charset="0"/>
                        </a:rPr>
                        <a:t>Aprendizaje</a:t>
                      </a:r>
                      <a:r>
                        <a:rPr sz="1200" b="1" spc="55" dirty="0">
                          <a:latin typeface="Verdana" panose="020B0604030504040204" pitchFamily="34" charset="0"/>
                          <a:ea typeface="Verdana" panose="020B0604030504040204" pitchFamily="34" charset="0"/>
                          <a:cs typeface="Verdana" panose="020B0604030504040204" pitchFamily="34" charset="0"/>
                        </a:rPr>
                        <a:t> </a:t>
                      </a:r>
                      <a:r>
                        <a:rPr sz="1200" b="1" spc="-70" dirty="0" err="1">
                          <a:latin typeface="Verdana" panose="020B0604030504040204" pitchFamily="34" charset="0"/>
                          <a:ea typeface="Verdana" panose="020B0604030504040204" pitchFamily="34" charset="0"/>
                          <a:cs typeface="Verdana" panose="020B0604030504040204" pitchFamily="34" charset="0"/>
                        </a:rPr>
                        <a:t>esperado</a:t>
                      </a:r>
                      <a:r>
                        <a:rPr sz="1200" b="1" spc="-70" dirty="0">
                          <a:latin typeface="Verdana" panose="020B0604030504040204" pitchFamily="34" charset="0"/>
                          <a:ea typeface="Verdana" panose="020B0604030504040204" pitchFamily="34" charset="0"/>
                          <a:cs typeface="Verdana" panose="020B0604030504040204" pitchFamily="34" charset="0"/>
                        </a:rPr>
                        <a:t>:</a:t>
                      </a:r>
                      <a:r>
                        <a:rPr lang="es-MX" sz="1200" b="1" spc="-70" dirty="0">
                          <a:latin typeface="Verdana" panose="020B0604030504040204" pitchFamily="34" charset="0"/>
                          <a:ea typeface="Verdana" panose="020B0604030504040204" pitchFamily="34" charset="0"/>
                          <a:cs typeface="Verdana" panose="020B0604030504040204" pitchFamily="34" charset="0"/>
                        </a:rPr>
                        <a:t> </a:t>
                      </a:r>
                      <a:r>
                        <a:rPr lang="es-MX" sz="1200" dirty="0">
                          <a:solidFill>
                            <a:schemeClr val="tx1"/>
                          </a:solidFill>
                          <a:effectLst/>
                          <a:latin typeface="Verdana" panose="020B0604030504040204" pitchFamily="34" charset="0"/>
                          <a:ea typeface="Verdana" panose="020B0604030504040204" pitchFamily="34" charset="0"/>
                          <a:cs typeface="Verdana" panose="020B0604030504040204" pitchFamily="34" charset="0"/>
                        </a:rPr>
                        <a:t>Escribe su nombre con diversos propósitos e identifica el de algunos compañeros.</a:t>
                      </a:r>
                      <a:endParaRPr sz="1200" dirty="0">
                        <a:latin typeface="Verdana" panose="020B0604030504040204" pitchFamily="34" charset="0"/>
                        <a:ea typeface="Verdana" panose="020B0604030504040204" pitchFamily="34" charset="0"/>
                        <a:cs typeface="Verdana" panose="020B0604030504040204" pitchFamily="34" charset="0"/>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hMerge="1">
                  <a:txBody>
                    <a:bodyPr/>
                    <a:lstStyle/>
                    <a:p>
                      <a:endParaRPr/>
                    </a:p>
                  </a:txBody>
                  <a:tcPr marL="0" marR="0" marT="0" marB="0"/>
                </a:tc>
                <a:extLst>
                  <a:ext uri="{0D108BD9-81ED-4DB2-BD59-A6C34878D82A}">
                    <a16:rowId xmlns:a16="http://schemas.microsoft.com/office/drawing/2014/main" val="10002"/>
                  </a:ext>
                </a:extLst>
              </a:tr>
              <a:tr h="56134">
                <a:tc gridSpan="2">
                  <a:txBody>
                    <a:bodyPr/>
                    <a:lstStyle/>
                    <a:p>
                      <a:pPr>
                        <a:lnSpc>
                          <a:spcPct val="100000"/>
                        </a:lnSpc>
                      </a:pPr>
                      <a:endParaRPr sz="1200" dirty="0">
                        <a:latin typeface="Verdana" panose="020B0604030504040204" pitchFamily="34" charset="0"/>
                        <a:ea typeface="Verdana" panose="020B0604030504040204" pitchFamily="34" charset="0"/>
                        <a:cs typeface="Verdana" panose="020B0604030504040204" pitchFamily="34" charset="0"/>
                      </a:endParaRPr>
                    </a:p>
                  </a:txBody>
                  <a:tcPr marL="0" marR="0" marT="0" marB="0">
                    <a:lnT w="12700">
                      <a:solidFill>
                        <a:srgbClr val="000000"/>
                      </a:solidFill>
                      <a:prstDash val="solid"/>
                    </a:lnT>
                    <a:lnB w="12700">
                      <a:solidFill>
                        <a:srgbClr val="000000"/>
                      </a:solidFill>
                      <a:prstDash val="solid"/>
                    </a:lnB>
                    <a:solidFill>
                      <a:schemeClr val="bg1"/>
                    </a:solidFill>
                  </a:tcPr>
                </a:tc>
                <a:tc hMerge="1">
                  <a:txBody>
                    <a:bodyPr/>
                    <a:lstStyle/>
                    <a:p>
                      <a:endParaRPr/>
                    </a:p>
                  </a:txBody>
                  <a:tcPr marL="0" marR="0" marT="0" marB="0"/>
                </a:tc>
                <a:extLst>
                  <a:ext uri="{0D108BD9-81ED-4DB2-BD59-A6C34878D82A}">
                    <a16:rowId xmlns:a16="http://schemas.microsoft.com/office/drawing/2014/main" val="10003"/>
                  </a:ext>
                </a:extLst>
              </a:tr>
              <a:tr h="242697">
                <a:tc gridSpan="2">
                  <a:txBody>
                    <a:bodyPr/>
                    <a:lstStyle/>
                    <a:p>
                      <a:pPr marL="59055">
                        <a:lnSpc>
                          <a:spcPct val="100000"/>
                        </a:lnSpc>
                        <a:spcBef>
                          <a:spcPts val="359"/>
                        </a:spcBef>
                      </a:pPr>
                      <a:r>
                        <a:rPr sz="1200" b="1" spc="-90" dirty="0">
                          <a:latin typeface="Verdana" panose="020B0604030504040204" pitchFamily="34" charset="0"/>
                          <a:ea typeface="Verdana" panose="020B0604030504040204" pitchFamily="34" charset="0"/>
                          <a:cs typeface="Verdana" panose="020B0604030504040204" pitchFamily="34" charset="0"/>
                        </a:rPr>
                        <a:t>Indicadores: </a:t>
                      </a:r>
                      <a:r>
                        <a:rPr sz="1200" b="1" spc="-114" dirty="0">
                          <a:latin typeface="Verdana" panose="020B0604030504040204" pitchFamily="34" charset="0"/>
                          <a:ea typeface="Verdana" panose="020B0604030504040204" pitchFamily="34" charset="0"/>
                          <a:cs typeface="Verdana" panose="020B0604030504040204" pitchFamily="34" charset="0"/>
                        </a:rPr>
                        <a:t>(se</a:t>
                      </a:r>
                      <a:r>
                        <a:rPr sz="1200" b="1" spc="-90" dirty="0">
                          <a:latin typeface="Verdana" panose="020B0604030504040204" pitchFamily="34" charset="0"/>
                          <a:ea typeface="Verdana" panose="020B0604030504040204" pitchFamily="34" charset="0"/>
                          <a:cs typeface="Verdana" panose="020B0604030504040204" pitchFamily="34" charset="0"/>
                        </a:rPr>
                        <a:t> </a:t>
                      </a:r>
                      <a:r>
                        <a:rPr sz="1200" b="1" spc="-65" dirty="0">
                          <a:latin typeface="Verdana" panose="020B0604030504040204" pitchFamily="34" charset="0"/>
                          <a:ea typeface="Verdana" panose="020B0604030504040204" pitchFamily="34" charset="0"/>
                          <a:cs typeface="Verdana" panose="020B0604030504040204" pitchFamily="34" charset="0"/>
                        </a:rPr>
                        <a:t>redactan</a:t>
                      </a:r>
                      <a:r>
                        <a:rPr sz="1200" b="1" spc="-50" dirty="0">
                          <a:latin typeface="Verdana" panose="020B0604030504040204" pitchFamily="34" charset="0"/>
                          <a:ea typeface="Verdana" panose="020B0604030504040204" pitchFamily="34" charset="0"/>
                          <a:cs typeface="Verdana" panose="020B0604030504040204" pitchFamily="34" charset="0"/>
                        </a:rPr>
                        <a:t> </a:t>
                      </a:r>
                      <a:r>
                        <a:rPr sz="1200" b="1" spc="-65" dirty="0">
                          <a:latin typeface="Verdana" panose="020B0604030504040204" pitchFamily="34" charset="0"/>
                          <a:ea typeface="Verdana" panose="020B0604030504040204" pitchFamily="34" charset="0"/>
                          <a:cs typeface="Verdana" panose="020B0604030504040204" pitchFamily="34" charset="0"/>
                        </a:rPr>
                        <a:t>en</a:t>
                      </a:r>
                      <a:r>
                        <a:rPr sz="1200" b="1" spc="-75" dirty="0">
                          <a:latin typeface="Verdana" panose="020B0604030504040204" pitchFamily="34" charset="0"/>
                          <a:ea typeface="Verdana" panose="020B0604030504040204" pitchFamily="34" charset="0"/>
                          <a:cs typeface="Verdana" panose="020B0604030504040204" pitchFamily="34" charset="0"/>
                        </a:rPr>
                        <a:t> </a:t>
                      </a:r>
                      <a:r>
                        <a:rPr sz="1200" b="1" spc="-60" dirty="0">
                          <a:latin typeface="Verdana" panose="020B0604030504040204" pitchFamily="34" charset="0"/>
                          <a:ea typeface="Verdana" panose="020B0604030504040204" pitchFamily="34" charset="0"/>
                          <a:cs typeface="Verdana" panose="020B0604030504040204" pitchFamily="34" charset="0"/>
                        </a:rPr>
                        <a:t>base </a:t>
                      </a:r>
                      <a:r>
                        <a:rPr sz="1200" b="1" spc="-65" dirty="0">
                          <a:latin typeface="Verdana" panose="020B0604030504040204" pitchFamily="34" charset="0"/>
                          <a:ea typeface="Verdana" panose="020B0604030504040204" pitchFamily="34" charset="0"/>
                          <a:cs typeface="Verdana" panose="020B0604030504040204" pitchFamily="34" charset="0"/>
                        </a:rPr>
                        <a:t>al</a:t>
                      </a:r>
                      <a:r>
                        <a:rPr sz="1200" b="1" spc="-50" dirty="0">
                          <a:latin typeface="Verdana" panose="020B0604030504040204" pitchFamily="34" charset="0"/>
                          <a:ea typeface="Verdana" panose="020B0604030504040204" pitchFamily="34" charset="0"/>
                          <a:cs typeface="Verdana" panose="020B0604030504040204" pitchFamily="34" charset="0"/>
                        </a:rPr>
                        <a:t> </a:t>
                      </a:r>
                      <a:r>
                        <a:rPr sz="1200" b="1" spc="-80" dirty="0">
                          <a:latin typeface="Verdana" panose="020B0604030504040204" pitchFamily="34" charset="0"/>
                          <a:ea typeface="Verdana" panose="020B0604030504040204" pitchFamily="34" charset="0"/>
                          <a:cs typeface="Verdana" panose="020B0604030504040204" pitchFamily="34" charset="0"/>
                        </a:rPr>
                        <a:t>aprendizaje</a:t>
                      </a:r>
                      <a:r>
                        <a:rPr sz="1200" b="1" spc="-35" dirty="0">
                          <a:latin typeface="Verdana" panose="020B0604030504040204" pitchFamily="34" charset="0"/>
                          <a:ea typeface="Verdana" panose="020B0604030504040204" pitchFamily="34" charset="0"/>
                          <a:cs typeface="Verdana" panose="020B0604030504040204" pitchFamily="34" charset="0"/>
                        </a:rPr>
                        <a:t> </a:t>
                      </a:r>
                      <a:r>
                        <a:rPr sz="1200" b="1" spc="-80" dirty="0">
                          <a:latin typeface="Verdana" panose="020B0604030504040204" pitchFamily="34" charset="0"/>
                          <a:ea typeface="Verdana" panose="020B0604030504040204" pitchFamily="34" charset="0"/>
                          <a:cs typeface="Verdana" panose="020B0604030504040204" pitchFamily="34" charset="0"/>
                        </a:rPr>
                        <a:t>esperado)</a:t>
                      </a:r>
                      <a:endParaRPr sz="1200" dirty="0">
                        <a:latin typeface="Verdana" panose="020B0604030504040204" pitchFamily="34" charset="0"/>
                        <a:ea typeface="Verdana" panose="020B0604030504040204" pitchFamily="34" charset="0"/>
                        <a:cs typeface="Verdana" panose="020B0604030504040204" pitchFamily="34" charset="0"/>
                      </a:endParaRPr>
                    </a:p>
                  </a:txBody>
                  <a:tcPr marL="0" marR="0" marT="45719"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DEEBF7"/>
                    </a:solidFill>
                  </a:tcPr>
                </a:tc>
                <a:tc hMerge="1">
                  <a:txBody>
                    <a:bodyPr/>
                    <a:lstStyle/>
                    <a:p>
                      <a:endParaRPr/>
                    </a:p>
                  </a:txBody>
                  <a:tcPr marL="0" marR="0" marT="0" marB="0"/>
                </a:tc>
                <a:extLst>
                  <a:ext uri="{0D108BD9-81ED-4DB2-BD59-A6C34878D82A}">
                    <a16:rowId xmlns:a16="http://schemas.microsoft.com/office/drawing/2014/main" val="10004"/>
                  </a:ext>
                </a:extLst>
              </a:tr>
              <a:tr h="335533">
                <a:tc gridSpan="2">
                  <a:txBody>
                    <a:bodyPr/>
                    <a:lstStyle/>
                    <a:p>
                      <a:pPr lvl="0"/>
                      <a:r>
                        <a:rPr lang="es-MX" sz="1200" dirty="0">
                          <a:solidFill>
                            <a:schemeClr val="tx1"/>
                          </a:solidFill>
                          <a:effectLst/>
                          <a:latin typeface="Verdana" panose="020B0604030504040204" pitchFamily="34" charset="0"/>
                          <a:ea typeface="Verdana" panose="020B0604030504040204" pitchFamily="34" charset="0"/>
                          <a:cs typeface="Verdana" panose="020B0604030504040204" pitchFamily="34" charset="0"/>
                        </a:rPr>
                        <a:t>Identifica la primer letra de su nombre. </a:t>
                      </a:r>
                    </a:p>
                  </a:txBody>
                  <a:tcPr marL="0" marR="0" marT="2222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hMerge="1">
                  <a:txBody>
                    <a:bodyPr/>
                    <a:lstStyle/>
                    <a:p>
                      <a:endParaRPr/>
                    </a:p>
                  </a:txBody>
                  <a:tcPr marL="0" marR="0" marT="0" marB="0"/>
                </a:tc>
                <a:extLst>
                  <a:ext uri="{0D108BD9-81ED-4DB2-BD59-A6C34878D82A}">
                    <a16:rowId xmlns:a16="http://schemas.microsoft.com/office/drawing/2014/main" val="10005"/>
                  </a:ext>
                </a:extLst>
              </a:tr>
              <a:tr h="304800">
                <a:tc gridSpan="2">
                  <a:txBody>
                    <a:bodyPr/>
                    <a:lstStyle/>
                    <a:p>
                      <a:pPr lvl="0"/>
                      <a:r>
                        <a:rPr lang="es-ES_tradnl" sz="1200" dirty="0">
                          <a:solidFill>
                            <a:schemeClr val="tx1"/>
                          </a:solidFill>
                          <a:effectLst/>
                          <a:latin typeface="Verdana" panose="020B0604030504040204" pitchFamily="34" charset="0"/>
                          <a:ea typeface="Verdana" panose="020B0604030504040204" pitchFamily="34" charset="0"/>
                          <a:cs typeface="Verdana" panose="020B0604030504040204" pitchFamily="34" charset="0"/>
                        </a:rPr>
                        <a:t>Escribe correctamente cada letra de su nombre.</a:t>
                      </a:r>
                      <a:endParaRPr lang="es-MX" sz="1200" dirty="0">
                        <a:solidFill>
                          <a:schemeClr val="tx1"/>
                        </a:solidFill>
                        <a:effectLst/>
                        <a:latin typeface="Verdana" panose="020B0604030504040204" pitchFamily="34" charset="0"/>
                        <a:ea typeface="Verdana" panose="020B0604030504040204" pitchFamily="34" charset="0"/>
                        <a:cs typeface="Verdana" panose="020B0604030504040204" pitchFamily="34" charset="0"/>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hMerge="1">
                  <a:txBody>
                    <a:bodyPr/>
                    <a:lstStyle/>
                    <a:p>
                      <a:endParaRPr/>
                    </a:p>
                  </a:txBody>
                  <a:tcPr marL="0" marR="0" marT="0" marB="0"/>
                </a:tc>
                <a:extLst>
                  <a:ext uri="{0D108BD9-81ED-4DB2-BD59-A6C34878D82A}">
                    <a16:rowId xmlns:a16="http://schemas.microsoft.com/office/drawing/2014/main" val="10006"/>
                  </a:ext>
                </a:extLst>
              </a:tr>
              <a:tr h="304800">
                <a:tc gridSpan="2">
                  <a:txBody>
                    <a:bodyPr/>
                    <a:lstStyle/>
                    <a:p>
                      <a:pPr lvl="0"/>
                      <a:r>
                        <a:rPr lang="es-MX" sz="1200" dirty="0">
                          <a:solidFill>
                            <a:schemeClr val="tx1"/>
                          </a:solidFill>
                          <a:effectLst/>
                          <a:latin typeface="Verdana" panose="020B0604030504040204" pitchFamily="34" charset="0"/>
                          <a:ea typeface="Verdana" panose="020B0604030504040204" pitchFamily="34" charset="0"/>
                          <a:cs typeface="Verdana" panose="020B0604030504040204" pitchFamily="34" charset="0"/>
                        </a:rPr>
                        <a:t>Identifica que letras componen su nombre.</a:t>
                      </a: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cap="flat" cmpd="sng" algn="ctr">
                      <a:solidFill>
                        <a:srgbClr val="000000"/>
                      </a:solidFill>
                      <a:prstDash val="solid"/>
                      <a:round/>
                      <a:headEnd type="none" w="med" len="med"/>
                      <a:tailEnd type="none" w="med" len="med"/>
                    </a:lnB>
                  </a:tcPr>
                </a:tc>
                <a:tc hMerge="1">
                  <a:txBody>
                    <a:bodyPr/>
                    <a:lstStyle/>
                    <a:p>
                      <a:endParaRPr/>
                    </a:p>
                  </a:txBody>
                  <a:tcPr marL="0" marR="0" marT="0" marB="0"/>
                </a:tc>
                <a:extLst>
                  <a:ext uri="{0D108BD9-81ED-4DB2-BD59-A6C34878D82A}">
                    <a16:rowId xmlns:a16="http://schemas.microsoft.com/office/drawing/2014/main" val="10007"/>
                  </a:ext>
                </a:extLst>
              </a:tr>
              <a:tr h="304800">
                <a:tc gridSpan="2">
                  <a:txBody>
                    <a:bodyPr/>
                    <a:lstStyle/>
                    <a:p>
                      <a:pPr lvl="0"/>
                      <a:r>
                        <a:rPr lang="es-MX" sz="1200" dirty="0">
                          <a:solidFill>
                            <a:schemeClr val="tx1"/>
                          </a:solidFill>
                          <a:effectLst/>
                          <a:latin typeface="Verdana" panose="020B0604030504040204" pitchFamily="34" charset="0"/>
                          <a:ea typeface="Verdana" panose="020B0604030504040204" pitchFamily="34" charset="0"/>
                          <a:cs typeface="Verdana" panose="020B0604030504040204" pitchFamily="34" charset="0"/>
                        </a:rPr>
                        <a:t>Relaciona el sonido con la figura de la letra. </a:t>
                      </a: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hMerge="1">
                  <a:txBody>
                    <a:bodyPr/>
                    <a:lstStyle/>
                    <a:p>
                      <a:endParaRPr lang="es-MX"/>
                    </a:p>
                  </a:txBody>
                  <a:tcPr/>
                </a:tc>
                <a:extLst>
                  <a:ext uri="{0D108BD9-81ED-4DB2-BD59-A6C34878D82A}">
                    <a16:rowId xmlns:a16="http://schemas.microsoft.com/office/drawing/2014/main" val="2892156038"/>
                  </a:ext>
                </a:extLst>
              </a:tr>
            </a:tbl>
          </a:graphicData>
        </a:graphic>
      </p:graphicFrame>
      <p:sp>
        <p:nvSpPr>
          <p:cNvPr id="15" name="object 9">
            <a:extLst>
              <a:ext uri="{FF2B5EF4-FFF2-40B4-BE49-F238E27FC236}">
                <a16:creationId xmlns:a16="http://schemas.microsoft.com/office/drawing/2014/main" id="{F4F59270-0C2B-427D-AB29-B9BFF9A47303}"/>
              </a:ext>
            </a:extLst>
          </p:cNvPr>
          <p:cNvSpPr txBox="1"/>
          <p:nvPr/>
        </p:nvSpPr>
        <p:spPr>
          <a:xfrm>
            <a:off x="189979" y="8008640"/>
            <a:ext cx="6465570" cy="369332"/>
          </a:xfrm>
          <a:prstGeom prst="rect">
            <a:avLst/>
          </a:prstGeom>
          <a:ln w="12700">
            <a:solidFill>
              <a:srgbClr val="000000"/>
            </a:solidFill>
          </a:ln>
        </p:spPr>
        <p:txBody>
          <a:bodyPr vert="horz" wrap="square" lIns="0" tIns="0" rIns="0" bIns="0" rtlCol="0">
            <a:spAutoFit/>
          </a:bodyPr>
          <a:lstStyle/>
          <a:p>
            <a:pPr marL="59055"/>
            <a:r>
              <a:rPr sz="1200" b="1" spc="-140" dirty="0">
                <a:latin typeface="Verdana"/>
                <a:cs typeface="Verdana"/>
              </a:rPr>
              <a:t>D</a:t>
            </a:r>
            <a:r>
              <a:rPr sz="1200" b="1" spc="-95" dirty="0">
                <a:latin typeface="Verdana"/>
                <a:cs typeface="Verdana"/>
              </a:rPr>
              <a:t>e</a:t>
            </a:r>
            <a:r>
              <a:rPr sz="1200" b="1" spc="-90" dirty="0">
                <a:latin typeface="Verdana"/>
                <a:cs typeface="Verdana"/>
              </a:rPr>
              <a:t>s</a:t>
            </a:r>
            <a:r>
              <a:rPr sz="1200" b="1" spc="-70" dirty="0">
                <a:latin typeface="Verdana"/>
                <a:cs typeface="Verdana"/>
              </a:rPr>
              <a:t>c</a:t>
            </a:r>
            <a:r>
              <a:rPr sz="1200" b="1" spc="-65" dirty="0">
                <a:latin typeface="Verdana"/>
                <a:cs typeface="Verdana"/>
              </a:rPr>
              <a:t>r</a:t>
            </a:r>
            <a:r>
              <a:rPr sz="1200" b="1" spc="-70" dirty="0">
                <a:latin typeface="Verdana"/>
                <a:cs typeface="Verdana"/>
              </a:rPr>
              <a:t>ib</a:t>
            </a:r>
            <a:r>
              <a:rPr sz="1200" b="1" spc="-20" dirty="0">
                <a:latin typeface="Verdana"/>
                <a:cs typeface="Verdana"/>
              </a:rPr>
              <a:t>e</a:t>
            </a:r>
            <a:r>
              <a:rPr sz="1200" b="1" spc="-75" dirty="0">
                <a:latin typeface="Verdana"/>
                <a:cs typeface="Verdana"/>
              </a:rPr>
              <a:t> </a:t>
            </a:r>
            <a:r>
              <a:rPr sz="1200" b="1" spc="-60" dirty="0">
                <a:latin typeface="Verdana"/>
                <a:cs typeface="Verdana"/>
              </a:rPr>
              <a:t>el</a:t>
            </a:r>
            <a:r>
              <a:rPr sz="1200" b="1" spc="-80" dirty="0">
                <a:latin typeface="Verdana"/>
                <a:cs typeface="Verdana"/>
              </a:rPr>
              <a:t> </a:t>
            </a:r>
            <a:r>
              <a:rPr sz="1200" b="1" spc="-30" dirty="0">
                <a:latin typeface="Verdana"/>
                <a:cs typeface="Verdana"/>
              </a:rPr>
              <a:t>p</a:t>
            </a:r>
            <a:r>
              <a:rPr sz="1200" b="1" spc="-185" dirty="0">
                <a:latin typeface="Verdana"/>
                <a:cs typeface="Verdana"/>
              </a:rPr>
              <a:t>r</a:t>
            </a:r>
            <a:r>
              <a:rPr sz="1200" b="1" dirty="0">
                <a:latin typeface="Verdana"/>
                <a:cs typeface="Verdana"/>
              </a:rPr>
              <a:t>o</a:t>
            </a:r>
            <a:r>
              <a:rPr sz="1200" b="1" spc="5" dirty="0">
                <a:latin typeface="Verdana"/>
                <a:cs typeface="Verdana"/>
              </a:rPr>
              <a:t>c</a:t>
            </a:r>
            <a:r>
              <a:rPr sz="1200" b="1" spc="-95" dirty="0">
                <a:latin typeface="Verdana"/>
                <a:cs typeface="Verdana"/>
              </a:rPr>
              <a:t>e</a:t>
            </a:r>
            <a:r>
              <a:rPr sz="1200" b="1" spc="-90" dirty="0">
                <a:latin typeface="Verdana"/>
                <a:cs typeface="Verdana"/>
              </a:rPr>
              <a:t>s</a:t>
            </a:r>
            <a:r>
              <a:rPr sz="1200" b="1" spc="-45" dirty="0">
                <a:latin typeface="Verdana"/>
                <a:cs typeface="Verdana"/>
              </a:rPr>
              <a:t>o</a:t>
            </a:r>
            <a:r>
              <a:rPr sz="1200" b="1" spc="-100" dirty="0">
                <a:latin typeface="Verdana"/>
                <a:cs typeface="Verdana"/>
              </a:rPr>
              <a:t> </a:t>
            </a:r>
            <a:r>
              <a:rPr sz="1200" b="1" spc="-30" dirty="0">
                <a:latin typeface="Verdana"/>
                <a:cs typeface="Verdana"/>
              </a:rPr>
              <a:t>d</a:t>
            </a:r>
            <a:r>
              <a:rPr sz="1200" b="1" spc="-85" dirty="0">
                <a:latin typeface="Verdana"/>
                <a:cs typeface="Verdana"/>
              </a:rPr>
              <a:t>e</a:t>
            </a:r>
            <a:r>
              <a:rPr sz="1200" b="1" spc="-45" dirty="0">
                <a:latin typeface="Verdana"/>
                <a:cs typeface="Verdana"/>
              </a:rPr>
              <a:t>l</a:t>
            </a:r>
            <a:r>
              <a:rPr sz="1200" b="1" spc="-100" dirty="0">
                <a:latin typeface="Verdana"/>
                <a:cs typeface="Verdana"/>
              </a:rPr>
              <a:t> </a:t>
            </a:r>
            <a:r>
              <a:rPr sz="1200" b="1" spc="-25" dirty="0" err="1">
                <a:latin typeface="Verdana"/>
                <a:cs typeface="Verdana"/>
              </a:rPr>
              <a:t>a</a:t>
            </a:r>
            <a:r>
              <a:rPr sz="1200" b="1" spc="-70" dirty="0" err="1">
                <a:latin typeface="Verdana"/>
                <a:cs typeface="Verdana"/>
              </a:rPr>
              <a:t>l</a:t>
            </a:r>
            <a:r>
              <a:rPr sz="1200" b="1" spc="-155" dirty="0" err="1">
                <a:latin typeface="Verdana"/>
                <a:cs typeface="Verdana"/>
              </a:rPr>
              <a:t>u</a:t>
            </a:r>
            <a:r>
              <a:rPr sz="1200" b="1" spc="-130" dirty="0" err="1">
                <a:latin typeface="Verdana"/>
                <a:cs typeface="Verdana"/>
              </a:rPr>
              <a:t>m</a:t>
            </a:r>
            <a:r>
              <a:rPr sz="1200" b="1" spc="-120" dirty="0" err="1">
                <a:latin typeface="Verdana"/>
                <a:cs typeface="Verdana"/>
              </a:rPr>
              <a:t>n</a:t>
            </a:r>
            <a:r>
              <a:rPr sz="1200" b="1" spc="-40" dirty="0" err="1">
                <a:latin typeface="Verdana"/>
                <a:cs typeface="Verdana"/>
              </a:rPr>
              <a:t>o</a:t>
            </a:r>
            <a:r>
              <a:rPr sz="1200" b="1" spc="-125" dirty="0">
                <a:latin typeface="Verdana"/>
                <a:cs typeface="Verdana"/>
              </a:rPr>
              <a:t>:</a:t>
            </a:r>
            <a:r>
              <a:rPr lang="es-ES_tradnl" sz="1200" b="1" spc="-125" dirty="0">
                <a:latin typeface="Verdana"/>
                <a:cs typeface="Verdana"/>
              </a:rPr>
              <a:t> </a:t>
            </a:r>
            <a:r>
              <a:rPr lang="es-ES_tradnl" sz="1200" spc="-120" dirty="0">
                <a:latin typeface="Verdana"/>
                <a:cs typeface="Verdana"/>
              </a:rPr>
              <a:t>Identifica con ayuda la inicial de su nombre y no logra escribir por sí sola las letras que componen su nombre.</a:t>
            </a:r>
            <a:endParaRPr sz="1200" dirty="0">
              <a:latin typeface="Verdana"/>
              <a:cs typeface="Verdana"/>
            </a:endParaRPr>
          </a:p>
        </p:txBody>
      </p:sp>
      <p:sp>
        <p:nvSpPr>
          <p:cNvPr id="16" name="object 10">
            <a:extLst>
              <a:ext uri="{FF2B5EF4-FFF2-40B4-BE49-F238E27FC236}">
                <a16:creationId xmlns:a16="http://schemas.microsoft.com/office/drawing/2014/main" id="{14AB2A37-D2E3-4256-B160-4DA71993DC79}"/>
              </a:ext>
            </a:extLst>
          </p:cNvPr>
          <p:cNvSpPr txBox="1"/>
          <p:nvPr/>
        </p:nvSpPr>
        <p:spPr>
          <a:xfrm>
            <a:off x="189979" y="8685847"/>
            <a:ext cx="6465570" cy="184666"/>
          </a:xfrm>
          <a:prstGeom prst="rect">
            <a:avLst/>
          </a:prstGeom>
          <a:ln w="12700">
            <a:solidFill>
              <a:srgbClr val="000000"/>
            </a:solidFill>
          </a:ln>
        </p:spPr>
        <p:txBody>
          <a:bodyPr vert="horz" wrap="square" lIns="0" tIns="0" rIns="0" bIns="0" rtlCol="0">
            <a:spAutoFit/>
          </a:bodyPr>
          <a:lstStyle/>
          <a:p>
            <a:pPr marL="59055"/>
            <a:r>
              <a:rPr sz="1200" b="1" spc="65" dirty="0">
                <a:latin typeface="Verdana"/>
                <a:cs typeface="Verdana"/>
              </a:rPr>
              <a:t>C</a:t>
            </a:r>
            <a:r>
              <a:rPr sz="1200" b="1" spc="-35" dirty="0">
                <a:latin typeface="Verdana"/>
                <a:cs typeface="Verdana"/>
              </a:rPr>
              <a:t>l</a:t>
            </a:r>
            <a:r>
              <a:rPr sz="1200" b="1" spc="-90" dirty="0">
                <a:latin typeface="Verdana"/>
                <a:cs typeface="Verdana"/>
              </a:rPr>
              <a:t>a</a:t>
            </a:r>
            <a:r>
              <a:rPr sz="1200" b="1" spc="-165" dirty="0">
                <a:latin typeface="Verdana"/>
                <a:cs typeface="Verdana"/>
              </a:rPr>
              <a:t>s</a:t>
            </a:r>
            <a:r>
              <a:rPr sz="1200" b="1" spc="-20" dirty="0">
                <a:latin typeface="Verdana"/>
                <a:cs typeface="Verdana"/>
              </a:rPr>
              <a:t>e</a:t>
            </a:r>
            <a:r>
              <a:rPr sz="1200" b="1" spc="-80" dirty="0">
                <a:latin typeface="Verdana"/>
                <a:cs typeface="Verdana"/>
              </a:rPr>
              <a:t> </a:t>
            </a:r>
            <a:r>
              <a:rPr sz="1200" b="1" spc="-145" dirty="0">
                <a:latin typeface="Verdana"/>
                <a:cs typeface="Verdana"/>
              </a:rPr>
              <a:t>z</a:t>
            </a:r>
            <a:r>
              <a:rPr sz="1200" b="1" spc="-50" dirty="0">
                <a:latin typeface="Verdana"/>
                <a:cs typeface="Verdana"/>
              </a:rPr>
              <a:t>o</a:t>
            </a:r>
            <a:r>
              <a:rPr sz="1200" b="1" spc="-45" dirty="0">
                <a:latin typeface="Verdana"/>
                <a:cs typeface="Verdana"/>
              </a:rPr>
              <a:t>o</a:t>
            </a:r>
            <a:r>
              <a:rPr sz="1200" b="1" spc="-125" dirty="0">
                <a:latin typeface="Verdana"/>
                <a:cs typeface="Verdana"/>
              </a:rPr>
              <a:t>m:</a:t>
            </a:r>
            <a:r>
              <a:rPr lang="es-MX" sz="1200" b="1" spc="-125" dirty="0">
                <a:latin typeface="Verdana"/>
                <a:cs typeface="Verdana"/>
              </a:rPr>
              <a:t> </a:t>
            </a:r>
            <a:r>
              <a:rPr lang="es-ES_tradnl" sz="1200" spc="-120" dirty="0">
                <a:latin typeface="Verdana"/>
                <a:cs typeface="Verdana"/>
              </a:rPr>
              <a:t>Participa con </a:t>
            </a:r>
            <a:r>
              <a:rPr lang="es-ES_tradnl" sz="1200" spc="-120" dirty="0" err="1">
                <a:latin typeface="Verdana"/>
                <a:cs typeface="Verdana"/>
              </a:rPr>
              <a:t>entusisamo</a:t>
            </a:r>
            <a:r>
              <a:rPr lang="es-ES_tradnl" sz="1200" spc="-120" dirty="0">
                <a:latin typeface="Verdana"/>
                <a:cs typeface="Verdana"/>
              </a:rPr>
              <a:t> y realizó todas las actividades del diagnostico individual.</a:t>
            </a:r>
            <a:endParaRPr sz="1200" dirty="0">
              <a:latin typeface="Verdana"/>
              <a:cs typeface="Verdana"/>
            </a:endParaRPr>
          </a:p>
        </p:txBody>
      </p:sp>
    </p:spTree>
    <p:extLst>
      <p:ext uri="{BB962C8B-B14F-4D97-AF65-F5344CB8AC3E}">
        <p14:creationId xmlns:p14="http://schemas.microsoft.com/office/powerpoint/2010/main" val="10257323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11430" rIns="0" bIns="0" rtlCol="0">
            <a:spAutoFit/>
          </a:bodyPr>
          <a:lstStyle/>
          <a:p>
            <a:pPr marL="285115">
              <a:lnSpc>
                <a:spcPct val="100000"/>
              </a:lnSpc>
              <a:spcBef>
                <a:spcPts val="90"/>
              </a:spcBef>
            </a:pPr>
            <a:r>
              <a:rPr spc="-10" dirty="0"/>
              <a:t>EVALUACIÓN</a:t>
            </a:r>
            <a:r>
              <a:rPr spc="20" dirty="0"/>
              <a:t> </a:t>
            </a:r>
            <a:r>
              <a:rPr spc="25" dirty="0"/>
              <a:t>CONTINUA</a:t>
            </a:r>
          </a:p>
        </p:txBody>
      </p:sp>
      <p:sp>
        <p:nvSpPr>
          <p:cNvPr id="3" name="object 3"/>
          <p:cNvSpPr txBox="1"/>
          <p:nvPr/>
        </p:nvSpPr>
        <p:spPr>
          <a:xfrm>
            <a:off x="381000" y="1019467"/>
            <a:ext cx="2621484" cy="442429"/>
          </a:xfrm>
          <a:prstGeom prst="rect">
            <a:avLst/>
          </a:prstGeom>
        </p:spPr>
        <p:txBody>
          <a:bodyPr vert="horz" wrap="square" lIns="0" tIns="11430" rIns="0" bIns="0" rtlCol="0">
            <a:spAutoFit/>
          </a:bodyPr>
          <a:lstStyle/>
          <a:p>
            <a:pPr marL="12700">
              <a:lnSpc>
                <a:spcPct val="100000"/>
              </a:lnSpc>
              <a:spcBef>
                <a:spcPts val="90"/>
              </a:spcBef>
              <a:tabLst>
                <a:tab pos="927100" algn="l"/>
              </a:tabLst>
            </a:pPr>
            <a:r>
              <a:rPr sz="1400" spc="130" dirty="0">
                <a:latin typeface="Trebuchet MS" panose="020B0603020202020204" pitchFamily="34" charset="0"/>
                <a:cs typeface="Trebuchet MS"/>
              </a:rPr>
              <a:t>A</a:t>
            </a:r>
            <a:r>
              <a:rPr sz="1400" spc="85" dirty="0">
                <a:latin typeface="Trebuchet MS" panose="020B0603020202020204" pitchFamily="34" charset="0"/>
                <a:cs typeface="Trebuchet MS"/>
              </a:rPr>
              <a:t>l</a:t>
            </a:r>
            <a:r>
              <a:rPr sz="1400" spc="95" dirty="0">
                <a:latin typeface="Trebuchet MS" panose="020B0603020202020204" pitchFamily="34" charset="0"/>
                <a:cs typeface="Trebuchet MS"/>
              </a:rPr>
              <a:t>u</a:t>
            </a:r>
            <a:r>
              <a:rPr lang="es-MX" sz="1400" spc="345" dirty="0">
                <a:latin typeface="Trebuchet MS" panose="020B0603020202020204" pitchFamily="34" charset="0"/>
                <a:cs typeface="Trebuchet MS"/>
              </a:rPr>
              <a:t>m</a:t>
            </a:r>
            <a:r>
              <a:rPr sz="1400" spc="235" dirty="0">
                <a:latin typeface="Trebuchet MS" panose="020B0603020202020204" pitchFamily="34" charset="0"/>
                <a:cs typeface="Trebuchet MS"/>
              </a:rPr>
              <a:t>n</a:t>
            </a:r>
            <a:r>
              <a:rPr sz="1400" spc="-110" dirty="0">
                <a:latin typeface="Trebuchet MS" panose="020B0603020202020204" pitchFamily="34" charset="0"/>
                <a:cs typeface="Trebuchet MS"/>
              </a:rPr>
              <a:t>o</a:t>
            </a:r>
            <a:r>
              <a:rPr sz="1400" spc="-60" dirty="0">
                <a:latin typeface="Trebuchet MS" panose="020B0603020202020204" pitchFamily="34" charset="0"/>
                <a:cs typeface="Trebuchet MS"/>
              </a:rPr>
              <a:t>:</a:t>
            </a:r>
            <a:r>
              <a:rPr lang="es-MX" sz="1400" spc="-60" dirty="0">
                <a:latin typeface="Trebuchet MS" panose="020B0603020202020204" pitchFamily="34" charset="0"/>
                <a:cs typeface="Trebuchet MS"/>
              </a:rPr>
              <a:t> A</a:t>
            </a:r>
            <a:r>
              <a:rPr lang="es-MX" sz="1400" dirty="0">
                <a:latin typeface="Trebuchet MS" panose="020B0603020202020204" pitchFamily="34" charset="0"/>
              </a:rPr>
              <a:t>lmanza Guerrero Natalia Isabel</a:t>
            </a:r>
            <a:endParaRPr sz="1400" dirty="0">
              <a:latin typeface="Trebuchet MS" panose="020B0603020202020204" pitchFamily="34" charset="0"/>
              <a:cs typeface="Trebuchet MS"/>
            </a:endParaRPr>
          </a:p>
        </p:txBody>
      </p:sp>
      <p:sp>
        <p:nvSpPr>
          <p:cNvPr id="4" name="object 4"/>
          <p:cNvSpPr txBox="1"/>
          <p:nvPr/>
        </p:nvSpPr>
        <p:spPr>
          <a:xfrm>
            <a:off x="3386669" y="1043027"/>
            <a:ext cx="3174365" cy="442429"/>
          </a:xfrm>
          <a:prstGeom prst="rect">
            <a:avLst/>
          </a:prstGeom>
        </p:spPr>
        <p:txBody>
          <a:bodyPr vert="horz" wrap="square" lIns="0" tIns="11430" rIns="0" bIns="0" rtlCol="0">
            <a:spAutoFit/>
          </a:bodyPr>
          <a:lstStyle/>
          <a:p>
            <a:pPr marL="12700" algn="ctr">
              <a:lnSpc>
                <a:spcPct val="100000"/>
              </a:lnSpc>
              <a:spcBef>
                <a:spcPts val="90"/>
              </a:spcBef>
            </a:pPr>
            <a:r>
              <a:rPr sz="1400" spc="-30" dirty="0">
                <a:highlight>
                  <a:srgbClr val="FF0000"/>
                </a:highlight>
                <a:latin typeface="Trebuchet MS"/>
                <a:cs typeface="Trebuchet MS"/>
              </a:rPr>
              <a:t>Fecha:</a:t>
            </a:r>
            <a:r>
              <a:rPr sz="1400" spc="50" dirty="0">
                <a:highlight>
                  <a:srgbClr val="FF0000"/>
                </a:highlight>
                <a:latin typeface="Trebuchet MS"/>
                <a:cs typeface="Trebuchet MS"/>
              </a:rPr>
              <a:t> </a:t>
            </a:r>
            <a:r>
              <a:rPr sz="1400" spc="125" dirty="0">
                <a:highlight>
                  <a:srgbClr val="FF0000"/>
                </a:highlight>
                <a:latin typeface="Trebuchet MS"/>
                <a:cs typeface="Trebuchet MS"/>
              </a:rPr>
              <a:t>semana</a:t>
            </a:r>
            <a:r>
              <a:rPr sz="1400" spc="45" dirty="0">
                <a:highlight>
                  <a:srgbClr val="FF0000"/>
                </a:highlight>
                <a:latin typeface="Trebuchet MS"/>
                <a:cs typeface="Trebuchet MS"/>
              </a:rPr>
              <a:t> </a:t>
            </a:r>
            <a:r>
              <a:rPr sz="1400" spc="-15" dirty="0">
                <a:highlight>
                  <a:srgbClr val="FF0000"/>
                </a:highlight>
                <a:latin typeface="Trebuchet MS"/>
                <a:cs typeface="Trebuchet MS"/>
              </a:rPr>
              <a:t>del</a:t>
            </a:r>
            <a:r>
              <a:rPr sz="1400" spc="15" dirty="0">
                <a:highlight>
                  <a:srgbClr val="FF0000"/>
                </a:highlight>
                <a:latin typeface="Trebuchet MS"/>
                <a:cs typeface="Trebuchet MS"/>
              </a:rPr>
              <a:t> </a:t>
            </a:r>
            <a:r>
              <a:rPr lang="es-MX" sz="1400" spc="25" dirty="0">
                <a:highlight>
                  <a:srgbClr val="FF0000"/>
                </a:highlight>
                <a:latin typeface="Trebuchet MS"/>
                <a:cs typeface="Trebuchet MS"/>
              </a:rPr>
              <a:t>06 al 10 de septiembre del 2021</a:t>
            </a:r>
            <a:endParaRPr sz="1400" dirty="0">
              <a:highlight>
                <a:srgbClr val="FF0000"/>
              </a:highlight>
              <a:latin typeface="Trebuchet MS"/>
              <a:cs typeface="Trebuchet MS"/>
            </a:endParaRPr>
          </a:p>
        </p:txBody>
      </p:sp>
      <p:graphicFrame>
        <p:nvGraphicFramePr>
          <p:cNvPr id="5" name="object 5"/>
          <p:cNvGraphicFramePr>
            <a:graphicFrameLocks noGrp="1"/>
          </p:cNvGraphicFramePr>
          <p:nvPr>
            <p:extLst>
              <p:ext uri="{D42A27DB-BD31-4B8C-83A1-F6EECF244321}">
                <p14:modId xmlns:p14="http://schemas.microsoft.com/office/powerpoint/2010/main" val="2397351963"/>
              </p:ext>
            </p:extLst>
          </p:nvPr>
        </p:nvGraphicFramePr>
        <p:xfrm>
          <a:off x="189979" y="1540138"/>
          <a:ext cx="6465570" cy="1019085"/>
        </p:xfrm>
        <a:graphic>
          <a:graphicData uri="http://schemas.openxmlformats.org/drawingml/2006/table">
            <a:tbl>
              <a:tblPr firstRow="1" bandRow="1">
                <a:tableStyleId>{2D5ABB26-0587-4C30-8999-92F81FD0307C}</a:tableStyleId>
              </a:tblPr>
              <a:tblGrid>
                <a:gridCol w="3030220">
                  <a:extLst>
                    <a:ext uri="{9D8B030D-6E8A-4147-A177-3AD203B41FA5}">
                      <a16:colId xmlns:a16="http://schemas.microsoft.com/office/drawing/2014/main" val="20000"/>
                    </a:ext>
                  </a:extLst>
                </a:gridCol>
                <a:gridCol w="3435350">
                  <a:extLst>
                    <a:ext uri="{9D8B030D-6E8A-4147-A177-3AD203B41FA5}">
                      <a16:colId xmlns:a16="http://schemas.microsoft.com/office/drawing/2014/main" val="20001"/>
                    </a:ext>
                  </a:extLst>
                </a:gridCol>
              </a:tblGrid>
              <a:tr h="186478">
                <a:tc gridSpan="2">
                  <a:txBody>
                    <a:bodyPr/>
                    <a:lstStyle/>
                    <a:p>
                      <a:pPr marL="58419">
                        <a:lnSpc>
                          <a:spcPts val="1080"/>
                        </a:lnSpc>
                      </a:pPr>
                      <a:r>
                        <a:rPr sz="1200" b="1" spc="-35" dirty="0">
                          <a:latin typeface="Verdana"/>
                          <a:cs typeface="Verdana"/>
                        </a:rPr>
                        <a:t>Campo</a:t>
                      </a:r>
                      <a:r>
                        <a:rPr sz="1200" b="1" spc="-70" dirty="0">
                          <a:latin typeface="Verdana"/>
                          <a:cs typeface="Verdana"/>
                        </a:rPr>
                        <a:t> </a:t>
                      </a:r>
                      <a:r>
                        <a:rPr sz="1200" b="1" spc="-100" dirty="0">
                          <a:latin typeface="Verdana"/>
                          <a:cs typeface="Verdana"/>
                        </a:rPr>
                        <a:t>formativo/área</a:t>
                      </a:r>
                      <a:r>
                        <a:rPr sz="1200" b="1" spc="-85" dirty="0">
                          <a:latin typeface="Verdana"/>
                          <a:cs typeface="Verdana"/>
                        </a:rPr>
                        <a:t> </a:t>
                      </a:r>
                      <a:r>
                        <a:rPr sz="1200" b="1" spc="-25" dirty="0">
                          <a:latin typeface="Verdana"/>
                          <a:cs typeface="Verdana"/>
                        </a:rPr>
                        <a:t>de</a:t>
                      </a:r>
                      <a:r>
                        <a:rPr sz="1200" b="1" spc="-75" dirty="0">
                          <a:latin typeface="Verdana"/>
                          <a:cs typeface="Verdana"/>
                        </a:rPr>
                        <a:t> </a:t>
                      </a:r>
                      <a:r>
                        <a:rPr sz="1200" b="1" spc="-95" dirty="0" err="1">
                          <a:latin typeface="Verdana"/>
                          <a:cs typeface="Verdana"/>
                        </a:rPr>
                        <a:t>desarrollo</a:t>
                      </a:r>
                      <a:r>
                        <a:rPr lang="es-MX" sz="1200" b="1" spc="-95" dirty="0">
                          <a:latin typeface="Verdana"/>
                          <a:cs typeface="Verdana"/>
                        </a:rPr>
                        <a:t>: </a:t>
                      </a:r>
                      <a:r>
                        <a:rPr lang="es-MX" sz="1200" b="0" spc="-95" dirty="0">
                          <a:latin typeface="Verdana"/>
                          <a:cs typeface="Verdana"/>
                        </a:rPr>
                        <a:t>Pensamiento matemático</a:t>
                      </a:r>
                      <a:endParaRPr sz="1200" dirty="0">
                        <a:latin typeface="Verdana"/>
                        <a:cs typeface="Verdana"/>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DEEBF7"/>
                    </a:solidFill>
                  </a:tcPr>
                </a:tc>
                <a:tc hMerge="1">
                  <a:txBody>
                    <a:bodyPr/>
                    <a:lstStyle/>
                    <a:p>
                      <a:endParaRPr/>
                    </a:p>
                  </a:txBody>
                  <a:tcPr marL="0" marR="0" marT="0" marB="0"/>
                </a:tc>
                <a:extLst>
                  <a:ext uri="{0D108BD9-81ED-4DB2-BD59-A6C34878D82A}">
                    <a16:rowId xmlns:a16="http://schemas.microsoft.com/office/drawing/2014/main" val="10000"/>
                  </a:ext>
                </a:extLst>
              </a:tr>
              <a:tr h="378960">
                <a:tc>
                  <a:txBody>
                    <a:bodyPr/>
                    <a:lstStyle/>
                    <a:p>
                      <a:pPr marL="458470">
                        <a:lnSpc>
                          <a:spcPts val="1165"/>
                        </a:lnSpc>
                      </a:pPr>
                      <a:r>
                        <a:rPr sz="1200" b="1" spc="-10" dirty="0">
                          <a:latin typeface="Verdana"/>
                          <a:cs typeface="Verdana"/>
                        </a:rPr>
                        <a:t>Or</a:t>
                      </a:r>
                      <a:r>
                        <a:rPr sz="1200" b="1" spc="5" dirty="0">
                          <a:latin typeface="Verdana"/>
                          <a:cs typeface="Verdana"/>
                        </a:rPr>
                        <a:t>g</a:t>
                      </a:r>
                      <a:r>
                        <a:rPr sz="1200" b="1" spc="-20" dirty="0">
                          <a:latin typeface="Verdana"/>
                          <a:cs typeface="Verdana"/>
                        </a:rPr>
                        <a:t>a</a:t>
                      </a:r>
                      <a:r>
                        <a:rPr sz="1200" b="1" spc="-10" dirty="0">
                          <a:latin typeface="Verdana"/>
                          <a:cs typeface="Verdana"/>
                        </a:rPr>
                        <a:t>n</a:t>
                      </a:r>
                      <a:r>
                        <a:rPr sz="1200" b="1" dirty="0">
                          <a:latin typeface="Verdana"/>
                          <a:cs typeface="Verdana"/>
                        </a:rPr>
                        <a:t>i</a:t>
                      </a:r>
                      <a:r>
                        <a:rPr sz="1200" b="1" spc="-10" dirty="0">
                          <a:latin typeface="Verdana"/>
                          <a:cs typeface="Verdana"/>
                        </a:rPr>
                        <a:t>z</a:t>
                      </a:r>
                      <a:r>
                        <a:rPr sz="1200" b="1" spc="-20" dirty="0">
                          <a:latin typeface="Verdana"/>
                          <a:cs typeface="Verdana"/>
                        </a:rPr>
                        <a:t>a</a:t>
                      </a:r>
                      <a:r>
                        <a:rPr sz="1200" b="1" spc="5" dirty="0">
                          <a:latin typeface="Verdana"/>
                          <a:cs typeface="Verdana"/>
                        </a:rPr>
                        <a:t>d</a:t>
                      </a:r>
                      <a:r>
                        <a:rPr sz="1200" b="1" spc="-5" dirty="0">
                          <a:latin typeface="Verdana"/>
                          <a:cs typeface="Verdana"/>
                        </a:rPr>
                        <a:t>o</a:t>
                      </a:r>
                      <a:r>
                        <a:rPr sz="1200" b="1" dirty="0">
                          <a:latin typeface="Verdana"/>
                          <a:cs typeface="Verdana"/>
                        </a:rPr>
                        <a:t>r</a:t>
                      </a:r>
                      <a:r>
                        <a:rPr sz="1200" b="1" spc="-40" dirty="0">
                          <a:latin typeface="Verdana"/>
                          <a:cs typeface="Verdana"/>
                        </a:rPr>
                        <a:t> </a:t>
                      </a:r>
                      <a:r>
                        <a:rPr sz="1200" b="1" spc="-5" dirty="0">
                          <a:latin typeface="Verdana"/>
                          <a:cs typeface="Verdana"/>
                        </a:rPr>
                        <a:t>cu</a:t>
                      </a:r>
                      <a:r>
                        <a:rPr sz="1200" b="1" spc="-15" dirty="0">
                          <a:latin typeface="Verdana"/>
                          <a:cs typeface="Verdana"/>
                        </a:rPr>
                        <a:t>r</a:t>
                      </a:r>
                      <a:r>
                        <a:rPr sz="1200" b="1" spc="-10" dirty="0">
                          <a:latin typeface="Verdana"/>
                          <a:cs typeface="Verdana"/>
                        </a:rPr>
                        <a:t>r</a:t>
                      </a:r>
                      <a:r>
                        <a:rPr sz="1200" b="1" dirty="0">
                          <a:latin typeface="Verdana"/>
                          <a:cs typeface="Verdana"/>
                        </a:rPr>
                        <a:t>ic</a:t>
                      </a:r>
                      <a:r>
                        <a:rPr sz="1200" b="1" spc="-5" dirty="0">
                          <a:latin typeface="Verdana"/>
                          <a:cs typeface="Verdana"/>
                        </a:rPr>
                        <a:t>u</a:t>
                      </a:r>
                      <a:r>
                        <a:rPr sz="1200" b="1" dirty="0">
                          <a:latin typeface="Verdana"/>
                          <a:cs typeface="Verdana"/>
                        </a:rPr>
                        <a:t>l</a:t>
                      </a:r>
                      <a:r>
                        <a:rPr sz="1200" b="1" spc="-20" dirty="0">
                          <a:latin typeface="Verdana"/>
                          <a:cs typeface="Verdana"/>
                        </a:rPr>
                        <a:t>a</a:t>
                      </a:r>
                      <a:r>
                        <a:rPr sz="1200" b="1" dirty="0">
                          <a:latin typeface="Verdana"/>
                          <a:cs typeface="Verdana"/>
                        </a:rPr>
                        <a:t>r</a:t>
                      </a:r>
                      <a:r>
                        <a:rPr sz="1200" b="1" spc="-65" dirty="0">
                          <a:latin typeface="Verdana"/>
                          <a:cs typeface="Verdana"/>
                        </a:rPr>
                        <a:t> </a:t>
                      </a:r>
                      <a:r>
                        <a:rPr sz="1200" b="1" spc="10" dirty="0">
                          <a:latin typeface="Verdana"/>
                          <a:cs typeface="Verdana"/>
                        </a:rPr>
                        <a:t>1</a:t>
                      </a:r>
                      <a:r>
                        <a:rPr sz="1200" b="1" dirty="0">
                          <a:latin typeface="Verdana"/>
                          <a:cs typeface="Verdana"/>
                        </a:rPr>
                        <a:t>:</a:t>
                      </a:r>
                      <a:r>
                        <a:rPr lang="es-MX" sz="1200" b="1" dirty="0">
                          <a:latin typeface="Verdana"/>
                          <a:cs typeface="Verdana"/>
                        </a:rPr>
                        <a:t> </a:t>
                      </a:r>
                      <a:r>
                        <a:rPr lang="es-MX" sz="1200" b="0" dirty="0">
                          <a:latin typeface="Verdana"/>
                          <a:cs typeface="Verdana"/>
                        </a:rPr>
                        <a:t>Número, algebra y variación.</a:t>
                      </a:r>
                      <a:endParaRPr sz="1200" b="0" dirty="0">
                        <a:latin typeface="Verdana"/>
                        <a:cs typeface="Verdana"/>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568960">
                        <a:lnSpc>
                          <a:spcPts val="1165"/>
                        </a:lnSpc>
                      </a:pPr>
                      <a:r>
                        <a:rPr sz="1200" b="1" spc="-5" dirty="0">
                          <a:latin typeface="Verdana"/>
                          <a:cs typeface="Verdana"/>
                        </a:rPr>
                        <a:t>O</a:t>
                      </a:r>
                      <a:r>
                        <a:rPr sz="1200" b="1" spc="-10" dirty="0">
                          <a:latin typeface="Verdana"/>
                          <a:cs typeface="Verdana"/>
                        </a:rPr>
                        <a:t>r</a:t>
                      </a:r>
                      <a:r>
                        <a:rPr sz="1200" b="1" spc="5" dirty="0">
                          <a:latin typeface="Verdana"/>
                          <a:cs typeface="Verdana"/>
                        </a:rPr>
                        <a:t>g</a:t>
                      </a:r>
                      <a:r>
                        <a:rPr sz="1200" b="1" spc="-20" dirty="0">
                          <a:latin typeface="Verdana"/>
                          <a:cs typeface="Verdana"/>
                        </a:rPr>
                        <a:t>a</a:t>
                      </a:r>
                      <a:r>
                        <a:rPr sz="1200" b="1" spc="-5" dirty="0">
                          <a:latin typeface="Verdana"/>
                          <a:cs typeface="Verdana"/>
                        </a:rPr>
                        <a:t>ni</a:t>
                      </a:r>
                      <a:r>
                        <a:rPr sz="1200" b="1" spc="-10" dirty="0">
                          <a:latin typeface="Verdana"/>
                          <a:cs typeface="Verdana"/>
                        </a:rPr>
                        <a:t>z</a:t>
                      </a:r>
                      <a:r>
                        <a:rPr sz="1200" b="1" spc="-20" dirty="0">
                          <a:latin typeface="Verdana"/>
                          <a:cs typeface="Verdana"/>
                        </a:rPr>
                        <a:t>a</a:t>
                      </a:r>
                      <a:r>
                        <a:rPr sz="1200" b="1" spc="5" dirty="0">
                          <a:latin typeface="Verdana"/>
                          <a:cs typeface="Verdana"/>
                        </a:rPr>
                        <a:t>d</a:t>
                      </a:r>
                      <a:r>
                        <a:rPr sz="1200" b="1" dirty="0">
                          <a:latin typeface="Verdana"/>
                          <a:cs typeface="Verdana"/>
                        </a:rPr>
                        <a:t>or</a:t>
                      </a:r>
                      <a:r>
                        <a:rPr sz="1200" b="1" spc="-40" dirty="0">
                          <a:latin typeface="Verdana"/>
                          <a:cs typeface="Verdana"/>
                        </a:rPr>
                        <a:t> </a:t>
                      </a:r>
                      <a:r>
                        <a:rPr sz="1200" b="1" dirty="0">
                          <a:latin typeface="Verdana"/>
                          <a:cs typeface="Verdana"/>
                        </a:rPr>
                        <a:t>c</a:t>
                      </a:r>
                      <a:r>
                        <a:rPr sz="1200" b="1" spc="-5" dirty="0">
                          <a:latin typeface="Verdana"/>
                          <a:cs typeface="Verdana"/>
                        </a:rPr>
                        <a:t>u</a:t>
                      </a:r>
                      <a:r>
                        <a:rPr sz="1200" b="1" spc="-15" dirty="0">
                          <a:latin typeface="Verdana"/>
                          <a:cs typeface="Verdana"/>
                        </a:rPr>
                        <a:t>r</a:t>
                      </a:r>
                      <a:r>
                        <a:rPr sz="1200" b="1" spc="-10" dirty="0">
                          <a:latin typeface="Verdana"/>
                          <a:cs typeface="Verdana"/>
                        </a:rPr>
                        <a:t>r</a:t>
                      </a:r>
                      <a:r>
                        <a:rPr sz="1200" b="1" dirty="0">
                          <a:latin typeface="Verdana"/>
                          <a:cs typeface="Verdana"/>
                        </a:rPr>
                        <a:t>i</a:t>
                      </a:r>
                      <a:r>
                        <a:rPr sz="1200" b="1" spc="5" dirty="0">
                          <a:latin typeface="Verdana"/>
                          <a:cs typeface="Verdana"/>
                        </a:rPr>
                        <a:t>c</a:t>
                      </a:r>
                      <a:r>
                        <a:rPr sz="1200" b="1" spc="-5" dirty="0">
                          <a:latin typeface="Verdana"/>
                          <a:cs typeface="Verdana"/>
                        </a:rPr>
                        <a:t>ul</a:t>
                      </a:r>
                      <a:r>
                        <a:rPr sz="1200" b="1" spc="-20" dirty="0">
                          <a:latin typeface="Verdana"/>
                          <a:cs typeface="Verdana"/>
                        </a:rPr>
                        <a:t>a</a:t>
                      </a:r>
                      <a:r>
                        <a:rPr sz="1200" b="1" dirty="0">
                          <a:latin typeface="Verdana"/>
                          <a:cs typeface="Verdana"/>
                        </a:rPr>
                        <a:t>r</a:t>
                      </a:r>
                      <a:r>
                        <a:rPr sz="1200" b="1" spc="-65" dirty="0">
                          <a:latin typeface="Verdana"/>
                          <a:cs typeface="Verdana"/>
                        </a:rPr>
                        <a:t> </a:t>
                      </a:r>
                      <a:r>
                        <a:rPr sz="1200" b="1" spc="10" dirty="0">
                          <a:latin typeface="Verdana"/>
                          <a:cs typeface="Verdana"/>
                        </a:rPr>
                        <a:t>2</a:t>
                      </a:r>
                      <a:r>
                        <a:rPr sz="1200" b="1" dirty="0">
                          <a:latin typeface="Verdana"/>
                          <a:cs typeface="Verdana"/>
                        </a:rPr>
                        <a:t>:</a:t>
                      </a:r>
                      <a:r>
                        <a:rPr lang="es-MX" sz="1200" b="1" dirty="0">
                          <a:latin typeface="Verdana"/>
                          <a:cs typeface="Verdana"/>
                        </a:rPr>
                        <a:t> </a:t>
                      </a:r>
                      <a:r>
                        <a:rPr lang="es-MX" sz="1200" b="0" dirty="0">
                          <a:latin typeface="Verdana"/>
                          <a:cs typeface="Verdana"/>
                        </a:rPr>
                        <a:t>Número</a:t>
                      </a:r>
                      <a:r>
                        <a:rPr lang="es-MX" sz="1200" b="1" dirty="0">
                          <a:latin typeface="Verdana"/>
                          <a:cs typeface="Verdana"/>
                        </a:rPr>
                        <a:t>.</a:t>
                      </a:r>
                      <a:endParaRPr sz="1200" dirty="0">
                        <a:latin typeface="Verdana"/>
                        <a:cs typeface="Verdana"/>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1"/>
                  </a:ext>
                </a:extLst>
              </a:tr>
              <a:tr h="453647">
                <a:tc gridSpan="2">
                  <a:txBody>
                    <a:bodyPr/>
                    <a:lstStyle/>
                    <a:p>
                      <a:pPr marL="58419">
                        <a:lnSpc>
                          <a:spcPts val="1165"/>
                        </a:lnSpc>
                      </a:pPr>
                      <a:r>
                        <a:rPr sz="1200" b="1" spc="-80" dirty="0">
                          <a:latin typeface="Verdana" panose="020B0604030504040204" pitchFamily="34" charset="0"/>
                          <a:ea typeface="Verdana" panose="020B0604030504040204" pitchFamily="34" charset="0"/>
                          <a:cs typeface="Verdana"/>
                        </a:rPr>
                        <a:t>Aprendizaje</a:t>
                      </a:r>
                      <a:r>
                        <a:rPr sz="1200" b="1" spc="-70" dirty="0">
                          <a:latin typeface="Verdana" panose="020B0604030504040204" pitchFamily="34" charset="0"/>
                          <a:ea typeface="Verdana" panose="020B0604030504040204" pitchFamily="34" charset="0"/>
                          <a:cs typeface="Verdana"/>
                        </a:rPr>
                        <a:t> </a:t>
                      </a:r>
                      <a:r>
                        <a:rPr sz="1200" b="1" spc="-70" dirty="0" err="1">
                          <a:latin typeface="Verdana" panose="020B0604030504040204" pitchFamily="34" charset="0"/>
                          <a:ea typeface="Verdana" panose="020B0604030504040204" pitchFamily="34" charset="0"/>
                          <a:cs typeface="Verdana"/>
                        </a:rPr>
                        <a:t>esperado</a:t>
                      </a:r>
                      <a:r>
                        <a:rPr sz="1200" b="1" spc="-70" dirty="0">
                          <a:latin typeface="Verdana" panose="020B0604030504040204" pitchFamily="34" charset="0"/>
                          <a:ea typeface="Verdana" panose="020B0604030504040204" pitchFamily="34" charset="0"/>
                          <a:cs typeface="Verdana"/>
                        </a:rPr>
                        <a:t>:</a:t>
                      </a:r>
                      <a:r>
                        <a:rPr lang="es-MX" sz="1200" b="1" spc="-70" dirty="0">
                          <a:latin typeface="Verdana" panose="020B0604030504040204" pitchFamily="34" charset="0"/>
                          <a:ea typeface="Verdana" panose="020B0604030504040204" pitchFamily="34" charset="0"/>
                          <a:cs typeface="Verdana"/>
                        </a:rPr>
                        <a:t> </a:t>
                      </a:r>
                      <a:r>
                        <a:rPr lang="es-MX" sz="1200" dirty="0">
                          <a:solidFill>
                            <a:schemeClr val="tx1"/>
                          </a:solidFill>
                          <a:effectLst/>
                          <a:latin typeface="Verdana" panose="020B0604030504040204" pitchFamily="34" charset="0"/>
                          <a:ea typeface="Verdana" panose="020B0604030504040204" pitchFamily="34" charset="0"/>
                          <a:cs typeface="Verdana" panose="020B0604030504040204" pitchFamily="34" charset="0"/>
                        </a:rPr>
                        <a:t>Compara, iguala y clasifica colecciones con base en la cantidad de elementos.</a:t>
                      </a:r>
                      <a:endParaRPr sz="1200" dirty="0">
                        <a:latin typeface="Verdana" panose="020B0604030504040204" pitchFamily="34" charset="0"/>
                        <a:ea typeface="Verdana" panose="020B0604030504040204" pitchFamily="34" charset="0"/>
                        <a:cs typeface="Verdana" panose="020B0604030504040204" pitchFamily="34" charset="0"/>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hMerge="1">
                  <a:txBody>
                    <a:bodyPr/>
                    <a:lstStyle/>
                    <a:p>
                      <a:endParaRPr/>
                    </a:p>
                  </a:txBody>
                  <a:tcPr marL="0" marR="0" marT="0" marB="0"/>
                </a:tc>
                <a:extLst>
                  <a:ext uri="{0D108BD9-81ED-4DB2-BD59-A6C34878D82A}">
                    <a16:rowId xmlns:a16="http://schemas.microsoft.com/office/drawing/2014/main" val="10002"/>
                  </a:ext>
                </a:extLst>
              </a:tr>
            </a:tbl>
          </a:graphicData>
        </a:graphic>
      </p:graphicFrame>
      <p:graphicFrame>
        <p:nvGraphicFramePr>
          <p:cNvPr id="6" name="object 6"/>
          <p:cNvGraphicFramePr>
            <a:graphicFrameLocks noGrp="1"/>
          </p:cNvGraphicFramePr>
          <p:nvPr>
            <p:extLst>
              <p:ext uri="{D42A27DB-BD31-4B8C-83A1-F6EECF244321}">
                <p14:modId xmlns:p14="http://schemas.microsoft.com/office/powerpoint/2010/main" val="1968659604"/>
              </p:ext>
            </p:extLst>
          </p:nvPr>
        </p:nvGraphicFramePr>
        <p:xfrm>
          <a:off x="189979" y="2668431"/>
          <a:ext cx="6465570" cy="1277364"/>
        </p:xfrm>
        <a:graphic>
          <a:graphicData uri="http://schemas.openxmlformats.org/drawingml/2006/table">
            <a:tbl>
              <a:tblPr firstRow="1" bandRow="1">
                <a:tableStyleId>{2D5ABB26-0587-4C30-8999-92F81FD0307C}</a:tableStyleId>
              </a:tblPr>
              <a:tblGrid>
                <a:gridCol w="6465570">
                  <a:extLst>
                    <a:ext uri="{9D8B030D-6E8A-4147-A177-3AD203B41FA5}">
                      <a16:colId xmlns:a16="http://schemas.microsoft.com/office/drawing/2014/main" val="20000"/>
                    </a:ext>
                  </a:extLst>
                </a:gridCol>
              </a:tblGrid>
              <a:tr h="199136">
                <a:tc>
                  <a:txBody>
                    <a:bodyPr/>
                    <a:lstStyle/>
                    <a:p>
                      <a:pPr marL="59055">
                        <a:lnSpc>
                          <a:spcPts val="1120"/>
                        </a:lnSpc>
                        <a:spcBef>
                          <a:spcPts val="345"/>
                        </a:spcBef>
                      </a:pPr>
                      <a:r>
                        <a:rPr sz="1200" b="1" spc="-90" dirty="0">
                          <a:latin typeface="Verdana" panose="020B0604030504040204" pitchFamily="34" charset="0"/>
                          <a:ea typeface="Verdana" panose="020B0604030504040204" pitchFamily="34" charset="0"/>
                          <a:cs typeface="Verdana"/>
                        </a:rPr>
                        <a:t>Indicadores:</a:t>
                      </a:r>
                      <a:r>
                        <a:rPr sz="1200" b="1" spc="-95" dirty="0">
                          <a:latin typeface="Verdana" panose="020B0604030504040204" pitchFamily="34" charset="0"/>
                          <a:ea typeface="Verdana" panose="020B0604030504040204" pitchFamily="34" charset="0"/>
                          <a:cs typeface="Verdana"/>
                        </a:rPr>
                        <a:t> </a:t>
                      </a:r>
                      <a:r>
                        <a:rPr sz="1200" b="1" spc="-114" dirty="0">
                          <a:latin typeface="Verdana" panose="020B0604030504040204" pitchFamily="34" charset="0"/>
                          <a:ea typeface="Verdana" panose="020B0604030504040204" pitchFamily="34" charset="0"/>
                          <a:cs typeface="Verdana"/>
                        </a:rPr>
                        <a:t>(se</a:t>
                      </a:r>
                      <a:r>
                        <a:rPr sz="1200" b="1" spc="-95" dirty="0">
                          <a:latin typeface="Verdana" panose="020B0604030504040204" pitchFamily="34" charset="0"/>
                          <a:ea typeface="Verdana" panose="020B0604030504040204" pitchFamily="34" charset="0"/>
                          <a:cs typeface="Verdana"/>
                        </a:rPr>
                        <a:t> </a:t>
                      </a:r>
                      <a:r>
                        <a:rPr sz="1200" b="1" spc="-65" dirty="0">
                          <a:latin typeface="Verdana" panose="020B0604030504040204" pitchFamily="34" charset="0"/>
                          <a:ea typeface="Verdana" panose="020B0604030504040204" pitchFamily="34" charset="0"/>
                          <a:cs typeface="Verdana"/>
                        </a:rPr>
                        <a:t>redactan</a:t>
                      </a:r>
                      <a:r>
                        <a:rPr sz="1200" b="1" spc="-50" dirty="0">
                          <a:latin typeface="Verdana" panose="020B0604030504040204" pitchFamily="34" charset="0"/>
                          <a:ea typeface="Verdana" panose="020B0604030504040204" pitchFamily="34" charset="0"/>
                          <a:cs typeface="Verdana"/>
                        </a:rPr>
                        <a:t> </a:t>
                      </a:r>
                      <a:r>
                        <a:rPr sz="1200" b="1" spc="-65" dirty="0">
                          <a:latin typeface="Verdana" panose="020B0604030504040204" pitchFamily="34" charset="0"/>
                          <a:ea typeface="Verdana" panose="020B0604030504040204" pitchFamily="34" charset="0"/>
                          <a:cs typeface="Verdana"/>
                        </a:rPr>
                        <a:t>en</a:t>
                      </a:r>
                      <a:r>
                        <a:rPr sz="1200" b="1" spc="-75" dirty="0">
                          <a:latin typeface="Verdana" panose="020B0604030504040204" pitchFamily="34" charset="0"/>
                          <a:ea typeface="Verdana" panose="020B0604030504040204" pitchFamily="34" charset="0"/>
                          <a:cs typeface="Verdana"/>
                        </a:rPr>
                        <a:t> </a:t>
                      </a:r>
                      <a:r>
                        <a:rPr sz="1200" b="1" spc="-60" dirty="0">
                          <a:latin typeface="Verdana" panose="020B0604030504040204" pitchFamily="34" charset="0"/>
                          <a:ea typeface="Verdana" panose="020B0604030504040204" pitchFamily="34" charset="0"/>
                          <a:cs typeface="Verdana"/>
                        </a:rPr>
                        <a:t>base</a:t>
                      </a:r>
                      <a:r>
                        <a:rPr sz="1200" b="1" spc="-65" dirty="0">
                          <a:latin typeface="Verdana" panose="020B0604030504040204" pitchFamily="34" charset="0"/>
                          <a:ea typeface="Verdana" panose="020B0604030504040204" pitchFamily="34" charset="0"/>
                          <a:cs typeface="Verdana"/>
                        </a:rPr>
                        <a:t> al</a:t>
                      </a:r>
                      <a:r>
                        <a:rPr sz="1200" b="1" spc="-50" dirty="0">
                          <a:latin typeface="Verdana" panose="020B0604030504040204" pitchFamily="34" charset="0"/>
                          <a:ea typeface="Verdana" panose="020B0604030504040204" pitchFamily="34" charset="0"/>
                          <a:cs typeface="Verdana"/>
                        </a:rPr>
                        <a:t> </a:t>
                      </a:r>
                      <a:r>
                        <a:rPr sz="1200" b="1" spc="-80" dirty="0">
                          <a:latin typeface="Verdana" panose="020B0604030504040204" pitchFamily="34" charset="0"/>
                          <a:ea typeface="Verdana" panose="020B0604030504040204" pitchFamily="34" charset="0"/>
                          <a:cs typeface="Verdana"/>
                        </a:rPr>
                        <a:t>aprendizaje</a:t>
                      </a:r>
                      <a:r>
                        <a:rPr sz="1200" b="1" spc="-40" dirty="0">
                          <a:latin typeface="Verdana" panose="020B0604030504040204" pitchFamily="34" charset="0"/>
                          <a:ea typeface="Verdana" panose="020B0604030504040204" pitchFamily="34" charset="0"/>
                          <a:cs typeface="Verdana"/>
                        </a:rPr>
                        <a:t> </a:t>
                      </a:r>
                      <a:r>
                        <a:rPr sz="1200" b="1" spc="-80" dirty="0">
                          <a:latin typeface="Verdana" panose="020B0604030504040204" pitchFamily="34" charset="0"/>
                          <a:ea typeface="Verdana" panose="020B0604030504040204" pitchFamily="34" charset="0"/>
                          <a:cs typeface="Verdana"/>
                        </a:rPr>
                        <a:t>esperado)</a:t>
                      </a:r>
                      <a:endParaRPr sz="1200" dirty="0">
                        <a:latin typeface="Verdana" panose="020B0604030504040204" pitchFamily="34" charset="0"/>
                        <a:ea typeface="Verdana" panose="020B0604030504040204" pitchFamily="34" charset="0"/>
                        <a:cs typeface="Verdana"/>
                      </a:endParaRPr>
                    </a:p>
                  </a:txBody>
                  <a:tcPr marL="0" marR="0" marT="4381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FFD966"/>
                    </a:solidFill>
                  </a:tcPr>
                </a:tc>
                <a:extLst>
                  <a:ext uri="{0D108BD9-81ED-4DB2-BD59-A6C34878D82A}">
                    <a16:rowId xmlns:a16="http://schemas.microsoft.com/office/drawing/2014/main" val="10000"/>
                  </a:ext>
                </a:extLst>
              </a:tr>
              <a:tr h="304800">
                <a:tc>
                  <a:txBody>
                    <a:bodyPr/>
                    <a:lstStyle/>
                    <a:p>
                      <a:pPr lvl="0"/>
                      <a:r>
                        <a:rPr lang="es-MX" sz="1200" dirty="0">
                          <a:solidFill>
                            <a:schemeClr val="tx1"/>
                          </a:solidFill>
                          <a:effectLst/>
                          <a:latin typeface="Verdana" panose="020B0604030504040204" pitchFamily="34" charset="0"/>
                          <a:ea typeface="Verdana" panose="020B0604030504040204" pitchFamily="34" charset="0"/>
                          <a:cs typeface="+mn-cs"/>
                        </a:rPr>
                        <a:t>Comenta en orden la secuencia de los números.</a:t>
                      </a: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1"/>
                  </a:ext>
                </a:extLst>
              </a:tr>
              <a:tr h="304800">
                <a:tc>
                  <a:txBody>
                    <a:bodyPr/>
                    <a:lstStyle/>
                    <a:p>
                      <a:pPr lvl="0"/>
                      <a:r>
                        <a:rPr lang="es-MX" sz="1200" dirty="0">
                          <a:solidFill>
                            <a:schemeClr val="tx1"/>
                          </a:solidFill>
                          <a:effectLst/>
                          <a:latin typeface="Verdana" panose="020B0604030504040204" pitchFamily="34" charset="0"/>
                          <a:ea typeface="Verdana" panose="020B0604030504040204" pitchFamily="34" charset="0"/>
                          <a:cs typeface="+mn-cs"/>
                        </a:rPr>
                        <a:t>Relaciona el nombre con el símbolo del número.</a:t>
                      </a: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2"/>
                  </a:ext>
                </a:extLst>
              </a:tr>
              <a:tr h="234314">
                <a:tc>
                  <a:txBody>
                    <a:bodyPr/>
                    <a:lstStyle/>
                    <a:p>
                      <a:pPr lvl="0"/>
                      <a:r>
                        <a:rPr lang="es-MX" sz="1200" dirty="0">
                          <a:solidFill>
                            <a:schemeClr val="tx1"/>
                          </a:solidFill>
                          <a:effectLst/>
                          <a:latin typeface="Verdana" panose="020B0604030504040204" pitchFamily="34" charset="0"/>
                          <a:ea typeface="Verdana" panose="020B0604030504040204" pitchFamily="34" charset="0"/>
                          <a:cs typeface="+mn-cs"/>
                        </a:rPr>
                        <a:t>Busca estrategias para resolver los problemas de conteo.</a:t>
                      </a:r>
                    </a:p>
                  </a:txBody>
                  <a:tcPr marL="0" marR="0" marT="36830" marB="0">
                    <a:lnL w="12700">
                      <a:solidFill>
                        <a:srgbClr val="000000"/>
                      </a:solidFill>
                      <a:prstDash val="solid"/>
                    </a:lnL>
                    <a:lnR w="12700">
                      <a:solidFill>
                        <a:srgbClr val="000000"/>
                      </a:solidFill>
                      <a:prstDash val="solid"/>
                    </a:lnR>
                    <a:lnT w="12700">
                      <a:solidFill>
                        <a:srgbClr val="000000"/>
                      </a:solidFill>
                      <a:prstDash val="soli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234314">
                <a:tc>
                  <a:txBody>
                    <a:bodyPr/>
                    <a:lstStyle/>
                    <a:p>
                      <a:pPr lvl="0"/>
                      <a:r>
                        <a:rPr lang="es-MX" sz="1200" dirty="0">
                          <a:solidFill>
                            <a:schemeClr val="tx1"/>
                          </a:solidFill>
                          <a:effectLst/>
                          <a:latin typeface="Verdana" panose="020B0604030504040204" pitchFamily="34" charset="0"/>
                          <a:ea typeface="Verdana" panose="020B0604030504040204" pitchFamily="34" charset="0"/>
                          <a:cs typeface="+mn-cs"/>
                        </a:rPr>
                        <a:t>Identifica que colección tiene mayor cantidad de elementos.</a:t>
                      </a:r>
                    </a:p>
                  </a:txBody>
                  <a:tcPr marL="0" marR="0" marT="3683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566836375"/>
                  </a:ext>
                </a:extLst>
              </a:tr>
            </a:tbl>
          </a:graphicData>
        </a:graphic>
      </p:graphicFrame>
      <p:sp>
        <p:nvSpPr>
          <p:cNvPr id="7" name="object 7"/>
          <p:cNvSpPr txBox="1"/>
          <p:nvPr/>
        </p:nvSpPr>
        <p:spPr>
          <a:xfrm>
            <a:off x="189979" y="4184897"/>
            <a:ext cx="6465570" cy="553998"/>
          </a:xfrm>
          <a:prstGeom prst="rect">
            <a:avLst/>
          </a:prstGeom>
          <a:ln w="12700">
            <a:solidFill>
              <a:srgbClr val="000000"/>
            </a:solidFill>
          </a:ln>
        </p:spPr>
        <p:txBody>
          <a:bodyPr vert="horz" wrap="square" lIns="0" tIns="0" rIns="0" bIns="0" rtlCol="0">
            <a:spAutoFit/>
          </a:bodyPr>
          <a:lstStyle/>
          <a:p>
            <a:pPr marL="59055"/>
            <a:r>
              <a:rPr sz="1200" b="1" spc="-140" dirty="0">
                <a:latin typeface="Verdana"/>
                <a:cs typeface="Verdana"/>
              </a:rPr>
              <a:t>D</a:t>
            </a:r>
            <a:r>
              <a:rPr sz="1200" b="1" spc="-95" dirty="0">
                <a:latin typeface="Verdana"/>
                <a:cs typeface="Verdana"/>
              </a:rPr>
              <a:t>es</a:t>
            </a:r>
            <a:r>
              <a:rPr sz="1200" b="1" spc="-70" dirty="0">
                <a:latin typeface="Verdana"/>
                <a:cs typeface="Verdana"/>
              </a:rPr>
              <a:t>cr</a:t>
            </a:r>
            <a:r>
              <a:rPr sz="1200" b="1" spc="-50" dirty="0">
                <a:latin typeface="Verdana"/>
                <a:cs typeface="Verdana"/>
              </a:rPr>
              <a:t>ibe</a:t>
            </a:r>
            <a:r>
              <a:rPr sz="1200" b="1" spc="-75" dirty="0">
                <a:latin typeface="Verdana"/>
                <a:cs typeface="Verdana"/>
              </a:rPr>
              <a:t> </a:t>
            </a:r>
            <a:r>
              <a:rPr sz="1200" b="1" spc="-60" dirty="0">
                <a:latin typeface="Verdana"/>
                <a:cs typeface="Verdana"/>
              </a:rPr>
              <a:t>el</a:t>
            </a:r>
            <a:r>
              <a:rPr sz="1200" b="1" spc="-80" dirty="0">
                <a:latin typeface="Verdana"/>
                <a:cs typeface="Verdana"/>
              </a:rPr>
              <a:t> </a:t>
            </a:r>
            <a:r>
              <a:rPr sz="1200" b="1" spc="-35" dirty="0">
                <a:latin typeface="Verdana"/>
                <a:cs typeface="Verdana"/>
              </a:rPr>
              <a:t>p</a:t>
            </a:r>
            <a:r>
              <a:rPr sz="1200" b="1" spc="-190" dirty="0">
                <a:latin typeface="Verdana"/>
                <a:cs typeface="Verdana"/>
              </a:rPr>
              <a:t>r</a:t>
            </a:r>
            <a:r>
              <a:rPr sz="1200" b="1" spc="-5" dirty="0">
                <a:latin typeface="Verdana"/>
                <a:cs typeface="Verdana"/>
              </a:rPr>
              <a:t>oc</a:t>
            </a:r>
            <a:r>
              <a:rPr sz="1200" b="1" dirty="0">
                <a:latin typeface="Verdana"/>
                <a:cs typeface="Verdana"/>
              </a:rPr>
              <a:t>e</a:t>
            </a:r>
            <a:r>
              <a:rPr sz="1200" b="1" spc="-165" dirty="0">
                <a:latin typeface="Verdana"/>
                <a:cs typeface="Verdana"/>
              </a:rPr>
              <a:t>s</a:t>
            </a:r>
            <a:r>
              <a:rPr sz="1200" b="1" spc="-40" dirty="0">
                <a:latin typeface="Verdana"/>
                <a:cs typeface="Verdana"/>
              </a:rPr>
              <a:t>o</a:t>
            </a:r>
            <a:r>
              <a:rPr sz="1200" b="1" spc="-100" dirty="0">
                <a:latin typeface="Verdana"/>
                <a:cs typeface="Verdana"/>
              </a:rPr>
              <a:t> </a:t>
            </a:r>
            <a:r>
              <a:rPr sz="1200" b="1" spc="-35" dirty="0">
                <a:latin typeface="Verdana"/>
                <a:cs typeface="Verdana"/>
              </a:rPr>
              <a:t>d</a:t>
            </a:r>
            <a:r>
              <a:rPr sz="1200" b="1" spc="-85" dirty="0">
                <a:latin typeface="Verdana"/>
                <a:cs typeface="Verdana"/>
              </a:rPr>
              <a:t>e</a:t>
            </a:r>
            <a:r>
              <a:rPr sz="1200" b="1" spc="-40" dirty="0">
                <a:latin typeface="Verdana"/>
                <a:cs typeface="Verdana"/>
              </a:rPr>
              <a:t>l</a:t>
            </a:r>
            <a:r>
              <a:rPr sz="1200" b="1" spc="-105" dirty="0">
                <a:latin typeface="Verdana"/>
                <a:cs typeface="Verdana"/>
              </a:rPr>
              <a:t> </a:t>
            </a:r>
            <a:r>
              <a:rPr sz="1200" b="1" spc="-25" dirty="0" err="1">
                <a:latin typeface="Verdana"/>
                <a:cs typeface="Verdana"/>
              </a:rPr>
              <a:t>a</a:t>
            </a:r>
            <a:r>
              <a:rPr sz="1200" b="1" spc="-70" dirty="0" err="1">
                <a:latin typeface="Verdana"/>
                <a:cs typeface="Verdana"/>
              </a:rPr>
              <a:t>l</a:t>
            </a:r>
            <a:r>
              <a:rPr sz="1200" b="1" spc="-150" dirty="0" err="1">
                <a:latin typeface="Verdana"/>
                <a:cs typeface="Verdana"/>
              </a:rPr>
              <a:t>u</a:t>
            </a:r>
            <a:r>
              <a:rPr sz="1200" b="1" spc="-125" dirty="0" err="1">
                <a:latin typeface="Verdana"/>
                <a:cs typeface="Verdana"/>
              </a:rPr>
              <a:t>m</a:t>
            </a:r>
            <a:r>
              <a:rPr sz="1200" b="1" spc="-120" dirty="0" err="1">
                <a:latin typeface="Verdana"/>
                <a:cs typeface="Verdana"/>
              </a:rPr>
              <a:t>n</a:t>
            </a:r>
            <a:r>
              <a:rPr sz="1200" b="1" spc="-40" dirty="0" err="1">
                <a:latin typeface="Verdana"/>
                <a:cs typeface="Verdana"/>
              </a:rPr>
              <a:t>o</a:t>
            </a:r>
            <a:r>
              <a:rPr sz="1200" b="1" spc="-120" dirty="0">
                <a:latin typeface="Verdana"/>
                <a:cs typeface="Verdana"/>
              </a:rPr>
              <a:t>:</a:t>
            </a:r>
            <a:r>
              <a:rPr lang="es-ES_tradnl" sz="1200" b="1" spc="-120" dirty="0">
                <a:latin typeface="Verdana"/>
                <a:cs typeface="Verdana"/>
              </a:rPr>
              <a:t> </a:t>
            </a:r>
            <a:r>
              <a:rPr lang="es-ES_tradnl" sz="1200" spc="-120" dirty="0">
                <a:latin typeface="Verdana"/>
                <a:cs typeface="Verdana"/>
              </a:rPr>
              <a:t>Cuenta por sí sola hasta el numero 20, e identifica la cantidad de elementos que contiene cada colección, cuenta sus elementos y logra escribir el símbolo de cada numero e identifica la colección que tiene mayor cantidad que las otras.</a:t>
            </a:r>
            <a:endParaRPr sz="1200" dirty="0">
              <a:latin typeface="Verdana"/>
              <a:cs typeface="Verdana"/>
            </a:endParaRPr>
          </a:p>
        </p:txBody>
      </p:sp>
      <p:graphicFrame>
        <p:nvGraphicFramePr>
          <p:cNvPr id="8" name="object 8"/>
          <p:cNvGraphicFramePr>
            <a:graphicFrameLocks noGrp="1"/>
          </p:cNvGraphicFramePr>
          <p:nvPr>
            <p:extLst>
              <p:ext uri="{D42A27DB-BD31-4B8C-83A1-F6EECF244321}">
                <p14:modId xmlns:p14="http://schemas.microsoft.com/office/powerpoint/2010/main" val="2684069984"/>
              </p:ext>
            </p:extLst>
          </p:nvPr>
        </p:nvGraphicFramePr>
        <p:xfrm>
          <a:off x="189979" y="5126231"/>
          <a:ext cx="6465570" cy="2759200"/>
        </p:xfrm>
        <a:graphic>
          <a:graphicData uri="http://schemas.openxmlformats.org/drawingml/2006/table">
            <a:tbl>
              <a:tblPr firstRow="1" bandRow="1">
                <a:tableStyleId>{2D5ABB26-0587-4C30-8999-92F81FD0307C}</a:tableStyleId>
              </a:tblPr>
              <a:tblGrid>
                <a:gridCol w="3021330">
                  <a:extLst>
                    <a:ext uri="{9D8B030D-6E8A-4147-A177-3AD203B41FA5}">
                      <a16:colId xmlns:a16="http://schemas.microsoft.com/office/drawing/2014/main" val="20000"/>
                    </a:ext>
                  </a:extLst>
                </a:gridCol>
                <a:gridCol w="3444240">
                  <a:extLst>
                    <a:ext uri="{9D8B030D-6E8A-4147-A177-3AD203B41FA5}">
                      <a16:colId xmlns:a16="http://schemas.microsoft.com/office/drawing/2014/main" val="20001"/>
                    </a:ext>
                  </a:extLst>
                </a:gridCol>
              </a:tblGrid>
              <a:tr h="149987">
                <a:tc gridSpan="2">
                  <a:txBody>
                    <a:bodyPr/>
                    <a:lstStyle/>
                    <a:p>
                      <a:pPr marL="58419">
                        <a:lnSpc>
                          <a:spcPts val="1080"/>
                        </a:lnSpc>
                      </a:pPr>
                      <a:r>
                        <a:rPr sz="1200" b="1" spc="-35" dirty="0">
                          <a:latin typeface="Verdana" panose="020B0604030504040204" pitchFamily="34" charset="0"/>
                          <a:ea typeface="Verdana" panose="020B0604030504040204" pitchFamily="34" charset="0"/>
                          <a:cs typeface="Verdana" panose="020B0604030504040204" pitchFamily="34" charset="0"/>
                        </a:rPr>
                        <a:t>Campo</a:t>
                      </a:r>
                      <a:r>
                        <a:rPr sz="1200" b="1" spc="-70" dirty="0">
                          <a:latin typeface="Verdana" panose="020B0604030504040204" pitchFamily="34" charset="0"/>
                          <a:ea typeface="Verdana" panose="020B0604030504040204" pitchFamily="34" charset="0"/>
                          <a:cs typeface="Verdana" panose="020B0604030504040204" pitchFamily="34" charset="0"/>
                        </a:rPr>
                        <a:t> </a:t>
                      </a:r>
                      <a:r>
                        <a:rPr sz="1200" b="1" spc="-100" dirty="0">
                          <a:latin typeface="Verdana" panose="020B0604030504040204" pitchFamily="34" charset="0"/>
                          <a:ea typeface="Verdana" panose="020B0604030504040204" pitchFamily="34" charset="0"/>
                          <a:cs typeface="Verdana" panose="020B0604030504040204" pitchFamily="34" charset="0"/>
                        </a:rPr>
                        <a:t>formativo/área</a:t>
                      </a:r>
                      <a:r>
                        <a:rPr sz="1200" b="1" spc="-80" dirty="0">
                          <a:latin typeface="Verdana" panose="020B0604030504040204" pitchFamily="34" charset="0"/>
                          <a:ea typeface="Verdana" panose="020B0604030504040204" pitchFamily="34" charset="0"/>
                          <a:cs typeface="Verdana" panose="020B0604030504040204" pitchFamily="34" charset="0"/>
                        </a:rPr>
                        <a:t> </a:t>
                      </a:r>
                      <a:r>
                        <a:rPr sz="1200" b="1" spc="-25" dirty="0">
                          <a:latin typeface="Verdana" panose="020B0604030504040204" pitchFamily="34" charset="0"/>
                          <a:ea typeface="Verdana" panose="020B0604030504040204" pitchFamily="34" charset="0"/>
                          <a:cs typeface="Verdana" panose="020B0604030504040204" pitchFamily="34" charset="0"/>
                        </a:rPr>
                        <a:t>de</a:t>
                      </a:r>
                      <a:r>
                        <a:rPr sz="1200" b="1" spc="-75" dirty="0">
                          <a:latin typeface="Verdana" panose="020B0604030504040204" pitchFamily="34" charset="0"/>
                          <a:ea typeface="Verdana" panose="020B0604030504040204" pitchFamily="34" charset="0"/>
                          <a:cs typeface="Verdana" panose="020B0604030504040204" pitchFamily="34" charset="0"/>
                        </a:rPr>
                        <a:t> </a:t>
                      </a:r>
                      <a:r>
                        <a:rPr sz="1200" b="1" spc="-95" dirty="0" err="1">
                          <a:latin typeface="Verdana" panose="020B0604030504040204" pitchFamily="34" charset="0"/>
                          <a:ea typeface="Verdana" panose="020B0604030504040204" pitchFamily="34" charset="0"/>
                          <a:cs typeface="Verdana" panose="020B0604030504040204" pitchFamily="34" charset="0"/>
                        </a:rPr>
                        <a:t>desarrollo</a:t>
                      </a:r>
                      <a:r>
                        <a:rPr sz="1200" b="1" spc="-95" dirty="0">
                          <a:latin typeface="Verdana" panose="020B0604030504040204" pitchFamily="34" charset="0"/>
                          <a:ea typeface="Verdana" panose="020B0604030504040204" pitchFamily="34" charset="0"/>
                          <a:cs typeface="Verdana" panose="020B0604030504040204" pitchFamily="34" charset="0"/>
                        </a:rPr>
                        <a:t>:</a:t>
                      </a:r>
                      <a:r>
                        <a:rPr lang="es-MX" sz="1200" b="1" spc="-95" dirty="0">
                          <a:latin typeface="Verdana" panose="020B0604030504040204" pitchFamily="34" charset="0"/>
                          <a:ea typeface="Verdana" panose="020B0604030504040204" pitchFamily="34" charset="0"/>
                          <a:cs typeface="Verdana" panose="020B0604030504040204" pitchFamily="34" charset="0"/>
                        </a:rPr>
                        <a:t> </a:t>
                      </a:r>
                      <a:r>
                        <a:rPr lang="es-MX" sz="1200" b="0" spc="-95" dirty="0">
                          <a:latin typeface="Verdana" panose="020B0604030504040204" pitchFamily="34" charset="0"/>
                          <a:ea typeface="Verdana" panose="020B0604030504040204" pitchFamily="34" charset="0"/>
                          <a:cs typeface="Verdana" panose="020B0604030504040204" pitchFamily="34" charset="0"/>
                        </a:rPr>
                        <a:t>Lenguaje y comunicación</a:t>
                      </a:r>
                      <a:endParaRPr sz="1200" dirty="0">
                        <a:latin typeface="Verdana" panose="020B0604030504040204" pitchFamily="34" charset="0"/>
                        <a:ea typeface="Verdana" panose="020B0604030504040204" pitchFamily="34" charset="0"/>
                        <a:cs typeface="Verdana" panose="020B0604030504040204" pitchFamily="34" charset="0"/>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FFD966"/>
                    </a:solidFill>
                  </a:tcPr>
                </a:tc>
                <a:tc hMerge="1">
                  <a:txBody>
                    <a:bodyPr/>
                    <a:lstStyle/>
                    <a:p>
                      <a:endParaRPr/>
                    </a:p>
                  </a:txBody>
                  <a:tcPr marL="0" marR="0" marT="0" marB="0"/>
                </a:tc>
                <a:extLst>
                  <a:ext uri="{0D108BD9-81ED-4DB2-BD59-A6C34878D82A}">
                    <a16:rowId xmlns:a16="http://schemas.microsoft.com/office/drawing/2014/main" val="10000"/>
                  </a:ext>
                </a:extLst>
              </a:tr>
              <a:tr h="313436">
                <a:tc>
                  <a:txBody>
                    <a:bodyPr/>
                    <a:lstStyle/>
                    <a:p>
                      <a:pPr algn="ctr">
                        <a:lnSpc>
                          <a:spcPts val="1170"/>
                        </a:lnSpc>
                      </a:pPr>
                      <a:r>
                        <a:rPr sz="1200" b="1" spc="-85" dirty="0">
                          <a:latin typeface="Verdana" panose="020B0604030504040204" pitchFamily="34" charset="0"/>
                          <a:ea typeface="Verdana" panose="020B0604030504040204" pitchFamily="34" charset="0"/>
                          <a:cs typeface="Verdana" panose="020B0604030504040204" pitchFamily="34" charset="0"/>
                        </a:rPr>
                        <a:t>Organizador</a:t>
                      </a:r>
                      <a:r>
                        <a:rPr sz="1200" b="1" spc="-45" dirty="0">
                          <a:latin typeface="Verdana" panose="020B0604030504040204" pitchFamily="34" charset="0"/>
                          <a:ea typeface="Verdana" panose="020B0604030504040204" pitchFamily="34" charset="0"/>
                          <a:cs typeface="Verdana" panose="020B0604030504040204" pitchFamily="34" charset="0"/>
                        </a:rPr>
                        <a:t> </a:t>
                      </a:r>
                      <a:r>
                        <a:rPr sz="1200" b="1" spc="-90" dirty="0">
                          <a:latin typeface="Verdana" panose="020B0604030504040204" pitchFamily="34" charset="0"/>
                          <a:ea typeface="Verdana" panose="020B0604030504040204" pitchFamily="34" charset="0"/>
                          <a:cs typeface="Verdana" panose="020B0604030504040204" pitchFamily="34" charset="0"/>
                        </a:rPr>
                        <a:t>curricular</a:t>
                      </a:r>
                      <a:r>
                        <a:rPr sz="1200" b="1" spc="-70" dirty="0">
                          <a:latin typeface="Verdana" panose="020B0604030504040204" pitchFamily="34" charset="0"/>
                          <a:ea typeface="Verdana" panose="020B0604030504040204" pitchFamily="34" charset="0"/>
                          <a:cs typeface="Verdana" panose="020B0604030504040204" pitchFamily="34" charset="0"/>
                        </a:rPr>
                        <a:t> </a:t>
                      </a:r>
                      <a:r>
                        <a:rPr sz="1200" b="1" spc="-130" dirty="0">
                          <a:latin typeface="Verdana" panose="020B0604030504040204" pitchFamily="34" charset="0"/>
                          <a:ea typeface="Verdana" panose="020B0604030504040204" pitchFamily="34" charset="0"/>
                          <a:cs typeface="Verdana" panose="020B0604030504040204" pitchFamily="34" charset="0"/>
                        </a:rPr>
                        <a:t>1:</a:t>
                      </a:r>
                      <a:r>
                        <a:rPr lang="es-MX" sz="1200" b="1" spc="-130" dirty="0">
                          <a:latin typeface="Verdana" panose="020B0604030504040204" pitchFamily="34" charset="0"/>
                          <a:ea typeface="Verdana" panose="020B0604030504040204" pitchFamily="34" charset="0"/>
                          <a:cs typeface="Verdana" panose="020B0604030504040204" pitchFamily="34" charset="0"/>
                        </a:rPr>
                        <a:t> </a:t>
                      </a:r>
                      <a:r>
                        <a:rPr lang="es-MX" sz="1200" b="0" spc="-130" dirty="0">
                          <a:latin typeface="Verdana" panose="020B0604030504040204" pitchFamily="34" charset="0"/>
                          <a:ea typeface="Verdana" panose="020B0604030504040204" pitchFamily="34" charset="0"/>
                          <a:cs typeface="Verdana" panose="020B0604030504040204" pitchFamily="34" charset="0"/>
                        </a:rPr>
                        <a:t>Participación social</a:t>
                      </a:r>
                      <a:endParaRPr sz="1200" dirty="0">
                        <a:latin typeface="Verdana" panose="020B0604030504040204" pitchFamily="34" charset="0"/>
                        <a:ea typeface="Verdana" panose="020B0604030504040204" pitchFamily="34" charset="0"/>
                        <a:cs typeface="Verdana" panose="020B0604030504040204" pitchFamily="34" charset="0"/>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691515">
                        <a:lnSpc>
                          <a:spcPts val="1170"/>
                        </a:lnSpc>
                      </a:pPr>
                      <a:r>
                        <a:rPr sz="1200" b="1" spc="-10" dirty="0">
                          <a:latin typeface="Verdana" panose="020B0604030504040204" pitchFamily="34" charset="0"/>
                          <a:ea typeface="Verdana" panose="020B0604030504040204" pitchFamily="34" charset="0"/>
                          <a:cs typeface="Verdana" panose="020B0604030504040204" pitchFamily="34" charset="0"/>
                        </a:rPr>
                        <a:t>O</a:t>
                      </a:r>
                      <a:r>
                        <a:rPr sz="1200" b="1" spc="-15" dirty="0">
                          <a:latin typeface="Verdana" panose="020B0604030504040204" pitchFamily="34" charset="0"/>
                          <a:ea typeface="Verdana" panose="020B0604030504040204" pitchFamily="34" charset="0"/>
                          <a:cs typeface="Verdana" panose="020B0604030504040204" pitchFamily="34" charset="0"/>
                        </a:rPr>
                        <a:t>r</a:t>
                      </a:r>
                      <a:r>
                        <a:rPr sz="1200" b="1" dirty="0">
                          <a:latin typeface="Verdana" panose="020B0604030504040204" pitchFamily="34" charset="0"/>
                          <a:ea typeface="Verdana" panose="020B0604030504040204" pitchFamily="34" charset="0"/>
                          <a:cs typeface="Verdana" panose="020B0604030504040204" pitchFamily="34" charset="0"/>
                        </a:rPr>
                        <a:t>g</a:t>
                      </a:r>
                      <a:r>
                        <a:rPr sz="1200" b="1" spc="-20" dirty="0">
                          <a:latin typeface="Verdana" panose="020B0604030504040204" pitchFamily="34" charset="0"/>
                          <a:ea typeface="Verdana" panose="020B0604030504040204" pitchFamily="34" charset="0"/>
                          <a:cs typeface="Verdana" panose="020B0604030504040204" pitchFamily="34" charset="0"/>
                        </a:rPr>
                        <a:t>a</a:t>
                      </a:r>
                      <a:r>
                        <a:rPr sz="1200" b="1" spc="-10" dirty="0">
                          <a:latin typeface="Verdana" panose="020B0604030504040204" pitchFamily="34" charset="0"/>
                          <a:ea typeface="Verdana" panose="020B0604030504040204" pitchFamily="34" charset="0"/>
                          <a:cs typeface="Verdana" panose="020B0604030504040204" pitchFamily="34" charset="0"/>
                        </a:rPr>
                        <a:t>n</a:t>
                      </a:r>
                      <a:r>
                        <a:rPr sz="1200" b="1" dirty="0">
                          <a:latin typeface="Verdana" panose="020B0604030504040204" pitchFamily="34" charset="0"/>
                          <a:ea typeface="Verdana" panose="020B0604030504040204" pitchFamily="34" charset="0"/>
                          <a:cs typeface="Verdana" panose="020B0604030504040204" pitchFamily="34" charset="0"/>
                        </a:rPr>
                        <a:t>i</a:t>
                      </a:r>
                      <a:r>
                        <a:rPr sz="1200" b="1" spc="-15" dirty="0">
                          <a:latin typeface="Verdana" panose="020B0604030504040204" pitchFamily="34" charset="0"/>
                          <a:ea typeface="Verdana" panose="020B0604030504040204" pitchFamily="34" charset="0"/>
                          <a:cs typeface="Verdana" panose="020B0604030504040204" pitchFamily="34" charset="0"/>
                        </a:rPr>
                        <a:t>z</a:t>
                      </a:r>
                      <a:r>
                        <a:rPr sz="1200" b="1" spc="-20" dirty="0">
                          <a:latin typeface="Verdana" panose="020B0604030504040204" pitchFamily="34" charset="0"/>
                          <a:ea typeface="Verdana" panose="020B0604030504040204" pitchFamily="34" charset="0"/>
                          <a:cs typeface="Verdana" panose="020B0604030504040204" pitchFamily="34" charset="0"/>
                        </a:rPr>
                        <a:t>a</a:t>
                      </a:r>
                      <a:r>
                        <a:rPr sz="1200" b="1" dirty="0">
                          <a:latin typeface="Verdana" panose="020B0604030504040204" pitchFamily="34" charset="0"/>
                          <a:ea typeface="Verdana" panose="020B0604030504040204" pitchFamily="34" charset="0"/>
                          <a:cs typeface="Verdana" panose="020B0604030504040204" pitchFamily="34" charset="0"/>
                        </a:rPr>
                        <a:t>d</a:t>
                      </a:r>
                      <a:r>
                        <a:rPr sz="1200" b="1" spc="-5" dirty="0">
                          <a:latin typeface="Verdana" panose="020B0604030504040204" pitchFamily="34" charset="0"/>
                          <a:ea typeface="Verdana" panose="020B0604030504040204" pitchFamily="34" charset="0"/>
                          <a:cs typeface="Verdana" panose="020B0604030504040204" pitchFamily="34" charset="0"/>
                        </a:rPr>
                        <a:t>o</a:t>
                      </a:r>
                      <a:r>
                        <a:rPr sz="1200" b="1" dirty="0">
                          <a:latin typeface="Verdana" panose="020B0604030504040204" pitchFamily="34" charset="0"/>
                          <a:ea typeface="Verdana" panose="020B0604030504040204" pitchFamily="34" charset="0"/>
                          <a:cs typeface="Verdana" panose="020B0604030504040204" pitchFamily="34" charset="0"/>
                        </a:rPr>
                        <a:t>r</a:t>
                      </a:r>
                      <a:r>
                        <a:rPr sz="1200" b="1" spc="-45" dirty="0">
                          <a:latin typeface="Verdana" panose="020B0604030504040204" pitchFamily="34" charset="0"/>
                          <a:ea typeface="Verdana" panose="020B0604030504040204" pitchFamily="34" charset="0"/>
                          <a:cs typeface="Verdana" panose="020B0604030504040204" pitchFamily="34" charset="0"/>
                        </a:rPr>
                        <a:t> </a:t>
                      </a:r>
                      <a:r>
                        <a:rPr sz="1200" b="1" spc="-5" dirty="0">
                          <a:latin typeface="Verdana" panose="020B0604030504040204" pitchFamily="34" charset="0"/>
                          <a:ea typeface="Verdana" panose="020B0604030504040204" pitchFamily="34" charset="0"/>
                          <a:cs typeface="Verdana" panose="020B0604030504040204" pitchFamily="34" charset="0"/>
                        </a:rPr>
                        <a:t>c</a:t>
                      </a:r>
                      <a:r>
                        <a:rPr sz="1200" b="1" spc="-10" dirty="0">
                          <a:latin typeface="Verdana" panose="020B0604030504040204" pitchFamily="34" charset="0"/>
                          <a:ea typeface="Verdana" panose="020B0604030504040204" pitchFamily="34" charset="0"/>
                          <a:cs typeface="Verdana" panose="020B0604030504040204" pitchFamily="34" charset="0"/>
                        </a:rPr>
                        <a:t>u</a:t>
                      </a:r>
                      <a:r>
                        <a:rPr sz="1200" b="1" spc="-15" dirty="0">
                          <a:latin typeface="Verdana" panose="020B0604030504040204" pitchFamily="34" charset="0"/>
                          <a:ea typeface="Verdana" panose="020B0604030504040204" pitchFamily="34" charset="0"/>
                          <a:cs typeface="Verdana" panose="020B0604030504040204" pitchFamily="34" charset="0"/>
                        </a:rPr>
                        <a:t>rr</a:t>
                      </a:r>
                      <a:r>
                        <a:rPr sz="1200" b="1" dirty="0">
                          <a:latin typeface="Verdana" panose="020B0604030504040204" pitchFamily="34" charset="0"/>
                          <a:ea typeface="Verdana" panose="020B0604030504040204" pitchFamily="34" charset="0"/>
                          <a:cs typeface="Verdana" panose="020B0604030504040204" pitchFamily="34" charset="0"/>
                        </a:rPr>
                        <a:t>ic</a:t>
                      </a:r>
                      <a:r>
                        <a:rPr sz="1200" b="1" spc="-10" dirty="0">
                          <a:latin typeface="Verdana" panose="020B0604030504040204" pitchFamily="34" charset="0"/>
                          <a:ea typeface="Verdana" panose="020B0604030504040204" pitchFamily="34" charset="0"/>
                          <a:cs typeface="Verdana" panose="020B0604030504040204" pitchFamily="34" charset="0"/>
                        </a:rPr>
                        <a:t>u</a:t>
                      </a:r>
                      <a:r>
                        <a:rPr sz="1200" b="1" dirty="0">
                          <a:latin typeface="Verdana" panose="020B0604030504040204" pitchFamily="34" charset="0"/>
                          <a:ea typeface="Verdana" panose="020B0604030504040204" pitchFamily="34" charset="0"/>
                          <a:cs typeface="Verdana" panose="020B0604030504040204" pitchFamily="34" charset="0"/>
                        </a:rPr>
                        <a:t>l</a:t>
                      </a:r>
                      <a:r>
                        <a:rPr sz="1200" b="1" spc="-25" dirty="0">
                          <a:latin typeface="Verdana" panose="020B0604030504040204" pitchFamily="34" charset="0"/>
                          <a:ea typeface="Verdana" panose="020B0604030504040204" pitchFamily="34" charset="0"/>
                          <a:cs typeface="Verdana" panose="020B0604030504040204" pitchFamily="34" charset="0"/>
                        </a:rPr>
                        <a:t>a</a:t>
                      </a:r>
                      <a:r>
                        <a:rPr sz="1200" b="1" dirty="0">
                          <a:latin typeface="Verdana" panose="020B0604030504040204" pitchFamily="34" charset="0"/>
                          <a:ea typeface="Verdana" panose="020B0604030504040204" pitchFamily="34" charset="0"/>
                          <a:cs typeface="Verdana" panose="020B0604030504040204" pitchFamily="34" charset="0"/>
                        </a:rPr>
                        <a:t>r</a:t>
                      </a:r>
                      <a:r>
                        <a:rPr sz="1200" b="1" spc="-70" dirty="0">
                          <a:latin typeface="Verdana" panose="020B0604030504040204" pitchFamily="34" charset="0"/>
                          <a:ea typeface="Verdana" panose="020B0604030504040204" pitchFamily="34" charset="0"/>
                          <a:cs typeface="Verdana" panose="020B0604030504040204" pitchFamily="34" charset="0"/>
                        </a:rPr>
                        <a:t> </a:t>
                      </a:r>
                      <a:r>
                        <a:rPr sz="1200" b="1" spc="5" dirty="0">
                          <a:latin typeface="Verdana" panose="020B0604030504040204" pitchFamily="34" charset="0"/>
                          <a:ea typeface="Verdana" panose="020B0604030504040204" pitchFamily="34" charset="0"/>
                          <a:cs typeface="Verdana" panose="020B0604030504040204" pitchFamily="34" charset="0"/>
                        </a:rPr>
                        <a:t>2</a:t>
                      </a:r>
                      <a:r>
                        <a:rPr sz="1200" b="1" dirty="0">
                          <a:latin typeface="Verdana" panose="020B0604030504040204" pitchFamily="34" charset="0"/>
                          <a:ea typeface="Verdana" panose="020B0604030504040204" pitchFamily="34" charset="0"/>
                          <a:cs typeface="Verdana" panose="020B0604030504040204" pitchFamily="34" charset="0"/>
                        </a:rPr>
                        <a:t>:</a:t>
                      </a:r>
                      <a:r>
                        <a:rPr lang="es-MX" sz="1200" b="1" dirty="0">
                          <a:latin typeface="Verdana" panose="020B0604030504040204" pitchFamily="34" charset="0"/>
                          <a:ea typeface="Verdana" panose="020B0604030504040204" pitchFamily="34" charset="0"/>
                          <a:cs typeface="Verdana" panose="020B0604030504040204" pitchFamily="34" charset="0"/>
                        </a:rPr>
                        <a:t> </a:t>
                      </a:r>
                      <a:r>
                        <a:rPr lang="es-MX" sz="1200" b="0" dirty="0">
                          <a:latin typeface="Verdana" panose="020B0604030504040204" pitchFamily="34" charset="0"/>
                          <a:ea typeface="Verdana" panose="020B0604030504040204" pitchFamily="34" charset="0"/>
                          <a:cs typeface="Verdana" panose="020B0604030504040204" pitchFamily="34" charset="0"/>
                        </a:rPr>
                        <a:t>Uso de documentos que regulan la convivencia.</a:t>
                      </a:r>
                      <a:endParaRPr sz="1200" dirty="0">
                        <a:latin typeface="Verdana" panose="020B0604030504040204" pitchFamily="34" charset="0"/>
                        <a:ea typeface="Verdana" panose="020B0604030504040204" pitchFamily="34" charset="0"/>
                        <a:cs typeface="Verdana" panose="020B0604030504040204" pitchFamily="34" charset="0"/>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1"/>
                  </a:ext>
                </a:extLst>
              </a:tr>
              <a:tr h="476503">
                <a:tc gridSpan="2">
                  <a:txBody>
                    <a:bodyPr/>
                    <a:lstStyle/>
                    <a:p>
                      <a:pPr marL="58419">
                        <a:lnSpc>
                          <a:spcPts val="1170"/>
                        </a:lnSpc>
                      </a:pPr>
                      <a:r>
                        <a:rPr sz="1200" b="1" spc="-80" dirty="0">
                          <a:latin typeface="Verdana" panose="020B0604030504040204" pitchFamily="34" charset="0"/>
                          <a:ea typeface="Verdana" panose="020B0604030504040204" pitchFamily="34" charset="0"/>
                          <a:cs typeface="Verdana" panose="020B0604030504040204" pitchFamily="34" charset="0"/>
                        </a:rPr>
                        <a:t>Aprendizaje</a:t>
                      </a:r>
                      <a:r>
                        <a:rPr sz="1200" b="1" spc="55" dirty="0">
                          <a:latin typeface="Verdana" panose="020B0604030504040204" pitchFamily="34" charset="0"/>
                          <a:ea typeface="Verdana" panose="020B0604030504040204" pitchFamily="34" charset="0"/>
                          <a:cs typeface="Verdana" panose="020B0604030504040204" pitchFamily="34" charset="0"/>
                        </a:rPr>
                        <a:t> </a:t>
                      </a:r>
                      <a:r>
                        <a:rPr sz="1200" b="1" spc="-70" dirty="0" err="1">
                          <a:latin typeface="Verdana" panose="020B0604030504040204" pitchFamily="34" charset="0"/>
                          <a:ea typeface="Verdana" panose="020B0604030504040204" pitchFamily="34" charset="0"/>
                          <a:cs typeface="Verdana" panose="020B0604030504040204" pitchFamily="34" charset="0"/>
                        </a:rPr>
                        <a:t>esperado</a:t>
                      </a:r>
                      <a:r>
                        <a:rPr sz="1200" b="1" spc="-70" dirty="0">
                          <a:latin typeface="Verdana" panose="020B0604030504040204" pitchFamily="34" charset="0"/>
                          <a:ea typeface="Verdana" panose="020B0604030504040204" pitchFamily="34" charset="0"/>
                          <a:cs typeface="Verdana" panose="020B0604030504040204" pitchFamily="34" charset="0"/>
                        </a:rPr>
                        <a:t>:</a:t>
                      </a:r>
                      <a:r>
                        <a:rPr lang="es-MX" sz="1200" b="1" spc="-70" dirty="0">
                          <a:latin typeface="Verdana" panose="020B0604030504040204" pitchFamily="34" charset="0"/>
                          <a:ea typeface="Verdana" panose="020B0604030504040204" pitchFamily="34" charset="0"/>
                          <a:cs typeface="Verdana" panose="020B0604030504040204" pitchFamily="34" charset="0"/>
                        </a:rPr>
                        <a:t> </a:t>
                      </a:r>
                      <a:r>
                        <a:rPr lang="es-MX" sz="1200" dirty="0">
                          <a:solidFill>
                            <a:schemeClr val="tx1"/>
                          </a:solidFill>
                          <a:effectLst/>
                          <a:latin typeface="Verdana" panose="020B0604030504040204" pitchFamily="34" charset="0"/>
                          <a:ea typeface="Verdana" panose="020B0604030504040204" pitchFamily="34" charset="0"/>
                          <a:cs typeface="Verdana" panose="020B0604030504040204" pitchFamily="34" charset="0"/>
                        </a:rPr>
                        <a:t>Escribe su nombre con diversos propósitos e identifica el de algunos compañeros.</a:t>
                      </a:r>
                      <a:endParaRPr sz="1200" dirty="0">
                        <a:latin typeface="Verdana" panose="020B0604030504040204" pitchFamily="34" charset="0"/>
                        <a:ea typeface="Verdana" panose="020B0604030504040204" pitchFamily="34" charset="0"/>
                        <a:cs typeface="Verdana" panose="020B0604030504040204" pitchFamily="34" charset="0"/>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hMerge="1">
                  <a:txBody>
                    <a:bodyPr/>
                    <a:lstStyle/>
                    <a:p>
                      <a:endParaRPr/>
                    </a:p>
                  </a:txBody>
                  <a:tcPr marL="0" marR="0" marT="0" marB="0"/>
                </a:tc>
                <a:extLst>
                  <a:ext uri="{0D108BD9-81ED-4DB2-BD59-A6C34878D82A}">
                    <a16:rowId xmlns:a16="http://schemas.microsoft.com/office/drawing/2014/main" val="10002"/>
                  </a:ext>
                </a:extLst>
              </a:tr>
              <a:tr h="56134">
                <a:tc gridSpan="2">
                  <a:txBody>
                    <a:bodyPr/>
                    <a:lstStyle/>
                    <a:p>
                      <a:pPr>
                        <a:lnSpc>
                          <a:spcPct val="100000"/>
                        </a:lnSpc>
                      </a:pPr>
                      <a:endParaRPr sz="1200" dirty="0">
                        <a:latin typeface="Verdana" panose="020B0604030504040204" pitchFamily="34" charset="0"/>
                        <a:ea typeface="Verdana" panose="020B0604030504040204" pitchFamily="34" charset="0"/>
                        <a:cs typeface="Verdana" panose="020B0604030504040204" pitchFamily="34" charset="0"/>
                      </a:endParaRPr>
                    </a:p>
                  </a:txBody>
                  <a:tcPr marL="0" marR="0" marT="0" marB="0">
                    <a:lnT w="12700">
                      <a:solidFill>
                        <a:srgbClr val="000000"/>
                      </a:solidFill>
                      <a:prstDash val="solid"/>
                    </a:lnT>
                    <a:lnB w="12700">
                      <a:solidFill>
                        <a:srgbClr val="000000"/>
                      </a:solidFill>
                      <a:prstDash val="solid"/>
                    </a:lnB>
                    <a:solidFill>
                      <a:schemeClr val="bg1"/>
                    </a:solidFill>
                  </a:tcPr>
                </a:tc>
                <a:tc hMerge="1">
                  <a:txBody>
                    <a:bodyPr/>
                    <a:lstStyle/>
                    <a:p>
                      <a:endParaRPr/>
                    </a:p>
                  </a:txBody>
                  <a:tcPr marL="0" marR="0" marT="0" marB="0"/>
                </a:tc>
                <a:extLst>
                  <a:ext uri="{0D108BD9-81ED-4DB2-BD59-A6C34878D82A}">
                    <a16:rowId xmlns:a16="http://schemas.microsoft.com/office/drawing/2014/main" val="10003"/>
                  </a:ext>
                </a:extLst>
              </a:tr>
              <a:tr h="242697">
                <a:tc gridSpan="2">
                  <a:txBody>
                    <a:bodyPr/>
                    <a:lstStyle/>
                    <a:p>
                      <a:pPr marL="59055">
                        <a:lnSpc>
                          <a:spcPct val="100000"/>
                        </a:lnSpc>
                        <a:spcBef>
                          <a:spcPts val="359"/>
                        </a:spcBef>
                      </a:pPr>
                      <a:r>
                        <a:rPr sz="1200" b="1" spc="-90" dirty="0">
                          <a:latin typeface="Verdana" panose="020B0604030504040204" pitchFamily="34" charset="0"/>
                          <a:ea typeface="Verdana" panose="020B0604030504040204" pitchFamily="34" charset="0"/>
                          <a:cs typeface="Verdana" panose="020B0604030504040204" pitchFamily="34" charset="0"/>
                        </a:rPr>
                        <a:t>Indicadores: </a:t>
                      </a:r>
                      <a:r>
                        <a:rPr sz="1200" b="1" spc="-114" dirty="0">
                          <a:latin typeface="Verdana" panose="020B0604030504040204" pitchFamily="34" charset="0"/>
                          <a:ea typeface="Verdana" panose="020B0604030504040204" pitchFamily="34" charset="0"/>
                          <a:cs typeface="Verdana" panose="020B0604030504040204" pitchFamily="34" charset="0"/>
                        </a:rPr>
                        <a:t>(se</a:t>
                      </a:r>
                      <a:r>
                        <a:rPr sz="1200" b="1" spc="-90" dirty="0">
                          <a:latin typeface="Verdana" panose="020B0604030504040204" pitchFamily="34" charset="0"/>
                          <a:ea typeface="Verdana" panose="020B0604030504040204" pitchFamily="34" charset="0"/>
                          <a:cs typeface="Verdana" panose="020B0604030504040204" pitchFamily="34" charset="0"/>
                        </a:rPr>
                        <a:t> </a:t>
                      </a:r>
                      <a:r>
                        <a:rPr sz="1200" b="1" spc="-65" dirty="0">
                          <a:latin typeface="Verdana" panose="020B0604030504040204" pitchFamily="34" charset="0"/>
                          <a:ea typeface="Verdana" panose="020B0604030504040204" pitchFamily="34" charset="0"/>
                          <a:cs typeface="Verdana" panose="020B0604030504040204" pitchFamily="34" charset="0"/>
                        </a:rPr>
                        <a:t>redactan</a:t>
                      </a:r>
                      <a:r>
                        <a:rPr sz="1200" b="1" spc="-50" dirty="0">
                          <a:latin typeface="Verdana" panose="020B0604030504040204" pitchFamily="34" charset="0"/>
                          <a:ea typeface="Verdana" panose="020B0604030504040204" pitchFamily="34" charset="0"/>
                          <a:cs typeface="Verdana" panose="020B0604030504040204" pitchFamily="34" charset="0"/>
                        </a:rPr>
                        <a:t> </a:t>
                      </a:r>
                      <a:r>
                        <a:rPr sz="1200" b="1" spc="-65" dirty="0">
                          <a:latin typeface="Verdana" panose="020B0604030504040204" pitchFamily="34" charset="0"/>
                          <a:ea typeface="Verdana" panose="020B0604030504040204" pitchFamily="34" charset="0"/>
                          <a:cs typeface="Verdana" panose="020B0604030504040204" pitchFamily="34" charset="0"/>
                        </a:rPr>
                        <a:t>en</a:t>
                      </a:r>
                      <a:r>
                        <a:rPr sz="1200" b="1" spc="-75" dirty="0">
                          <a:latin typeface="Verdana" panose="020B0604030504040204" pitchFamily="34" charset="0"/>
                          <a:ea typeface="Verdana" panose="020B0604030504040204" pitchFamily="34" charset="0"/>
                          <a:cs typeface="Verdana" panose="020B0604030504040204" pitchFamily="34" charset="0"/>
                        </a:rPr>
                        <a:t> </a:t>
                      </a:r>
                      <a:r>
                        <a:rPr sz="1200" b="1" spc="-60" dirty="0">
                          <a:latin typeface="Verdana" panose="020B0604030504040204" pitchFamily="34" charset="0"/>
                          <a:ea typeface="Verdana" panose="020B0604030504040204" pitchFamily="34" charset="0"/>
                          <a:cs typeface="Verdana" panose="020B0604030504040204" pitchFamily="34" charset="0"/>
                        </a:rPr>
                        <a:t>base </a:t>
                      </a:r>
                      <a:r>
                        <a:rPr sz="1200" b="1" spc="-65" dirty="0">
                          <a:latin typeface="Verdana" panose="020B0604030504040204" pitchFamily="34" charset="0"/>
                          <a:ea typeface="Verdana" panose="020B0604030504040204" pitchFamily="34" charset="0"/>
                          <a:cs typeface="Verdana" panose="020B0604030504040204" pitchFamily="34" charset="0"/>
                        </a:rPr>
                        <a:t>al</a:t>
                      </a:r>
                      <a:r>
                        <a:rPr sz="1200" b="1" spc="-50" dirty="0">
                          <a:latin typeface="Verdana" panose="020B0604030504040204" pitchFamily="34" charset="0"/>
                          <a:ea typeface="Verdana" panose="020B0604030504040204" pitchFamily="34" charset="0"/>
                          <a:cs typeface="Verdana" panose="020B0604030504040204" pitchFamily="34" charset="0"/>
                        </a:rPr>
                        <a:t> </a:t>
                      </a:r>
                      <a:r>
                        <a:rPr sz="1200" b="1" spc="-80" dirty="0">
                          <a:latin typeface="Verdana" panose="020B0604030504040204" pitchFamily="34" charset="0"/>
                          <a:ea typeface="Verdana" panose="020B0604030504040204" pitchFamily="34" charset="0"/>
                          <a:cs typeface="Verdana" panose="020B0604030504040204" pitchFamily="34" charset="0"/>
                        </a:rPr>
                        <a:t>aprendizaje</a:t>
                      </a:r>
                      <a:r>
                        <a:rPr sz="1200" b="1" spc="-35" dirty="0">
                          <a:latin typeface="Verdana" panose="020B0604030504040204" pitchFamily="34" charset="0"/>
                          <a:ea typeface="Verdana" panose="020B0604030504040204" pitchFamily="34" charset="0"/>
                          <a:cs typeface="Verdana" panose="020B0604030504040204" pitchFamily="34" charset="0"/>
                        </a:rPr>
                        <a:t> </a:t>
                      </a:r>
                      <a:r>
                        <a:rPr sz="1200" b="1" spc="-80" dirty="0">
                          <a:latin typeface="Verdana" panose="020B0604030504040204" pitchFamily="34" charset="0"/>
                          <a:ea typeface="Verdana" panose="020B0604030504040204" pitchFamily="34" charset="0"/>
                          <a:cs typeface="Verdana" panose="020B0604030504040204" pitchFamily="34" charset="0"/>
                        </a:rPr>
                        <a:t>esperado)</a:t>
                      </a:r>
                      <a:endParaRPr sz="1200" dirty="0">
                        <a:latin typeface="Verdana" panose="020B0604030504040204" pitchFamily="34" charset="0"/>
                        <a:ea typeface="Verdana" panose="020B0604030504040204" pitchFamily="34" charset="0"/>
                        <a:cs typeface="Verdana" panose="020B0604030504040204" pitchFamily="34" charset="0"/>
                      </a:endParaRPr>
                    </a:p>
                  </a:txBody>
                  <a:tcPr marL="0" marR="0" marT="45719"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DEEBF7"/>
                    </a:solidFill>
                  </a:tcPr>
                </a:tc>
                <a:tc hMerge="1">
                  <a:txBody>
                    <a:bodyPr/>
                    <a:lstStyle/>
                    <a:p>
                      <a:endParaRPr/>
                    </a:p>
                  </a:txBody>
                  <a:tcPr marL="0" marR="0" marT="0" marB="0"/>
                </a:tc>
                <a:extLst>
                  <a:ext uri="{0D108BD9-81ED-4DB2-BD59-A6C34878D82A}">
                    <a16:rowId xmlns:a16="http://schemas.microsoft.com/office/drawing/2014/main" val="10004"/>
                  </a:ext>
                </a:extLst>
              </a:tr>
              <a:tr h="335533">
                <a:tc gridSpan="2">
                  <a:txBody>
                    <a:bodyPr/>
                    <a:lstStyle/>
                    <a:p>
                      <a:pPr lvl="0"/>
                      <a:r>
                        <a:rPr lang="es-MX" sz="1200" dirty="0">
                          <a:solidFill>
                            <a:schemeClr val="tx1"/>
                          </a:solidFill>
                          <a:effectLst/>
                          <a:latin typeface="Verdana" panose="020B0604030504040204" pitchFamily="34" charset="0"/>
                          <a:ea typeface="Verdana" panose="020B0604030504040204" pitchFamily="34" charset="0"/>
                          <a:cs typeface="Verdana" panose="020B0604030504040204" pitchFamily="34" charset="0"/>
                        </a:rPr>
                        <a:t>Identifica la primer letra de su nombre. </a:t>
                      </a:r>
                    </a:p>
                  </a:txBody>
                  <a:tcPr marL="0" marR="0" marT="2222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hMerge="1">
                  <a:txBody>
                    <a:bodyPr/>
                    <a:lstStyle/>
                    <a:p>
                      <a:endParaRPr/>
                    </a:p>
                  </a:txBody>
                  <a:tcPr marL="0" marR="0" marT="0" marB="0"/>
                </a:tc>
                <a:extLst>
                  <a:ext uri="{0D108BD9-81ED-4DB2-BD59-A6C34878D82A}">
                    <a16:rowId xmlns:a16="http://schemas.microsoft.com/office/drawing/2014/main" val="10005"/>
                  </a:ext>
                </a:extLst>
              </a:tr>
              <a:tr h="304800">
                <a:tc gridSpan="2">
                  <a:txBody>
                    <a:bodyPr/>
                    <a:lstStyle/>
                    <a:p>
                      <a:pPr lvl="0"/>
                      <a:r>
                        <a:rPr lang="es-ES_tradnl" sz="1200" dirty="0">
                          <a:solidFill>
                            <a:schemeClr val="tx1"/>
                          </a:solidFill>
                          <a:effectLst/>
                          <a:latin typeface="Verdana" panose="020B0604030504040204" pitchFamily="34" charset="0"/>
                          <a:ea typeface="Verdana" panose="020B0604030504040204" pitchFamily="34" charset="0"/>
                          <a:cs typeface="Verdana" panose="020B0604030504040204" pitchFamily="34" charset="0"/>
                        </a:rPr>
                        <a:t>Escribe correctamente cada letra de su nombre.</a:t>
                      </a:r>
                      <a:endParaRPr lang="es-MX" sz="1200" dirty="0">
                        <a:solidFill>
                          <a:schemeClr val="tx1"/>
                        </a:solidFill>
                        <a:effectLst/>
                        <a:latin typeface="Verdana" panose="020B0604030504040204" pitchFamily="34" charset="0"/>
                        <a:ea typeface="Verdana" panose="020B0604030504040204" pitchFamily="34" charset="0"/>
                        <a:cs typeface="Verdana" panose="020B0604030504040204" pitchFamily="34" charset="0"/>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hMerge="1">
                  <a:txBody>
                    <a:bodyPr/>
                    <a:lstStyle/>
                    <a:p>
                      <a:endParaRPr/>
                    </a:p>
                  </a:txBody>
                  <a:tcPr marL="0" marR="0" marT="0" marB="0"/>
                </a:tc>
                <a:extLst>
                  <a:ext uri="{0D108BD9-81ED-4DB2-BD59-A6C34878D82A}">
                    <a16:rowId xmlns:a16="http://schemas.microsoft.com/office/drawing/2014/main" val="10006"/>
                  </a:ext>
                </a:extLst>
              </a:tr>
              <a:tr h="304800">
                <a:tc gridSpan="2">
                  <a:txBody>
                    <a:bodyPr/>
                    <a:lstStyle/>
                    <a:p>
                      <a:pPr lvl="0"/>
                      <a:r>
                        <a:rPr lang="es-MX" sz="1200" dirty="0">
                          <a:solidFill>
                            <a:schemeClr val="tx1"/>
                          </a:solidFill>
                          <a:effectLst/>
                          <a:latin typeface="Verdana" panose="020B0604030504040204" pitchFamily="34" charset="0"/>
                          <a:ea typeface="Verdana" panose="020B0604030504040204" pitchFamily="34" charset="0"/>
                          <a:cs typeface="Verdana" panose="020B0604030504040204" pitchFamily="34" charset="0"/>
                        </a:rPr>
                        <a:t>Identifica que letras componen su nombre.</a:t>
                      </a: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cap="flat" cmpd="sng" algn="ctr">
                      <a:solidFill>
                        <a:srgbClr val="000000"/>
                      </a:solidFill>
                      <a:prstDash val="solid"/>
                      <a:round/>
                      <a:headEnd type="none" w="med" len="med"/>
                      <a:tailEnd type="none" w="med" len="med"/>
                    </a:lnB>
                  </a:tcPr>
                </a:tc>
                <a:tc hMerge="1">
                  <a:txBody>
                    <a:bodyPr/>
                    <a:lstStyle/>
                    <a:p>
                      <a:endParaRPr/>
                    </a:p>
                  </a:txBody>
                  <a:tcPr marL="0" marR="0" marT="0" marB="0"/>
                </a:tc>
                <a:extLst>
                  <a:ext uri="{0D108BD9-81ED-4DB2-BD59-A6C34878D82A}">
                    <a16:rowId xmlns:a16="http://schemas.microsoft.com/office/drawing/2014/main" val="10007"/>
                  </a:ext>
                </a:extLst>
              </a:tr>
              <a:tr h="304800">
                <a:tc gridSpan="2">
                  <a:txBody>
                    <a:bodyPr/>
                    <a:lstStyle/>
                    <a:p>
                      <a:pPr lvl="0"/>
                      <a:r>
                        <a:rPr lang="es-MX" sz="1200" dirty="0">
                          <a:solidFill>
                            <a:schemeClr val="tx1"/>
                          </a:solidFill>
                          <a:effectLst/>
                          <a:latin typeface="Verdana" panose="020B0604030504040204" pitchFamily="34" charset="0"/>
                          <a:ea typeface="Verdana" panose="020B0604030504040204" pitchFamily="34" charset="0"/>
                          <a:cs typeface="Verdana" panose="020B0604030504040204" pitchFamily="34" charset="0"/>
                        </a:rPr>
                        <a:t>Relaciona el sonido con la figura de la letra. </a:t>
                      </a: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hMerge="1">
                  <a:txBody>
                    <a:bodyPr/>
                    <a:lstStyle/>
                    <a:p>
                      <a:endParaRPr lang="es-MX"/>
                    </a:p>
                  </a:txBody>
                  <a:tcPr/>
                </a:tc>
                <a:extLst>
                  <a:ext uri="{0D108BD9-81ED-4DB2-BD59-A6C34878D82A}">
                    <a16:rowId xmlns:a16="http://schemas.microsoft.com/office/drawing/2014/main" val="2892156038"/>
                  </a:ext>
                </a:extLst>
              </a:tr>
            </a:tbl>
          </a:graphicData>
        </a:graphic>
      </p:graphicFrame>
      <p:sp>
        <p:nvSpPr>
          <p:cNvPr id="9" name="object 9"/>
          <p:cNvSpPr txBox="1"/>
          <p:nvPr/>
        </p:nvSpPr>
        <p:spPr>
          <a:xfrm>
            <a:off x="189979" y="8008640"/>
            <a:ext cx="6465570" cy="369332"/>
          </a:xfrm>
          <a:prstGeom prst="rect">
            <a:avLst/>
          </a:prstGeom>
          <a:ln w="12700">
            <a:solidFill>
              <a:srgbClr val="000000"/>
            </a:solidFill>
          </a:ln>
        </p:spPr>
        <p:txBody>
          <a:bodyPr vert="horz" wrap="square" lIns="0" tIns="0" rIns="0" bIns="0" rtlCol="0">
            <a:spAutoFit/>
          </a:bodyPr>
          <a:lstStyle/>
          <a:p>
            <a:pPr marL="59055"/>
            <a:r>
              <a:rPr sz="1200" b="1" spc="-140" dirty="0">
                <a:latin typeface="Verdana"/>
                <a:cs typeface="Verdana"/>
              </a:rPr>
              <a:t>D</a:t>
            </a:r>
            <a:r>
              <a:rPr sz="1200" b="1" spc="-95" dirty="0">
                <a:latin typeface="Verdana"/>
                <a:cs typeface="Verdana"/>
              </a:rPr>
              <a:t>e</a:t>
            </a:r>
            <a:r>
              <a:rPr sz="1200" b="1" spc="-90" dirty="0">
                <a:latin typeface="Verdana"/>
                <a:cs typeface="Verdana"/>
              </a:rPr>
              <a:t>s</a:t>
            </a:r>
            <a:r>
              <a:rPr sz="1200" b="1" spc="-70" dirty="0">
                <a:latin typeface="Verdana"/>
                <a:cs typeface="Verdana"/>
              </a:rPr>
              <a:t>c</a:t>
            </a:r>
            <a:r>
              <a:rPr sz="1200" b="1" spc="-65" dirty="0">
                <a:latin typeface="Verdana"/>
                <a:cs typeface="Verdana"/>
              </a:rPr>
              <a:t>r</a:t>
            </a:r>
            <a:r>
              <a:rPr sz="1200" b="1" spc="-70" dirty="0">
                <a:latin typeface="Verdana"/>
                <a:cs typeface="Verdana"/>
              </a:rPr>
              <a:t>ib</a:t>
            </a:r>
            <a:r>
              <a:rPr sz="1200" b="1" spc="-20" dirty="0">
                <a:latin typeface="Verdana"/>
                <a:cs typeface="Verdana"/>
              </a:rPr>
              <a:t>e</a:t>
            </a:r>
            <a:r>
              <a:rPr sz="1200" b="1" spc="-75" dirty="0">
                <a:latin typeface="Verdana"/>
                <a:cs typeface="Verdana"/>
              </a:rPr>
              <a:t> </a:t>
            </a:r>
            <a:r>
              <a:rPr sz="1200" b="1" spc="-60" dirty="0">
                <a:latin typeface="Verdana"/>
                <a:cs typeface="Verdana"/>
              </a:rPr>
              <a:t>el</a:t>
            </a:r>
            <a:r>
              <a:rPr sz="1200" b="1" spc="-80" dirty="0">
                <a:latin typeface="Verdana"/>
                <a:cs typeface="Verdana"/>
              </a:rPr>
              <a:t> </a:t>
            </a:r>
            <a:r>
              <a:rPr sz="1200" b="1" spc="-30" dirty="0">
                <a:latin typeface="Verdana"/>
                <a:cs typeface="Verdana"/>
              </a:rPr>
              <a:t>p</a:t>
            </a:r>
            <a:r>
              <a:rPr sz="1200" b="1" spc="-185" dirty="0">
                <a:latin typeface="Verdana"/>
                <a:cs typeface="Verdana"/>
              </a:rPr>
              <a:t>r</a:t>
            </a:r>
            <a:r>
              <a:rPr sz="1200" b="1" dirty="0">
                <a:latin typeface="Verdana"/>
                <a:cs typeface="Verdana"/>
              </a:rPr>
              <a:t>o</a:t>
            </a:r>
            <a:r>
              <a:rPr sz="1200" b="1" spc="5" dirty="0">
                <a:latin typeface="Verdana"/>
                <a:cs typeface="Verdana"/>
              </a:rPr>
              <a:t>c</a:t>
            </a:r>
            <a:r>
              <a:rPr sz="1200" b="1" spc="-95" dirty="0">
                <a:latin typeface="Verdana"/>
                <a:cs typeface="Verdana"/>
              </a:rPr>
              <a:t>e</a:t>
            </a:r>
            <a:r>
              <a:rPr sz="1200" b="1" spc="-90" dirty="0">
                <a:latin typeface="Verdana"/>
                <a:cs typeface="Verdana"/>
              </a:rPr>
              <a:t>s</a:t>
            </a:r>
            <a:r>
              <a:rPr sz="1200" b="1" spc="-45" dirty="0">
                <a:latin typeface="Verdana"/>
                <a:cs typeface="Verdana"/>
              </a:rPr>
              <a:t>o</a:t>
            </a:r>
            <a:r>
              <a:rPr sz="1200" b="1" spc="-100" dirty="0">
                <a:latin typeface="Verdana"/>
                <a:cs typeface="Verdana"/>
              </a:rPr>
              <a:t> </a:t>
            </a:r>
            <a:r>
              <a:rPr sz="1200" b="1" spc="-30" dirty="0">
                <a:latin typeface="Verdana"/>
                <a:cs typeface="Verdana"/>
              </a:rPr>
              <a:t>d</a:t>
            </a:r>
            <a:r>
              <a:rPr sz="1200" b="1" spc="-85" dirty="0">
                <a:latin typeface="Verdana"/>
                <a:cs typeface="Verdana"/>
              </a:rPr>
              <a:t>e</a:t>
            </a:r>
            <a:r>
              <a:rPr sz="1200" b="1" spc="-45" dirty="0">
                <a:latin typeface="Verdana"/>
                <a:cs typeface="Verdana"/>
              </a:rPr>
              <a:t>l</a:t>
            </a:r>
            <a:r>
              <a:rPr sz="1200" b="1" spc="-100" dirty="0">
                <a:latin typeface="Verdana"/>
                <a:cs typeface="Verdana"/>
              </a:rPr>
              <a:t> </a:t>
            </a:r>
            <a:r>
              <a:rPr sz="1200" b="1" spc="-25" dirty="0" err="1">
                <a:latin typeface="Verdana"/>
                <a:cs typeface="Verdana"/>
              </a:rPr>
              <a:t>a</a:t>
            </a:r>
            <a:r>
              <a:rPr sz="1200" b="1" spc="-70" dirty="0" err="1">
                <a:latin typeface="Verdana"/>
                <a:cs typeface="Verdana"/>
              </a:rPr>
              <a:t>l</a:t>
            </a:r>
            <a:r>
              <a:rPr sz="1200" b="1" spc="-155" dirty="0" err="1">
                <a:latin typeface="Verdana"/>
                <a:cs typeface="Verdana"/>
              </a:rPr>
              <a:t>u</a:t>
            </a:r>
            <a:r>
              <a:rPr sz="1200" b="1" spc="-130" dirty="0" err="1">
                <a:latin typeface="Verdana"/>
                <a:cs typeface="Verdana"/>
              </a:rPr>
              <a:t>m</a:t>
            </a:r>
            <a:r>
              <a:rPr sz="1200" b="1" spc="-120" dirty="0" err="1">
                <a:latin typeface="Verdana"/>
                <a:cs typeface="Verdana"/>
              </a:rPr>
              <a:t>n</a:t>
            </a:r>
            <a:r>
              <a:rPr sz="1200" b="1" spc="-40" dirty="0" err="1">
                <a:latin typeface="Verdana"/>
                <a:cs typeface="Verdana"/>
              </a:rPr>
              <a:t>o</a:t>
            </a:r>
            <a:r>
              <a:rPr sz="1200" b="1" spc="-125" dirty="0">
                <a:latin typeface="Verdana"/>
                <a:cs typeface="Verdana"/>
              </a:rPr>
              <a:t>:</a:t>
            </a:r>
            <a:r>
              <a:rPr lang="es-ES_tradnl" sz="1200" b="1" spc="-125" dirty="0">
                <a:latin typeface="Verdana"/>
                <a:cs typeface="Verdana"/>
              </a:rPr>
              <a:t> </a:t>
            </a:r>
            <a:r>
              <a:rPr lang="es-ES_tradnl" sz="1200" spc="-125" dirty="0">
                <a:latin typeface="Verdana"/>
                <a:cs typeface="Verdana"/>
              </a:rPr>
              <a:t>Reconoce la letra con la que inicia su nombre y escribe las letras que lo componen y se leen fácilmente y relaciona los sonidos con los </a:t>
            </a:r>
            <a:r>
              <a:rPr lang="es-ES_tradnl" sz="1200" spc="-125" dirty="0" err="1">
                <a:latin typeface="Verdana"/>
                <a:cs typeface="Verdana"/>
              </a:rPr>
              <a:t>simbolos</a:t>
            </a:r>
            <a:r>
              <a:rPr lang="es-ES_tradnl" sz="1200" spc="-125" dirty="0">
                <a:latin typeface="Verdana"/>
                <a:cs typeface="Verdana"/>
              </a:rPr>
              <a:t> de cada letra.</a:t>
            </a:r>
            <a:endParaRPr sz="1200" dirty="0">
              <a:latin typeface="Verdana"/>
              <a:cs typeface="Verdana"/>
            </a:endParaRPr>
          </a:p>
        </p:txBody>
      </p:sp>
      <p:sp>
        <p:nvSpPr>
          <p:cNvPr id="10" name="object 10"/>
          <p:cNvSpPr txBox="1"/>
          <p:nvPr/>
        </p:nvSpPr>
        <p:spPr>
          <a:xfrm>
            <a:off x="189979" y="8501181"/>
            <a:ext cx="6465570" cy="184666"/>
          </a:xfrm>
          <a:prstGeom prst="rect">
            <a:avLst/>
          </a:prstGeom>
          <a:ln w="12700">
            <a:solidFill>
              <a:srgbClr val="000000"/>
            </a:solidFill>
          </a:ln>
        </p:spPr>
        <p:txBody>
          <a:bodyPr vert="horz" wrap="square" lIns="0" tIns="0" rIns="0" bIns="0" rtlCol="0">
            <a:spAutoFit/>
          </a:bodyPr>
          <a:lstStyle/>
          <a:p>
            <a:pPr marL="59055"/>
            <a:r>
              <a:rPr sz="1200" b="1" spc="65" dirty="0">
                <a:latin typeface="Verdana"/>
                <a:cs typeface="Verdana"/>
              </a:rPr>
              <a:t>C</a:t>
            </a:r>
            <a:r>
              <a:rPr sz="1200" b="1" spc="-35" dirty="0">
                <a:latin typeface="Verdana"/>
                <a:cs typeface="Verdana"/>
              </a:rPr>
              <a:t>l</a:t>
            </a:r>
            <a:r>
              <a:rPr sz="1200" b="1" spc="-90" dirty="0">
                <a:latin typeface="Verdana"/>
                <a:cs typeface="Verdana"/>
              </a:rPr>
              <a:t>a</a:t>
            </a:r>
            <a:r>
              <a:rPr sz="1200" b="1" spc="-165" dirty="0">
                <a:latin typeface="Verdana"/>
                <a:cs typeface="Verdana"/>
              </a:rPr>
              <a:t>s</a:t>
            </a:r>
            <a:r>
              <a:rPr sz="1200" b="1" spc="-20" dirty="0">
                <a:latin typeface="Verdana"/>
                <a:cs typeface="Verdana"/>
              </a:rPr>
              <a:t>e</a:t>
            </a:r>
            <a:r>
              <a:rPr sz="1200" b="1" spc="-80" dirty="0">
                <a:latin typeface="Verdana"/>
                <a:cs typeface="Verdana"/>
              </a:rPr>
              <a:t> </a:t>
            </a:r>
            <a:r>
              <a:rPr sz="1200" b="1" spc="-145" dirty="0">
                <a:latin typeface="Verdana"/>
                <a:cs typeface="Verdana"/>
              </a:rPr>
              <a:t>z</a:t>
            </a:r>
            <a:r>
              <a:rPr sz="1200" b="1" spc="-50" dirty="0">
                <a:latin typeface="Verdana"/>
                <a:cs typeface="Verdana"/>
              </a:rPr>
              <a:t>o</a:t>
            </a:r>
            <a:r>
              <a:rPr sz="1200" b="1" spc="-45" dirty="0">
                <a:latin typeface="Verdana"/>
                <a:cs typeface="Verdana"/>
              </a:rPr>
              <a:t>o</a:t>
            </a:r>
            <a:r>
              <a:rPr sz="1200" b="1" spc="-125" dirty="0">
                <a:latin typeface="Verdana"/>
                <a:cs typeface="Verdana"/>
              </a:rPr>
              <a:t>m:</a:t>
            </a:r>
            <a:r>
              <a:rPr lang="es-MX" sz="1200" b="1" spc="-125" dirty="0">
                <a:latin typeface="Verdana"/>
                <a:cs typeface="Verdana"/>
              </a:rPr>
              <a:t> </a:t>
            </a:r>
            <a:r>
              <a:rPr lang="es-MX" sz="1200" spc="-125" dirty="0">
                <a:latin typeface="Verdana"/>
                <a:cs typeface="Verdana"/>
              </a:rPr>
              <a:t>Se mostró entusiasta al realizar las actividades del diagnostico individual.</a:t>
            </a:r>
            <a:endParaRPr sz="1200" dirty="0">
              <a:latin typeface="Verdana"/>
              <a:cs typeface="Verdana"/>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11430" rIns="0" bIns="0" rtlCol="0">
            <a:spAutoFit/>
          </a:bodyPr>
          <a:lstStyle/>
          <a:p>
            <a:pPr marL="285115">
              <a:lnSpc>
                <a:spcPct val="100000"/>
              </a:lnSpc>
              <a:spcBef>
                <a:spcPts val="90"/>
              </a:spcBef>
            </a:pPr>
            <a:r>
              <a:rPr spc="-10" dirty="0"/>
              <a:t>EVALUACIÓN</a:t>
            </a:r>
            <a:r>
              <a:rPr spc="20" dirty="0"/>
              <a:t> </a:t>
            </a:r>
            <a:r>
              <a:rPr spc="25" dirty="0"/>
              <a:t>CONTINUA</a:t>
            </a:r>
          </a:p>
        </p:txBody>
      </p:sp>
      <p:sp>
        <p:nvSpPr>
          <p:cNvPr id="3" name="object 3"/>
          <p:cNvSpPr txBox="1"/>
          <p:nvPr/>
        </p:nvSpPr>
        <p:spPr>
          <a:xfrm>
            <a:off x="457200" y="983861"/>
            <a:ext cx="2621484" cy="442429"/>
          </a:xfrm>
          <a:prstGeom prst="rect">
            <a:avLst/>
          </a:prstGeom>
        </p:spPr>
        <p:txBody>
          <a:bodyPr vert="horz" wrap="square" lIns="0" tIns="11430" rIns="0" bIns="0" rtlCol="0">
            <a:spAutoFit/>
          </a:bodyPr>
          <a:lstStyle/>
          <a:p>
            <a:pPr marL="12700">
              <a:lnSpc>
                <a:spcPct val="100000"/>
              </a:lnSpc>
              <a:spcBef>
                <a:spcPts val="90"/>
              </a:spcBef>
              <a:tabLst>
                <a:tab pos="927100" algn="l"/>
              </a:tabLst>
            </a:pPr>
            <a:r>
              <a:rPr sz="1400" spc="130" dirty="0">
                <a:latin typeface="Tahoma" panose="020B0604030504040204" pitchFamily="34" charset="0"/>
                <a:ea typeface="Tahoma" panose="020B0604030504040204" pitchFamily="34" charset="0"/>
                <a:cs typeface="Tahoma" panose="020B0604030504040204" pitchFamily="34" charset="0"/>
              </a:rPr>
              <a:t>A</a:t>
            </a:r>
            <a:r>
              <a:rPr sz="1400" spc="85" dirty="0">
                <a:latin typeface="Tahoma" panose="020B0604030504040204" pitchFamily="34" charset="0"/>
                <a:ea typeface="Tahoma" panose="020B0604030504040204" pitchFamily="34" charset="0"/>
                <a:cs typeface="Tahoma" panose="020B0604030504040204" pitchFamily="34" charset="0"/>
              </a:rPr>
              <a:t>l</a:t>
            </a:r>
            <a:r>
              <a:rPr sz="1400" spc="95" dirty="0">
                <a:latin typeface="Tahoma" panose="020B0604030504040204" pitchFamily="34" charset="0"/>
                <a:ea typeface="Tahoma" panose="020B0604030504040204" pitchFamily="34" charset="0"/>
                <a:cs typeface="Tahoma" panose="020B0604030504040204" pitchFamily="34" charset="0"/>
              </a:rPr>
              <a:t>u</a:t>
            </a:r>
            <a:r>
              <a:rPr lang="es-MX" sz="1400" spc="345" dirty="0">
                <a:latin typeface="Tahoma" panose="020B0604030504040204" pitchFamily="34" charset="0"/>
                <a:ea typeface="Tahoma" panose="020B0604030504040204" pitchFamily="34" charset="0"/>
                <a:cs typeface="Tahoma" panose="020B0604030504040204" pitchFamily="34" charset="0"/>
              </a:rPr>
              <a:t>m</a:t>
            </a:r>
            <a:r>
              <a:rPr sz="1400" spc="235" dirty="0">
                <a:latin typeface="Tahoma" panose="020B0604030504040204" pitchFamily="34" charset="0"/>
                <a:ea typeface="Tahoma" panose="020B0604030504040204" pitchFamily="34" charset="0"/>
                <a:cs typeface="Tahoma" panose="020B0604030504040204" pitchFamily="34" charset="0"/>
              </a:rPr>
              <a:t>n</a:t>
            </a:r>
            <a:r>
              <a:rPr sz="1400" spc="-110" dirty="0">
                <a:latin typeface="Tahoma" panose="020B0604030504040204" pitchFamily="34" charset="0"/>
                <a:ea typeface="Tahoma" panose="020B0604030504040204" pitchFamily="34" charset="0"/>
                <a:cs typeface="Tahoma" panose="020B0604030504040204" pitchFamily="34" charset="0"/>
              </a:rPr>
              <a:t>o</a:t>
            </a:r>
            <a:r>
              <a:rPr sz="1400" spc="-60" dirty="0">
                <a:latin typeface="Tahoma" panose="020B0604030504040204" pitchFamily="34" charset="0"/>
                <a:ea typeface="Tahoma" panose="020B0604030504040204" pitchFamily="34" charset="0"/>
                <a:cs typeface="Tahoma" panose="020B0604030504040204" pitchFamily="34" charset="0"/>
              </a:rPr>
              <a:t>:</a:t>
            </a:r>
            <a:r>
              <a:rPr lang="es-MX" sz="1400" spc="-60" dirty="0">
                <a:latin typeface="Tahoma" panose="020B0604030504040204" pitchFamily="34" charset="0"/>
                <a:ea typeface="Tahoma" panose="020B0604030504040204" pitchFamily="34" charset="0"/>
                <a:cs typeface="Tahoma" panose="020B0604030504040204" pitchFamily="34" charset="0"/>
              </a:rPr>
              <a:t> N</a:t>
            </a:r>
            <a:r>
              <a:rPr lang="es-MX" sz="1400" dirty="0">
                <a:latin typeface="Tahoma" panose="020B0604030504040204" pitchFamily="34" charset="0"/>
                <a:ea typeface="Tahoma" panose="020B0604030504040204" pitchFamily="34" charset="0"/>
                <a:cs typeface="Tahoma" panose="020B0604030504040204" pitchFamily="34" charset="0"/>
              </a:rPr>
              <a:t>ava </a:t>
            </a:r>
            <a:r>
              <a:rPr lang="es-MX" sz="1400" dirty="0" err="1">
                <a:latin typeface="Tahoma" panose="020B0604030504040204" pitchFamily="34" charset="0"/>
                <a:ea typeface="Tahoma" panose="020B0604030504040204" pitchFamily="34" charset="0"/>
                <a:cs typeface="Tahoma" panose="020B0604030504040204" pitchFamily="34" charset="0"/>
              </a:rPr>
              <a:t>Braham</a:t>
            </a:r>
            <a:r>
              <a:rPr lang="es-MX" sz="1400" dirty="0">
                <a:latin typeface="Tahoma" panose="020B0604030504040204" pitchFamily="34" charset="0"/>
                <a:ea typeface="Tahoma" panose="020B0604030504040204" pitchFamily="34" charset="0"/>
                <a:cs typeface="Tahoma" panose="020B0604030504040204" pitchFamily="34" charset="0"/>
              </a:rPr>
              <a:t> Alice Estefanía</a:t>
            </a:r>
            <a:endParaRPr sz="1400" dirty="0">
              <a:latin typeface="Tahoma" panose="020B0604030504040204" pitchFamily="34" charset="0"/>
              <a:ea typeface="Tahoma" panose="020B0604030504040204" pitchFamily="34" charset="0"/>
              <a:cs typeface="Tahoma" panose="020B0604030504040204" pitchFamily="34" charset="0"/>
            </a:endParaRPr>
          </a:p>
        </p:txBody>
      </p:sp>
      <p:sp>
        <p:nvSpPr>
          <p:cNvPr id="4" name="object 4"/>
          <p:cNvSpPr txBox="1"/>
          <p:nvPr/>
        </p:nvSpPr>
        <p:spPr>
          <a:xfrm>
            <a:off x="3406722" y="1045415"/>
            <a:ext cx="3174365" cy="442429"/>
          </a:xfrm>
          <a:prstGeom prst="rect">
            <a:avLst/>
          </a:prstGeom>
        </p:spPr>
        <p:txBody>
          <a:bodyPr vert="horz" wrap="square" lIns="0" tIns="11430" rIns="0" bIns="0" rtlCol="0">
            <a:spAutoFit/>
          </a:bodyPr>
          <a:lstStyle/>
          <a:p>
            <a:pPr marL="12700" algn="ctr">
              <a:lnSpc>
                <a:spcPct val="100000"/>
              </a:lnSpc>
              <a:spcBef>
                <a:spcPts val="90"/>
              </a:spcBef>
            </a:pPr>
            <a:r>
              <a:rPr sz="1400" spc="-30" dirty="0">
                <a:highlight>
                  <a:srgbClr val="FF0000"/>
                </a:highlight>
                <a:latin typeface="Trebuchet MS"/>
                <a:cs typeface="Trebuchet MS"/>
              </a:rPr>
              <a:t>Fecha:</a:t>
            </a:r>
            <a:r>
              <a:rPr sz="1400" spc="50" dirty="0">
                <a:highlight>
                  <a:srgbClr val="FF0000"/>
                </a:highlight>
                <a:latin typeface="Trebuchet MS"/>
                <a:cs typeface="Trebuchet MS"/>
              </a:rPr>
              <a:t> </a:t>
            </a:r>
            <a:r>
              <a:rPr sz="1400" spc="125" dirty="0">
                <a:highlight>
                  <a:srgbClr val="FF0000"/>
                </a:highlight>
                <a:latin typeface="Trebuchet MS"/>
                <a:cs typeface="Trebuchet MS"/>
              </a:rPr>
              <a:t>semana</a:t>
            </a:r>
            <a:r>
              <a:rPr sz="1400" spc="45" dirty="0">
                <a:highlight>
                  <a:srgbClr val="FF0000"/>
                </a:highlight>
                <a:latin typeface="Trebuchet MS"/>
                <a:cs typeface="Trebuchet MS"/>
              </a:rPr>
              <a:t> </a:t>
            </a:r>
            <a:r>
              <a:rPr sz="1400" spc="-15" dirty="0">
                <a:highlight>
                  <a:srgbClr val="FF0000"/>
                </a:highlight>
                <a:latin typeface="Trebuchet MS"/>
                <a:cs typeface="Trebuchet MS"/>
              </a:rPr>
              <a:t>del</a:t>
            </a:r>
            <a:r>
              <a:rPr sz="1400" spc="15" dirty="0">
                <a:highlight>
                  <a:srgbClr val="FF0000"/>
                </a:highlight>
                <a:latin typeface="Trebuchet MS"/>
                <a:cs typeface="Trebuchet MS"/>
              </a:rPr>
              <a:t> </a:t>
            </a:r>
            <a:r>
              <a:rPr lang="es-MX" sz="1400" spc="25" dirty="0">
                <a:highlight>
                  <a:srgbClr val="FF0000"/>
                </a:highlight>
                <a:latin typeface="Trebuchet MS"/>
                <a:cs typeface="Trebuchet MS"/>
              </a:rPr>
              <a:t>6 al 10 de septiembre del 2021</a:t>
            </a:r>
            <a:endParaRPr sz="1400" dirty="0">
              <a:highlight>
                <a:srgbClr val="FF0000"/>
              </a:highlight>
              <a:latin typeface="Trebuchet MS"/>
              <a:cs typeface="Trebuchet MS"/>
            </a:endParaRPr>
          </a:p>
        </p:txBody>
      </p:sp>
      <p:graphicFrame>
        <p:nvGraphicFramePr>
          <p:cNvPr id="11" name="object 5">
            <a:extLst>
              <a:ext uri="{FF2B5EF4-FFF2-40B4-BE49-F238E27FC236}">
                <a16:creationId xmlns:a16="http://schemas.microsoft.com/office/drawing/2014/main" id="{89147525-92A5-4E8E-ABF7-C88A41656886}"/>
              </a:ext>
            </a:extLst>
          </p:cNvPr>
          <p:cNvGraphicFramePr>
            <a:graphicFrameLocks noGrp="1"/>
          </p:cNvGraphicFramePr>
          <p:nvPr>
            <p:extLst>
              <p:ext uri="{D42A27DB-BD31-4B8C-83A1-F6EECF244321}">
                <p14:modId xmlns:p14="http://schemas.microsoft.com/office/powerpoint/2010/main" val="2322105372"/>
              </p:ext>
            </p:extLst>
          </p:nvPr>
        </p:nvGraphicFramePr>
        <p:xfrm>
          <a:off x="189979" y="1540138"/>
          <a:ext cx="6465570" cy="1019085"/>
        </p:xfrm>
        <a:graphic>
          <a:graphicData uri="http://schemas.openxmlformats.org/drawingml/2006/table">
            <a:tbl>
              <a:tblPr firstRow="1" bandRow="1">
                <a:tableStyleId>{2D5ABB26-0587-4C30-8999-92F81FD0307C}</a:tableStyleId>
              </a:tblPr>
              <a:tblGrid>
                <a:gridCol w="3030220">
                  <a:extLst>
                    <a:ext uri="{9D8B030D-6E8A-4147-A177-3AD203B41FA5}">
                      <a16:colId xmlns:a16="http://schemas.microsoft.com/office/drawing/2014/main" val="20000"/>
                    </a:ext>
                  </a:extLst>
                </a:gridCol>
                <a:gridCol w="3435350">
                  <a:extLst>
                    <a:ext uri="{9D8B030D-6E8A-4147-A177-3AD203B41FA5}">
                      <a16:colId xmlns:a16="http://schemas.microsoft.com/office/drawing/2014/main" val="20001"/>
                    </a:ext>
                  </a:extLst>
                </a:gridCol>
              </a:tblGrid>
              <a:tr h="186478">
                <a:tc gridSpan="2">
                  <a:txBody>
                    <a:bodyPr/>
                    <a:lstStyle/>
                    <a:p>
                      <a:pPr marL="58419">
                        <a:lnSpc>
                          <a:spcPts val="1080"/>
                        </a:lnSpc>
                      </a:pPr>
                      <a:r>
                        <a:rPr sz="1200" b="1" spc="-35" dirty="0">
                          <a:latin typeface="Verdana"/>
                          <a:cs typeface="Verdana"/>
                        </a:rPr>
                        <a:t>Campo</a:t>
                      </a:r>
                      <a:r>
                        <a:rPr sz="1200" b="1" spc="-70" dirty="0">
                          <a:latin typeface="Verdana"/>
                          <a:cs typeface="Verdana"/>
                        </a:rPr>
                        <a:t> </a:t>
                      </a:r>
                      <a:r>
                        <a:rPr sz="1200" b="1" spc="-100" dirty="0">
                          <a:latin typeface="Verdana"/>
                          <a:cs typeface="Verdana"/>
                        </a:rPr>
                        <a:t>formativo/área</a:t>
                      </a:r>
                      <a:r>
                        <a:rPr sz="1200" b="1" spc="-85" dirty="0">
                          <a:latin typeface="Verdana"/>
                          <a:cs typeface="Verdana"/>
                        </a:rPr>
                        <a:t> </a:t>
                      </a:r>
                      <a:r>
                        <a:rPr sz="1200" b="1" spc="-25" dirty="0">
                          <a:latin typeface="Verdana"/>
                          <a:cs typeface="Verdana"/>
                        </a:rPr>
                        <a:t>de</a:t>
                      </a:r>
                      <a:r>
                        <a:rPr sz="1200" b="1" spc="-75" dirty="0">
                          <a:latin typeface="Verdana"/>
                          <a:cs typeface="Verdana"/>
                        </a:rPr>
                        <a:t> </a:t>
                      </a:r>
                      <a:r>
                        <a:rPr sz="1200" b="1" spc="-95" dirty="0" err="1">
                          <a:latin typeface="Verdana"/>
                          <a:cs typeface="Verdana"/>
                        </a:rPr>
                        <a:t>desarrollo</a:t>
                      </a:r>
                      <a:r>
                        <a:rPr lang="es-MX" sz="1200" b="1" spc="-95" dirty="0">
                          <a:latin typeface="Verdana"/>
                          <a:cs typeface="Verdana"/>
                        </a:rPr>
                        <a:t>: </a:t>
                      </a:r>
                      <a:r>
                        <a:rPr lang="es-MX" sz="1200" b="0" spc="-95" dirty="0">
                          <a:latin typeface="Verdana"/>
                          <a:cs typeface="Verdana"/>
                        </a:rPr>
                        <a:t>Pensamiento matemático</a:t>
                      </a:r>
                      <a:endParaRPr sz="1200" dirty="0">
                        <a:latin typeface="Verdana"/>
                        <a:cs typeface="Verdana"/>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DEEBF7"/>
                    </a:solidFill>
                  </a:tcPr>
                </a:tc>
                <a:tc hMerge="1">
                  <a:txBody>
                    <a:bodyPr/>
                    <a:lstStyle/>
                    <a:p>
                      <a:endParaRPr/>
                    </a:p>
                  </a:txBody>
                  <a:tcPr marL="0" marR="0" marT="0" marB="0"/>
                </a:tc>
                <a:extLst>
                  <a:ext uri="{0D108BD9-81ED-4DB2-BD59-A6C34878D82A}">
                    <a16:rowId xmlns:a16="http://schemas.microsoft.com/office/drawing/2014/main" val="10000"/>
                  </a:ext>
                </a:extLst>
              </a:tr>
              <a:tr h="378960">
                <a:tc>
                  <a:txBody>
                    <a:bodyPr/>
                    <a:lstStyle/>
                    <a:p>
                      <a:pPr marL="458470">
                        <a:lnSpc>
                          <a:spcPts val="1165"/>
                        </a:lnSpc>
                      </a:pPr>
                      <a:r>
                        <a:rPr sz="1200" b="1" spc="-10" dirty="0">
                          <a:latin typeface="Verdana"/>
                          <a:cs typeface="Verdana"/>
                        </a:rPr>
                        <a:t>Or</a:t>
                      </a:r>
                      <a:r>
                        <a:rPr sz="1200" b="1" spc="5" dirty="0">
                          <a:latin typeface="Verdana"/>
                          <a:cs typeface="Verdana"/>
                        </a:rPr>
                        <a:t>g</a:t>
                      </a:r>
                      <a:r>
                        <a:rPr sz="1200" b="1" spc="-20" dirty="0">
                          <a:latin typeface="Verdana"/>
                          <a:cs typeface="Verdana"/>
                        </a:rPr>
                        <a:t>a</a:t>
                      </a:r>
                      <a:r>
                        <a:rPr sz="1200" b="1" spc="-10" dirty="0">
                          <a:latin typeface="Verdana"/>
                          <a:cs typeface="Verdana"/>
                        </a:rPr>
                        <a:t>n</a:t>
                      </a:r>
                      <a:r>
                        <a:rPr sz="1200" b="1" dirty="0">
                          <a:latin typeface="Verdana"/>
                          <a:cs typeface="Verdana"/>
                        </a:rPr>
                        <a:t>i</a:t>
                      </a:r>
                      <a:r>
                        <a:rPr sz="1200" b="1" spc="-10" dirty="0">
                          <a:latin typeface="Verdana"/>
                          <a:cs typeface="Verdana"/>
                        </a:rPr>
                        <a:t>z</a:t>
                      </a:r>
                      <a:r>
                        <a:rPr sz="1200" b="1" spc="-20" dirty="0">
                          <a:latin typeface="Verdana"/>
                          <a:cs typeface="Verdana"/>
                        </a:rPr>
                        <a:t>a</a:t>
                      </a:r>
                      <a:r>
                        <a:rPr sz="1200" b="1" spc="5" dirty="0">
                          <a:latin typeface="Verdana"/>
                          <a:cs typeface="Verdana"/>
                        </a:rPr>
                        <a:t>d</a:t>
                      </a:r>
                      <a:r>
                        <a:rPr sz="1200" b="1" spc="-5" dirty="0">
                          <a:latin typeface="Verdana"/>
                          <a:cs typeface="Verdana"/>
                        </a:rPr>
                        <a:t>o</a:t>
                      </a:r>
                      <a:r>
                        <a:rPr sz="1200" b="1" dirty="0">
                          <a:latin typeface="Verdana"/>
                          <a:cs typeface="Verdana"/>
                        </a:rPr>
                        <a:t>r</a:t>
                      </a:r>
                      <a:r>
                        <a:rPr sz="1200" b="1" spc="-40" dirty="0">
                          <a:latin typeface="Verdana"/>
                          <a:cs typeface="Verdana"/>
                        </a:rPr>
                        <a:t> </a:t>
                      </a:r>
                      <a:r>
                        <a:rPr sz="1200" b="1" spc="-5" dirty="0">
                          <a:latin typeface="Verdana"/>
                          <a:cs typeface="Verdana"/>
                        </a:rPr>
                        <a:t>cu</a:t>
                      </a:r>
                      <a:r>
                        <a:rPr sz="1200" b="1" spc="-15" dirty="0">
                          <a:latin typeface="Verdana"/>
                          <a:cs typeface="Verdana"/>
                        </a:rPr>
                        <a:t>r</a:t>
                      </a:r>
                      <a:r>
                        <a:rPr sz="1200" b="1" spc="-10" dirty="0">
                          <a:latin typeface="Verdana"/>
                          <a:cs typeface="Verdana"/>
                        </a:rPr>
                        <a:t>r</a:t>
                      </a:r>
                      <a:r>
                        <a:rPr sz="1200" b="1" dirty="0">
                          <a:latin typeface="Verdana"/>
                          <a:cs typeface="Verdana"/>
                        </a:rPr>
                        <a:t>ic</a:t>
                      </a:r>
                      <a:r>
                        <a:rPr sz="1200" b="1" spc="-5" dirty="0">
                          <a:latin typeface="Verdana"/>
                          <a:cs typeface="Verdana"/>
                        </a:rPr>
                        <a:t>u</a:t>
                      </a:r>
                      <a:r>
                        <a:rPr sz="1200" b="1" dirty="0">
                          <a:latin typeface="Verdana"/>
                          <a:cs typeface="Verdana"/>
                        </a:rPr>
                        <a:t>l</a:t>
                      </a:r>
                      <a:r>
                        <a:rPr sz="1200" b="1" spc="-20" dirty="0">
                          <a:latin typeface="Verdana"/>
                          <a:cs typeface="Verdana"/>
                        </a:rPr>
                        <a:t>a</a:t>
                      </a:r>
                      <a:r>
                        <a:rPr sz="1200" b="1" dirty="0">
                          <a:latin typeface="Verdana"/>
                          <a:cs typeface="Verdana"/>
                        </a:rPr>
                        <a:t>r</a:t>
                      </a:r>
                      <a:r>
                        <a:rPr sz="1200" b="1" spc="-65" dirty="0">
                          <a:latin typeface="Verdana"/>
                          <a:cs typeface="Verdana"/>
                        </a:rPr>
                        <a:t> </a:t>
                      </a:r>
                      <a:r>
                        <a:rPr sz="1200" b="1" spc="10" dirty="0">
                          <a:latin typeface="Verdana"/>
                          <a:cs typeface="Verdana"/>
                        </a:rPr>
                        <a:t>1</a:t>
                      </a:r>
                      <a:r>
                        <a:rPr sz="1200" b="1" dirty="0">
                          <a:latin typeface="Verdana"/>
                          <a:cs typeface="Verdana"/>
                        </a:rPr>
                        <a:t>:</a:t>
                      </a:r>
                      <a:r>
                        <a:rPr lang="es-MX" sz="1200" b="1" dirty="0">
                          <a:latin typeface="Verdana"/>
                          <a:cs typeface="Verdana"/>
                        </a:rPr>
                        <a:t> </a:t>
                      </a:r>
                      <a:r>
                        <a:rPr lang="es-MX" sz="1200" b="0" dirty="0">
                          <a:latin typeface="Verdana"/>
                          <a:cs typeface="Verdana"/>
                        </a:rPr>
                        <a:t>Número, algebra y variación.</a:t>
                      </a:r>
                      <a:endParaRPr sz="1200" b="0" dirty="0">
                        <a:latin typeface="Verdana"/>
                        <a:cs typeface="Verdana"/>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568960">
                        <a:lnSpc>
                          <a:spcPts val="1165"/>
                        </a:lnSpc>
                      </a:pPr>
                      <a:r>
                        <a:rPr sz="1200" b="1" spc="-5" dirty="0">
                          <a:latin typeface="Verdana"/>
                          <a:cs typeface="Verdana"/>
                        </a:rPr>
                        <a:t>O</a:t>
                      </a:r>
                      <a:r>
                        <a:rPr sz="1200" b="1" spc="-10" dirty="0">
                          <a:latin typeface="Verdana"/>
                          <a:cs typeface="Verdana"/>
                        </a:rPr>
                        <a:t>r</a:t>
                      </a:r>
                      <a:r>
                        <a:rPr sz="1200" b="1" spc="5" dirty="0">
                          <a:latin typeface="Verdana"/>
                          <a:cs typeface="Verdana"/>
                        </a:rPr>
                        <a:t>g</a:t>
                      </a:r>
                      <a:r>
                        <a:rPr sz="1200" b="1" spc="-20" dirty="0">
                          <a:latin typeface="Verdana"/>
                          <a:cs typeface="Verdana"/>
                        </a:rPr>
                        <a:t>a</a:t>
                      </a:r>
                      <a:r>
                        <a:rPr sz="1200" b="1" spc="-5" dirty="0">
                          <a:latin typeface="Verdana"/>
                          <a:cs typeface="Verdana"/>
                        </a:rPr>
                        <a:t>ni</a:t>
                      </a:r>
                      <a:r>
                        <a:rPr sz="1200" b="1" spc="-10" dirty="0">
                          <a:latin typeface="Verdana"/>
                          <a:cs typeface="Verdana"/>
                        </a:rPr>
                        <a:t>z</a:t>
                      </a:r>
                      <a:r>
                        <a:rPr sz="1200" b="1" spc="-20" dirty="0">
                          <a:latin typeface="Verdana"/>
                          <a:cs typeface="Verdana"/>
                        </a:rPr>
                        <a:t>a</a:t>
                      </a:r>
                      <a:r>
                        <a:rPr sz="1200" b="1" spc="5" dirty="0">
                          <a:latin typeface="Verdana"/>
                          <a:cs typeface="Verdana"/>
                        </a:rPr>
                        <a:t>d</a:t>
                      </a:r>
                      <a:r>
                        <a:rPr sz="1200" b="1" dirty="0">
                          <a:latin typeface="Verdana"/>
                          <a:cs typeface="Verdana"/>
                        </a:rPr>
                        <a:t>or</a:t>
                      </a:r>
                      <a:r>
                        <a:rPr sz="1200" b="1" spc="-40" dirty="0">
                          <a:latin typeface="Verdana"/>
                          <a:cs typeface="Verdana"/>
                        </a:rPr>
                        <a:t> </a:t>
                      </a:r>
                      <a:r>
                        <a:rPr sz="1200" b="1" dirty="0">
                          <a:latin typeface="Verdana"/>
                          <a:cs typeface="Verdana"/>
                        </a:rPr>
                        <a:t>c</a:t>
                      </a:r>
                      <a:r>
                        <a:rPr sz="1200" b="1" spc="-5" dirty="0">
                          <a:latin typeface="Verdana"/>
                          <a:cs typeface="Verdana"/>
                        </a:rPr>
                        <a:t>u</a:t>
                      </a:r>
                      <a:r>
                        <a:rPr sz="1200" b="1" spc="-15" dirty="0">
                          <a:latin typeface="Verdana"/>
                          <a:cs typeface="Verdana"/>
                        </a:rPr>
                        <a:t>r</a:t>
                      </a:r>
                      <a:r>
                        <a:rPr sz="1200" b="1" spc="-10" dirty="0">
                          <a:latin typeface="Verdana"/>
                          <a:cs typeface="Verdana"/>
                        </a:rPr>
                        <a:t>r</a:t>
                      </a:r>
                      <a:r>
                        <a:rPr sz="1200" b="1" dirty="0">
                          <a:latin typeface="Verdana"/>
                          <a:cs typeface="Verdana"/>
                        </a:rPr>
                        <a:t>i</a:t>
                      </a:r>
                      <a:r>
                        <a:rPr sz="1200" b="1" spc="5" dirty="0">
                          <a:latin typeface="Verdana"/>
                          <a:cs typeface="Verdana"/>
                        </a:rPr>
                        <a:t>c</a:t>
                      </a:r>
                      <a:r>
                        <a:rPr sz="1200" b="1" spc="-5" dirty="0">
                          <a:latin typeface="Verdana"/>
                          <a:cs typeface="Verdana"/>
                        </a:rPr>
                        <a:t>ul</a:t>
                      </a:r>
                      <a:r>
                        <a:rPr sz="1200" b="1" spc="-20" dirty="0">
                          <a:latin typeface="Verdana"/>
                          <a:cs typeface="Verdana"/>
                        </a:rPr>
                        <a:t>a</a:t>
                      </a:r>
                      <a:r>
                        <a:rPr sz="1200" b="1" dirty="0">
                          <a:latin typeface="Verdana"/>
                          <a:cs typeface="Verdana"/>
                        </a:rPr>
                        <a:t>r</a:t>
                      </a:r>
                      <a:r>
                        <a:rPr sz="1200" b="1" spc="-65" dirty="0">
                          <a:latin typeface="Verdana"/>
                          <a:cs typeface="Verdana"/>
                        </a:rPr>
                        <a:t> </a:t>
                      </a:r>
                      <a:r>
                        <a:rPr sz="1200" b="1" spc="10" dirty="0">
                          <a:latin typeface="Verdana"/>
                          <a:cs typeface="Verdana"/>
                        </a:rPr>
                        <a:t>2</a:t>
                      </a:r>
                      <a:r>
                        <a:rPr sz="1200" b="1" dirty="0">
                          <a:latin typeface="Verdana"/>
                          <a:cs typeface="Verdana"/>
                        </a:rPr>
                        <a:t>:</a:t>
                      </a:r>
                      <a:r>
                        <a:rPr lang="es-MX" sz="1200" b="1" dirty="0">
                          <a:latin typeface="Verdana"/>
                          <a:cs typeface="Verdana"/>
                        </a:rPr>
                        <a:t> </a:t>
                      </a:r>
                      <a:r>
                        <a:rPr lang="es-MX" sz="1200" b="0" dirty="0">
                          <a:latin typeface="Verdana"/>
                          <a:cs typeface="Verdana"/>
                        </a:rPr>
                        <a:t>Número</a:t>
                      </a:r>
                      <a:r>
                        <a:rPr lang="es-MX" sz="1200" b="1" dirty="0">
                          <a:latin typeface="Verdana"/>
                          <a:cs typeface="Verdana"/>
                        </a:rPr>
                        <a:t>.</a:t>
                      </a:r>
                      <a:endParaRPr sz="1200" dirty="0">
                        <a:latin typeface="Verdana"/>
                        <a:cs typeface="Verdana"/>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1"/>
                  </a:ext>
                </a:extLst>
              </a:tr>
              <a:tr h="453647">
                <a:tc gridSpan="2">
                  <a:txBody>
                    <a:bodyPr/>
                    <a:lstStyle/>
                    <a:p>
                      <a:pPr marL="58419">
                        <a:lnSpc>
                          <a:spcPts val="1165"/>
                        </a:lnSpc>
                      </a:pPr>
                      <a:r>
                        <a:rPr sz="1200" b="1" spc="-80" dirty="0">
                          <a:latin typeface="Verdana" panose="020B0604030504040204" pitchFamily="34" charset="0"/>
                          <a:ea typeface="Verdana" panose="020B0604030504040204" pitchFamily="34" charset="0"/>
                          <a:cs typeface="Verdana"/>
                        </a:rPr>
                        <a:t>Aprendizaje</a:t>
                      </a:r>
                      <a:r>
                        <a:rPr sz="1200" b="1" spc="-70" dirty="0">
                          <a:latin typeface="Verdana" panose="020B0604030504040204" pitchFamily="34" charset="0"/>
                          <a:ea typeface="Verdana" panose="020B0604030504040204" pitchFamily="34" charset="0"/>
                          <a:cs typeface="Verdana"/>
                        </a:rPr>
                        <a:t> </a:t>
                      </a:r>
                      <a:r>
                        <a:rPr sz="1200" b="1" spc="-70" dirty="0" err="1">
                          <a:latin typeface="Verdana" panose="020B0604030504040204" pitchFamily="34" charset="0"/>
                          <a:ea typeface="Verdana" panose="020B0604030504040204" pitchFamily="34" charset="0"/>
                          <a:cs typeface="Verdana"/>
                        </a:rPr>
                        <a:t>esperado</a:t>
                      </a:r>
                      <a:r>
                        <a:rPr sz="1200" b="1" spc="-70" dirty="0">
                          <a:latin typeface="Verdana" panose="020B0604030504040204" pitchFamily="34" charset="0"/>
                          <a:ea typeface="Verdana" panose="020B0604030504040204" pitchFamily="34" charset="0"/>
                          <a:cs typeface="Verdana"/>
                        </a:rPr>
                        <a:t>:</a:t>
                      </a:r>
                      <a:r>
                        <a:rPr lang="es-MX" sz="1200" b="1" spc="-70" dirty="0">
                          <a:latin typeface="Verdana" panose="020B0604030504040204" pitchFamily="34" charset="0"/>
                          <a:ea typeface="Verdana" panose="020B0604030504040204" pitchFamily="34" charset="0"/>
                          <a:cs typeface="Verdana"/>
                        </a:rPr>
                        <a:t> </a:t>
                      </a:r>
                      <a:r>
                        <a:rPr lang="es-MX" sz="1200" dirty="0">
                          <a:solidFill>
                            <a:schemeClr val="tx1"/>
                          </a:solidFill>
                          <a:effectLst/>
                          <a:latin typeface="Verdana" panose="020B0604030504040204" pitchFamily="34" charset="0"/>
                          <a:ea typeface="Verdana" panose="020B0604030504040204" pitchFamily="34" charset="0"/>
                          <a:cs typeface="Verdana" panose="020B0604030504040204" pitchFamily="34" charset="0"/>
                        </a:rPr>
                        <a:t>Compara, iguala y clasifica colecciones con base en la cantidad de elementos.</a:t>
                      </a:r>
                      <a:endParaRPr sz="1200" dirty="0">
                        <a:latin typeface="Verdana" panose="020B0604030504040204" pitchFamily="34" charset="0"/>
                        <a:ea typeface="Verdana" panose="020B0604030504040204" pitchFamily="34" charset="0"/>
                        <a:cs typeface="Verdana" panose="020B0604030504040204" pitchFamily="34" charset="0"/>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hMerge="1">
                  <a:txBody>
                    <a:bodyPr/>
                    <a:lstStyle/>
                    <a:p>
                      <a:endParaRPr/>
                    </a:p>
                  </a:txBody>
                  <a:tcPr marL="0" marR="0" marT="0" marB="0"/>
                </a:tc>
                <a:extLst>
                  <a:ext uri="{0D108BD9-81ED-4DB2-BD59-A6C34878D82A}">
                    <a16:rowId xmlns:a16="http://schemas.microsoft.com/office/drawing/2014/main" val="10002"/>
                  </a:ext>
                </a:extLst>
              </a:tr>
            </a:tbl>
          </a:graphicData>
        </a:graphic>
      </p:graphicFrame>
      <p:graphicFrame>
        <p:nvGraphicFramePr>
          <p:cNvPr id="12" name="object 6">
            <a:extLst>
              <a:ext uri="{FF2B5EF4-FFF2-40B4-BE49-F238E27FC236}">
                <a16:creationId xmlns:a16="http://schemas.microsoft.com/office/drawing/2014/main" id="{2F412FF7-851F-4AD7-8284-D56AC641B962}"/>
              </a:ext>
            </a:extLst>
          </p:cNvPr>
          <p:cNvGraphicFramePr>
            <a:graphicFrameLocks noGrp="1"/>
          </p:cNvGraphicFramePr>
          <p:nvPr>
            <p:extLst>
              <p:ext uri="{D42A27DB-BD31-4B8C-83A1-F6EECF244321}">
                <p14:modId xmlns:p14="http://schemas.microsoft.com/office/powerpoint/2010/main" val="2195090934"/>
              </p:ext>
            </p:extLst>
          </p:nvPr>
        </p:nvGraphicFramePr>
        <p:xfrm>
          <a:off x="189979" y="2668431"/>
          <a:ext cx="6465570" cy="1277364"/>
        </p:xfrm>
        <a:graphic>
          <a:graphicData uri="http://schemas.openxmlformats.org/drawingml/2006/table">
            <a:tbl>
              <a:tblPr firstRow="1" bandRow="1">
                <a:tableStyleId>{2D5ABB26-0587-4C30-8999-92F81FD0307C}</a:tableStyleId>
              </a:tblPr>
              <a:tblGrid>
                <a:gridCol w="6465570">
                  <a:extLst>
                    <a:ext uri="{9D8B030D-6E8A-4147-A177-3AD203B41FA5}">
                      <a16:colId xmlns:a16="http://schemas.microsoft.com/office/drawing/2014/main" val="20000"/>
                    </a:ext>
                  </a:extLst>
                </a:gridCol>
              </a:tblGrid>
              <a:tr h="199136">
                <a:tc>
                  <a:txBody>
                    <a:bodyPr/>
                    <a:lstStyle/>
                    <a:p>
                      <a:pPr marL="59055">
                        <a:lnSpc>
                          <a:spcPts val="1120"/>
                        </a:lnSpc>
                        <a:spcBef>
                          <a:spcPts val="345"/>
                        </a:spcBef>
                      </a:pPr>
                      <a:r>
                        <a:rPr sz="1200" b="1" spc="-90" dirty="0">
                          <a:latin typeface="Verdana" panose="020B0604030504040204" pitchFamily="34" charset="0"/>
                          <a:ea typeface="Verdana" panose="020B0604030504040204" pitchFamily="34" charset="0"/>
                          <a:cs typeface="Verdana"/>
                        </a:rPr>
                        <a:t>Indicadores:</a:t>
                      </a:r>
                      <a:r>
                        <a:rPr sz="1200" b="1" spc="-95" dirty="0">
                          <a:latin typeface="Verdana" panose="020B0604030504040204" pitchFamily="34" charset="0"/>
                          <a:ea typeface="Verdana" panose="020B0604030504040204" pitchFamily="34" charset="0"/>
                          <a:cs typeface="Verdana"/>
                        </a:rPr>
                        <a:t> </a:t>
                      </a:r>
                      <a:r>
                        <a:rPr sz="1200" b="1" spc="-114" dirty="0">
                          <a:latin typeface="Verdana" panose="020B0604030504040204" pitchFamily="34" charset="0"/>
                          <a:ea typeface="Verdana" panose="020B0604030504040204" pitchFamily="34" charset="0"/>
                          <a:cs typeface="Verdana"/>
                        </a:rPr>
                        <a:t>(se</a:t>
                      </a:r>
                      <a:r>
                        <a:rPr sz="1200" b="1" spc="-95" dirty="0">
                          <a:latin typeface="Verdana" panose="020B0604030504040204" pitchFamily="34" charset="0"/>
                          <a:ea typeface="Verdana" panose="020B0604030504040204" pitchFamily="34" charset="0"/>
                          <a:cs typeface="Verdana"/>
                        </a:rPr>
                        <a:t> </a:t>
                      </a:r>
                      <a:r>
                        <a:rPr sz="1200" b="1" spc="-65" dirty="0">
                          <a:latin typeface="Verdana" panose="020B0604030504040204" pitchFamily="34" charset="0"/>
                          <a:ea typeface="Verdana" panose="020B0604030504040204" pitchFamily="34" charset="0"/>
                          <a:cs typeface="Verdana"/>
                        </a:rPr>
                        <a:t>redactan</a:t>
                      </a:r>
                      <a:r>
                        <a:rPr sz="1200" b="1" spc="-50" dirty="0">
                          <a:latin typeface="Verdana" panose="020B0604030504040204" pitchFamily="34" charset="0"/>
                          <a:ea typeface="Verdana" panose="020B0604030504040204" pitchFamily="34" charset="0"/>
                          <a:cs typeface="Verdana"/>
                        </a:rPr>
                        <a:t> </a:t>
                      </a:r>
                      <a:r>
                        <a:rPr sz="1200" b="1" spc="-65" dirty="0">
                          <a:latin typeface="Verdana" panose="020B0604030504040204" pitchFamily="34" charset="0"/>
                          <a:ea typeface="Verdana" panose="020B0604030504040204" pitchFamily="34" charset="0"/>
                          <a:cs typeface="Verdana"/>
                        </a:rPr>
                        <a:t>en</a:t>
                      </a:r>
                      <a:r>
                        <a:rPr sz="1200" b="1" spc="-75" dirty="0">
                          <a:latin typeface="Verdana" panose="020B0604030504040204" pitchFamily="34" charset="0"/>
                          <a:ea typeface="Verdana" panose="020B0604030504040204" pitchFamily="34" charset="0"/>
                          <a:cs typeface="Verdana"/>
                        </a:rPr>
                        <a:t> </a:t>
                      </a:r>
                      <a:r>
                        <a:rPr sz="1200" b="1" spc="-60" dirty="0">
                          <a:latin typeface="Verdana" panose="020B0604030504040204" pitchFamily="34" charset="0"/>
                          <a:ea typeface="Verdana" panose="020B0604030504040204" pitchFamily="34" charset="0"/>
                          <a:cs typeface="Verdana"/>
                        </a:rPr>
                        <a:t>base</a:t>
                      </a:r>
                      <a:r>
                        <a:rPr sz="1200" b="1" spc="-65" dirty="0">
                          <a:latin typeface="Verdana" panose="020B0604030504040204" pitchFamily="34" charset="0"/>
                          <a:ea typeface="Verdana" panose="020B0604030504040204" pitchFamily="34" charset="0"/>
                          <a:cs typeface="Verdana"/>
                        </a:rPr>
                        <a:t> al</a:t>
                      </a:r>
                      <a:r>
                        <a:rPr sz="1200" b="1" spc="-50" dirty="0">
                          <a:latin typeface="Verdana" panose="020B0604030504040204" pitchFamily="34" charset="0"/>
                          <a:ea typeface="Verdana" panose="020B0604030504040204" pitchFamily="34" charset="0"/>
                          <a:cs typeface="Verdana"/>
                        </a:rPr>
                        <a:t> </a:t>
                      </a:r>
                      <a:r>
                        <a:rPr sz="1200" b="1" spc="-80" dirty="0">
                          <a:latin typeface="Verdana" panose="020B0604030504040204" pitchFamily="34" charset="0"/>
                          <a:ea typeface="Verdana" panose="020B0604030504040204" pitchFamily="34" charset="0"/>
                          <a:cs typeface="Verdana"/>
                        </a:rPr>
                        <a:t>aprendizaje</a:t>
                      </a:r>
                      <a:r>
                        <a:rPr sz="1200" b="1" spc="-40" dirty="0">
                          <a:latin typeface="Verdana" panose="020B0604030504040204" pitchFamily="34" charset="0"/>
                          <a:ea typeface="Verdana" panose="020B0604030504040204" pitchFamily="34" charset="0"/>
                          <a:cs typeface="Verdana"/>
                        </a:rPr>
                        <a:t> </a:t>
                      </a:r>
                      <a:r>
                        <a:rPr sz="1200" b="1" spc="-80" dirty="0">
                          <a:latin typeface="Verdana" panose="020B0604030504040204" pitchFamily="34" charset="0"/>
                          <a:ea typeface="Verdana" panose="020B0604030504040204" pitchFamily="34" charset="0"/>
                          <a:cs typeface="Verdana"/>
                        </a:rPr>
                        <a:t>esperado)</a:t>
                      </a:r>
                      <a:endParaRPr sz="1200" dirty="0">
                        <a:latin typeface="Verdana" panose="020B0604030504040204" pitchFamily="34" charset="0"/>
                        <a:ea typeface="Verdana" panose="020B0604030504040204" pitchFamily="34" charset="0"/>
                        <a:cs typeface="Verdana"/>
                      </a:endParaRPr>
                    </a:p>
                  </a:txBody>
                  <a:tcPr marL="0" marR="0" marT="4381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FFD966"/>
                    </a:solidFill>
                  </a:tcPr>
                </a:tc>
                <a:extLst>
                  <a:ext uri="{0D108BD9-81ED-4DB2-BD59-A6C34878D82A}">
                    <a16:rowId xmlns:a16="http://schemas.microsoft.com/office/drawing/2014/main" val="10000"/>
                  </a:ext>
                </a:extLst>
              </a:tr>
              <a:tr h="304800">
                <a:tc>
                  <a:txBody>
                    <a:bodyPr/>
                    <a:lstStyle/>
                    <a:p>
                      <a:pPr lvl="0"/>
                      <a:r>
                        <a:rPr lang="es-MX" sz="1200" dirty="0">
                          <a:solidFill>
                            <a:schemeClr val="tx1"/>
                          </a:solidFill>
                          <a:effectLst/>
                          <a:latin typeface="Verdana" panose="020B0604030504040204" pitchFamily="34" charset="0"/>
                          <a:ea typeface="Verdana" panose="020B0604030504040204" pitchFamily="34" charset="0"/>
                          <a:cs typeface="+mn-cs"/>
                        </a:rPr>
                        <a:t>Comenta en orden la secuencia de los números.</a:t>
                      </a: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1"/>
                  </a:ext>
                </a:extLst>
              </a:tr>
              <a:tr h="304800">
                <a:tc>
                  <a:txBody>
                    <a:bodyPr/>
                    <a:lstStyle/>
                    <a:p>
                      <a:pPr lvl="0"/>
                      <a:r>
                        <a:rPr lang="es-MX" sz="1200" dirty="0">
                          <a:solidFill>
                            <a:schemeClr val="tx1"/>
                          </a:solidFill>
                          <a:effectLst/>
                          <a:latin typeface="Verdana" panose="020B0604030504040204" pitchFamily="34" charset="0"/>
                          <a:ea typeface="Verdana" panose="020B0604030504040204" pitchFamily="34" charset="0"/>
                          <a:cs typeface="+mn-cs"/>
                        </a:rPr>
                        <a:t>Relaciona el nombre con el símbolo del número.</a:t>
                      </a: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2"/>
                  </a:ext>
                </a:extLst>
              </a:tr>
              <a:tr h="234314">
                <a:tc>
                  <a:txBody>
                    <a:bodyPr/>
                    <a:lstStyle/>
                    <a:p>
                      <a:pPr lvl="0"/>
                      <a:r>
                        <a:rPr lang="es-MX" sz="1200" dirty="0">
                          <a:solidFill>
                            <a:schemeClr val="tx1"/>
                          </a:solidFill>
                          <a:effectLst/>
                          <a:latin typeface="Verdana" panose="020B0604030504040204" pitchFamily="34" charset="0"/>
                          <a:ea typeface="Verdana" panose="020B0604030504040204" pitchFamily="34" charset="0"/>
                          <a:cs typeface="+mn-cs"/>
                        </a:rPr>
                        <a:t>Busca estrategias para resolver los problemas de conteo.</a:t>
                      </a:r>
                    </a:p>
                  </a:txBody>
                  <a:tcPr marL="0" marR="0" marT="36830" marB="0">
                    <a:lnL w="12700">
                      <a:solidFill>
                        <a:srgbClr val="000000"/>
                      </a:solidFill>
                      <a:prstDash val="solid"/>
                    </a:lnL>
                    <a:lnR w="12700">
                      <a:solidFill>
                        <a:srgbClr val="000000"/>
                      </a:solidFill>
                      <a:prstDash val="solid"/>
                    </a:lnR>
                    <a:lnT w="12700">
                      <a:solidFill>
                        <a:srgbClr val="000000"/>
                      </a:solidFill>
                      <a:prstDash val="soli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234314">
                <a:tc>
                  <a:txBody>
                    <a:bodyPr/>
                    <a:lstStyle/>
                    <a:p>
                      <a:pPr lvl="0"/>
                      <a:r>
                        <a:rPr lang="es-MX" sz="1200" dirty="0">
                          <a:solidFill>
                            <a:schemeClr val="tx1"/>
                          </a:solidFill>
                          <a:effectLst/>
                          <a:latin typeface="Verdana" panose="020B0604030504040204" pitchFamily="34" charset="0"/>
                          <a:ea typeface="Verdana" panose="020B0604030504040204" pitchFamily="34" charset="0"/>
                          <a:cs typeface="+mn-cs"/>
                        </a:rPr>
                        <a:t>Identifica que colección tiene mayor cantidad de elementos.</a:t>
                      </a:r>
                    </a:p>
                  </a:txBody>
                  <a:tcPr marL="0" marR="0" marT="3683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566836375"/>
                  </a:ext>
                </a:extLst>
              </a:tr>
            </a:tbl>
          </a:graphicData>
        </a:graphic>
      </p:graphicFrame>
      <p:sp>
        <p:nvSpPr>
          <p:cNvPr id="13" name="object 7">
            <a:extLst>
              <a:ext uri="{FF2B5EF4-FFF2-40B4-BE49-F238E27FC236}">
                <a16:creationId xmlns:a16="http://schemas.microsoft.com/office/drawing/2014/main" id="{02332EDB-0E54-45A4-876B-3258D0CC4262}"/>
              </a:ext>
            </a:extLst>
          </p:cNvPr>
          <p:cNvSpPr txBox="1"/>
          <p:nvPr/>
        </p:nvSpPr>
        <p:spPr>
          <a:xfrm>
            <a:off x="189979" y="4184897"/>
            <a:ext cx="6465570" cy="369332"/>
          </a:xfrm>
          <a:prstGeom prst="rect">
            <a:avLst/>
          </a:prstGeom>
          <a:ln w="12700">
            <a:solidFill>
              <a:srgbClr val="000000"/>
            </a:solidFill>
          </a:ln>
        </p:spPr>
        <p:txBody>
          <a:bodyPr vert="horz" wrap="square" lIns="0" tIns="0" rIns="0" bIns="0" rtlCol="0">
            <a:spAutoFit/>
          </a:bodyPr>
          <a:lstStyle/>
          <a:p>
            <a:pPr marL="59055"/>
            <a:r>
              <a:rPr sz="1200" b="1" spc="-140" dirty="0">
                <a:latin typeface="Verdana"/>
                <a:cs typeface="Verdana"/>
              </a:rPr>
              <a:t>D</a:t>
            </a:r>
            <a:r>
              <a:rPr sz="1200" b="1" spc="-95" dirty="0">
                <a:latin typeface="Verdana"/>
                <a:cs typeface="Verdana"/>
              </a:rPr>
              <a:t>es</a:t>
            </a:r>
            <a:r>
              <a:rPr sz="1200" b="1" spc="-70" dirty="0">
                <a:latin typeface="Verdana"/>
                <a:cs typeface="Verdana"/>
              </a:rPr>
              <a:t>cr</a:t>
            </a:r>
            <a:r>
              <a:rPr sz="1200" b="1" spc="-50" dirty="0">
                <a:latin typeface="Verdana"/>
                <a:cs typeface="Verdana"/>
              </a:rPr>
              <a:t>ibe</a:t>
            </a:r>
            <a:r>
              <a:rPr sz="1200" b="1" spc="-75" dirty="0">
                <a:latin typeface="Verdana"/>
                <a:cs typeface="Verdana"/>
              </a:rPr>
              <a:t> </a:t>
            </a:r>
            <a:r>
              <a:rPr sz="1200" b="1" spc="-60" dirty="0">
                <a:latin typeface="Verdana"/>
                <a:cs typeface="Verdana"/>
              </a:rPr>
              <a:t>el</a:t>
            </a:r>
            <a:r>
              <a:rPr sz="1200" b="1" spc="-80" dirty="0">
                <a:latin typeface="Verdana"/>
                <a:cs typeface="Verdana"/>
              </a:rPr>
              <a:t> </a:t>
            </a:r>
            <a:r>
              <a:rPr sz="1200" b="1" spc="-35" dirty="0">
                <a:latin typeface="Verdana"/>
                <a:cs typeface="Verdana"/>
              </a:rPr>
              <a:t>p</a:t>
            </a:r>
            <a:r>
              <a:rPr sz="1200" b="1" spc="-190" dirty="0">
                <a:latin typeface="Verdana"/>
                <a:cs typeface="Verdana"/>
              </a:rPr>
              <a:t>r</a:t>
            </a:r>
            <a:r>
              <a:rPr sz="1200" b="1" spc="-5" dirty="0">
                <a:latin typeface="Verdana"/>
                <a:cs typeface="Verdana"/>
              </a:rPr>
              <a:t>oc</a:t>
            </a:r>
            <a:r>
              <a:rPr sz="1200" b="1" dirty="0">
                <a:latin typeface="Verdana"/>
                <a:cs typeface="Verdana"/>
              </a:rPr>
              <a:t>e</a:t>
            </a:r>
            <a:r>
              <a:rPr sz="1200" b="1" spc="-165" dirty="0">
                <a:latin typeface="Verdana"/>
                <a:cs typeface="Verdana"/>
              </a:rPr>
              <a:t>s</a:t>
            </a:r>
            <a:r>
              <a:rPr sz="1200" b="1" spc="-40" dirty="0">
                <a:latin typeface="Verdana"/>
                <a:cs typeface="Verdana"/>
              </a:rPr>
              <a:t>o</a:t>
            </a:r>
            <a:r>
              <a:rPr sz="1200" b="1" spc="-100" dirty="0">
                <a:latin typeface="Verdana"/>
                <a:cs typeface="Verdana"/>
              </a:rPr>
              <a:t> </a:t>
            </a:r>
            <a:r>
              <a:rPr sz="1200" b="1" spc="-35" dirty="0">
                <a:latin typeface="Verdana"/>
                <a:cs typeface="Verdana"/>
              </a:rPr>
              <a:t>d</a:t>
            </a:r>
            <a:r>
              <a:rPr sz="1200" b="1" spc="-85" dirty="0">
                <a:latin typeface="Verdana"/>
                <a:cs typeface="Verdana"/>
              </a:rPr>
              <a:t>e</a:t>
            </a:r>
            <a:r>
              <a:rPr sz="1200" b="1" spc="-40" dirty="0">
                <a:latin typeface="Verdana"/>
                <a:cs typeface="Verdana"/>
              </a:rPr>
              <a:t>l</a:t>
            </a:r>
            <a:r>
              <a:rPr sz="1200" b="1" spc="-105" dirty="0">
                <a:latin typeface="Verdana"/>
                <a:cs typeface="Verdana"/>
              </a:rPr>
              <a:t> </a:t>
            </a:r>
            <a:r>
              <a:rPr sz="1200" b="1" spc="-25" dirty="0" err="1">
                <a:latin typeface="Verdana"/>
                <a:cs typeface="Verdana"/>
              </a:rPr>
              <a:t>a</a:t>
            </a:r>
            <a:r>
              <a:rPr sz="1200" b="1" spc="-70" dirty="0" err="1">
                <a:latin typeface="Verdana"/>
                <a:cs typeface="Verdana"/>
              </a:rPr>
              <a:t>l</a:t>
            </a:r>
            <a:r>
              <a:rPr sz="1200" b="1" spc="-150" dirty="0" err="1">
                <a:latin typeface="Verdana"/>
                <a:cs typeface="Verdana"/>
              </a:rPr>
              <a:t>u</a:t>
            </a:r>
            <a:r>
              <a:rPr sz="1200" b="1" spc="-125" dirty="0" err="1">
                <a:latin typeface="Verdana"/>
                <a:cs typeface="Verdana"/>
              </a:rPr>
              <a:t>m</a:t>
            </a:r>
            <a:r>
              <a:rPr sz="1200" b="1" spc="-120" dirty="0" err="1">
                <a:latin typeface="Verdana"/>
                <a:cs typeface="Verdana"/>
              </a:rPr>
              <a:t>n</a:t>
            </a:r>
            <a:r>
              <a:rPr sz="1200" b="1" spc="-40" dirty="0" err="1">
                <a:latin typeface="Verdana"/>
                <a:cs typeface="Verdana"/>
              </a:rPr>
              <a:t>o</a:t>
            </a:r>
            <a:r>
              <a:rPr sz="1200" b="1" spc="-120" dirty="0">
                <a:latin typeface="Verdana"/>
                <a:cs typeface="Verdana"/>
              </a:rPr>
              <a:t>:</a:t>
            </a:r>
            <a:r>
              <a:rPr lang="es-ES_tradnl" sz="1200" b="1" spc="-120" dirty="0">
                <a:latin typeface="Verdana"/>
                <a:cs typeface="Verdana"/>
              </a:rPr>
              <a:t> </a:t>
            </a:r>
            <a:r>
              <a:rPr lang="es-ES_tradnl" sz="1200" spc="-120" dirty="0">
                <a:latin typeface="Verdana"/>
                <a:cs typeface="Verdana"/>
              </a:rPr>
              <a:t>Cuenta por sí sola hasta el número 10, cuenta los elementos de las colecciones e identifica cual tiene mayor cantidad, no logra escribir los números.</a:t>
            </a:r>
            <a:endParaRPr sz="1200" dirty="0">
              <a:latin typeface="Verdana"/>
              <a:cs typeface="Verdana"/>
            </a:endParaRPr>
          </a:p>
        </p:txBody>
      </p:sp>
      <p:graphicFrame>
        <p:nvGraphicFramePr>
          <p:cNvPr id="14" name="object 8">
            <a:extLst>
              <a:ext uri="{FF2B5EF4-FFF2-40B4-BE49-F238E27FC236}">
                <a16:creationId xmlns:a16="http://schemas.microsoft.com/office/drawing/2014/main" id="{0AD0F96F-AF7A-44FB-AC1C-E8CFCC652B6E}"/>
              </a:ext>
            </a:extLst>
          </p:cNvPr>
          <p:cNvGraphicFramePr>
            <a:graphicFrameLocks noGrp="1"/>
          </p:cNvGraphicFramePr>
          <p:nvPr>
            <p:extLst>
              <p:ext uri="{D42A27DB-BD31-4B8C-83A1-F6EECF244321}">
                <p14:modId xmlns:p14="http://schemas.microsoft.com/office/powerpoint/2010/main" val="2973210217"/>
              </p:ext>
            </p:extLst>
          </p:nvPr>
        </p:nvGraphicFramePr>
        <p:xfrm>
          <a:off x="189979" y="5126231"/>
          <a:ext cx="6465570" cy="2759200"/>
        </p:xfrm>
        <a:graphic>
          <a:graphicData uri="http://schemas.openxmlformats.org/drawingml/2006/table">
            <a:tbl>
              <a:tblPr firstRow="1" bandRow="1">
                <a:tableStyleId>{2D5ABB26-0587-4C30-8999-92F81FD0307C}</a:tableStyleId>
              </a:tblPr>
              <a:tblGrid>
                <a:gridCol w="3021330">
                  <a:extLst>
                    <a:ext uri="{9D8B030D-6E8A-4147-A177-3AD203B41FA5}">
                      <a16:colId xmlns:a16="http://schemas.microsoft.com/office/drawing/2014/main" val="20000"/>
                    </a:ext>
                  </a:extLst>
                </a:gridCol>
                <a:gridCol w="3444240">
                  <a:extLst>
                    <a:ext uri="{9D8B030D-6E8A-4147-A177-3AD203B41FA5}">
                      <a16:colId xmlns:a16="http://schemas.microsoft.com/office/drawing/2014/main" val="20001"/>
                    </a:ext>
                  </a:extLst>
                </a:gridCol>
              </a:tblGrid>
              <a:tr h="149987">
                <a:tc gridSpan="2">
                  <a:txBody>
                    <a:bodyPr/>
                    <a:lstStyle/>
                    <a:p>
                      <a:pPr marL="58419">
                        <a:lnSpc>
                          <a:spcPts val="1080"/>
                        </a:lnSpc>
                      </a:pPr>
                      <a:r>
                        <a:rPr sz="1200" b="1" spc="-35" dirty="0">
                          <a:latin typeface="Verdana" panose="020B0604030504040204" pitchFamily="34" charset="0"/>
                          <a:ea typeface="Verdana" panose="020B0604030504040204" pitchFamily="34" charset="0"/>
                          <a:cs typeface="Verdana" panose="020B0604030504040204" pitchFamily="34" charset="0"/>
                        </a:rPr>
                        <a:t>Campo</a:t>
                      </a:r>
                      <a:r>
                        <a:rPr sz="1200" b="1" spc="-70" dirty="0">
                          <a:latin typeface="Verdana" panose="020B0604030504040204" pitchFamily="34" charset="0"/>
                          <a:ea typeface="Verdana" panose="020B0604030504040204" pitchFamily="34" charset="0"/>
                          <a:cs typeface="Verdana" panose="020B0604030504040204" pitchFamily="34" charset="0"/>
                        </a:rPr>
                        <a:t> </a:t>
                      </a:r>
                      <a:r>
                        <a:rPr sz="1200" b="1" spc="-100" dirty="0">
                          <a:latin typeface="Verdana" panose="020B0604030504040204" pitchFamily="34" charset="0"/>
                          <a:ea typeface="Verdana" panose="020B0604030504040204" pitchFamily="34" charset="0"/>
                          <a:cs typeface="Verdana" panose="020B0604030504040204" pitchFamily="34" charset="0"/>
                        </a:rPr>
                        <a:t>formativo/área</a:t>
                      </a:r>
                      <a:r>
                        <a:rPr sz="1200" b="1" spc="-80" dirty="0">
                          <a:latin typeface="Verdana" panose="020B0604030504040204" pitchFamily="34" charset="0"/>
                          <a:ea typeface="Verdana" panose="020B0604030504040204" pitchFamily="34" charset="0"/>
                          <a:cs typeface="Verdana" panose="020B0604030504040204" pitchFamily="34" charset="0"/>
                        </a:rPr>
                        <a:t> </a:t>
                      </a:r>
                      <a:r>
                        <a:rPr sz="1200" b="1" spc="-25" dirty="0">
                          <a:latin typeface="Verdana" panose="020B0604030504040204" pitchFamily="34" charset="0"/>
                          <a:ea typeface="Verdana" panose="020B0604030504040204" pitchFamily="34" charset="0"/>
                          <a:cs typeface="Verdana" panose="020B0604030504040204" pitchFamily="34" charset="0"/>
                        </a:rPr>
                        <a:t>de</a:t>
                      </a:r>
                      <a:r>
                        <a:rPr sz="1200" b="1" spc="-75" dirty="0">
                          <a:latin typeface="Verdana" panose="020B0604030504040204" pitchFamily="34" charset="0"/>
                          <a:ea typeface="Verdana" panose="020B0604030504040204" pitchFamily="34" charset="0"/>
                          <a:cs typeface="Verdana" panose="020B0604030504040204" pitchFamily="34" charset="0"/>
                        </a:rPr>
                        <a:t> </a:t>
                      </a:r>
                      <a:r>
                        <a:rPr sz="1200" b="1" spc="-95" dirty="0" err="1">
                          <a:latin typeface="Verdana" panose="020B0604030504040204" pitchFamily="34" charset="0"/>
                          <a:ea typeface="Verdana" panose="020B0604030504040204" pitchFamily="34" charset="0"/>
                          <a:cs typeface="Verdana" panose="020B0604030504040204" pitchFamily="34" charset="0"/>
                        </a:rPr>
                        <a:t>desarrollo</a:t>
                      </a:r>
                      <a:r>
                        <a:rPr sz="1200" b="1" spc="-95" dirty="0">
                          <a:latin typeface="Verdana" panose="020B0604030504040204" pitchFamily="34" charset="0"/>
                          <a:ea typeface="Verdana" panose="020B0604030504040204" pitchFamily="34" charset="0"/>
                          <a:cs typeface="Verdana" panose="020B0604030504040204" pitchFamily="34" charset="0"/>
                        </a:rPr>
                        <a:t>:</a:t>
                      </a:r>
                      <a:r>
                        <a:rPr lang="es-MX" sz="1200" b="1" spc="-95" dirty="0">
                          <a:latin typeface="Verdana" panose="020B0604030504040204" pitchFamily="34" charset="0"/>
                          <a:ea typeface="Verdana" panose="020B0604030504040204" pitchFamily="34" charset="0"/>
                          <a:cs typeface="Verdana" panose="020B0604030504040204" pitchFamily="34" charset="0"/>
                        </a:rPr>
                        <a:t> </a:t>
                      </a:r>
                      <a:r>
                        <a:rPr lang="es-MX" sz="1200" b="0" spc="-95" dirty="0">
                          <a:latin typeface="Verdana" panose="020B0604030504040204" pitchFamily="34" charset="0"/>
                          <a:ea typeface="Verdana" panose="020B0604030504040204" pitchFamily="34" charset="0"/>
                          <a:cs typeface="Verdana" panose="020B0604030504040204" pitchFamily="34" charset="0"/>
                        </a:rPr>
                        <a:t>Lenguaje y comunicación</a:t>
                      </a:r>
                      <a:endParaRPr sz="1200" dirty="0">
                        <a:latin typeface="Verdana" panose="020B0604030504040204" pitchFamily="34" charset="0"/>
                        <a:ea typeface="Verdana" panose="020B0604030504040204" pitchFamily="34" charset="0"/>
                        <a:cs typeface="Verdana" panose="020B0604030504040204" pitchFamily="34" charset="0"/>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FFD966"/>
                    </a:solidFill>
                  </a:tcPr>
                </a:tc>
                <a:tc hMerge="1">
                  <a:txBody>
                    <a:bodyPr/>
                    <a:lstStyle/>
                    <a:p>
                      <a:endParaRPr/>
                    </a:p>
                  </a:txBody>
                  <a:tcPr marL="0" marR="0" marT="0" marB="0"/>
                </a:tc>
                <a:extLst>
                  <a:ext uri="{0D108BD9-81ED-4DB2-BD59-A6C34878D82A}">
                    <a16:rowId xmlns:a16="http://schemas.microsoft.com/office/drawing/2014/main" val="10000"/>
                  </a:ext>
                </a:extLst>
              </a:tr>
              <a:tr h="313436">
                <a:tc>
                  <a:txBody>
                    <a:bodyPr/>
                    <a:lstStyle/>
                    <a:p>
                      <a:pPr algn="ctr">
                        <a:lnSpc>
                          <a:spcPts val="1170"/>
                        </a:lnSpc>
                      </a:pPr>
                      <a:r>
                        <a:rPr sz="1200" b="1" spc="-85" dirty="0">
                          <a:latin typeface="Verdana" panose="020B0604030504040204" pitchFamily="34" charset="0"/>
                          <a:ea typeface="Verdana" panose="020B0604030504040204" pitchFamily="34" charset="0"/>
                          <a:cs typeface="Verdana" panose="020B0604030504040204" pitchFamily="34" charset="0"/>
                        </a:rPr>
                        <a:t>Organizador</a:t>
                      </a:r>
                      <a:r>
                        <a:rPr sz="1200" b="1" spc="-45" dirty="0">
                          <a:latin typeface="Verdana" panose="020B0604030504040204" pitchFamily="34" charset="0"/>
                          <a:ea typeface="Verdana" panose="020B0604030504040204" pitchFamily="34" charset="0"/>
                          <a:cs typeface="Verdana" panose="020B0604030504040204" pitchFamily="34" charset="0"/>
                        </a:rPr>
                        <a:t> </a:t>
                      </a:r>
                      <a:r>
                        <a:rPr sz="1200" b="1" spc="-90" dirty="0">
                          <a:latin typeface="Verdana" panose="020B0604030504040204" pitchFamily="34" charset="0"/>
                          <a:ea typeface="Verdana" panose="020B0604030504040204" pitchFamily="34" charset="0"/>
                          <a:cs typeface="Verdana" panose="020B0604030504040204" pitchFamily="34" charset="0"/>
                        </a:rPr>
                        <a:t>curricular</a:t>
                      </a:r>
                      <a:r>
                        <a:rPr sz="1200" b="1" spc="-70" dirty="0">
                          <a:latin typeface="Verdana" panose="020B0604030504040204" pitchFamily="34" charset="0"/>
                          <a:ea typeface="Verdana" panose="020B0604030504040204" pitchFamily="34" charset="0"/>
                          <a:cs typeface="Verdana" panose="020B0604030504040204" pitchFamily="34" charset="0"/>
                        </a:rPr>
                        <a:t> </a:t>
                      </a:r>
                      <a:r>
                        <a:rPr sz="1200" b="1" spc="-130" dirty="0">
                          <a:latin typeface="Verdana" panose="020B0604030504040204" pitchFamily="34" charset="0"/>
                          <a:ea typeface="Verdana" panose="020B0604030504040204" pitchFamily="34" charset="0"/>
                          <a:cs typeface="Verdana" panose="020B0604030504040204" pitchFamily="34" charset="0"/>
                        </a:rPr>
                        <a:t>1:</a:t>
                      </a:r>
                      <a:r>
                        <a:rPr lang="es-MX" sz="1200" b="1" spc="-130" dirty="0">
                          <a:latin typeface="Verdana" panose="020B0604030504040204" pitchFamily="34" charset="0"/>
                          <a:ea typeface="Verdana" panose="020B0604030504040204" pitchFamily="34" charset="0"/>
                          <a:cs typeface="Verdana" panose="020B0604030504040204" pitchFamily="34" charset="0"/>
                        </a:rPr>
                        <a:t> </a:t>
                      </a:r>
                      <a:r>
                        <a:rPr lang="es-MX" sz="1200" b="0" spc="-130" dirty="0">
                          <a:latin typeface="Verdana" panose="020B0604030504040204" pitchFamily="34" charset="0"/>
                          <a:ea typeface="Verdana" panose="020B0604030504040204" pitchFamily="34" charset="0"/>
                          <a:cs typeface="Verdana" panose="020B0604030504040204" pitchFamily="34" charset="0"/>
                        </a:rPr>
                        <a:t>Participación social</a:t>
                      </a:r>
                      <a:endParaRPr sz="1200" dirty="0">
                        <a:latin typeface="Verdana" panose="020B0604030504040204" pitchFamily="34" charset="0"/>
                        <a:ea typeface="Verdana" panose="020B0604030504040204" pitchFamily="34" charset="0"/>
                        <a:cs typeface="Verdana" panose="020B0604030504040204" pitchFamily="34" charset="0"/>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691515">
                        <a:lnSpc>
                          <a:spcPts val="1170"/>
                        </a:lnSpc>
                      </a:pPr>
                      <a:r>
                        <a:rPr sz="1200" b="1" spc="-10" dirty="0">
                          <a:latin typeface="Verdana" panose="020B0604030504040204" pitchFamily="34" charset="0"/>
                          <a:ea typeface="Verdana" panose="020B0604030504040204" pitchFamily="34" charset="0"/>
                          <a:cs typeface="Verdana" panose="020B0604030504040204" pitchFamily="34" charset="0"/>
                        </a:rPr>
                        <a:t>O</a:t>
                      </a:r>
                      <a:r>
                        <a:rPr sz="1200" b="1" spc="-15" dirty="0">
                          <a:latin typeface="Verdana" panose="020B0604030504040204" pitchFamily="34" charset="0"/>
                          <a:ea typeface="Verdana" panose="020B0604030504040204" pitchFamily="34" charset="0"/>
                          <a:cs typeface="Verdana" panose="020B0604030504040204" pitchFamily="34" charset="0"/>
                        </a:rPr>
                        <a:t>r</a:t>
                      </a:r>
                      <a:r>
                        <a:rPr sz="1200" b="1" dirty="0">
                          <a:latin typeface="Verdana" panose="020B0604030504040204" pitchFamily="34" charset="0"/>
                          <a:ea typeface="Verdana" panose="020B0604030504040204" pitchFamily="34" charset="0"/>
                          <a:cs typeface="Verdana" panose="020B0604030504040204" pitchFamily="34" charset="0"/>
                        </a:rPr>
                        <a:t>g</a:t>
                      </a:r>
                      <a:r>
                        <a:rPr sz="1200" b="1" spc="-20" dirty="0">
                          <a:latin typeface="Verdana" panose="020B0604030504040204" pitchFamily="34" charset="0"/>
                          <a:ea typeface="Verdana" panose="020B0604030504040204" pitchFamily="34" charset="0"/>
                          <a:cs typeface="Verdana" panose="020B0604030504040204" pitchFamily="34" charset="0"/>
                        </a:rPr>
                        <a:t>a</a:t>
                      </a:r>
                      <a:r>
                        <a:rPr sz="1200" b="1" spc="-10" dirty="0">
                          <a:latin typeface="Verdana" panose="020B0604030504040204" pitchFamily="34" charset="0"/>
                          <a:ea typeface="Verdana" panose="020B0604030504040204" pitchFamily="34" charset="0"/>
                          <a:cs typeface="Verdana" panose="020B0604030504040204" pitchFamily="34" charset="0"/>
                        </a:rPr>
                        <a:t>n</a:t>
                      </a:r>
                      <a:r>
                        <a:rPr sz="1200" b="1" dirty="0">
                          <a:latin typeface="Verdana" panose="020B0604030504040204" pitchFamily="34" charset="0"/>
                          <a:ea typeface="Verdana" panose="020B0604030504040204" pitchFamily="34" charset="0"/>
                          <a:cs typeface="Verdana" panose="020B0604030504040204" pitchFamily="34" charset="0"/>
                        </a:rPr>
                        <a:t>i</a:t>
                      </a:r>
                      <a:r>
                        <a:rPr sz="1200" b="1" spc="-15" dirty="0">
                          <a:latin typeface="Verdana" panose="020B0604030504040204" pitchFamily="34" charset="0"/>
                          <a:ea typeface="Verdana" panose="020B0604030504040204" pitchFamily="34" charset="0"/>
                          <a:cs typeface="Verdana" panose="020B0604030504040204" pitchFamily="34" charset="0"/>
                        </a:rPr>
                        <a:t>z</a:t>
                      </a:r>
                      <a:r>
                        <a:rPr sz="1200" b="1" spc="-20" dirty="0">
                          <a:latin typeface="Verdana" panose="020B0604030504040204" pitchFamily="34" charset="0"/>
                          <a:ea typeface="Verdana" panose="020B0604030504040204" pitchFamily="34" charset="0"/>
                          <a:cs typeface="Verdana" panose="020B0604030504040204" pitchFamily="34" charset="0"/>
                        </a:rPr>
                        <a:t>a</a:t>
                      </a:r>
                      <a:r>
                        <a:rPr sz="1200" b="1" dirty="0">
                          <a:latin typeface="Verdana" panose="020B0604030504040204" pitchFamily="34" charset="0"/>
                          <a:ea typeface="Verdana" panose="020B0604030504040204" pitchFamily="34" charset="0"/>
                          <a:cs typeface="Verdana" panose="020B0604030504040204" pitchFamily="34" charset="0"/>
                        </a:rPr>
                        <a:t>d</a:t>
                      </a:r>
                      <a:r>
                        <a:rPr sz="1200" b="1" spc="-5" dirty="0">
                          <a:latin typeface="Verdana" panose="020B0604030504040204" pitchFamily="34" charset="0"/>
                          <a:ea typeface="Verdana" panose="020B0604030504040204" pitchFamily="34" charset="0"/>
                          <a:cs typeface="Verdana" panose="020B0604030504040204" pitchFamily="34" charset="0"/>
                        </a:rPr>
                        <a:t>o</a:t>
                      </a:r>
                      <a:r>
                        <a:rPr sz="1200" b="1" dirty="0">
                          <a:latin typeface="Verdana" panose="020B0604030504040204" pitchFamily="34" charset="0"/>
                          <a:ea typeface="Verdana" panose="020B0604030504040204" pitchFamily="34" charset="0"/>
                          <a:cs typeface="Verdana" panose="020B0604030504040204" pitchFamily="34" charset="0"/>
                        </a:rPr>
                        <a:t>r</a:t>
                      </a:r>
                      <a:r>
                        <a:rPr sz="1200" b="1" spc="-45" dirty="0">
                          <a:latin typeface="Verdana" panose="020B0604030504040204" pitchFamily="34" charset="0"/>
                          <a:ea typeface="Verdana" panose="020B0604030504040204" pitchFamily="34" charset="0"/>
                          <a:cs typeface="Verdana" panose="020B0604030504040204" pitchFamily="34" charset="0"/>
                        </a:rPr>
                        <a:t> </a:t>
                      </a:r>
                      <a:r>
                        <a:rPr sz="1200" b="1" spc="-5" dirty="0">
                          <a:latin typeface="Verdana" panose="020B0604030504040204" pitchFamily="34" charset="0"/>
                          <a:ea typeface="Verdana" panose="020B0604030504040204" pitchFamily="34" charset="0"/>
                          <a:cs typeface="Verdana" panose="020B0604030504040204" pitchFamily="34" charset="0"/>
                        </a:rPr>
                        <a:t>c</a:t>
                      </a:r>
                      <a:r>
                        <a:rPr sz="1200" b="1" spc="-10" dirty="0">
                          <a:latin typeface="Verdana" panose="020B0604030504040204" pitchFamily="34" charset="0"/>
                          <a:ea typeface="Verdana" panose="020B0604030504040204" pitchFamily="34" charset="0"/>
                          <a:cs typeface="Verdana" panose="020B0604030504040204" pitchFamily="34" charset="0"/>
                        </a:rPr>
                        <a:t>u</a:t>
                      </a:r>
                      <a:r>
                        <a:rPr sz="1200" b="1" spc="-15" dirty="0">
                          <a:latin typeface="Verdana" panose="020B0604030504040204" pitchFamily="34" charset="0"/>
                          <a:ea typeface="Verdana" panose="020B0604030504040204" pitchFamily="34" charset="0"/>
                          <a:cs typeface="Verdana" panose="020B0604030504040204" pitchFamily="34" charset="0"/>
                        </a:rPr>
                        <a:t>rr</a:t>
                      </a:r>
                      <a:r>
                        <a:rPr sz="1200" b="1" dirty="0">
                          <a:latin typeface="Verdana" panose="020B0604030504040204" pitchFamily="34" charset="0"/>
                          <a:ea typeface="Verdana" panose="020B0604030504040204" pitchFamily="34" charset="0"/>
                          <a:cs typeface="Verdana" panose="020B0604030504040204" pitchFamily="34" charset="0"/>
                        </a:rPr>
                        <a:t>ic</a:t>
                      </a:r>
                      <a:r>
                        <a:rPr sz="1200" b="1" spc="-10" dirty="0">
                          <a:latin typeface="Verdana" panose="020B0604030504040204" pitchFamily="34" charset="0"/>
                          <a:ea typeface="Verdana" panose="020B0604030504040204" pitchFamily="34" charset="0"/>
                          <a:cs typeface="Verdana" panose="020B0604030504040204" pitchFamily="34" charset="0"/>
                        </a:rPr>
                        <a:t>u</a:t>
                      </a:r>
                      <a:r>
                        <a:rPr sz="1200" b="1" dirty="0">
                          <a:latin typeface="Verdana" panose="020B0604030504040204" pitchFamily="34" charset="0"/>
                          <a:ea typeface="Verdana" panose="020B0604030504040204" pitchFamily="34" charset="0"/>
                          <a:cs typeface="Verdana" panose="020B0604030504040204" pitchFamily="34" charset="0"/>
                        </a:rPr>
                        <a:t>l</a:t>
                      </a:r>
                      <a:r>
                        <a:rPr sz="1200" b="1" spc="-25" dirty="0">
                          <a:latin typeface="Verdana" panose="020B0604030504040204" pitchFamily="34" charset="0"/>
                          <a:ea typeface="Verdana" panose="020B0604030504040204" pitchFamily="34" charset="0"/>
                          <a:cs typeface="Verdana" panose="020B0604030504040204" pitchFamily="34" charset="0"/>
                        </a:rPr>
                        <a:t>a</a:t>
                      </a:r>
                      <a:r>
                        <a:rPr sz="1200" b="1" dirty="0">
                          <a:latin typeface="Verdana" panose="020B0604030504040204" pitchFamily="34" charset="0"/>
                          <a:ea typeface="Verdana" panose="020B0604030504040204" pitchFamily="34" charset="0"/>
                          <a:cs typeface="Verdana" panose="020B0604030504040204" pitchFamily="34" charset="0"/>
                        </a:rPr>
                        <a:t>r</a:t>
                      </a:r>
                      <a:r>
                        <a:rPr sz="1200" b="1" spc="-70" dirty="0">
                          <a:latin typeface="Verdana" panose="020B0604030504040204" pitchFamily="34" charset="0"/>
                          <a:ea typeface="Verdana" panose="020B0604030504040204" pitchFamily="34" charset="0"/>
                          <a:cs typeface="Verdana" panose="020B0604030504040204" pitchFamily="34" charset="0"/>
                        </a:rPr>
                        <a:t> </a:t>
                      </a:r>
                      <a:r>
                        <a:rPr sz="1200" b="1" spc="5" dirty="0">
                          <a:latin typeface="Verdana" panose="020B0604030504040204" pitchFamily="34" charset="0"/>
                          <a:ea typeface="Verdana" panose="020B0604030504040204" pitchFamily="34" charset="0"/>
                          <a:cs typeface="Verdana" panose="020B0604030504040204" pitchFamily="34" charset="0"/>
                        </a:rPr>
                        <a:t>2</a:t>
                      </a:r>
                      <a:r>
                        <a:rPr sz="1200" b="1" dirty="0">
                          <a:latin typeface="Verdana" panose="020B0604030504040204" pitchFamily="34" charset="0"/>
                          <a:ea typeface="Verdana" panose="020B0604030504040204" pitchFamily="34" charset="0"/>
                          <a:cs typeface="Verdana" panose="020B0604030504040204" pitchFamily="34" charset="0"/>
                        </a:rPr>
                        <a:t>:</a:t>
                      </a:r>
                      <a:r>
                        <a:rPr lang="es-MX" sz="1200" b="1" dirty="0">
                          <a:latin typeface="Verdana" panose="020B0604030504040204" pitchFamily="34" charset="0"/>
                          <a:ea typeface="Verdana" panose="020B0604030504040204" pitchFamily="34" charset="0"/>
                          <a:cs typeface="Verdana" panose="020B0604030504040204" pitchFamily="34" charset="0"/>
                        </a:rPr>
                        <a:t> </a:t>
                      </a:r>
                      <a:r>
                        <a:rPr lang="es-MX" sz="1200" b="0" dirty="0">
                          <a:latin typeface="Verdana" panose="020B0604030504040204" pitchFamily="34" charset="0"/>
                          <a:ea typeface="Verdana" panose="020B0604030504040204" pitchFamily="34" charset="0"/>
                          <a:cs typeface="Verdana" panose="020B0604030504040204" pitchFamily="34" charset="0"/>
                        </a:rPr>
                        <a:t>Uso de documentos que regulan la convivencia.</a:t>
                      </a:r>
                      <a:endParaRPr sz="1200" dirty="0">
                        <a:latin typeface="Verdana" panose="020B0604030504040204" pitchFamily="34" charset="0"/>
                        <a:ea typeface="Verdana" panose="020B0604030504040204" pitchFamily="34" charset="0"/>
                        <a:cs typeface="Verdana" panose="020B0604030504040204" pitchFamily="34" charset="0"/>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1"/>
                  </a:ext>
                </a:extLst>
              </a:tr>
              <a:tr h="476503">
                <a:tc gridSpan="2">
                  <a:txBody>
                    <a:bodyPr/>
                    <a:lstStyle/>
                    <a:p>
                      <a:pPr marL="58419">
                        <a:lnSpc>
                          <a:spcPts val="1170"/>
                        </a:lnSpc>
                      </a:pPr>
                      <a:r>
                        <a:rPr sz="1200" b="1" spc="-80" dirty="0">
                          <a:latin typeface="Verdana" panose="020B0604030504040204" pitchFamily="34" charset="0"/>
                          <a:ea typeface="Verdana" panose="020B0604030504040204" pitchFamily="34" charset="0"/>
                          <a:cs typeface="Verdana" panose="020B0604030504040204" pitchFamily="34" charset="0"/>
                        </a:rPr>
                        <a:t>Aprendizaje</a:t>
                      </a:r>
                      <a:r>
                        <a:rPr sz="1200" b="1" spc="55" dirty="0">
                          <a:latin typeface="Verdana" panose="020B0604030504040204" pitchFamily="34" charset="0"/>
                          <a:ea typeface="Verdana" panose="020B0604030504040204" pitchFamily="34" charset="0"/>
                          <a:cs typeface="Verdana" panose="020B0604030504040204" pitchFamily="34" charset="0"/>
                        </a:rPr>
                        <a:t> </a:t>
                      </a:r>
                      <a:r>
                        <a:rPr sz="1200" b="1" spc="-70" dirty="0" err="1">
                          <a:latin typeface="Verdana" panose="020B0604030504040204" pitchFamily="34" charset="0"/>
                          <a:ea typeface="Verdana" panose="020B0604030504040204" pitchFamily="34" charset="0"/>
                          <a:cs typeface="Verdana" panose="020B0604030504040204" pitchFamily="34" charset="0"/>
                        </a:rPr>
                        <a:t>esperado</a:t>
                      </a:r>
                      <a:r>
                        <a:rPr sz="1200" b="1" spc="-70" dirty="0">
                          <a:latin typeface="Verdana" panose="020B0604030504040204" pitchFamily="34" charset="0"/>
                          <a:ea typeface="Verdana" panose="020B0604030504040204" pitchFamily="34" charset="0"/>
                          <a:cs typeface="Verdana" panose="020B0604030504040204" pitchFamily="34" charset="0"/>
                        </a:rPr>
                        <a:t>:</a:t>
                      </a:r>
                      <a:r>
                        <a:rPr lang="es-MX" sz="1200" b="1" spc="-70" dirty="0">
                          <a:latin typeface="Verdana" panose="020B0604030504040204" pitchFamily="34" charset="0"/>
                          <a:ea typeface="Verdana" panose="020B0604030504040204" pitchFamily="34" charset="0"/>
                          <a:cs typeface="Verdana" panose="020B0604030504040204" pitchFamily="34" charset="0"/>
                        </a:rPr>
                        <a:t> </a:t>
                      </a:r>
                      <a:r>
                        <a:rPr lang="es-MX" sz="1200" dirty="0">
                          <a:solidFill>
                            <a:schemeClr val="tx1"/>
                          </a:solidFill>
                          <a:effectLst/>
                          <a:latin typeface="Verdana" panose="020B0604030504040204" pitchFamily="34" charset="0"/>
                          <a:ea typeface="Verdana" panose="020B0604030504040204" pitchFamily="34" charset="0"/>
                          <a:cs typeface="Verdana" panose="020B0604030504040204" pitchFamily="34" charset="0"/>
                        </a:rPr>
                        <a:t>Escribe su nombre con diversos propósitos e identifica el de algunos compañeros.</a:t>
                      </a:r>
                      <a:endParaRPr sz="1200" dirty="0">
                        <a:latin typeface="Verdana" panose="020B0604030504040204" pitchFamily="34" charset="0"/>
                        <a:ea typeface="Verdana" panose="020B0604030504040204" pitchFamily="34" charset="0"/>
                        <a:cs typeface="Verdana" panose="020B0604030504040204" pitchFamily="34" charset="0"/>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hMerge="1">
                  <a:txBody>
                    <a:bodyPr/>
                    <a:lstStyle/>
                    <a:p>
                      <a:endParaRPr/>
                    </a:p>
                  </a:txBody>
                  <a:tcPr marL="0" marR="0" marT="0" marB="0"/>
                </a:tc>
                <a:extLst>
                  <a:ext uri="{0D108BD9-81ED-4DB2-BD59-A6C34878D82A}">
                    <a16:rowId xmlns:a16="http://schemas.microsoft.com/office/drawing/2014/main" val="10002"/>
                  </a:ext>
                </a:extLst>
              </a:tr>
              <a:tr h="56134">
                <a:tc gridSpan="2">
                  <a:txBody>
                    <a:bodyPr/>
                    <a:lstStyle/>
                    <a:p>
                      <a:pPr>
                        <a:lnSpc>
                          <a:spcPct val="100000"/>
                        </a:lnSpc>
                      </a:pPr>
                      <a:endParaRPr sz="1200" dirty="0">
                        <a:latin typeface="Verdana" panose="020B0604030504040204" pitchFamily="34" charset="0"/>
                        <a:ea typeface="Verdana" panose="020B0604030504040204" pitchFamily="34" charset="0"/>
                        <a:cs typeface="Verdana" panose="020B0604030504040204" pitchFamily="34" charset="0"/>
                      </a:endParaRPr>
                    </a:p>
                  </a:txBody>
                  <a:tcPr marL="0" marR="0" marT="0" marB="0">
                    <a:lnT w="12700">
                      <a:solidFill>
                        <a:srgbClr val="000000"/>
                      </a:solidFill>
                      <a:prstDash val="solid"/>
                    </a:lnT>
                    <a:lnB w="12700">
                      <a:solidFill>
                        <a:srgbClr val="000000"/>
                      </a:solidFill>
                      <a:prstDash val="solid"/>
                    </a:lnB>
                    <a:solidFill>
                      <a:schemeClr val="bg1"/>
                    </a:solidFill>
                  </a:tcPr>
                </a:tc>
                <a:tc hMerge="1">
                  <a:txBody>
                    <a:bodyPr/>
                    <a:lstStyle/>
                    <a:p>
                      <a:endParaRPr/>
                    </a:p>
                  </a:txBody>
                  <a:tcPr marL="0" marR="0" marT="0" marB="0"/>
                </a:tc>
                <a:extLst>
                  <a:ext uri="{0D108BD9-81ED-4DB2-BD59-A6C34878D82A}">
                    <a16:rowId xmlns:a16="http://schemas.microsoft.com/office/drawing/2014/main" val="10003"/>
                  </a:ext>
                </a:extLst>
              </a:tr>
              <a:tr h="242697">
                <a:tc gridSpan="2">
                  <a:txBody>
                    <a:bodyPr/>
                    <a:lstStyle/>
                    <a:p>
                      <a:pPr marL="59055">
                        <a:lnSpc>
                          <a:spcPct val="100000"/>
                        </a:lnSpc>
                        <a:spcBef>
                          <a:spcPts val="359"/>
                        </a:spcBef>
                      </a:pPr>
                      <a:r>
                        <a:rPr sz="1200" b="1" spc="-90" dirty="0">
                          <a:latin typeface="Verdana" panose="020B0604030504040204" pitchFamily="34" charset="0"/>
                          <a:ea typeface="Verdana" panose="020B0604030504040204" pitchFamily="34" charset="0"/>
                          <a:cs typeface="Verdana" panose="020B0604030504040204" pitchFamily="34" charset="0"/>
                        </a:rPr>
                        <a:t>Indicadores: </a:t>
                      </a:r>
                      <a:r>
                        <a:rPr sz="1200" b="1" spc="-114" dirty="0">
                          <a:latin typeface="Verdana" panose="020B0604030504040204" pitchFamily="34" charset="0"/>
                          <a:ea typeface="Verdana" panose="020B0604030504040204" pitchFamily="34" charset="0"/>
                          <a:cs typeface="Verdana" panose="020B0604030504040204" pitchFamily="34" charset="0"/>
                        </a:rPr>
                        <a:t>(se</a:t>
                      </a:r>
                      <a:r>
                        <a:rPr sz="1200" b="1" spc="-90" dirty="0">
                          <a:latin typeface="Verdana" panose="020B0604030504040204" pitchFamily="34" charset="0"/>
                          <a:ea typeface="Verdana" panose="020B0604030504040204" pitchFamily="34" charset="0"/>
                          <a:cs typeface="Verdana" panose="020B0604030504040204" pitchFamily="34" charset="0"/>
                        </a:rPr>
                        <a:t> </a:t>
                      </a:r>
                      <a:r>
                        <a:rPr sz="1200" b="1" spc="-65" dirty="0">
                          <a:latin typeface="Verdana" panose="020B0604030504040204" pitchFamily="34" charset="0"/>
                          <a:ea typeface="Verdana" panose="020B0604030504040204" pitchFamily="34" charset="0"/>
                          <a:cs typeface="Verdana" panose="020B0604030504040204" pitchFamily="34" charset="0"/>
                        </a:rPr>
                        <a:t>redactan</a:t>
                      </a:r>
                      <a:r>
                        <a:rPr sz="1200" b="1" spc="-50" dirty="0">
                          <a:latin typeface="Verdana" panose="020B0604030504040204" pitchFamily="34" charset="0"/>
                          <a:ea typeface="Verdana" panose="020B0604030504040204" pitchFamily="34" charset="0"/>
                          <a:cs typeface="Verdana" panose="020B0604030504040204" pitchFamily="34" charset="0"/>
                        </a:rPr>
                        <a:t> </a:t>
                      </a:r>
                      <a:r>
                        <a:rPr sz="1200" b="1" spc="-65" dirty="0">
                          <a:latin typeface="Verdana" panose="020B0604030504040204" pitchFamily="34" charset="0"/>
                          <a:ea typeface="Verdana" panose="020B0604030504040204" pitchFamily="34" charset="0"/>
                          <a:cs typeface="Verdana" panose="020B0604030504040204" pitchFamily="34" charset="0"/>
                        </a:rPr>
                        <a:t>en</a:t>
                      </a:r>
                      <a:r>
                        <a:rPr sz="1200" b="1" spc="-75" dirty="0">
                          <a:latin typeface="Verdana" panose="020B0604030504040204" pitchFamily="34" charset="0"/>
                          <a:ea typeface="Verdana" panose="020B0604030504040204" pitchFamily="34" charset="0"/>
                          <a:cs typeface="Verdana" panose="020B0604030504040204" pitchFamily="34" charset="0"/>
                        </a:rPr>
                        <a:t> </a:t>
                      </a:r>
                      <a:r>
                        <a:rPr sz="1200" b="1" spc="-60" dirty="0">
                          <a:latin typeface="Verdana" panose="020B0604030504040204" pitchFamily="34" charset="0"/>
                          <a:ea typeface="Verdana" panose="020B0604030504040204" pitchFamily="34" charset="0"/>
                          <a:cs typeface="Verdana" panose="020B0604030504040204" pitchFamily="34" charset="0"/>
                        </a:rPr>
                        <a:t>base </a:t>
                      </a:r>
                      <a:r>
                        <a:rPr sz="1200" b="1" spc="-65" dirty="0">
                          <a:latin typeface="Verdana" panose="020B0604030504040204" pitchFamily="34" charset="0"/>
                          <a:ea typeface="Verdana" panose="020B0604030504040204" pitchFamily="34" charset="0"/>
                          <a:cs typeface="Verdana" panose="020B0604030504040204" pitchFamily="34" charset="0"/>
                        </a:rPr>
                        <a:t>al</a:t>
                      </a:r>
                      <a:r>
                        <a:rPr sz="1200" b="1" spc="-50" dirty="0">
                          <a:latin typeface="Verdana" panose="020B0604030504040204" pitchFamily="34" charset="0"/>
                          <a:ea typeface="Verdana" panose="020B0604030504040204" pitchFamily="34" charset="0"/>
                          <a:cs typeface="Verdana" panose="020B0604030504040204" pitchFamily="34" charset="0"/>
                        </a:rPr>
                        <a:t> </a:t>
                      </a:r>
                      <a:r>
                        <a:rPr sz="1200" b="1" spc="-80" dirty="0">
                          <a:latin typeface="Verdana" panose="020B0604030504040204" pitchFamily="34" charset="0"/>
                          <a:ea typeface="Verdana" panose="020B0604030504040204" pitchFamily="34" charset="0"/>
                          <a:cs typeface="Verdana" panose="020B0604030504040204" pitchFamily="34" charset="0"/>
                        </a:rPr>
                        <a:t>aprendizaje</a:t>
                      </a:r>
                      <a:r>
                        <a:rPr sz="1200" b="1" spc="-35" dirty="0">
                          <a:latin typeface="Verdana" panose="020B0604030504040204" pitchFamily="34" charset="0"/>
                          <a:ea typeface="Verdana" panose="020B0604030504040204" pitchFamily="34" charset="0"/>
                          <a:cs typeface="Verdana" panose="020B0604030504040204" pitchFamily="34" charset="0"/>
                        </a:rPr>
                        <a:t> </a:t>
                      </a:r>
                      <a:r>
                        <a:rPr sz="1200" b="1" spc="-80" dirty="0">
                          <a:latin typeface="Verdana" panose="020B0604030504040204" pitchFamily="34" charset="0"/>
                          <a:ea typeface="Verdana" panose="020B0604030504040204" pitchFamily="34" charset="0"/>
                          <a:cs typeface="Verdana" panose="020B0604030504040204" pitchFamily="34" charset="0"/>
                        </a:rPr>
                        <a:t>esperado)</a:t>
                      </a:r>
                      <a:endParaRPr sz="1200" dirty="0">
                        <a:latin typeface="Verdana" panose="020B0604030504040204" pitchFamily="34" charset="0"/>
                        <a:ea typeface="Verdana" panose="020B0604030504040204" pitchFamily="34" charset="0"/>
                        <a:cs typeface="Verdana" panose="020B0604030504040204" pitchFamily="34" charset="0"/>
                      </a:endParaRPr>
                    </a:p>
                  </a:txBody>
                  <a:tcPr marL="0" marR="0" marT="45719"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DEEBF7"/>
                    </a:solidFill>
                  </a:tcPr>
                </a:tc>
                <a:tc hMerge="1">
                  <a:txBody>
                    <a:bodyPr/>
                    <a:lstStyle/>
                    <a:p>
                      <a:endParaRPr/>
                    </a:p>
                  </a:txBody>
                  <a:tcPr marL="0" marR="0" marT="0" marB="0"/>
                </a:tc>
                <a:extLst>
                  <a:ext uri="{0D108BD9-81ED-4DB2-BD59-A6C34878D82A}">
                    <a16:rowId xmlns:a16="http://schemas.microsoft.com/office/drawing/2014/main" val="10004"/>
                  </a:ext>
                </a:extLst>
              </a:tr>
              <a:tr h="335533">
                <a:tc gridSpan="2">
                  <a:txBody>
                    <a:bodyPr/>
                    <a:lstStyle/>
                    <a:p>
                      <a:pPr lvl="0"/>
                      <a:r>
                        <a:rPr lang="es-MX" sz="1200" dirty="0">
                          <a:solidFill>
                            <a:schemeClr val="tx1"/>
                          </a:solidFill>
                          <a:effectLst/>
                          <a:latin typeface="Verdana" panose="020B0604030504040204" pitchFamily="34" charset="0"/>
                          <a:ea typeface="Verdana" panose="020B0604030504040204" pitchFamily="34" charset="0"/>
                          <a:cs typeface="Verdana" panose="020B0604030504040204" pitchFamily="34" charset="0"/>
                        </a:rPr>
                        <a:t>Identifica la primer letra de su nombre. </a:t>
                      </a:r>
                    </a:p>
                  </a:txBody>
                  <a:tcPr marL="0" marR="0" marT="2222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hMerge="1">
                  <a:txBody>
                    <a:bodyPr/>
                    <a:lstStyle/>
                    <a:p>
                      <a:endParaRPr/>
                    </a:p>
                  </a:txBody>
                  <a:tcPr marL="0" marR="0" marT="0" marB="0"/>
                </a:tc>
                <a:extLst>
                  <a:ext uri="{0D108BD9-81ED-4DB2-BD59-A6C34878D82A}">
                    <a16:rowId xmlns:a16="http://schemas.microsoft.com/office/drawing/2014/main" val="10005"/>
                  </a:ext>
                </a:extLst>
              </a:tr>
              <a:tr h="304800">
                <a:tc gridSpan="2">
                  <a:txBody>
                    <a:bodyPr/>
                    <a:lstStyle/>
                    <a:p>
                      <a:pPr lvl="0"/>
                      <a:r>
                        <a:rPr lang="es-ES_tradnl" sz="1200" dirty="0">
                          <a:solidFill>
                            <a:schemeClr val="tx1"/>
                          </a:solidFill>
                          <a:effectLst/>
                          <a:latin typeface="Verdana" panose="020B0604030504040204" pitchFamily="34" charset="0"/>
                          <a:ea typeface="Verdana" panose="020B0604030504040204" pitchFamily="34" charset="0"/>
                          <a:cs typeface="Verdana" panose="020B0604030504040204" pitchFamily="34" charset="0"/>
                        </a:rPr>
                        <a:t>Escribe correctamente cada letra de su nombre.</a:t>
                      </a:r>
                      <a:endParaRPr lang="es-MX" sz="1200" dirty="0">
                        <a:solidFill>
                          <a:schemeClr val="tx1"/>
                        </a:solidFill>
                        <a:effectLst/>
                        <a:latin typeface="Verdana" panose="020B0604030504040204" pitchFamily="34" charset="0"/>
                        <a:ea typeface="Verdana" panose="020B0604030504040204" pitchFamily="34" charset="0"/>
                        <a:cs typeface="Verdana" panose="020B0604030504040204" pitchFamily="34" charset="0"/>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hMerge="1">
                  <a:txBody>
                    <a:bodyPr/>
                    <a:lstStyle/>
                    <a:p>
                      <a:endParaRPr/>
                    </a:p>
                  </a:txBody>
                  <a:tcPr marL="0" marR="0" marT="0" marB="0"/>
                </a:tc>
                <a:extLst>
                  <a:ext uri="{0D108BD9-81ED-4DB2-BD59-A6C34878D82A}">
                    <a16:rowId xmlns:a16="http://schemas.microsoft.com/office/drawing/2014/main" val="10006"/>
                  </a:ext>
                </a:extLst>
              </a:tr>
              <a:tr h="304800">
                <a:tc gridSpan="2">
                  <a:txBody>
                    <a:bodyPr/>
                    <a:lstStyle/>
                    <a:p>
                      <a:pPr lvl="0"/>
                      <a:r>
                        <a:rPr lang="es-MX" sz="1200" dirty="0">
                          <a:solidFill>
                            <a:schemeClr val="tx1"/>
                          </a:solidFill>
                          <a:effectLst/>
                          <a:latin typeface="Verdana" panose="020B0604030504040204" pitchFamily="34" charset="0"/>
                          <a:ea typeface="Verdana" panose="020B0604030504040204" pitchFamily="34" charset="0"/>
                          <a:cs typeface="Verdana" panose="020B0604030504040204" pitchFamily="34" charset="0"/>
                        </a:rPr>
                        <a:t>Identifica que letras componen su nombre.</a:t>
                      </a: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cap="flat" cmpd="sng" algn="ctr">
                      <a:solidFill>
                        <a:srgbClr val="000000"/>
                      </a:solidFill>
                      <a:prstDash val="solid"/>
                      <a:round/>
                      <a:headEnd type="none" w="med" len="med"/>
                      <a:tailEnd type="none" w="med" len="med"/>
                    </a:lnB>
                  </a:tcPr>
                </a:tc>
                <a:tc hMerge="1">
                  <a:txBody>
                    <a:bodyPr/>
                    <a:lstStyle/>
                    <a:p>
                      <a:endParaRPr/>
                    </a:p>
                  </a:txBody>
                  <a:tcPr marL="0" marR="0" marT="0" marB="0"/>
                </a:tc>
                <a:extLst>
                  <a:ext uri="{0D108BD9-81ED-4DB2-BD59-A6C34878D82A}">
                    <a16:rowId xmlns:a16="http://schemas.microsoft.com/office/drawing/2014/main" val="10007"/>
                  </a:ext>
                </a:extLst>
              </a:tr>
              <a:tr h="304800">
                <a:tc gridSpan="2">
                  <a:txBody>
                    <a:bodyPr/>
                    <a:lstStyle/>
                    <a:p>
                      <a:pPr lvl="0"/>
                      <a:r>
                        <a:rPr lang="es-MX" sz="1200" dirty="0">
                          <a:solidFill>
                            <a:schemeClr val="tx1"/>
                          </a:solidFill>
                          <a:effectLst/>
                          <a:latin typeface="Verdana" panose="020B0604030504040204" pitchFamily="34" charset="0"/>
                          <a:ea typeface="Verdana" panose="020B0604030504040204" pitchFamily="34" charset="0"/>
                          <a:cs typeface="Verdana" panose="020B0604030504040204" pitchFamily="34" charset="0"/>
                        </a:rPr>
                        <a:t>Relaciona el sonido con la figura de la letra. </a:t>
                      </a: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hMerge="1">
                  <a:txBody>
                    <a:bodyPr/>
                    <a:lstStyle/>
                    <a:p>
                      <a:endParaRPr lang="es-MX"/>
                    </a:p>
                  </a:txBody>
                  <a:tcPr/>
                </a:tc>
                <a:extLst>
                  <a:ext uri="{0D108BD9-81ED-4DB2-BD59-A6C34878D82A}">
                    <a16:rowId xmlns:a16="http://schemas.microsoft.com/office/drawing/2014/main" val="2892156038"/>
                  </a:ext>
                </a:extLst>
              </a:tr>
            </a:tbl>
          </a:graphicData>
        </a:graphic>
      </p:graphicFrame>
      <p:sp>
        <p:nvSpPr>
          <p:cNvPr id="15" name="object 9">
            <a:extLst>
              <a:ext uri="{FF2B5EF4-FFF2-40B4-BE49-F238E27FC236}">
                <a16:creationId xmlns:a16="http://schemas.microsoft.com/office/drawing/2014/main" id="{1166048B-D0DD-4DA6-A61D-FB42BDA1B4B2}"/>
              </a:ext>
            </a:extLst>
          </p:cNvPr>
          <p:cNvSpPr txBox="1"/>
          <p:nvPr/>
        </p:nvSpPr>
        <p:spPr>
          <a:xfrm>
            <a:off x="189979" y="8008640"/>
            <a:ext cx="6465570" cy="369332"/>
          </a:xfrm>
          <a:prstGeom prst="rect">
            <a:avLst/>
          </a:prstGeom>
          <a:ln w="12700">
            <a:solidFill>
              <a:srgbClr val="000000"/>
            </a:solidFill>
          </a:ln>
        </p:spPr>
        <p:txBody>
          <a:bodyPr vert="horz" wrap="square" lIns="0" tIns="0" rIns="0" bIns="0" rtlCol="0">
            <a:spAutoFit/>
          </a:bodyPr>
          <a:lstStyle/>
          <a:p>
            <a:pPr marL="59055"/>
            <a:r>
              <a:rPr sz="1200" b="1" spc="-140" dirty="0">
                <a:latin typeface="Verdana"/>
                <a:cs typeface="Verdana"/>
              </a:rPr>
              <a:t>D</a:t>
            </a:r>
            <a:r>
              <a:rPr sz="1200" b="1" spc="-95" dirty="0">
                <a:latin typeface="Verdana"/>
                <a:cs typeface="Verdana"/>
              </a:rPr>
              <a:t>e</a:t>
            </a:r>
            <a:r>
              <a:rPr sz="1200" b="1" spc="-90" dirty="0">
                <a:latin typeface="Verdana"/>
                <a:cs typeface="Verdana"/>
              </a:rPr>
              <a:t>s</a:t>
            </a:r>
            <a:r>
              <a:rPr sz="1200" b="1" spc="-70" dirty="0">
                <a:latin typeface="Verdana"/>
                <a:cs typeface="Verdana"/>
              </a:rPr>
              <a:t>c</a:t>
            </a:r>
            <a:r>
              <a:rPr sz="1200" b="1" spc="-65" dirty="0">
                <a:latin typeface="Verdana"/>
                <a:cs typeface="Verdana"/>
              </a:rPr>
              <a:t>r</a:t>
            </a:r>
            <a:r>
              <a:rPr sz="1200" b="1" spc="-70" dirty="0">
                <a:latin typeface="Verdana"/>
                <a:cs typeface="Verdana"/>
              </a:rPr>
              <a:t>ib</a:t>
            </a:r>
            <a:r>
              <a:rPr sz="1200" b="1" spc="-20" dirty="0">
                <a:latin typeface="Verdana"/>
                <a:cs typeface="Verdana"/>
              </a:rPr>
              <a:t>e</a:t>
            </a:r>
            <a:r>
              <a:rPr sz="1200" b="1" spc="-75" dirty="0">
                <a:latin typeface="Verdana"/>
                <a:cs typeface="Verdana"/>
              </a:rPr>
              <a:t> </a:t>
            </a:r>
            <a:r>
              <a:rPr sz="1200" b="1" spc="-60" dirty="0">
                <a:latin typeface="Verdana"/>
                <a:cs typeface="Verdana"/>
              </a:rPr>
              <a:t>el</a:t>
            </a:r>
            <a:r>
              <a:rPr sz="1200" b="1" spc="-80" dirty="0">
                <a:latin typeface="Verdana"/>
                <a:cs typeface="Verdana"/>
              </a:rPr>
              <a:t> </a:t>
            </a:r>
            <a:r>
              <a:rPr sz="1200" b="1" spc="-30" dirty="0">
                <a:latin typeface="Verdana"/>
                <a:cs typeface="Verdana"/>
              </a:rPr>
              <a:t>p</a:t>
            </a:r>
            <a:r>
              <a:rPr sz="1200" b="1" spc="-185" dirty="0">
                <a:latin typeface="Verdana"/>
                <a:cs typeface="Verdana"/>
              </a:rPr>
              <a:t>r</a:t>
            </a:r>
            <a:r>
              <a:rPr sz="1200" b="1" dirty="0">
                <a:latin typeface="Verdana"/>
                <a:cs typeface="Verdana"/>
              </a:rPr>
              <a:t>o</a:t>
            </a:r>
            <a:r>
              <a:rPr sz="1200" b="1" spc="5" dirty="0">
                <a:latin typeface="Verdana"/>
                <a:cs typeface="Verdana"/>
              </a:rPr>
              <a:t>c</a:t>
            </a:r>
            <a:r>
              <a:rPr sz="1200" b="1" spc="-95" dirty="0">
                <a:latin typeface="Verdana"/>
                <a:cs typeface="Verdana"/>
              </a:rPr>
              <a:t>e</a:t>
            </a:r>
            <a:r>
              <a:rPr sz="1200" b="1" spc="-90" dirty="0">
                <a:latin typeface="Verdana"/>
                <a:cs typeface="Verdana"/>
              </a:rPr>
              <a:t>s</a:t>
            </a:r>
            <a:r>
              <a:rPr sz="1200" b="1" spc="-45" dirty="0">
                <a:latin typeface="Verdana"/>
                <a:cs typeface="Verdana"/>
              </a:rPr>
              <a:t>o</a:t>
            </a:r>
            <a:r>
              <a:rPr sz="1200" b="1" spc="-100" dirty="0">
                <a:latin typeface="Verdana"/>
                <a:cs typeface="Verdana"/>
              </a:rPr>
              <a:t> </a:t>
            </a:r>
            <a:r>
              <a:rPr sz="1200" b="1" spc="-30" dirty="0">
                <a:latin typeface="Verdana"/>
                <a:cs typeface="Verdana"/>
              </a:rPr>
              <a:t>d</a:t>
            </a:r>
            <a:r>
              <a:rPr sz="1200" b="1" spc="-85" dirty="0">
                <a:latin typeface="Verdana"/>
                <a:cs typeface="Verdana"/>
              </a:rPr>
              <a:t>e</a:t>
            </a:r>
            <a:r>
              <a:rPr sz="1200" b="1" spc="-45" dirty="0">
                <a:latin typeface="Verdana"/>
                <a:cs typeface="Verdana"/>
              </a:rPr>
              <a:t>l</a:t>
            </a:r>
            <a:r>
              <a:rPr sz="1200" b="1" spc="-100" dirty="0">
                <a:latin typeface="Verdana"/>
                <a:cs typeface="Verdana"/>
              </a:rPr>
              <a:t> </a:t>
            </a:r>
            <a:r>
              <a:rPr sz="1200" b="1" spc="-25" dirty="0" err="1">
                <a:latin typeface="Verdana"/>
                <a:cs typeface="Verdana"/>
              </a:rPr>
              <a:t>a</a:t>
            </a:r>
            <a:r>
              <a:rPr sz="1200" b="1" spc="-70" dirty="0" err="1">
                <a:latin typeface="Verdana"/>
                <a:cs typeface="Verdana"/>
              </a:rPr>
              <a:t>l</a:t>
            </a:r>
            <a:r>
              <a:rPr sz="1200" b="1" spc="-155" dirty="0" err="1">
                <a:latin typeface="Verdana"/>
                <a:cs typeface="Verdana"/>
              </a:rPr>
              <a:t>u</a:t>
            </a:r>
            <a:r>
              <a:rPr sz="1200" b="1" spc="-130" dirty="0" err="1">
                <a:latin typeface="Verdana"/>
                <a:cs typeface="Verdana"/>
              </a:rPr>
              <a:t>m</a:t>
            </a:r>
            <a:r>
              <a:rPr sz="1200" b="1" spc="-120" dirty="0" err="1">
                <a:latin typeface="Verdana"/>
                <a:cs typeface="Verdana"/>
              </a:rPr>
              <a:t>n</a:t>
            </a:r>
            <a:r>
              <a:rPr sz="1200" b="1" spc="-40" dirty="0" err="1">
                <a:latin typeface="Verdana"/>
                <a:cs typeface="Verdana"/>
              </a:rPr>
              <a:t>o</a:t>
            </a:r>
            <a:r>
              <a:rPr sz="1200" b="1" spc="-125" dirty="0">
                <a:latin typeface="Verdana"/>
                <a:cs typeface="Verdana"/>
              </a:rPr>
              <a:t>:</a:t>
            </a:r>
            <a:r>
              <a:rPr lang="es-ES_tradnl" sz="1200" b="1" spc="-125" dirty="0">
                <a:latin typeface="Verdana"/>
                <a:cs typeface="Verdana"/>
              </a:rPr>
              <a:t> </a:t>
            </a:r>
            <a:r>
              <a:rPr lang="es-ES_tradnl" sz="1200" spc="-120" dirty="0">
                <a:latin typeface="Verdana"/>
                <a:cs typeface="Verdana"/>
              </a:rPr>
              <a:t>Logra identificar con ayuda la primer letra de su nombre, pero no logra escribir letra por letra, solo realiza algunos garabatos.</a:t>
            </a:r>
            <a:endParaRPr sz="1200" dirty="0">
              <a:latin typeface="Verdana"/>
              <a:cs typeface="Verdana"/>
            </a:endParaRPr>
          </a:p>
        </p:txBody>
      </p:sp>
      <p:sp>
        <p:nvSpPr>
          <p:cNvPr id="16" name="object 10">
            <a:extLst>
              <a:ext uri="{FF2B5EF4-FFF2-40B4-BE49-F238E27FC236}">
                <a16:creationId xmlns:a16="http://schemas.microsoft.com/office/drawing/2014/main" id="{2B6516FF-14B2-4105-ACA5-44CE8B7FBCF4}"/>
              </a:ext>
            </a:extLst>
          </p:cNvPr>
          <p:cNvSpPr txBox="1"/>
          <p:nvPr/>
        </p:nvSpPr>
        <p:spPr>
          <a:xfrm>
            <a:off x="189979" y="8685847"/>
            <a:ext cx="6465570" cy="184666"/>
          </a:xfrm>
          <a:prstGeom prst="rect">
            <a:avLst/>
          </a:prstGeom>
          <a:ln w="12700">
            <a:solidFill>
              <a:srgbClr val="000000"/>
            </a:solidFill>
          </a:ln>
        </p:spPr>
        <p:txBody>
          <a:bodyPr vert="horz" wrap="square" lIns="0" tIns="0" rIns="0" bIns="0" rtlCol="0">
            <a:spAutoFit/>
          </a:bodyPr>
          <a:lstStyle/>
          <a:p>
            <a:pPr marL="59055"/>
            <a:r>
              <a:rPr sz="1200" b="1" spc="65" dirty="0">
                <a:latin typeface="Verdana"/>
                <a:cs typeface="Verdana"/>
              </a:rPr>
              <a:t>C</a:t>
            </a:r>
            <a:r>
              <a:rPr sz="1200" b="1" spc="-35" dirty="0">
                <a:latin typeface="Verdana"/>
                <a:cs typeface="Verdana"/>
              </a:rPr>
              <a:t>l</a:t>
            </a:r>
            <a:r>
              <a:rPr sz="1200" b="1" spc="-90" dirty="0">
                <a:latin typeface="Verdana"/>
                <a:cs typeface="Verdana"/>
              </a:rPr>
              <a:t>a</a:t>
            </a:r>
            <a:r>
              <a:rPr sz="1200" b="1" spc="-165" dirty="0">
                <a:latin typeface="Verdana"/>
                <a:cs typeface="Verdana"/>
              </a:rPr>
              <a:t>s</a:t>
            </a:r>
            <a:r>
              <a:rPr sz="1200" b="1" spc="-20" dirty="0">
                <a:latin typeface="Verdana"/>
                <a:cs typeface="Verdana"/>
              </a:rPr>
              <a:t>e</a:t>
            </a:r>
            <a:r>
              <a:rPr sz="1200" b="1" spc="-80" dirty="0">
                <a:latin typeface="Verdana"/>
                <a:cs typeface="Verdana"/>
              </a:rPr>
              <a:t> </a:t>
            </a:r>
            <a:r>
              <a:rPr sz="1200" b="1" spc="-145" dirty="0">
                <a:latin typeface="Verdana"/>
                <a:cs typeface="Verdana"/>
              </a:rPr>
              <a:t>z</a:t>
            </a:r>
            <a:r>
              <a:rPr sz="1200" b="1" spc="-50" dirty="0">
                <a:latin typeface="Verdana"/>
                <a:cs typeface="Verdana"/>
              </a:rPr>
              <a:t>o</a:t>
            </a:r>
            <a:r>
              <a:rPr sz="1200" b="1" spc="-45" dirty="0">
                <a:latin typeface="Verdana"/>
                <a:cs typeface="Verdana"/>
              </a:rPr>
              <a:t>o</a:t>
            </a:r>
            <a:r>
              <a:rPr sz="1200" b="1" spc="-125" dirty="0">
                <a:latin typeface="Verdana"/>
                <a:cs typeface="Verdana"/>
              </a:rPr>
              <a:t>m:</a:t>
            </a:r>
            <a:r>
              <a:rPr lang="es-MX" sz="1200" b="1" spc="-125" dirty="0">
                <a:latin typeface="Verdana"/>
                <a:cs typeface="Verdana"/>
              </a:rPr>
              <a:t> </a:t>
            </a:r>
            <a:r>
              <a:rPr lang="es-ES_tradnl" sz="1200" spc="-120" dirty="0">
                <a:latin typeface="Verdana"/>
                <a:cs typeface="Verdana"/>
              </a:rPr>
              <a:t>Realiza las actividades que se le piden del diagnostico individual.</a:t>
            </a:r>
            <a:endParaRPr sz="1200" dirty="0">
              <a:latin typeface="Verdana"/>
              <a:cs typeface="Verdana"/>
            </a:endParaRPr>
          </a:p>
        </p:txBody>
      </p:sp>
    </p:spTree>
    <p:extLst>
      <p:ext uri="{BB962C8B-B14F-4D97-AF65-F5344CB8AC3E}">
        <p14:creationId xmlns:p14="http://schemas.microsoft.com/office/powerpoint/2010/main" val="193048746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11430" rIns="0" bIns="0" rtlCol="0">
            <a:spAutoFit/>
          </a:bodyPr>
          <a:lstStyle/>
          <a:p>
            <a:pPr marL="285115">
              <a:lnSpc>
                <a:spcPct val="100000"/>
              </a:lnSpc>
              <a:spcBef>
                <a:spcPts val="90"/>
              </a:spcBef>
            </a:pPr>
            <a:r>
              <a:rPr spc="-10" dirty="0"/>
              <a:t>EVALUACIÓN</a:t>
            </a:r>
            <a:r>
              <a:rPr spc="20" dirty="0"/>
              <a:t> </a:t>
            </a:r>
            <a:r>
              <a:rPr spc="25" dirty="0"/>
              <a:t>CONTINUA</a:t>
            </a:r>
          </a:p>
        </p:txBody>
      </p:sp>
      <p:sp>
        <p:nvSpPr>
          <p:cNvPr id="3" name="object 3"/>
          <p:cNvSpPr txBox="1"/>
          <p:nvPr/>
        </p:nvSpPr>
        <p:spPr>
          <a:xfrm>
            <a:off x="457200" y="983861"/>
            <a:ext cx="2621484" cy="442429"/>
          </a:xfrm>
          <a:prstGeom prst="rect">
            <a:avLst/>
          </a:prstGeom>
        </p:spPr>
        <p:txBody>
          <a:bodyPr vert="horz" wrap="square" lIns="0" tIns="11430" rIns="0" bIns="0" rtlCol="0">
            <a:spAutoFit/>
          </a:bodyPr>
          <a:lstStyle/>
          <a:p>
            <a:pPr marL="12700">
              <a:lnSpc>
                <a:spcPct val="100000"/>
              </a:lnSpc>
              <a:spcBef>
                <a:spcPts val="90"/>
              </a:spcBef>
              <a:tabLst>
                <a:tab pos="927100" algn="l"/>
              </a:tabLst>
            </a:pPr>
            <a:r>
              <a:rPr sz="1400" spc="130" dirty="0">
                <a:latin typeface="Tahoma" panose="020B0604030504040204" pitchFamily="34" charset="0"/>
                <a:ea typeface="Tahoma" panose="020B0604030504040204" pitchFamily="34" charset="0"/>
                <a:cs typeface="Tahoma" panose="020B0604030504040204" pitchFamily="34" charset="0"/>
              </a:rPr>
              <a:t>A</a:t>
            </a:r>
            <a:r>
              <a:rPr sz="1400" spc="85" dirty="0">
                <a:latin typeface="Tahoma" panose="020B0604030504040204" pitchFamily="34" charset="0"/>
                <a:ea typeface="Tahoma" panose="020B0604030504040204" pitchFamily="34" charset="0"/>
                <a:cs typeface="Tahoma" panose="020B0604030504040204" pitchFamily="34" charset="0"/>
              </a:rPr>
              <a:t>l</a:t>
            </a:r>
            <a:r>
              <a:rPr sz="1400" spc="95" dirty="0">
                <a:latin typeface="Tahoma" panose="020B0604030504040204" pitchFamily="34" charset="0"/>
                <a:ea typeface="Tahoma" panose="020B0604030504040204" pitchFamily="34" charset="0"/>
                <a:cs typeface="Tahoma" panose="020B0604030504040204" pitchFamily="34" charset="0"/>
              </a:rPr>
              <a:t>u</a:t>
            </a:r>
            <a:r>
              <a:rPr lang="es-MX" sz="1400" spc="345" dirty="0">
                <a:latin typeface="Tahoma" panose="020B0604030504040204" pitchFamily="34" charset="0"/>
                <a:ea typeface="Tahoma" panose="020B0604030504040204" pitchFamily="34" charset="0"/>
                <a:cs typeface="Tahoma" panose="020B0604030504040204" pitchFamily="34" charset="0"/>
              </a:rPr>
              <a:t>m</a:t>
            </a:r>
            <a:r>
              <a:rPr sz="1400" spc="235" dirty="0">
                <a:latin typeface="Tahoma" panose="020B0604030504040204" pitchFamily="34" charset="0"/>
                <a:ea typeface="Tahoma" panose="020B0604030504040204" pitchFamily="34" charset="0"/>
                <a:cs typeface="Tahoma" panose="020B0604030504040204" pitchFamily="34" charset="0"/>
              </a:rPr>
              <a:t>n</a:t>
            </a:r>
            <a:r>
              <a:rPr sz="1400" spc="-110" dirty="0">
                <a:latin typeface="Tahoma" panose="020B0604030504040204" pitchFamily="34" charset="0"/>
                <a:ea typeface="Tahoma" panose="020B0604030504040204" pitchFamily="34" charset="0"/>
                <a:cs typeface="Tahoma" panose="020B0604030504040204" pitchFamily="34" charset="0"/>
              </a:rPr>
              <a:t>o</a:t>
            </a:r>
            <a:r>
              <a:rPr sz="1400" spc="-60" dirty="0">
                <a:latin typeface="Tahoma" panose="020B0604030504040204" pitchFamily="34" charset="0"/>
                <a:ea typeface="Tahoma" panose="020B0604030504040204" pitchFamily="34" charset="0"/>
                <a:cs typeface="Tahoma" panose="020B0604030504040204" pitchFamily="34" charset="0"/>
              </a:rPr>
              <a:t>:</a:t>
            </a:r>
            <a:r>
              <a:rPr lang="es-MX" sz="1400" spc="-60" dirty="0">
                <a:latin typeface="Tahoma" panose="020B0604030504040204" pitchFamily="34" charset="0"/>
                <a:ea typeface="Tahoma" panose="020B0604030504040204" pitchFamily="34" charset="0"/>
                <a:cs typeface="Tahoma" panose="020B0604030504040204" pitchFamily="34" charset="0"/>
              </a:rPr>
              <a:t> </a:t>
            </a:r>
            <a:r>
              <a:rPr lang="es-MX" sz="1400" spc="-60" dirty="0" err="1">
                <a:latin typeface="Tahoma" panose="020B0604030504040204" pitchFamily="34" charset="0"/>
                <a:ea typeface="Tahoma" panose="020B0604030504040204" pitchFamily="34" charset="0"/>
                <a:cs typeface="Tahoma" panose="020B0604030504040204" pitchFamily="34" charset="0"/>
              </a:rPr>
              <a:t>N</a:t>
            </a:r>
            <a:r>
              <a:rPr lang="es-MX" sz="1400" dirty="0" err="1">
                <a:latin typeface="Tahoma" panose="020B0604030504040204" pitchFamily="34" charset="0"/>
                <a:ea typeface="Tahoma" panose="020B0604030504040204" pitchFamily="34" charset="0"/>
                <a:cs typeface="Tahoma" panose="020B0604030504040204" pitchFamily="34" charset="0"/>
              </a:rPr>
              <a:t>ygaard</a:t>
            </a:r>
            <a:r>
              <a:rPr lang="es-MX" sz="1400" dirty="0">
                <a:latin typeface="Tahoma" panose="020B0604030504040204" pitchFamily="34" charset="0"/>
                <a:ea typeface="Tahoma" panose="020B0604030504040204" pitchFamily="34" charset="0"/>
                <a:cs typeface="Tahoma" panose="020B0604030504040204" pitchFamily="34" charset="0"/>
              </a:rPr>
              <a:t> Guillen </a:t>
            </a:r>
            <a:r>
              <a:rPr lang="es-MX" sz="1400" dirty="0" err="1">
                <a:latin typeface="Tahoma" panose="020B0604030504040204" pitchFamily="34" charset="0"/>
                <a:ea typeface="Tahoma" panose="020B0604030504040204" pitchFamily="34" charset="0"/>
                <a:cs typeface="Tahoma" panose="020B0604030504040204" pitchFamily="34" charset="0"/>
              </a:rPr>
              <a:t>Neimar</a:t>
            </a:r>
            <a:r>
              <a:rPr lang="es-MX" sz="1400" dirty="0">
                <a:latin typeface="Tahoma" panose="020B0604030504040204" pitchFamily="34" charset="0"/>
                <a:ea typeface="Tahoma" panose="020B0604030504040204" pitchFamily="34" charset="0"/>
                <a:cs typeface="Tahoma" panose="020B0604030504040204" pitchFamily="34" charset="0"/>
              </a:rPr>
              <a:t> Joshua</a:t>
            </a:r>
            <a:endParaRPr sz="1400" dirty="0">
              <a:latin typeface="Tahoma" panose="020B0604030504040204" pitchFamily="34" charset="0"/>
              <a:ea typeface="Tahoma" panose="020B0604030504040204" pitchFamily="34" charset="0"/>
              <a:cs typeface="Tahoma" panose="020B0604030504040204" pitchFamily="34" charset="0"/>
            </a:endParaRPr>
          </a:p>
        </p:txBody>
      </p:sp>
      <p:sp>
        <p:nvSpPr>
          <p:cNvPr id="4" name="object 4"/>
          <p:cNvSpPr txBox="1"/>
          <p:nvPr/>
        </p:nvSpPr>
        <p:spPr>
          <a:xfrm>
            <a:off x="3406722" y="1045415"/>
            <a:ext cx="3174365" cy="442429"/>
          </a:xfrm>
          <a:prstGeom prst="rect">
            <a:avLst/>
          </a:prstGeom>
        </p:spPr>
        <p:txBody>
          <a:bodyPr vert="horz" wrap="square" lIns="0" tIns="11430" rIns="0" bIns="0" rtlCol="0">
            <a:spAutoFit/>
          </a:bodyPr>
          <a:lstStyle/>
          <a:p>
            <a:pPr marL="12700" algn="ctr">
              <a:lnSpc>
                <a:spcPct val="100000"/>
              </a:lnSpc>
              <a:spcBef>
                <a:spcPts val="90"/>
              </a:spcBef>
            </a:pPr>
            <a:r>
              <a:rPr sz="1400" spc="-30" dirty="0">
                <a:highlight>
                  <a:srgbClr val="00FF00"/>
                </a:highlight>
                <a:latin typeface="Trebuchet MS"/>
                <a:cs typeface="Trebuchet MS"/>
              </a:rPr>
              <a:t>Fecha:</a:t>
            </a:r>
            <a:r>
              <a:rPr sz="1400" spc="50" dirty="0">
                <a:highlight>
                  <a:srgbClr val="00FF00"/>
                </a:highlight>
                <a:latin typeface="Trebuchet MS"/>
                <a:cs typeface="Trebuchet MS"/>
              </a:rPr>
              <a:t> </a:t>
            </a:r>
            <a:r>
              <a:rPr sz="1400" spc="125" dirty="0">
                <a:highlight>
                  <a:srgbClr val="00FF00"/>
                </a:highlight>
                <a:latin typeface="Trebuchet MS"/>
                <a:cs typeface="Trebuchet MS"/>
              </a:rPr>
              <a:t>semana</a:t>
            </a:r>
            <a:r>
              <a:rPr sz="1400" spc="45" dirty="0">
                <a:highlight>
                  <a:srgbClr val="00FF00"/>
                </a:highlight>
                <a:latin typeface="Trebuchet MS"/>
                <a:cs typeface="Trebuchet MS"/>
              </a:rPr>
              <a:t> </a:t>
            </a:r>
            <a:r>
              <a:rPr sz="1400" spc="-15" dirty="0">
                <a:highlight>
                  <a:srgbClr val="00FF00"/>
                </a:highlight>
                <a:latin typeface="Trebuchet MS"/>
                <a:cs typeface="Trebuchet MS"/>
              </a:rPr>
              <a:t>del</a:t>
            </a:r>
            <a:r>
              <a:rPr sz="1400" spc="15" dirty="0">
                <a:highlight>
                  <a:srgbClr val="00FF00"/>
                </a:highlight>
                <a:latin typeface="Trebuchet MS"/>
                <a:cs typeface="Trebuchet MS"/>
              </a:rPr>
              <a:t> </a:t>
            </a:r>
            <a:r>
              <a:rPr lang="es-MX" sz="1400" spc="25" dirty="0">
                <a:highlight>
                  <a:srgbClr val="00FF00"/>
                </a:highlight>
                <a:latin typeface="Trebuchet MS"/>
                <a:cs typeface="Trebuchet MS"/>
              </a:rPr>
              <a:t>6 al 10 de septiembre del 2021</a:t>
            </a:r>
            <a:endParaRPr sz="1400" dirty="0">
              <a:highlight>
                <a:srgbClr val="00FF00"/>
              </a:highlight>
              <a:latin typeface="Trebuchet MS"/>
              <a:cs typeface="Trebuchet MS"/>
            </a:endParaRPr>
          </a:p>
        </p:txBody>
      </p:sp>
      <p:graphicFrame>
        <p:nvGraphicFramePr>
          <p:cNvPr id="11" name="object 5">
            <a:extLst>
              <a:ext uri="{FF2B5EF4-FFF2-40B4-BE49-F238E27FC236}">
                <a16:creationId xmlns:a16="http://schemas.microsoft.com/office/drawing/2014/main" id="{C2A61F21-6A2E-4985-BC73-06847C8E7F8D}"/>
              </a:ext>
            </a:extLst>
          </p:cNvPr>
          <p:cNvGraphicFramePr>
            <a:graphicFrameLocks noGrp="1"/>
          </p:cNvGraphicFramePr>
          <p:nvPr>
            <p:extLst>
              <p:ext uri="{D42A27DB-BD31-4B8C-83A1-F6EECF244321}">
                <p14:modId xmlns:p14="http://schemas.microsoft.com/office/powerpoint/2010/main" val="2322105372"/>
              </p:ext>
            </p:extLst>
          </p:nvPr>
        </p:nvGraphicFramePr>
        <p:xfrm>
          <a:off x="189979" y="1540138"/>
          <a:ext cx="6465570" cy="1019085"/>
        </p:xfrm>
        <a:graphic>
          <a:graphicData uri="http://schemas.openxmlformats.org/drawingml/2006/table">
            <a:tbl>
              <a:tblPr firstRow="1" bandRow="1">
                <a:tableStyleId>{2D5ABB26-0587-4C30-8999-92F81FD0307C}</a:tableStyleId>
              </a:tblPr>
              <a:tblGrid>
                <a:gridCol w="3030220">
                  <a:extLst>
                    <a:ext uri="{9D8B030D-6E8A-4147-A177-3AD203B41FA5}">
                      <a16:colId xmlns:a16="http://schemas.microsoft.com/office/drawing/2014/main" val="20000"/>
                    </a:ext>
                  </a:extLst>
                </a:gridCol>
                <a:gridCol w="3435350">
                  <a:extLst>
                    <a:ext uri="{9D8B030D-6E8A-4147-A177-3AD203B41FA5}">
                      <a16:colId xmlns:a16="http://schemas.microsoft.com/office/drawing/2014/main" val="20001"/>
                    </a:ext>
                  </a:extLst>
                </a:gridCol>
              </a:tblGrid>
              <a:tr h="186478">
                <a:tc gridSpan="2">
                  <a:txBody>
                    <a:bodyPr/>
                    <a:lstStyle/>
                    <a:p>
                      <a:pPr marL="58419">
                        <a:lnSpc>
                          <a:spcPts val="1080"/>
                        </a:lnSpc>
                      </a:pPr>
                      <a:r>
                        <a:rPr sz="1200" b="1" spc="-35" dirty="0">
                          <a:latin typeface="Verdana"/>
                          <a:cs typeface="Verdana"/>
                        </a:rPr>
                        <a:t>Campo</a:t>
                      </a:r>
                      <a:r>
                        <a:rPr sz="1200" b="1" spc="-70" dirty="0">
                          <a:latin typeface="Verdana"/>
                          <a:cs typeface="Verdana"/>
                        </a:rPr>
                        <a:t> </a:t>
                      </a:r>
                      <a:r>
                        <a:rPr sz="1200" b="1" spc="-100" dirty="0">
                          <a:latin typeface="Verdana"/>
                          <a:cs typeface="Verdana"/>
                        </a:rPr>
                        <a:t>formativo/área</a:t>
                      </a:r>
                      <a:r>
                        <a:rPr sz="1200" b="1" spc="-85" dirty="0">
                          <a:latin typeface="Verdana"/>
                          <a:cs typeface="Verdana"/>
                        </a:rPr>
                        <a:t> </a:t>
                      </a:r>
                      <a:r>
                        <a:rPr sz="1200" b="1" spc="-25" dirty="0">
                          <a:latin typeface="Verdana"/>
                          <a:cs typeface="Verdana"/>
                        </a:rPr>
                        <a:t>de</a:t>
                      </a:r>
                      <a:r>
                        <a:rPr sz="1200" b="1" spc="-75" dirty="0">
                          <a:latin typeface="Verdana"/>
                          <a:cs typeface="Verdana"/>
                        </a:rPr>
                        <a:t> </a:t>
                      </a:r>
                      <a:r>
                        <a:rPr sz="1200" b="1" spc="-95" dirty="0" err="1">
                          <a:latin typeface="Verdana"/>
                          <a:cs typeface="Verdana"/>
                        </a:rPr>
                        <a:t>desarrollo</a:t>
                      </a:r>
                      <a:r>
                        <a:rPr lang="es-MX" sz="1200" b="1" spc="-95" dirty="0">
                          <a:latin typeface="Verdana"/>
                          <a:cs typeface="Verdana"/>
                        </a:rPr>
                        <a:t>: </a:t>
                      </a:r>
                      <a:r>
                        <a:rPr lang="es-MX" sz="1200" b="0" spc="-95" dirty="0">
                          <a:latin typeface="Verdana"/>
                          <a:cs typeface="Verdana"/>
                        </a:rPr>
                        <a:t>Pensamiento matemático</a:t>
                      </a:r>
                      <a:endParaRPr sz="1200" dirty="0">
                        <a:latin typeface="Verdana"/>
                        <a:cs typeface="Verdana"/>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DEEBF7"/>
                    </a:solidFill>
                  </a:tcPr>
                </a:tc>
                <a:tc hMerge="1">
                  <a:txBody>
                    <a:bodyPr/>
                    <a:lstStyle/>
                    <a:p>
                      <a:endParaRPr/>
                    </a:p>
                  </a:txBody>
                  <a:tcPr marL="0" marR="0" marT="0" marB="0"/>
                </a:tc>
                <a:extLst>
                  <a:ext uri="{0D108BD9-81ED-4DB2-BD59-A6C34878D82A}">
                    <a16:rowId xmlns:a16="http://schemas.microsoft.com/office/drawing/2014/main" val="10000"/>
                  </a:ext>
                </a:extLst>
              </a:tr>
              <a:tr h="378960">
                <a:tc>
                  <a:txBody>
                    <a:bodyPr/>
                    <a:lstStyle/>
                    <a:p>
                      <a:pPr marL="458470">
                        <a:lnSpc>
                          <a:spcPts val="1165"/>
                        </a:lnSpc>
                      </a:pPr>
                      <a:r>
                        <a:rPr sz="1200" b="1" spc="-10" dirty="0">
                          <a:latin typeface="Verdana"/>
                          <a:cs typeface="Verdana"/>
                        </a:rPr>
                        <a:t>Or</a:t>
                      </a:r>
                      <a:r>
                        <a:rPr sz="1200" b="1" spc="5" dirty="0">
                          <a:latin typeface="Verdana"/>
                          <a:cs typeface="Verdana"/>
                        </a:rPr>
                        <a:t>g</a:t>
                      </a:r>
                      <a:r>
                        <a:rPr sz="1200" b="1" spc="-20" dirty="0">
                          <a:latin typeface="Verdana"/>
                          <a:cs typeface="Verdana"/>
                        </a:rPr>
                        <a:t>a</a:t>
                      </a:r>
                      <a:r>
                        <a:rPr sz="1200" b="1" spc="-10" dirty="0">
                          <a:latin typeface="Verdana"/>
                          <a:cs typeface="Verdana"/>
                        </a:rPr>
                        <a:t>n</a:t>
                      </a:r>
                      <a:r>
                        <a:rPr sz="1200" b="1" dirty="0">
                          <a:latin typeface="Verdana"/>
                          <a:cs typeface="Verdana"/>
                        </a:rPr>
                        <a:t>i</a:t>
                      </a:r>
                      <a:r>
                        <a:rPr sz="1200" b="1" spc="-10" dirty="0">
                          <a:latin typeface="Verdana"/>
                          <a:cs typeface="Verdana"/>
                        </a:rPr>
                        <a:t>z</a:t>
                      </a:r>
                      <a:r>
                        <a:rPr sz="1200" b="1" spc="-20" dirty="0">
                          <a:latin typeface="Verdana"/>
                          <a:cs typeface="Verdana"/>
                        </a:rPr>
                        <a:t>a</a:t>
                      </a:r>
                      <a:r>
                        <a:rPr sz="1200" b="1" spc="5" dirty="0">
                          <a:latin typeface="Verdana"/>
                          <a:cs typeface="Verdana"/>
                        </a:rPr>
                        <a:t>d</a:t>
                      </a:r>
                      <a:r>
                        <a:rPr sz="1200" b="1" spc="-5" dirty="0">
                          <a:latin typeface="Verdana"/>
                          <a:cs typeface="Verdana"/>
                        </a:rPr>
                        <a:t>o</a:t>
                      </a:r>
                      <a:r>
                        <a:rPr sz="1200" b="1" dirty="0">
                          <a:latin typeface="Verdana"/>
                          <a:cs typeface="Verdana"/>
                        </a:rPr>
                        <a:t>r</a:t>
                      </a:r>
                      <a:r>
                        <a:rPr sz="1200" b="1" spc="-40" dirty="0">
                          <a:latin typeface="Verdana"/>
                          <a:cs typeface="Verdana"/>
                        </a:rPr>
                        <a:t> </a:t>
                      </a:r>
                      <a:r>
                        <a:rPr sz="1200" b="1" spc="-5" dirty="0">
                          <a:latin typeface="Verdana"/>
                          <a:cs typeface="Verdana"/>
                        </a:rPr>
                        <a:t>cu</a:t>
                      </a:r>
                      <a:r>
                        <a:rPr sz="1200" b="1" spc="-15" dirty="0">
                          <a:latin typeface="Verdana"/>
                          <a:cs typeface="Verdana"/>
                        </a:rPr>
                        <a:t>r</a:t>
                      </a:r>
                      <a:r>
                        <a:rPr sz="1200" b="1" spc="-10" dirty="0">
                          <a:latin typeface="Verdana"/>
                          <a:cs typeface="Verdana"/>
                        </a:rPr>
                        <a:t>r</a:t>
                      </a:r>
                      <a:r>
                        <a:rPr sz="1200" b="1" dirty="0">
                          <a:latin typeface="Verdana"/>
                          <a:cs typeface="Verdana"/>
                        </a:rPr>
                        <a:t>ic</a:t>
                      </a:r>
                      <a:r>
                        <a:rPr sz="1200" b="1" spc="-5" dirty="0">
                          <a:latin typeface="Verdana"/>
                          <a:cs typeface="Verdana"/>
                        </a:rPr>
                        <a:t>u</a:t>
                      </a:r>
                      <a:r>
                        <a:rPr sz="1200" b="1" dirty="0">
                          <a:latin typeface="Verdana"/>
                          <a:cs typeface="Verdana"/>
                        </a:rPr>
                        <a:t>l</a:t>
                      </a:r>
                      <a:r>
                        <a:rPr sz="1200" b="1" spc="-20" dirty="0">
                          <a:latin typeface="Verdana"/>
                          <a:cs typeface="Verdana"/>
                        </a:rPr>
                        <a:t>a</a:t>
                      </a:r>
                      <a:r>
                        <a:rPr sz="1200" b="1" dirty="0">
                          <a:latin typeface="Verdana"/>
                          <a:cs typeface="Verdana"/>
                        </a:rPr>
                        <a:t>r</a:t>
                      </a:r>
                      <a:r>
                        <a:rPr sz="1200" b="1" spc="-65" dirty="0">
                          <a:latin typeface="Verdana"/>
                          <a:cs typeface="Verdana"/>
                        </a:rPr>
                        <a:t> </a:t>
                      </a:r>
                      <a:r>
                        <a:rPr sz="1200" b="1" spc="10" dirty="0">
                          <a:latin typeface="Verdana"/>
                          <a:cs typeface="Verdana"/>
                        </a:rPr>
                        <a:t>1</a:t>
                      </a:r>
                      <a:r>
                        <a:rPr sz="1200" b="1" dirty="0">
                          <a:latin typeface="Verdana"/>
                          <a:cs typeface="Verdana"/>
                        </a:rPr>
                        <a:t>:</a:t>
                      </a:r>
                      <a:r>
                        <a:rPr lang="es-MX" sz="1200" b="1" dirty="0">
                          <a:latin typeface="Verdana"/>
                          <a:cs typeface="Verdana"/>
                        </a:rPr>
                        <a:t> </a:t>
                      </a:r>
                      <a:r>
                        <a:rPr lang="es-MX" sz="1200" b="0" dirty="0">
                          <a:latin typeface="Verdana"/>
                          <a:cs typeface="Verdana"/>
                        </a:rPr>
                        <a:t>Número, algebra y variación.</a:t>
                      </a:r>
                      <a:endParaRPr sz="1200" b="0" dirty="0">
                        <a:latin typeface="Verdana"/>
                        <a:cs typeface="Verdana"/>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568960">
                        <a:lnSpc>
                          <a:spcPts val="1165"/>
                        </a:lnSpc>
                      </a:pPr>
                      <a:r>
                        <a:rPr sz="1200" b="1" spc="-5" dirty="0">
                          <a:latin typeface="Verdana"/>
                          <a:cs typeface="Verdana"/>
                        </a:rPr>
                        <a:t>O</a:t>
                      </a:r>
                      <a:r>
                        <a:rPr sz="1200" b="1" spc="-10" dirty="0">
                          <a:latin typeface="Verdana"/>
                          <a:cs typeface="Verdana"/>
                        </a:rPr>
                        <a:t>r</a:t>
                      </a:r>
                      <a:r>
                        <a:rPr sz="1200" b="1" spc="5" dirty="0">
                          <a:latin typeface="Verdana"/>
                          <a:cs typeface="Verdana"/>
                        </a:rPr>
                        <a:t>g</a:t>
                      </a:r>
                      <a:r>
                        <a:rPr sz="1200" b="1" spc="-20" dirty="0">
                          <a:latin typeface="Verdana"/>
                          <a:cs typeface="Verdana"/>
                        </a:rPr>
                        <a:t>a</a:t>
                      </a:r>
                      <a:r>
                        <a:rPr sz="1200" b="1" spc="-5" dirty="0">
                          <a:latin typeface="Verdana"/>
                          <a:cs typeface="Verdana"/>
                        </a:rPr>
                        <a:t>ni</a:t>
                      </a:r>
                      <a:r>
                        <a:rPr sz="1200" b="1" spc="-10" dirty="0">
                          <a:latin typeface="Verdana"/>
                          <a:cs typeface="Verdana"/>
                        </a:rPr>
                        <a:t>z</a:t>
                      </a:r>
                      <a:r>
                        <a:rPr sz="1200" b="1" spc="-20" dirty="0">
                          <a:latin typeface="Verdana"/>
                          <a:cs typeface="Verdana"/>
                        </a:rPr>
                        <a:t>a</a:t>
                      </a:r>
                      <a:r>
                        <a:rPr sz="1200" b="1" spc="5" dirty="0">
                          <a:latin typeface="Verdana"/>
                          <a:cs typeface="Verdana"/>
                        </a:rPr>
                        <a:t>d</a:t>
                      </a:r>
                      <a:r>
                        <a:rPr sz="1200" b="1" dirty="0">
                          <a:latin typeface="Verdana"/>
                          <a:cs typeface="Verdana"/>
                        </a:rPr>
                        <a:t>or</a:t>
                      </a:r>
                      <a:r>
                        <a:rPr sz="1200" b="1" spc="-40" dirty="0">
                          <a:latin typeface="Verdana"/>
                          <a:cs typeface="Verdana"/>
                        </a:rPr>
                        <a:t> </a:t>
                      </a:r>
                      <a:r>
                        <a:rPr sz="1200" b="1" dirty="0">
                          <a:latin typeface="Verdana"/>
                          <a:cs typeface="Verdana"/>
                        </a:rPr>
                        <a:t>c</a:t>
                      </a:r>
                      <a:r>
                        <a:rPr sz="1200" b="1" spc="-5" dirty="0">
                          <a:latin typeface="Verdana"/>
                          <a:cs typeface="Verdana"/>
                        </a:rPr>
                        <a:t>u</a:t>
                      </a:r>
                      <a:r>
                        <a:rPr sz="1200" b="1" spc="-15" dirty="0">
                          <a:latin typeface="Verdana"/>
                          <a:cs typeface="Verdana"/>
                        </a:rPr>
                        <a:t>r</a:t>
                      </a:r>
                      <a:r>
                        <a:rPr sz="1200" b="1" spc="-10" dirty="0">
                          <a:latin typeface="Verdana"/>
                          <a:cs typeface="Verdana"/>
                        </a:rPr>
                        <a:t>r</a:t>
                      </a:r>
                      <a:r>
                        <a:rPr sz="1200" b="1" dirty="0">
                          <a:latin typeface="Verdana"/>
                          <a:cs typeface="Verdana"/>
                        </a:rPr>
                        <a:t>i</a:t>
                      </a:r>
                      <a:r>
                        <a:rPr sz="1200" b="1" spc="5" dirty="0">
                          <a:latin typeface="Verdana"/>
                          <a:cs typeface="Verdana"/>
                        </a:rPr>
                        <a:t>c</a:t>
                      </a:r>
                      <a:r>
                        <a:rPr sz="1200" b="1" spc="-5" dirty="0">
                          <a:latin typeface="Verdana"/>
                          <a:cs typeface="Verdana"/>
                        </a:rPr>
                        <a:t>ul</a:t>
                      </a:r>
                      <a:r>
                        <a:rPr sz="1200" b="1" spc="-20" dirty="0">
                          <a:latin typeface="Verdana"/>
                          <a:cs typeface="Verdana"/>
                        </a:rPr>
                        <a:t>a</a:t>
                      </a:r>
                      <a:r>
                        <a:rPr sz="1200" b="1" dirty="0">
                          <a:latin typeface="Verdana"/>
                          <a:cs typeface="Verdana"/>
                        </a:rPr>
                        <a:t>r</a:t>
                      </a:r>
                      <a:r>
                        <a:rPr sz="1200" b="1" spc="-65" dirty="0">
                          <a:latin typeface="Verdana"/>
                          <a:cs typeface="Verdana"/>
                        </a:rPr>
                        <a:t> </a:t>
                      </a:r>
                      <a:r>
                        <a:rPr sz="1200" b="1" spc="10" dirty="0">
                          <a:latin typeface="Verdana"/>
                          <a:cs typeface="Verdana"/>
                        </a:rPr>
                        <a:t>2</a:t>
                      </a:r>
                      <a:r>
                        <a:rPr sz="1200" b="1" dirty="0">
                          <a:latin typeface="Verdana"/>
                          <a:cs typeface="Verdana"/>
                        </a:rPr>
                        <a:t>:</a:t>
                      </a:r>
                      <a:r>
                        <a:rPr lang="es-MX" sz="1200" b="1" dirty="0">
                          <a:latin typeface="Verdana"/>
                          <a:cs typeface="Verdana"/>
                        </a:rPr>
                        <a:t> </a:t>
                      </a:r>
                      <a:r>
                        <a:rPr lang="es-MX" sz="1200" b="0" dirty="0">
                          <a:latin typeface="Verdana"/>
                          <a:cs typeface="Verdana"/>
                        </a:rPr>
                        <a:t>Número</a:t>
                      </a:r>
                      <a:r>
                        <a:rPr lang="es-MX" sz="1200" b="1" dirty="0">
                          <a:latin typeface="Verdana"/>
                          <a:cs typeface="Verdana"/>
                        </a:rPr>
                        <a:t>.</a:t>
                      </a:r>
                      <a:endParaRPr sz="1200" dirty="0">
                        <a:latin typeface="Verdana"/>
                        <a:cs typeface="Verdana"/>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1"/>
                  </a:ext>
                </a:extLst>
              </a:tr>
              <a:tr h="453647">
                <a:tc gridSpan="2">
                  <a:txBody>
                    <a:bodyPr/>
                    <a:lstStyle/>
                    <a:p>
                      <a:pPr marL="58419">
                        <a:lnSpc>
                          <a:spcPts val="1165"/>
                        </a:lnSpc>
                      </a:pPr>
                      <a:r>
                        <a:rPr sz="1200" b="1" spc="-80" dirty="0">
                          <a:latin typeface="Verdana" panose="020B0604030504040204" pitchFamily="34" charset="0"/>
                          <a:ea typeface="Verdana" panose="020B0604030504040204" pitchFamily="34" charset="0"/>
                          <a:cs typeface="Verdana"/>
                        </a:rPr>
                        <a:t>Aprendizaje</a:t>
                      </a:r>
                      <a:r>
                        <a:rPr sz="1200" b="1" spc="-70" dirty="0">
                          <a:latin typeface="Verdana" panose="020B0604030504040204" pitchFamily="34" charset="0"/>
                          <a:ea typeface="Verdana" panose="020B0604030504040204" pitchFamily="34" charset="0"/>
                          <a:cs typeface="Verdana"/>
                        </a:rPr>
                        <a:t> </a:t>
                      </a:r>
                      <a:r>
                        <a:rPr sz="1200" b="1" spc="-70" dirty="0" err="1">
                          <a:latin typeface="Verdana" panose="020B0604030504040204" pitchFamily="34" charset="0"/>
                          <a:ea typeface="Verdana" panose="020B0604030504040204" pitchFamily="34" charset="0"/>
                          <a:cs typeface="Verdana"/>
                        </a:rPr>
                        <a:t>esperado</a:t>
                      </a:r>
                      <a:r>
                        <a:rPr sz="1200" b="1" spc="-70" dirty="0">
                          <a:latin typeface="Verdana" panose="020B0604030504040204" pitchFamily="34" charset="0"/>
                          <a:ea typeface="Verdana" panose="020B0604030504040204" pitchFamily="34" charset="0"/>
                          <a:cs typeface="Verdana"/>
                        </a:rPr>
                        <a:t>:</a:t>
                      </a:r>
                      <a:r>
                        <a:rPr lang="es-MX" sz="1200" b="1" spc="-70" dirty="0">
                          <a:latin typeface="Verdana" panose="020B0604030504040204" pitchFamily="34" charset="0"/>
                          <a:ea typeface="Verdana" panose="020B0604030504040204" pitchFamily="34" charset="0"/>
                          <a:cs typeface="Verdana"/>
                        </a:rPr>
                        <a:t> </a:t>
                      </a:r>
                      <a:r>
                        <a:rPr lang="es-MX" sz="1200" dirty="0">
                          <a:solidFill>
                            <a:schemeClr val="tx1"/>
                          </a:solidFill>
                          <a:effectLst/>
                          <a:latin typeface="Verdana" panose="020B0604030504040204" pitchFamily="34" charset="0"/>
                          <a:ea typeface="Verdana" panose="020B0604030504040204" pitchFamily="34" charset="0"/>
                          <a:cs typeface="Verdana" panose="020B0604030504040204" pitchFamily="34" charset="0"/>
                        </a:rPr>
                        <a:t>Compara, iguala y clasifica colecciones con base en la cantidad de elementos.</a:t>
                      </a:r>
                      <a:endParaRPr sz="1200" dirty="0">
                        <a:latin typeface="Verdana" panose="020B0604030504040204" pitchFamily="34" charset="0"/>
                        <a:ea typeface="Verdana" panose="020B0604030504040204" pitchFamily="34" charset="0"/>
                        <a:cs typeface="Verdana" panose="020B0604030504040204" pitchFamily="34" charset="0"/>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hMerge="1">
                  <a:txBody>
                    <a:bodyPr/>
                    <a:lstStyle/>
                    <a:p>
                      <a:endParaRPr/>
                    </a:p>
                  </a:txBody>
                  <a:tcPr marL="0" marR="0" marT="0" marB="0"/>
                </a:tc>
                <a:extLst>
                  <a:ext uri="{0D108BD9-81ED-4DB2-BD59-A6C34878D82A}">
                    <a16:rowId xmlns:a16="http://schemas.microsoft.com/office/drawing/2014/main" val="10002"/>
                  </a:ext>
                </a:extLst>
              </a:tr>
            </a:tbl>
          </a:graphicData>
        </a:graphic>
      </p:graphicFrame>
      <p:graphicFrame>
        <p:nvGraphicFramePr>
          <p:cNvPr id="12" name="object 6">
            <a:extLst>
              <a:ext uri="{FF2B5EF4-FFF2-40B4-BE49-F238E27FC236}">
                <a16:creationId xmlns:a16="http://schemas.microsoft.com/office/drawing/2014/main" id="{DB9FE646-CDD2-4F05-BFBD-D7D5C8985ADD}"/>
              </a:ext>
            </a:extLst>
          </p:cNvPr>
          <p:cNvGraphicFramePr>
            <a:graphicFrameLocks noGrp="1"/>
          </p:cNvGraphicFramePr>
          <p:nvPr>
            <p:extLst>
              <p:ext uri="{D42A27DB-BD31-4B8C-83A1-F6EECF244321}">
                <p14:modId xmlns:p14="http://schemas.microsoft.com/office/powerpoint/2010/main" val="2195090934"/>
              </p:ext>
            </p:extLst>
          </p:nvPr>
        </p:nvGraphicFramePr>
        <p:xfrm>
          <a:off x="189979" y="2668431"/>
          <a:ext cx="6465570" cy="1277364"/>
        </p:xfrm>
        <a:graphic>
          <a:graphicData uri="http://schemas.openxmlformats.org/drawingml/2006/table">
            <a:tbl>
              <a:tblPr firstRow="1" bandRow="1">
                <a:tableStyleId>{2D5ABB26-0587-4C30-8999-92F81FD0307C}</a:tableStyleId>
              </a:tblPr>
              <a:tblGrid>
                <a:gridCol w="6465570">
                  <a:extLst>
                    <a:ext uri="{9D8B030D-6E8A-4147-A177-3AD203B41FA5}">
                      <a16:colId xmlns:a16="http://schemas.microsoft.com/office/drawing/2014/main" val="20000"/>
                    </a:ext>
                  </a:extLst>
                </a:gridCol>
              </a:tblGrid>
              <a:tr h="199136">
                <a:tc>
                  <a:txBody>
                    <a:bodyPr/>
                    <a:lstStyle/>
                    <a:p>
                      <a:pPr marL="59055">
                        <a:lnSpc>
                          <a:spcPts val="1120"/>
                        </a:lnSpc>
                        <a:spcBef>
                          <a:spcPts val="345"/>
                        </a:spcBef>
                      </a:pPr>
                      <a:r>
                        <a:rPr sz="1200" b="1" spc="-90" dirty="0">
                          <a:latin typeface="Verdana" panose="020B0604030504040204" pitchFamily="34" charset="0"/>
                          <a:ea typeface="Verdana" panose="020B0604030504040204" pitchFamily="34" charset="0"/>
                          <a:cs typeface="Verdana"/>
                        </a:rPr>
                        <a:t>Indicadores:</a:t>
                      </a:r>
                      <a:r>
                        <a:rPr sz="1200" b="1" spc="-95" dirty="0">
                          <a:latin typeface="Verdana" panose="020B0604030504040204" pitchFamily="34" charset="0"/>
                          <a:ea typeface="Verdana" panose="020B0604030504040204" pitchFamily="34" charset="0"/>
                          <a:cs typeface="Verdana"/>
                        </a:rPr>
                        <a:t> </a:t>
                      </a:r>
                      <a:r>
                        <a:rPr sz="1200" b="1" spc="-114" dirty="0">
                          <a:latin typeface="Verdana" panose="020B0604030504040204" pitchFamily="34" charset="0"/>
                          <a:ea typeface="Verdana" panose="020B0604030504040204" pitchFamily="34" charset="0"/>
                          <a:cs typeface="Verdana"/>
                        </a:rPr>
                        <a:t>(se</a:t>
                      </a:r>
                      <a:r>
                        <a:rPr sz="1200" b="1" spc="-95" dirty="0">
                          <a:latin typeface="Verdana" panose="020B0604030504040204" pitchFamily="34" charset="0"/>
                          <a:ea typeface="Verdana" panose="020B0604030504040204" pitchFamily="34" charset="0"/>
                          <a:cs typeface="Verdana"/>
                        </a:rPr>
                        <a:t> </a:t>
                      </a:r>
                      <a:r>
                        <a:rPr sz="1200" b="1" spc="-65" dirty="0">
                          <a:latin typeface="Verdana" panose="020B0604030504040204" pitchFamily="34" charset="0"/>
                          <a:ea typeface="Verdana" panose="020B0604030504040204" pitchFamily="34" charset="0"/>
                          <a:cs typeface="Verdana"/>
                        </a:rPr>
                        <a:t>redactan</a:t>
                      </a:r>
                      <a:r>
                        <a:rPr sz="1200" b="1" spc="-50" dirty="0">
                          <a:latin typeface="Verdana" panose="020B0604030504040204" pitchFamily="34" charset="0"/>
                          <a:ea typeface="Verdana" panose="020B0604030504040204" pitchFamily="34" charset="0"/>
                          <a:cs typeface="Verdana"/>
                        </a:rPr>
                        <a:t> </a:t>
                      </a:r>
                      <a:r>
                        <a:rPr sz="1200" b="1" spc="-65" dirty="0">
                          <a:latin typeface="Verdana" panose="020B0604030504040204" pitchFamily="34" charset="0"/>
                          <a:ea typeface="Verdana" panose="020B0604030504040204" pitchFamily="34" charset="0"/>
                          <a:cs typeface="Verdana"/>
                        </a:rPr>
                        <a:t>en</a:t>
                      </a:r>
                      <a:r>
                        <a:rPr sz="1200" b="1" spc="-75" dirty="0">
                          <a:latin typeface="Verdana" panose="020B0604030504040204" pitchFamily="34" charset="0"/>
                          <a:ea typeface="Verdana" panose="020B0604030504040204" pitchFamily="34" charset="0"/>
                          <a:cs typeface="Verdana"/>
                        </a:rPr>
                        <a:t> </a:t>
                      </a:r>
                      <a:r>
                        <a:rPr sz="1200" b="1" spc="-60" dirty="0">
                          <a:latin typeface="Verdana" panose="020B0604030504040204" pitchFamily="34" charset="0"/>
                          <a:ea typeface="Verdana" panose="020B0604030504040204" pitchFamily="34" charset="0"/>
                          <a:cs typeface="Verdana"/>
                        </a:rPr>
                        <a:t>base</a:t>
                      </a:r>
                      <a:r>
                        <a:rPr sz="1200" b="1" spc="-65" dirty="0">
                          <a:latin typeface="Verdana" panose="020B0604030504040204" pitchFamily="34" charset="0"/>
                          <a:ea typeface="Verdana" panose="020B0604030504040204" pitchFamily="34" charset="0"/>
                          <a:cs typeface="Verdana"/>
                        </a:rPr>
                        <a:t> al</a:t>
                      </a:r>
                      <a:r>
                        <a:rPr sz="1200" b="1" spc="-50" dirty="0">
                          <a:latin typeface="Verdana" panose="020B0604030504040204" pitchFamily="34" charset="0"/>
                          <a:ea typeface="Verdana" panose="020B0604030504040204" pitchFamily="34" charset="0"/>
                          <a:cs typeface="Verdana"/>
                        </a:rPr>
                        <a:t> </a:t>
                      </a:r>
                      <a:r>
                        <a:rPr sz="1200" b="1" spc="-80" dirty="0">
                          <a:latin typeface="Verdana" panose="020B0604030504040204" pitchFamily="34" charset="0"/>
                          <a:ea typeface="Verdana" panose="020B0604030504040204" pitchFamily="34" charset="0"/>
                          <a:cs typeface="Verdana"/>
                        </a:rPr>
                        <a:t>aprendizaje</a:t>
                      </a:r>
                      <a:r>
                        <a:rPr sz="1200" b="1" spc="-40" dirty="0">
                          <a:latin typeface="Verdana" panose="020B0604030504040204" pitchFamily="34" charset="0"/>
                          <a:ea typeface="Verdana" panose="020B0604030504040204" pitchFamily="34" charset="0"/>
                          <a:cs typeface="Verdana"/>
                        </a:rPr>
                        <a:t> </a:t>
                      </a:r>
                      <a:r>
                        <a:rPr sz="1200" b="1" spc="-80" dirty="0">
                          <a:latin typeface="Verdana" panose="020B0604030504040204" pitchFamily="34" charset="0"/>
                          <a:ea typeface="Verdana" panose="020B0604030504040204" pitchFamily="34" charset="0"/>
                          <a:cs typeface="Verdana"/>
                        </a:rPr>
                        <a:t>esperado)</a:t>
                      </a:r>
                      <a:endParaRPr sz="1200" dirty="0">
                        <a:latin typeface="Verdana" panose="020B0604030504040204" pitchFamily="34" charset="0"/>
                        <a:ea typeface="Verdana" panose="020B0604030504040204" pitchFamily="34" charset="0"/>
                        <a:cs typeface="Verdana"/>
                      </a:endParaRPr>
                    </a:p>
                  </a:txBody>
                  <a:tcPr marL="0" marR="0" marT="4381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FFD966"/>
                    </a:solidFill>
                  </a:tcPr>
                </a:tc>
                <a:extLst>
                  <a:ext uri="{0D108BD9-81ED-4DB2-BD59-A6C34878D82A}">
                    <a16:rowId xmlns:a16="http://schemas.microsoft.com/office/drawing/2014/main" val="10000"/>
                  </a:ext>
                </a:extLst>
              </a:tr>
              <a:tr h="304800">
                <a:tc>
                  <a:txBody>
                    <a:bodyPr/>
                    <a:lstStyle/>
                    <a:p>
                      <a:pPr lvl="0"/>
                      <a:r>
                        <a:rPr lang="es-MX" sz="1200" dirty="0">
                          <a:solidFill>
                            <a:schemeClr val="tx1"/>
                          </a:solidFill>
                          <a:effectLst/>
                          <a:latin typeface="Verdana" panose="020B0604030504040204" pitchFamily="34" charset="0"/>
                          <a:ea typeface="Verdana" panose="020B0604030504040204" pitchFamily="34" charset="0"/>
                          <a:cs typeface="+mn-cs"/>
                        </a:rPr>
                        <a:t>Comenta en orden la secuencia de los números.</a:t>
                      </a: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1"/>
                  </a:ext>
                </a:extLst>
              </a:tr>
              <a:tr h="304800">
                <a:tc>
                  <a:txBody>
                    <a:bodyPr/>
                    <a:lstStyle/>
                    <a:p>
                      <a:pPr lvl="0"/>
                      <a:r>
                        <a:rPr lang="es-MX" sz="1200" dirty="0">
                          <a:solidFill>
                            <a:schemeClr val="tx1"/>
                          </a:solidFill>
                          <a:effectLst/>
                          <a:latin typeface="Verdana" panose="020B0604030504040204" pitchFamily="34" charset="0"/>
                          <a:ea typeface="Verdana" panose="020B0604030504040204" pitchFamily="34" charset="0"/>
                          <a:cs typeface="+mn-cs"/>
                        </a:rPr>
                        <a:t>Relaciona el nombre con el símbolo del número.</a:t>
                      </a: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2"/>
                  </a:ext>
                </a:extLst>
              </a:tr>
              <a:tr h="234314">
                <a:tc>
                  <a:txBody>
                    <a:bodyPr/>
                    <a:lstStyle/>
                    <a:p>
                      <a:pPr lvl="0"/>
                      <a:r>
                        <a:rPr lang="es-MX" sz="1200" dirty="0">
                          <a:solidFill>
                            <a:schemeClr val="tx1"/>
                          </a:solidFill>
                          <a:effectLst/>
                          <a:latin typeface="Verdana" panose="020B0604030504040204" pitchFamily="34" charset="0"/>
                          <a:ea typeface="Verdana" panose="020B0604030504040204" pitchFamily="34" charset="0"/>
                          <a:cs typeface="+mn-cs"/>
                        </a:rPr>
                        <a:t>Busca estrategias para resolver los problemas de conteo.</a:t>
                      </a:r>
                    </a:p>
                  </a:txBody>
                  <a:tcPr marL="0" marR="0" marT="36830" marB="0">
                    <a:lnL w="12700">
                      <a:solidFill>
                        <a:srgbClr val="000000"/>
                      </a:solidFill>
                      <a:prstDash val="solid"/>
                    </a:lnL>
                    <a:lnR w="12700">
                      <a:solidFill>
                        <a:srgbClr val="000000"/>
                      </a:solidFill>
                      <a:prstDash val="solid"/>
                    </a:lnR>
                    <a:lnT w="12700">
                      <a:solidFill>
                        <a:srgbClr val="000000"/>
                      </a:solidFill>
                      <a:prstDash val="soli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234314">
                <a:tc>
                  <a:txBody>
                    <a:bodyPr/>
                    <a:lstStyle/>
                    <a:p>
                      <a:pPr lvl="0"/>
                      <a:r>
                        <a:rPr lang="es-MX" sz="1200" dirty="0">
                          <a:solidFill>
                            <a:schemeClr val="tx1"/>
                          </a:solidFill>
                          <a:effectLst/>
                          <a:latin typeface="Verdana" panose="020B0604030504040204" pitchFamily="34" charset="0"/>
                          <a:ea typeface="Verdana" panose="020B0604030504040204" pitchFamily="34" charset="0"/>
                          <a:cs typeface="+mn-cs"/>
                        </a:rPr>
                        <a:t>Identifica que colección tiene mayor cantidad de elementos.</a:t>
                      </a:r>
                    </a:p>
                  </a:txBody>
                  <a:tcPr marL="0" marR="0" marT="3683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566836375"/>
                  </a:ext>
                </a:extLst>
              </a:tr>
            </a:tbl>
          </a:graphicData>
        </a:graphic>
      </p:graphicFrame>
      <p:sp>
        <p:nvSpPr>
          <p:cNvPr id="13" name="object 7">
            <a:extLst>
              <a:ext uri="{FF2B5EF4-FFF2-40B4-BE49-F238E27FC236}">
                <a16:creationId xmlns:a16="http://schemas.microsoft.com/office/drawing/2014/main" id="{3A2C3976-2B1D-4101-9DA5-1D71ACFC6274}"/>
              </a:ext>
            </a:extLst>
          </p:cNvPr>
          <p:cNvSpPr txBox="1"/>
          <p:nvPr/>
        </p:nvSpPr>
        <p:spPr>
          <a:xfrm>
            <a:off x="189979" y="4184897"/>
            <a:ext cx="6465570" cy="184666"/>
          </a:xfrm>
          <a:prstGeom prst="rect">
            <a:avLst/>
          </a:prstGeom>
          <a:ln w="12700">
            <a:solidFill>
              <a:srgbClr val="000000"/>
            </a:solidFill>
          </a:ln>
        </p:spPr>
        <p:txBody>
          <a:bodyPr vert="horz" wrap="square" lIns="0" tIns="0" rIns="0" bIns="0" rtlCol="0">
            <a:spAutoFit/>
          </a:bodyPr>
          <a:lstStyle/>
          <a:p>
            <a:pPr marL="59055"/>
            <a:r>
              <a:rPr sz="1200" b="1" spc="-140" dirty="0">
                <a:latin typeface="Verdana"/>
                <a:cs typeface="Verdana"/>
              </a:rPr>
              <a:t>D</a:t>
            </a:r>
            <a:r>
              <a:rPr sz="1200" b="1" spc="-95" dirty="0">
                <a:latin typeface="Verdana"/>
                <a:cs typeface="Verdana"/>
              </a:rPr>
              <a:t>es</a:t>
            </a:r>
            <a:r>
              <a:rPr sz="1200" b="1" spc="-70" dirty="0">
                <a:latin typeface="Verdana"/>
                <a:cs typeface="Verdana"/>
              </a:rPr>
              <a:t>cr</a:t>
            </a:r>
            <a:r>
              <a:rPr sz="1200" b="1" spc="-50" dirty="0">
                <a:latin typeface="Verdana"/>
                <a:cs typeface="Verdana"/>
              </a:rPr>
              <a:t>ibe</a:t>
            </a:r>
            <a:r>
              <a:rPr sz="1200" b="1" spc="-75" dirty="0">
                <a:latin typeface="Verdana"/>
                <a:cs typeface="Verdana"/>
              </a:rPr>
              <a:t> </a:t>
            </a:r>
            <a:r>
              <a:rPr sz="1200" b="1" spc="-60" dirty="0">
                <a:latin typeface="Verdana"/>
                <a:cs typeface="Verdana"/>
              </a:rPr>
              <a:t>el</a:t>
            </a:r>
            <a:r>
              <a:rPr sz="1200" b="1" spc="-80" dirty="0">
                <a:latin typeface="Verdana"/>
                <a:cs typeface="Verdana"/>
              </a:rPr>
              <a:t> </a:t>
            </a:r>
            <a:r>
              <a:rPr sz="1200" b="1" spc="-35" dirty="0">
                <a:latin typeface="Verdana"/>
                <a:cs typeface="Verdana"/>
              </a:rPr>
              <a:t>p</a:t>
            </a:r>
            <a:r>
              <a:rPr sz="1200" b="1" spc="-190" dirty="0">
                <a:latin typeface="Verdana"/>
                <a:cs typeface="Verdana"/>
              </a:rPr>
              <a:t>r</a:t>
            </a:r>
            <a:r>
              <a:rPr sz="1200" b="1" spc="-5" dirty="0">
                <a:latin typeface="Verdana"/>
                <a:cs typeface="Verdana"/>
              </a:rPr>
              <a:t>oc</a:t>
            </a:r>
            <a:r>
              <a:rPr sz="1200" b="1" dirty="0">
                <a:latin typeface="Verdana"/>
                <a:cs typeface="Verdana"/>
              </a:rPr>
              <a:t>e</a:t>
            </a:r>
            <a:r>
              <a:rPr sz="1200" b="1" spc="-165" dirty="0">
                <a:latin typeface="Verdana"/>
                <a:cs typeface="Verdana"/>
              </a:rPr>
              <a:t>s</a:t>
            </a:r>
            <a:r>
              <a:rPr sz="1200" b="1" spc="-40" dirty="0">
                <a:latin typeface="Verdana"/>
                <a:cs typeface="Verdana"/>
              </a:rPr>
              <a:t>o</a:t>
            </a:r>
            <a:r>
              <a:rPr sz="1200" b="1" spc="-100" dirty="0">
                <a:latin typeface="Verdana"/>
                <a:cs typeface="Verdana"/>
              </a:rPr>
              <a:t> </a:t>
            </a:r>
            <a:r>
              <a:rPr sz="1200" b="1" spc="-35" dirty="0">
                <a:latin typeface="Verdana"/>
                <a:cs typeface="Verdana"/>
              </a:rPr>
              <a:t>d</a:t>
            </a:r>
            <a:r>
              <a:rPr sz="1200" b="1" spc="-85" dirty="0">
                <a:latin typeface="Verdana"/>
                <a:cs typeface="Verdana"/>
              </a:rPr>
              <a:t>e</a:t>
            </a:r>
            <a:r>
              <a:rPr sz="1200" b="1" spc="-40" dirty="0">
                <a:latin typeface="Verdana"/>
                <a:cs typeface="Verdana"/>
              </a:rPr>
              <a:t>l</a:t>
            </a:r>
            <a:r>
              <a:rPr sz="1200" b="1" spc="-105" dirty="0">
                <a:latin typeface="Verdana"/>
                <a:cs typeface="Verdana"/>
              </a:rPr>
              <a:t> </a:t>
            </a:r>
            <a:r>
              <a:rPr sz="1200" b="1" spc="-25" dirty="0" err="1">
                <a:latin typeface="Verdana"/>
                <a:cs typeface="Verdana"/>
              </a:rPr>
              <a:t>a</a:t>
            </a:r>
            <a:r>
              <a:rPr sz="1200" b="1" spc="-70" dirty="0" err="1">
                <a:latin typeface="Verdana"/>
                <a:cs typeface="Verdana"/>
              </a:rPr>
              <a:t>l</a:t>
            </a:r>
            <a:r>
              <a:rPr sz="1200" b="1" spc="-150" dirty="0" err="1">
                <a:latin typeface="Verdana"/>
                <a:cs typeface="Verdana"/>
              </a:rPr>
              <a:t>u</a:t>
            </a:r>
            <a:r>
              <a:rPr sz="1200" b="1" spc="-125" dirty="0" err="1">
                <a:latin typeface="Verdana"/>
                <a:cs typeface="Verdana"/>
              </a:rPr>
              <a:t>m</a:t>
            </a:r>
            <a:r>
              <a:rPr sz="1200" b="1" spc="-120" dirty="0" err="1">
                <a:latin typeface="Verdana"/>
                <a:cs typeface="Verdana"/>
              </a:rPr>
              <a:t>n</a:t>
            </a:r>
            <a:r>
              <a:rPr sz="1200" b="1" spc="-40" dirty="0" err="1">
                <a:latin typeface="Verdana"/>
                <a:cs typeface="Verdana"/>
              </a:rPr>
              <a:t>o</a:t>
            </a:r>
            <a:r>
              <a:rPr sz="1200" b="1" spc="-120" dirty="0">
                <a:latin typeface="Verdana"/>
                <a:cs typeface="Verdana"/>
              </a:rPr>
              <a:t>:</a:t>
            </a:r>
            <a:r>
              <a:rPr lang="es-ES_tradnl" sz="1200" b="1" spc="-120" dirty="0">
                <a:latin typeface="Verdana"/>
                <a:cs typeface="Verdana"/>
              </a:rPr>
              <a:t> </a:t>
            </a:r>
            <a:r>
              <a:rPr lang="es-ES_tradnl" sz="1200" spc="-120" dirty="0">
                <a:latin typeface="Verdana"/>
                <a:cs typeface="Verdana"/>
              </a:rPr>
              <a:t>No se ha aplicado el diagnostico.</a:t>
            </a:r>
            <a:endParaRPr sz="1200" dirty="0">
              <a:latin typeface="Verdana"/>
              <a:cs typeface="Verdana"/>
            </a:endParaRPr>
          </a:p>
        </p:txBody>
      </p:sp>
      <p:graphicFrame>
        <p:nvGraphicFramePr>
          <p:cNvPr id="14" name="object 8">
            <a:extLst>
              <a:ext uri="{FF2B5EF4-FFF2-40B4-BE49-F238E27FC236}">
                <a16:creationId xmlns:a16="http://schemas.microsoft.com/office/drawing/2014/main" id="{9A57124D-97DD-44BB-BA25-9DBC9C7BE0EF}"/>
              </a:ext>
            </a:extLst>
          </p:cNvPr>
          <p:cNvGraphicFramePr>
            <a:graphicFrameLocks noGrp="1"/>
          </p:cNvGraphicFramePr>
          <p:nvPr>
            <p:extLst>
              <p:ext uri="{D42A27DB-BD31-4B8C-83A1-F6EECF244321}">
                <p14:modId xmlns:p14="http://schemas.microsoft.com/office/powerpoint/2010/main" val="2973210217"/>
              </p:ext>
            </p:extLst>
          </p:nvPr>
        </p:nvGraphicFramePr>
        <p:xfrm>
          <a:off x="189979" y="5126231"/>
          <a:ext cx="6465570" cy="2759200"/>
        </p:xfrm>
        <a:graphic>
          <a:graphicData uri="http://schemas.openxmlformats.org/drawingml/2006/table">
            <a:tbl>
              <a:tblPr firstRow="1" bandRow="1">
                <a:tableStyleId>{2D5ABB26-0587-4C30-8999-92F81FD0307C}</a:tableStyleId>
              </a:tblPr>
              <a:tblGrid>
                <a:gridCol w="3021330">
                  <a:extLst>
                    <a:ext uri="{9D8B030D-6E8A-4147-A177-3AD203B41FA5}">
                      <a16:colId xmlns:a16="http://schemas.microsoft.com/office/drawing/2014/main" val="20000"/>
                    </a:ext>
                  </a:extLst>
                </a:gridCol>
                <a:gridCol w="3444240">
                  <a:extLst>
                    <a:ext uri="{9D8B030D-6E8A-4147-A177-3AD203B41FA5}">
                      <a16:colId xmlns:a16="http://schemas.microsoft.com/office/drawing/2014/main" val="20001"/>
                    </a:ext>
                  </a:extLst>
                </a:gridCol>
              </a:tblGrid>
              <a:tr h="149987">
                <a:tc gridSpan="2">
                  <a:txBody>
                    <a:bodyPr/>
                    <a:lstStyle/>
                    <a:p>
                      <a:pPr marL="58419">
                        <a:lnSpc>
                          <a:spcPts val="1080"/>
                        </a:lnSpc>
                      </a:pPr>
                      <a:r>
                        <a:rPr sz="1200" b="1" spc="-35" dirty="0">
                          <a:latin typeface="Verdana" panose="020B0604030504040204" pitchFamily="34" charset="0"/>
                          <a:ea typeface="Verdana" panose="020B0604030504040204" pitchFamily="34" charset="0"/>
                          <a:cs typeface="Verdana" panose="020B0604030504040204" pitchFamily="34" charset="0"/>
                        </a:rPr>
                        <a:t>Campo</a:t>
                      </a:r>
                      <a:r>
                        <a:rPr sz="1200" b="1" spc="-70" dirty="0">
                          <a:latin typeface="Verdana" panose="020B0604030504040204" pitchFamily="34" charset="0"/>
                          <a:ea typeface="Verdana" panose="020B0604030504040204" pitchFamily="34" charset="0"/>
                          <a:cs typeface="Verdana" panose="020B0604030504040204" pitchFamily="34" charset="0"/>
                        </a:rPr>
                        <a:t> </a:t>
                      </a:r>
                      <a:r>
                        <a:rPr sz="1200" b="1" spc="-100" dirty="0">
                          <a:latin typeface="Verdana" panose="020B0604030504040204" pitchFamily="34" charset="0"/>
                          <a:ea typeface="Verdana" panose="020B0604030504040204" pitchFamily="34" charset="0"/>
                          <a:cs typeface="Verdana" panose="020B0604030504040204" pitchFamily="34" charset="0"/>
                        </a:rPr>
                        <a:t>formativo/área</a:t>
                      </a:r>
                      <a:r>
                        <a:rPr sz="1200" b="1" spc="-80" dirty="0">
                          <a:latin typeface="Verdana" panose="020B0604030504040204" pitchFamily="34" charset="0"/>
                          <a:ea typeface="Verdana" panose="020B0604030504040204" pitchFamily="34" charset="0"/>
                          <a:cs typeface="Verdana" panose="020B0604030504040204" pitchFamily="34" charset="0"/>
                        </a:rPr>
                        <a:t> </a:t>
                      </a:r>
                      <a:r>
                        <a:rPr sz="1200" b="1" spc="-25" dirty="0">
                          <a:latin typeface="Verdana" panose="020B0604030504040204" pitchFamily="34" charset="0"/>
                          <a:ea typeface="Verdana" panose="020B0604030504040204" pitchFamily="34" charset="0"/>
                          <a:cs typeface="Verdana" panose="020B0604030504040204" pitchFamily="34" charset="0"/>
                        </a:rPr>
                        <a:t>de</a:t>
                      </a:r>
                      <a:r>
                        <a:rPr sz="1200" b="1" spc="-75" dirty="0">
                          <a:latin typeface="Verdana" panose="020B0604030504040204" pitchFamily="34" charset="0"/>
                          <a:ea typeface="Verdana" panose="020B0604030504040204" pitchFamily="34" charset="0"/>
                          <a:cs typeface="Verdana" panose="020B0604030504040204" pitchFamily="34" charset="0"/>
                        </a:rPr>
                        <a:t> </a:t>
                      </a:r>
                      <a:r>
                        <a:rPr sz="1200" b="1" spc="-95" dirty="0" err="1">
                          <a:latin typeface="Verdana" panose="020B0604030504040204" pitchFamily="34" charset="0"/>
                          <a:ea typeface="Verdana" panose="020B0604030504040204" pitchFamily="34" charset="0"/>
                          <a:cs typeface="Verdana" panose="020B0604030504040204" pitchFamily="34" charset="0"/>
                        </a:rPr>
                        <a:t>desarrollo</a:t>
                      </a:r>
                      <a:r>
                        <a:rPr sz="1200" b="1" spc="-95" dirty="0">
                          <a:latin typeface="Verdana" panose="020B0604030504040204" pitchFamily="34" charset="0"/>
                          <a:ea typeface="Verdana" panose="020B0604030504040204" pitchFamily="34" charset="0"/>
                          <a:cs typeface="Verdana" panose="020B0604030504040204" pitchFamily="34" charset="0"/>
                        </a:rPr>
                        <a:t>:</a:t>
                      </a:r>
                      <a:r>
                        <a:rPr lang="es-MX" sz="1200" b="1" spc="-95" dirty="0">
                          <a:latin typeface="Verdana" panose="020B0604030504040204" pitchFamily="34" charset="0"/>
                          <a:ea typeface="Verdana" panose="020B0604030504040204" pitchFamily="34" charset="0"/>
                          <a:cs typeface="Verdana" panose="020B0604030504040204" pitchFamily="34" charset="0"/>
                        </a:rPr>
                        <a:t> </a:t>
                      </a:r>
                      <a:r>
                        <a:rPr lang="es-MX" sz="1200" b="0" spc="-95" dirty="0">
                          <a:latin typeface="Verdana" panose="020B0604030504040204" pitchFamily="34" charset="0"/>
                          <a:ea typeface="Verdana" panose="020B0604030504040204" pitchFamily="34" charset="0"/>
                          <a:cs typeface="Verdana" panose="020B0604030504040204" pitchFamily="34" charset="0"/>
                        </a:rPr>
                        <a:t>Lenguaje y comunicación</a:t>
                      </a:r>
                      <a:endParaRPr sz="1200" dirty="0">
                        <a:latin typeface="Verdana" panose="020B0604030504040204" pitchFamily="34" charset="0"/>
                        <a:ea typeface="Verdana" panose="020B0604030504040204" pitchFamily="34" charset="0"/>
                        <a:cs typeface="Verdana" panose="020B0604030504040204" pitchFamily="34" charset="0"/>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FFD966"/>
                    </a:solidFill>
                  </a:tcPr>
                </a:tc>
                <a:tc hMerge="1">
                  <a:txBody>
                    <a:bodyPr/>
                    <a:lstStyle/>
                    <a:p>
                      <a:endParaRPr/>
                    </a:p>
                  </a:txBody>
                  <a:tcPr marL="0" marR="0" marT="0" marB="0"/>
                </a:tc>
                <a:extLst>
                  <a:ext uri="{0D108BD9-81ED-4DB2-BD59-A6C34878D82A}">
                    <a16:rowId xmlns:a16="http://schemas.microsoft.com/office/drawing/2014/main" val="10000"/>
                  </a:ext>
                </a:extLst>
              </a:tr>
              <a:tr h="313436">
                <a:tc>
                  <a:txBody>
                    <a:bodyPr/>
                    <a:lstStyle/>
                    <a:p>
                      <a:pPr algn="ctr">
                        <a:lnSpc>
                          <a:spcPts val="1170"/>
                        </a:lnSpc>
                      </a:pPr>
                      <a:r>
                        <a:rPr sz="1200" b="1" spc="-85" dirty="0">
                          <a:latin typeface="Verdana" panose="020B0604030504040204" pitchFamily="34" charset="0"/>
                          <a:ea typeface="Verdana" panose="020B0604030504040204" pitchFamily="34" charset="0"/>
                          <a:cs typeface="Verdana" panose="020B0604030504040204" pitchFamily="34" charset="0"/>
                        </a:rPr>
                        <a:t>Organizador</a:t>
                      </a:r>
                      <a:r>
                        <a:rPr sz="1200" b="1" spc="-45" dirty="0">
                          <a:latin typeface="Verdana" panose="020B0604030504040204" pitchFamily="34" charset="0"/>
                          <a:ea typeface="Verdana" panose="020B0604030504040204" pitchFamily="34" charset="0"/>
                          <a:cs typeface="Verdana" panose="020B0604030504040204" pitchFamily="34" charset="0"/>
                        </a:rPr>
                        <a:t> </a:t>
                      </a:r>
                      <a:r>
                        <a:rPr sz="1200" b="1" spc="-90" dirty="0">
                          <a:latin typeface="Verdana" panose="020B0604030504040204" pitchFamily="34" charset="0"/>
                          <a:ea typeface="Verdana" panose="020B0604030504040204" pitchFamily="34" charset="0"/>
                          <a:cs typeface="Verdana" panose="020B0604030504040204" pitchFamily="34" charset="0"/>
                        </a:rPr>
                        <a:t>curricular</a:t>
                      </a:r>
                      <a:r>
                        <a:rPr sz="1200" b="1" spc="-70" dirty="0">
                          <a:latin typeface="Verdana" panose="020B0604030504040204" pitchFamily="34" charset="0"/>
                          <a:ea typeface="Verdana" panose="020B0604030504040204" pitchFamily="34" charset="0"/>
                          <a:cs typeface="Verdana" panose="020B0604030504040204" pitchFamily="34" charset="0"/>
                        </a:rPr>
                        <a:t> </a:t>
                      </a:r>
                      <a:r>
                        <a:rPr sz="1200" b="1" spc="-130" dirty="0">
                          <a:latin typeface="Verdana" panose="020B0604030504040204" pitchFamily="34" charset="0"/>
                          <a:ea typeface="Verdana" panose="020B0604030504040204" pitchFamily="34" charset="0"/>
                          <a:cs typeface="Verdana" panose="020B0604030504040204" pitchFamily="34" charset="0"/>
                        </a:rPr>
                        <a:t>1:</a:t>
                      </a:r>
                      <a:r>
                        <a:rPr lang="es-MX" sz="1200" b="1" spc="-130" dirty="0">
                          <a:latin typeface="Verdana" panose="020B0604030504040204" pitchFamily="34" charset="0"/>
                          <a:ea typeface="Verdana" panose="020B0604030504040204" pitchFamily="34" charset="0"/>
                          <a:cs typeface="Verdana" panose="020B0604030504040204" pitchFamily="34" charset="0"/>
                        </a:rPr>
                        <a:t> </a:t>
                      </a:r>
                      <a:r>
                        <a:rPr lang="es-MX" sz="1200" b="0" spc="-130" dirty="0">
                          <a:latin typeface="Verdana" panose="020B0604030504040204" pitchFamily="34" charset="0"/>
                          <a:ea typeface="Verdana" panose="020B0604030504040204" pitchFamily="34" charset="0"/>
                          <a:cs typeface="Verdana" panose="020B0604030504040204" pitchFamily="34" charset="0"/>
                        </a:rPr>
                        <a:t>Participación social</a:t>
                      </a:r>
                      <a:endParaRPr sz="1200" dirty="0">
                        <a:latin typeface="Verdana" panose="020B0604030504040204" pitchFamily="34" charset="0"/>
                        <a:ea typeface="Verdana" panose="020B0604030504040204" pitchFamily="34" charset="0"/>
                        <a:cs typeface="Verdana" panose="020B0604030504040204" pitchFamily="34" charset="0"/>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691515">
                        <a:lnSpc>
                          <a:spcPts val="1170"/>
                        </a:lnSpc>
                      </a:pPr>
                      <a:r>
                        <a:rPr sz="1200" b="1" spc="-10" dirty="0">
                          <a:latin typeface="Verdana" panose="020B0604030504040204" pitchFamily="34" charset="0"/>
                          <a:ea typeface="Verdana" panose="020B0604030504040204" pitchFamily="34" charset="0"/>
                          <a:cs typeface="Verdana" panose="020B0604030504040204" pitchFamily="34" charset="0"/>
                        </a:rPr>
                        <a:t>O</a:t>
                      </a:r>
                      <a:r>
                        <a:rPr sz="1200" b="1" spc="-15" dirty="0">
                          <a:latin typeface="Verdana" panose="020B0604030504040204" pitchFamily="34" charset="0"/>
                          <a:ea typeface="Verdana" panose="020B0604030504040204" pitchFamily="34" charset="0"/>
                          <a:cs typeface="Verdana" panose="020B0604030504040204" pitchFamily="34" charset="0"/>
                        </a:rPr>
                        <a:t>r</a:t>
                      </a:r>
                      <a:r>
                        <a:rPr sz="1200" b="1" dirty="0">
                          <a:latin typeface="Verdana" panose="020B0604030504040204" pitchFamily="34" charset="0"/>
                          <a:ea typeface="Verdana" panose="020B0604030504040204" pitchFamily="34" charset="0"/>
                          <a:cs typeface="Verdana" panose="020B0604030504040204" pitchFamily="34" charset="0"/>
                        </a:rPr>
                        <a:t>g</a:t>
                      </a:r>
                      <a:r>
                        <a:rPr sz="1200" b="1" spc="-20" dirty="0">
                          <a:latin typeface="Verdana" panose="020B0604030504040204" pitchFamily="34" charset="0"/>
                          <a:ea typeface="Verdana" panose="020B0604030504040204" pitchFamily="34" charset="0"/>
                          <a:cs typeface="Verdana" panose="020B0604030504040204" pitchFamily="34" charset="0"/>
                        </a:rPr>
                        <a:t>a</a:t>
                      </a:r>
                      <a:r>
                        <a:rPr sz="1200" b="1" spc="-10" dirty="0">
                          <a:latin typeface="Verdana" panose="020B0604030504040204" pitchFamily="34" charset="0"/>
                          <a:ea typeface="Verdana" panose="020B0604030504040204" pitchFamily="34" charset="0"/>
                          <a:cs typeface="Verdana" panose="020B0604030504040204" pitchFamily="34" charset="0"/>
                        </a:rPr>
                        <a:t>n</a:t>
                      </a:r>
                      <a:r>
                        <a:rPr sz="1200" b="1" dirty="0">
                          <a:latin typeface="Verdana" panose="020B0604030504040204" pitchFamily="34" charset="0"/>
                          <a:ea typeface="Verdana" panose="020B0604030504040204" pitchFamily="34" charset="0"/>
                          <a:cs typeface="Verdana" panose="020B0604030504040204" pitchFamily="34" charset="0"/>
                        </a:rPr>
                        <a:t>i</a:t>
                      </a:r>
                      <a:r>
                        <a:rPr sz="1200" b="1" spc="-15" dirty="0">
                          <a:latin typeface="Verdana" panose="020B0604030504040204" pitchFamily="34" charset="0"/>
                          <a:ea typeface="Verdana" panose="020B0604030504040204" pitchFamily="34" charset="0"/>
                          <a:cs typeface="Verdana" panose="020B0604030504040204" pitchFamily="34" charset="0"/>
                        </a:rPr>
                        <a:t>z</a:t>
                      </a:r>
                      <a:r>
                        <a:rPr sz="1200" b="1" spc="-20" dirty="0">
                          <a:latin typeface="Verdana" panose="020B0604030504040204" pitchFamily="34" charset="0"/>
                          <a:ea typeface="Verdana" panose="020B0604030504040204" pitchFamily="34" charset="0"/>
                          <a:cs typeface="Verdana" panose="020B0604030504040204" pitchFamily="34" charset="0"/>
                        </a:rPr>
                        <a:t>a</a:t>
                      </a:r>
                      <a:r>
                        <a:rPr sz="1200" b="1" dirty="0">
                          <a:latin typeface="Verdana" panose="020B0604030504040204" pitchFamily="34" charset="0"/>
                          <a:ea typeface="Verdana" panose="020B0604030504040204" pitchFamily="34" charset="0"/>
                          <a:cs typeface="Verdana" panose="020B0604030504040204" pitchFamily="34" charset="0"/>
                        </a:rPr>
                        <a:t>d</a:t>
                      </a:r>
                      <a:r>
                        <a:rPr sz="1200" b="1" spc="-5" dirty="0">
                          <a:latin typeface="Verdana" panose="020B0604030504040204" pitchFamily="34" charset="0"/>
                          <a:ea typeface="Verdana" panose="020B0604030504040204" pitchFamily="34" charset="0"/>
                          <a:cs typeface="Verdana" panose="020B0604030504040204" pitchFamily="34" charset="0"/>
                        </a:rPr>
                        <a:t>o</a:t>
                      </a:r>
                      <a:r>
                        <a:rPr sz="1200" b="1" dirty="0">
                          <a:latin typeface="Verdana" panose="020B0604030504040204" pitchFamily="34" charset="0"/>
                          <a:ea typeface="Verdana" panose="020B0604030504040204" pitchFamily="34" charset="0"/>
                          <a:cs typeface="Verdana" panose="020B0604030504040204" pitchFamily="34" charset="0"/>
                        </a:rPr>
                        <a:t>r</a:t>
                      </a:r>
                      <a:r>
                        <a:rPr sz="1200" b="1" spc="-45" dirty="0">
                          <a:latin typeface="Verdana" panose="020B0604030504040204" pitchFamily="34" charset="0"/>
                          <a:ea typeface="Verdana" panose="020B0604030504040204" pitchFamily="34" charset="0"/>
                          <a:cs typeface="Verdana" panose="020B0604030504040204" pitchFamily="34" charset="0"/>
                        </a:rPr>
                        <a:t> </a:t>
                      </a:r>
                      <a:r>
                        <a:rPr sz="1200" b="1" spc="-5" dirty="0">
                          <a:latin typeface="Verdana" panose="020B0604030504040204" pitchFamily="34" charset="0"/>
                          <a:ea typeface="Verdana" panose="020B0604030504040204" pitchFamily="34" charset="0"/>
                          <a:cs typeface="Verdana" panose="020B0604030504040204" pitchFamily="34" charset="0"/>
                        </a:rPr>
                        <a:t>c</a:t>
                      </a:r>
                      <a:r>
                        <a:rPr sz="1200" b="1" spc="-10" dirty="0">
                          <a:latin typeface="Verdana" panose="020B0604030504040204" pitchFamily="34" charset="0"/>
                          <a:ea typeface="Verdana" panose="020B0604030504040204" pitchFamily="34" charset="0"/>
                          <a:cs typeface="Verdana" panose="020B0604030504040204" pitchFamily="34" charset="0"/>
                        </a:rPr>
                        <a:t>u</a:t>
                      </a:r>
                      <a:r>
                        <a:rPr sz="1200" b="1" spc="-15" dirty="0">
                          <a:latin typeface="Verdana" panose="020B0604030504040204" pitchFamily="34" charset="0"/>
                          <a:ea typeface="Verdana" panose="020B0604030504040204" pitchFamily="34" charset="0"/>
                          <a:cs typeface="Verdana" panose="020B0604030504040204" pitchFamily="34" charset="0"/>
                        </a:rPr>
                        <a:t>rr</a:t>
                      </a:r>
                      <a:r>
                        <a:rPr sz="1200" b="1" dirty="0">
                          <a:latin typeface="Verdana" panose="020B0604030504040204" pitchFamily="34" charset="0"/>
                          <a:ea typeface="Verdana" panose="020B0604030504040204" pitchFamily="34" charset="0"/>
                          <a:cs typeface="Verdana" panose="020B0604030504040204" pitchFamily="34" charset="0"/>
                        </a:rPr>
                        <a:t>ic</a:t>
                      </a:r>
                      <a:r>
                        <a:rPr sz="1200" b="1" spc="-10" dirty="0">
                          <a:latin typeface="Verdana" panose="020B0604030504040204" pitchFamily="34" charset="0"/>
                          <a:ea typeface="Verdana" panose="020B0604030504040204" pitchFamily="34" charset="0"/>
                          <a:cs typeface="Verdana" panose="020B0604030504040204" pitchFamily="34" charset="0"/>
                        </a:rPr>
                        <a:t>u</a:t>
                      </a:r>
                      <a:r>
                        <a:rPr sz="1200" b="1" dirty="0">
                          <a:latin typeface="Verdana" panose="020B0604030504040204" pitchFamily="34" charset="0"/>
                          <a:ea typeface="Verdana" panose="020B0604030504040204" pitchFamily="34" charset="0"/>
                          <a:cs typeface="Verdana" panose="020B0604030504040204" pitchFamily="34" charset="0"/>
                        </a:rPr>
                        <a:t>l</a:t>
                      </a:r>
                      <a:r>
                        <a:rPr sz="1200" b="1" spc="-25" dirty="0">
                          <a:latin typeface="Verdana" panose="020B0604030504040204" pitchFamily="34" charset="0"/>
                          <a:ea typeface="Verdana" panose="020B0604030504040204" pitchFamily="34" charset="0"/>
                          <a:cs typeface="Verdana" panose="020B0604030504040204" pitchFamily="34" charset="0"/>
                        </a:rPr>
                        <a:t>a</a:t>
                      </a:r>
                      <a:r>
                        <a:rPr sz="1200" b="1" dirty="0">
                          <a:latin typeface="Verdana" panose="020B0604030504040204" pitchFamily="34" charset="0"/>
                          <a:ea typeface="Verdana" panose="020B0604030504040204" pitchFamily="34" charset="0"/>
                          <a:cs typeface="Verdana" panose="020B0604030504040204" pitchFamily="34" charset="0"/>
                        </a:rPr>
                        <a:t>r</a:t>
                      </a:r>
                      <a:r>
                        <a:rPr sz="1200" b="1" spc="-70" dirty="0">
                          <a:latin typeface="Verdana" panose="020B0604030504040204" pitchFamily="34" charset="0"/>
                          <a:ea typeface="Verdana" panose="020B0604030504040204" pitchFamily="34" charset="0"/>
                          <a:cs typeface="Verdana" panose="020B0604030504040204" pitchFamily="34" charset="0"/>
                        </a:rPr>
                        <a:t> </a:t>
                      </a:r>
                      <a:r>
                        <a:rPr sz="1200" b="1" spc="5" dirty="0">
                          <a:latin typeface="Verdana" panose="020B0604030504040204" pitchFamily="34" charset="0"/>
                          <a:ea typeface="Verdana" panose="020B0604030504040204" pitchFamily="34" charset="0"/>
                          <a:cs typeface="Verdana" panose="020B0604030504040204" pitchFamily="34" charset="0"/>
                        </a:rPr>
                        <a:t>2</a:t>
                      </a:r>
                      <a:r>
                        <a:rPr sz="1200" b="1" dirty="0">
                          <a:latin typeface="Verdana" panose="020B0604030504040204" pitchFamily="34" charset="0"/>
                          <a:ea typeface="Verdana" panose="020B0604030504040204" pitchFamily="34" charset="0"/>
                          <a:cs typeface="Verdana" panose="020B0604030504040204" pitchFamily="34" charset="0"/>
                        </a:rPr>
                        <a:t>:</a:t>
                      </a:r>
                      <a:r>
                        <a:rPr lang="es-MX" sz="1200" b="1" dirty="0">
                          <a:latin typeface="Verdana" panose="020B0604030504040204" pitchFamily="34" charset="0"/>
                          <a:ea typeface="Verdana" panose="020B0604030504040204" pitchFamily="34" charset="0"/>
                          <a:cs typeface="Verdana" panose="020B0604030504040204" pitchFamily="34" charset="0"/>
                        </a:rPr>
                        <a:t> </a:t>
                      </a:r>
                      <a:r>
                        <a:rPr lang="es-MX" sz="1200" b="0" dirty="0">
                          <a:latin typeface="Verdana" panose="020B0604030504040204" pitchFamily="34" charset="0"/>
                          <a:ea typeface="Verdana" panose="020B0604030504040204" pitchFamily="34" charset="0"/>
                          <a:cs typeface="Verdana" panose="020B0604030504040204" pitchFamily="34" charset="0"/>
                        </a:rPr>
                        <a:t>Uso de documentos que regulan la convivencia.</a:t>
                      </a:r>
                      <a:endParaRPr sz="1200" dirty="0">
                        <a:latin typeface="Verdana" panose="020B0604030504040204" pitchFamily="34" charset="0"/>
                        <a:ea typeface="Verdana" panose="020B0604030504040204" pitchFamily="34" charset="0"/>
                        <a:cs typeface="Verdana" panose="020B0604030504040204" pitchFamily="34" charset="0"/>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1"/>
                  </a:ext>
                </a:extLst>
              </a:tr>
              <a:tr h="476503">
                <a:tc gridSpan="2">
                  <a:txBody>
                    <a:bodyPr/>
                    <a:lstStyle/>
                    <a:p>
                      <a:pPr marL="58419">
                        <a:lnSpc>
                          <a:spcPts val="1170"/>
                        </a:lnSpc>
                      </a:pPr>
                      <a:r>
                        <a:rPr sz="1200" b="1" spc="-80" dirty="0">
                          <a:latin typeface="Verdana" panose="020B0604030504040204" pitchFamily="34" charset="0"/>
                          <a:ea typeface="Verdana" panose="020B0604030504040204" pitchFamily="34" charset="0"/>
                          <a:cs typeface="Verdana" panose="020B0604030504040204" pitchFamily="34" charset="0"/>
                        </a:rPr>
                        <a:t>Aprendizaje</a:t>
                      </a:r>
                      <a:r>
                        <a:rPr sz="1200" b="1" spc="55" dirty="0">
                          <a:latin typeface="Verdana" panose="020B0604030504040204" pitchFamily="34" charset="0"/>
                          <a:ea typeface="Verdana" panose="020B0604030504040204" pitchFamily="34" charset="0"/>
                          <a:cs typeface="Verdana" panose="020B0604030504040204" pitchFamily="34" charset="0"/>
                        </a:rPr>
                        <a:t> </a:t>
                      </a:r>
                      <a:r>
                        <a:rPr sz="1200" b="1" spc="-70" dirty="0" err="1">
                          <a:latin typeface="Verdana" panose="020B0604030504040204" pitchFamily="34" charset="0"/>
                          <a:ea typeface="Verdana" panose="020B0604030504040204" pitchFamily="34" charset="0"/>
                          <a:cs typeface="Verdana" panose="020B0604030504040204" pitchFamily="34" charset="0"/>
                        </a:rPr>
                        <a:t>esperado</a:t>
                      </a:r>
                      <a:r>
                        <a:rPr sz="1200" b="1" spc="-70" dirty="0">
                          <a:latin typeface="Verdana" panose="020B0604030504040204" pitchFamily="34" charset="0"/>
                          <a:ea typeface="Verdana" panose="020B0604030504040204" pitchFamily="34" charset="0"/>
                          <a:cs typeface="Verdana" panose="020B0604030504040204" pitchFamily="34" charset="0"/>
                        </a:rPr>
                        <a:t>:</a:t>
                      </a:r>
                      <a:r>
                        <a:rPr lang="es-MX" sz="1200" b="1" spc="-70" dirty="0">
                          <a:latin typeface="Verdana" panose="020B0604030504040204" pitchFamily="34" charset="0"/>
                          <a:ea typeface="Verdana" panose="020B0604030504040204" pitchFamily="34" charset="0"/>
                          <a:cs typeface="Verdana" panose="020B0604030504040204" pitchFamily="34" charset="0"/>
                        </a:rPr>
                        <a:t> </a:t>
                      </a:r>
                      <a:r>
                        <a:rPr lang="es-MX" sz="1200" dirty="0">
                          <a:solidFill>
                            <a:schemeClr val="tx1"/>
                          </a:solidFill>
                          <a:effectLst/>
                          <a:latin typeface="Verdana" panose="020B0604030504040204" pitchFamily="34" charset="0"/>
                          <a:ea typeface="Verdana" panose="020B0604030504040204" pitchFamily="34" charset="0"/>
                          <a:cs typeface="Verdana" panose="020B0604030504040204" pitchFamily="34" charset="0"/>
                        </a:rPr>
                        <a:t>Escribe su nombre con diversos propósitos e identifica el de algunos compañeros.</a:t>
                      </a:r>
                      <a:endParaRPr sz="1200" dirty="0">
                        <a:latin typeface="Verdana" panose="020B0604030504040204" pitchFamily="34" charset="0"/>
                        <a:ea typeface="Verdana" panose="020B0604030504040204" pitchFamily="34" charset="0"/>
                        <a:cs typeface="Verdana" panose="020B0604030504040204" pitchFamily="34" charset="0"/>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hMerge="1">
                  <a:txBody>
                    <a:bodyPr/>
                    <a:lstStyle/>
                    <a:p>
                      <a:endParaRPr/>
                    </a:p>
                  </a:txBody>
                  <a:tcPr marL="0" marR="0" marT="0" marB="0"/>
                </a:tc>
                <a:extLst>
                  <a:ext uri="{0D108BD9-81ED-4DB2-BD59-A6C34878D82A}">
                    <a16:rowId xmlns:a16="http://schemas.microsoft.com/office/drawing/2014/main" val="10002"/>
                  </a:ext>
                </a:extLst>
              </a:tr>
              <a:tr h="56134">
                <a:tc gridSpan="2">
                  <a:txBody>
                    <a:bodyPr/>
                    <a:lstStyle/>
                    <a:p>
                      <a:pPr>
                        <a:lnSpc>
                          <a:spcPct val="100000"/>
                        </a:lnSpc>
                      </a:pPr>
                      <a:endParaRPr sz="1200" dirty="0">
                        <a:latin typeface="Verdana" panose="020B0604030504040204" pitchFamily="34" charset="0"/>
                        <a:ea typeface="Verdana" panose="020B0604030504040204" pitchFamily="34" charset="0"/>
                        <a:cs typeface="Verdana" panose="020B0604030504040204" pitchFamily="34" charset="0"/>
                      </a:endParaRPr>
                    </a:p>
                  </a:txBody>
                  <a:tcPr marL="0" marR="0" marT="0" marB="0">
                    <a:lnT w="12700">
                      <a:solidFill>
                        <a:srgbClr val="000000"/>
                      </a:solidFill>
                      <a:prstDash val="solid"/>
                    </a:lnT>
                    <a:lnB w="12700">
                      <a:solidFill>
                        <a:srgbClr val="000000"/>
                      </a:solidFill>
                      <a:prstDash val="solid"/>
                    </a:lnB>
                    <a:solidFill>
                      <a:schemeClr val="bg1"/>
                    </a:solidFill>
                  </a:tcPr>
                </a:tc>
                <a:tc hMerge="1">
                  <a:txBody>
                    <a:bodyPr/>
                    <a:lstStyle/>
                    <a:p>
                      <a:endParaRPr/>
                    </a:p>
                  </a:txBody>
                  <a:tcPr marL="0" marR="0" marT="0" marB="0"/>
                </a:tc>
                <a:extLst>
                  <a:ext uri="{0D108BD9-81ED-4DB2-BD59-A6C34878D82A}">
                    <a16:rowId xmlns:a16="http://schemas.microsoft.com/office/drawing/2014/main" val="10003"/>
                  </a:ext>
                </a:extLst>
              </a:tr>
              <a:tr h="242697">
                <a:tc gridSpan="2">
                  <a:txBody>
                    <a:bodyPr/>
                    <a:lstStyle/>
                    <a:p>
                      <a:pPr marL="59055">
                        <a:lnSpc>
                          <a:spcPct val="100000"/>
                        </a:lnSpc>
                        <a:spcBef>
                          <a:spcPts val="359"/>
                        </a:spcBef>
                      </a:pPr>
                      <a:r>
                        <a:rPr sz="1200" b="1" spc="-90" dirty="0">
                          <a:latin typeface="Verdana" panose="020B0604030504040204" pitchFamily="34" charset="0"/>
                          <a:ea typeface="Verdana" panose="020B0604030504040204" pitchFamily="34" charset="0"/>
                          <a:cs typeface="Verdana" panose="020B0604030504040204" pitchFamily="34" charset="0"/>
                        </a:rPr>
                        <a:t>Indicadores: </a:t>
                      </a:r>
                      <a:r>
                        <a:rPr sz="1200" b="1" spc="-114" dirty="0">
                          <a:latin typeface="Verdana" panose="020B0604030504040204" pitchFamily="34" charset="0"/>
                          <a:ea typeface="Verdana" panose="020B0604030504040204" pitchFamily="34" charset="0"/>
                          <a:cs typeface="Verdana" panose="020B0604030504040204" pitchFamily="34" charset="0"/>
                        </a:rPr>
                        <a:t>(se</a:t>
                      </a:r>
                      <a:r>
                        <a:rPr sz="1200" b="1" spc="-90" dirty="0">
                          <a:latin typeface="Verdana" panose="020B0604030504040204" pitchFamily="34" charset="0"/>
                          <a:ea typeface="Verdana" panose="020B0604030504040204" pitchFamily="34" charset="0"/>
                          <a:cs typeface="Verdana" panose="020B0604030504040204" pitchFamily="34" charset="0"/>
                        </a:rPr>
                        <a:t> </a:t>
                      </a:r>
                      <a:r>
                        <a:rPr sz="1200" b="1" spc="-65" dirty="0">
                          <a:latin typeface="Verdana" panose="020B0604030504040204" pitchFamily="34" charset="0"/>
                          <a:ea typeface="Verdana" panose="020B0604030504040204" pitchFamily="34" charset="0"/>
                          <a:cs typeface="Verdana" panose="020B0604030504040204" pitchFamily="34" charset="0"/>
                        </a:rPr>
                        <a:t>redactan</a:t>
                      </a:r>
                      <a:r>
                        <a:rPr sz="1200" b="1" spc="-50" dirty="0">
                          <a:latin typeface="Verdana" panose="020B0604030504040204" pitchFamily="34" charset="0"/>
                          <a:ea typeface="Verdana" panose="020B0604030504040204" pitchFamily="34" charset="0"/>
                          <a:cs typeface="Verdana" panose="020B0604030504040204" pitchFamily="34" charset="0"/>
                        </a:rPr>
                        <a:t> </a:t>
                      </a:r>
                      <a:r>
                        <a:rPr sz="1200" b="1" spc="-65" dirty="0">
                          <a:latin typeface="Verdana" panose="020B0604030504040204" pitchFamily="34" charset="0"/>
                          <a:ea typeface="Verdana" panose="020B0604030504040204" pitchFamily="34" charset="0"/>
                          <a:cs typeface="Verdana" panose="020B0604030504040204" pitchFamily="34" charset="0"/>
                        </a:rPr>
                        <a:t>en</a:t>
                      </a:r>
                      <a:r>
                        <a:rPr sz="1200" b="1" spc="-75" dirty="0">
                          <a:latin typeface="Verdana" panose="020B0604030504040204" pitchFamily="34" charset="0"/>
                          <a:ea typeface="Verdana" panose="020B0604030504040204" pitchFamily="34" charset="0"/>
                          <a:cs typeface="Verdana" panose="020B0604030504040204" pitchFamily="34" charset="0"/>
                        </a:rPr>
                        <a:t> </a:t>
                      </a:r>
                      <a:r>
                        <a:rPr sz="1200" b="1" spc="-60" dirty="0">
                          <a:latin typeface="Verdana" panose="020B0604030504040204" pitchFamily="34" charset="0"/>
                          <a:ea typeface="Verdana" panose="020B0604030504040204" pitchFamily="34" charset="0"/>
                          <a:cs typeface="Verdana" panose="020B0604030504040204" pitchFamily="34" charset="0"/>
                        </a:rPr>
                        <a:t>base </a:t>
                      </a:r>
                      <a:r>
                        <a:rPr sz="1200" b="1" spc="-65" dirty="0">
                          <a:latin typeface="Verdana" panose="020B0604030504040204" pitchFamily="34" charset="0"/>
                          <a:ea typeface="Verdana" panose="020B0604030504040204" pitchFamily="34" charset="0"/>
                          <a:cs typeface="Verdana" panose="020B0604030504040204" pitchFamily="34" charset="0"/>
                        </a:rPr>
                        <a:t>al</a:t>
                      </a:r>
                      <a:r>
                        <a:rPr sz="1200" b="1" spc="-50" dirty="0">
                          <a:latin typeface="Verdana" panose="020B0604030504040204" pitchFamily="34" charset="0"/>
                          <a:ea typeface="Verdana" panose="020B0604030504040204" pitchFamily="34" charset="0"/>
                          <a:cs typeface="Verdana" panose="020B0604030504040204" pitchFamily="34" charset="0"/>
                        </a:rPr>
                        <a:t> </a:t>
                      </a:r>
                      <a:r>
                        <a:rPr sz="1200" b="1" spc="-80" dirty="0">
                          <a:latin typeface="Verdana" panose="020B0604030504040204" pitchFamily="34" charset="0"/>
                          <a:ea typeface="Verdana" panose="020B0604030504040204" pitchFamily="34" charset="0"/>
                          <a:cs typeface="Verdana" panose="020B0604030504040204" pitchFamily="34" charset="0"/>
                        </a:rPr>
                        <a:t>aprendizaje</a:t>
                      </a:r>
                      <a:r>
                        <a:rPr sz="1200" b="1" spc="-35" dirty="0">
                          <a:latin typeface="Verdana" panose="020B0604030504040204" pitchFamily="34" charset="0"/>
                          <a:ea typeface="Verdana" panose="020B0604030504040204" pitchFamily="34" charset="0"/>
                          <a:cs typeface="Verdana" panose="020B0604030504040204" pitchFamily="34" charset="0"/>
                        </a:rPr>
                        <a:t> </a:t>
                      </a:r>
                      <a:r>
                        <a:rPr sz="1200" b="1" spc="-80" dirty="0">
                          <a:latin typeface="Verdana" panose="020B0604030504040204" pitchFamily="34" charset="0"/>
                          <a:ea typeface="Verdana" panose="020B0604030504040204" pitchFamily="34" charset="0"/>
                          <a:cs typeface="Verdana" panose="020B0604030504040204" pitchFamily="34" charset="0"/>
                        </a:rPr>
                        <a:t>esperado)</a:t>
                      </a:r>
                      <a:endParaRPr sz="1200" dirty="0">
                        <a:latin typeface="Verdana" panose="020B0604030504040204" pitchFamily="34" charset="0"/>
                        <a:ea typeface="Verdana" panose="020B0604030504040204" pitchFamily="34" charset="0"/>
                        <a:cs typeface="Verdana" panose="020B0604030504040204" pitchFamily="34" charset="0"/>
                      </a:endParaRPr>
                    </a:p>
                  </a:txBody>
                  <a:tcPr marL="0" marR="0" marT="45719"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DEEBF7"/>
                    </a:solidFill>
                  </a:tcPr>
                </a:tc>
                <a:tc hMerge="1">
                  <a:txBody>
                    <a:bodyPr/>
                    <a:lstStyle/>
                    <a:p>
                      <a:endParaRPr/>
                    </a:p>
                  </a:txBody>
                  <a:tcPr marL="0" marR="0" marT="0" marB="0"/>
                </a:tc>
                <a:extLst>
                  <a:ext uri="{0D108BD9-81ED-4DB2-BD59-A6C34878D82A}">
                    <a16:rowId xmlns:a16="http://schemas.microsoft.com/office/drawing/2014/main" val="10004"/>
                  </a:ext>
                </a:extLst>
              </a:tr>
              <a:tr h="335533">
                <a:tc gridSpan="2">
                  <a:txBody>
                    <a:bodyPr/>
                    <a:lstStyle/>
                    <a:p>
                      <a:pPr lvl="0"/>
                      <a:r>
                        <a:rPr lang="es-MX" sz="1200" dirty="0">
                          <a:solidFill>
                            <a:schemeClr val="tx1"/>
                          </a:solidFill>
                          <a:effectLst/>
                          <a:latin typeface="Verdana" panose="020B0604030504040204" pitchFamily="34" charset="0"/>
                          <a:ea typeface="Verdana" panose="020B0604030504040204" pitchFamily="34" charset="0"/>
                          <a:cs typeface="Verdana" panose="020B0604030504040204" pitchFamily="34" charset="0"/>
                        </a:rPr>
                        <a:t>Identifica la primer letra de su nombre. </a:t>
                      </a:r>
                    </a:p>
                  </a:txBody>
                  <a:tcPr marL="0" marR="0" marT="2222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hMerge="1">
                  <a:txBody>
                    <a:bodyPr/>
                    <a:lstStyle/>
                    <a:p>
                      <a:endParaRPr/>
                    </a:p>
                  </a:txBody>
                  <a:tcPr marL="0" marR="0" marT="0" marB="0"/>
                </a:tc>
                <a:extLst>
                  <a:ext uri="{0D108BD9-81ED-4DB2-BD59-A6C34878D82A}">
                    <a16:rowId xmlns:a16="http://schemas.microsoft.com/office/drawing/2014/main" val="10005"/>
                  </a:ext>
                </a:extLst>
              </a:tr>
              <a:tr h="304800">
                <a:tc gridSpan="2">
                  <a:txBody>
                    <a:bodyPr/>
                    <a:lstStyle/>
                    <a:p>
                      <a:pPr lvl="0"/>
                      <a:r>
                        <a:rPr lang="es-ES_tradnl" sz="1200" dirty="0">
                          <a:solidFill>
                            <a:schemeClr val="tx1"/>
                          </a:solidFill>
                          <a:effectLst/>
                          <a:latin typeface="Verdana" panose="020B0604030504040204" pitchFamily="34" charset="0"/>
                          <a:ea typeface="Verdana" panose="020B0604030504040204" pitchFamily="34" charset="0"/>
                          <a:cs typeface="Verdana" panose="020B0604030504040204" pitchFamily="34" charset="0"/>
                        </a:rPr>
                        <a:t>Escribe correctamente cada letra de su nombre.</a:t>
                      </a:r>
                      <a:endParaRPr lang="es-MX" sz="1200" dirty="0">
                        <a:solidFill>
                          <a:schemeClr val="tx1"/>
                        </a:solidFill>
                        <a:effectLst/>
                        <a:latin typeface="Verdana" panose="020B0604030504040204" pitchFamily="34" charset="0"/>
                        <a:ea typeface="Verdana" panose="020B0604030504040204" pitchFamily="34" charset="0"/>
                        <a:cs typeface="Verdana" panose="020B0604030504040204" pitchFamily="34" charset="0"/>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hMerge="1">
                  <a:txBody>
                    <a:bodyPr/>
                    <a:lstStyle/>
                    <a:p>
                      <a:endParaRPr/>
                    </a:p>
                  </a:txBody>
                  <a:tcPr marL="0" marR="0" marT="0" marB="0"/>
                </a:tc>
                <a:extLst>
                  <a:ext uri="{0D108BD9-81ED-4DB2-BD59-A6C34878D82A}">
                    <a16:rowId xmlns:a16="http://schemas.microsoft.com/office/drawing/2014/main" val="10006"/>
                  </a:ext>
                </a:extLst>
              </a:tr>
              <a:tr h="304800">
                <a:tc gridSpan="2">
                  <a:txBody>
                    <a:bodyPr/>
                    <a:lstStyle/>
                    <a:p>
                      <a:pPr lvl="0"/>
                      <a:r>
                        <a:rPr lang="es-MX" sz="1200" dirty="0">
                          <a:solidFill>
                            <a:schemeClr val="tx1"/>
                          </a:solidFill>
                          <a:effectLst/>
                          <a:latin typeface="Verdana" panose="020B0604030504040204" pitchFamily="34" charset="0"/>
                          <a:ea typeface="Verdana" panose="020B0604030504040204" pitchFamily="34" charset="0"/>
                          <a:cs typeface="Verdana" panose="020B0604030504040204" pitchFamily="34" charset="0"/>
                        </a:rPr>
                        <a:t>Identifica que letras componen su nombre.</a:t>
                      </a: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cap="flat" cmpd="sng" algn="ctr">
                      <a:solidFill>
                        <a:srgbClr val="000000"/>
                      </a:solidFill>
                      <a:prstDash val="solid"/>
                      <a:round/>
                      <a:headEnd type="none" w="med" len="med"/>
                      <a:tailEnd type="none" w="med" len="med"/>
                    </a:lnB>
                  </a:tcPr>
                </a:tc>
                <a:tc hMerge="1">
                  <a:txBody>
                    <a:bodyPr/>
                    <a:lstStyle/>
                    <a:p>
                      <a:endParaRPr/>
                    </a:p>
                  </a:txBody>
                  <a:tcPr marL="0" marR="0" marT="0" marB="0"/>
                </a:tc>
                <a:extLst>
                  <a:ext uri="{0D108BD9-81ED-4DB2-BD59-A6C34878D82A}">
                    <a16:rowId xmlns:a16="http://schemas.microsoft.com/office/drawing/2014/main" val="10007"/>
                  </a:ext>
                </a:extLst>
              </a:tr>
              <a:tr h="304800">
                <a:tc gridSpan="2">
                  <a:txBody>
                    <a:bodyPr/>
                    <a:lstStyle/>
                    <a:p>
                      <a:pPr lvl="0"/>
                      <a:r>
                        <a:rPr lang="es-MX" sz="1200" dirty="0">
                          <a:solidFill>
                            <a:schemeClr val="tx1"/>
                          </a:solidFill>
                          <a:effectLst/>
                          <a:latin typeface="Verdana" panose="020B0604030504040204" pitchFamily="34" charset="0"/>
                          <a:ea typeface="Verdana" panose="020B0604030504040204" pitchFamily="34" charset="0"/>
                          <a:cs typeface="Verdana" panose="020B0604030504040204" pitchFamily="34" charset="0"/>
                        </a:rPr>
                        <a:t>Relaciona el sonido con la figura de la letra. </a:t>
                      </a: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hMerge="1">
                  <a:txBody>
                    <a:bodyPr/>
                    <a:lstStyle/>
                    <a:p>
                      <a:endParaRPr lang="es-MX"/>
                    </a:p>
                  </a:txBody>
                  <a:tcPr/>
                </a:tc>
                <a:extLst>
                  <a:ext uri="{0D108BD9-81ED-4DB2-BD59-A6C34878D82A}">
                    <a16:rowId xmlns:a16="http://schemas.microsoft.com/office/drawing/2014/main" val="2892156038"/>
                  </a:ext>
                </a:extLst>
              </a:tr>
            </a:tbl>
          </a:graphicData>
        </a:graphic>
      </p:graphicFrame>
      <p:sp>
        <p:nvSpPr>
          <p:cNvPr id="15" name="object 9">
            <a:extLst>
              <a:ext uri="{FF2B5EF4-FFF2-40B4-BE49-F238E27FC236}">
                <a16:creationId xmlns:a16="http://schemas.microsoft.com/office/drawing/2014/main" id="{4506EB67-4BD6-4064-B21F-CBC4869D48B2}"/>
              </a:ext>
            </a:extLst>
          </p:cNvPr>
          <p:cNvSpPr txBox="1"/>
          <p:nvPr/>
        </p:nvSpPr>
        <p:spPr>
          <a:xfrm>
            <a:off x="189979" y="8008640"/>
            <a:ext cx="6465570" cy="184666"/>
          </a:xfrm>
          <a:prstGeom prst="rect">
            <a:avLst/>
          </a:prstGeom>
          <a:ln w="12700">
            <a:solidFill>
              <a:srgbClr val="000000"/>
            </a:solidFill>
          </a:ln>
        </p:spPr>
        <p:txBody>
          <a:bodyPr vert="horz" wrap="square" lIns="0" tIns="0" rIns="0" bIns="0" rtlCol="0">
            <a:spAutoFit/>
          </a:bodyPr>
          <a:lstStyle/>
          <a:p>
            <a:pPr marL="59055"/>
            <a:r>
              <a:rPr sz="1200" b="1" spc="-140" dirty="0">
                <a:latin typeface="Verdana"/>
                <a:cs typeface="Verdana"/>
              </a:rPr>
              <a:t>D</a:t>
            </a:r>
            <a:r>
              <a:rPr sz="1200" b="1" spc="-95" dirty="0">
                <a:latin typeface="Verdana"/>
                <a:cs typeface="Verdana"/>
              </a:rPr>
              <a:t>e</a:t>
            </a:r>
            <a:r>
              <a:rPr sz="1200" b="1" spc="-90" dirty="0">
                <a:latin typeface="Verdana"/>
                <a:cs typeface="Verdana"/>
              </a:rPr>
              <a:t>s</a:t>
            </a:r>
            <a:r>
              <a:rPr sz="1200" b="1" spc="-70" dirty="0">
                <a:latin typeface="Verdana"/>
                <a:cs typeface="Verdana"/>
              </a:rPr>
              <a:t>c</a:t>
            </a:r>
            <a:r>
              <a:rPr sz="1200" b="1" spc="-65" dirty="0">
                <a:latin typeface="Verdana"/>
                <a:cs typeface="Verdana"/>
              </a:rPr>
              <a:t>r</a:t>
            </a:r>
            <a:r>
              <a:rPr sz="1200" b="1" spc="-70" dirty="0">
                <a:latin typeface="Verdana"/>
                <a:cs typeface="Verdana"/>
              </a:rPr>
              <a:t>ib</a:t>
            </a:r>
            <a:r>
              <a:rPr sz="1200" b="1" spc="-20" dirty="0">
                <a:latin typeface="Verdana"/>
                <a:cs typeface="Verdana"/>
              </a:rPr>
              <a:t>e</a:t>
            </a:r>
            <a:r>
              <a:rPr sz="1200" b="1" spc="-75" dirty="0">
                <a:latin typeface="Verdana"/>
                <a:cs typeface="Verdana"/>
              </a:rPr>
              <a:t> </a:t>
            </a:r>
            <a:r>
              <a:rPr sz="1200" b="1" spc="-60" dirty="0">
                <a:latin typeface="Verdana"/>
                <a:cs typeface="Verdana"/>
              </a:rPr>
              <a:t>el</a:t>
            </a:r>
            <a:r>
              <a:rPr sz="1200" b="1" spc="-80" dirty="0">
                <a:latin typeface="Verdana"/>
                <a:cs typeface="Verdana"/>
              </a:rPr>
              <a:t> </a:t>
            </a:r>
            <a:r>
              <a:rPr sz="1200" b="1" spc="-30" dirty="0">
                <a:latin typeface="Verdana"/>
                <a:cs typeface="Verdana"/>
              </a:rPr>
              <a:t>p</a:t>
            </a:r>
            <a:r>
              <a:rPr sz="1200" b="1" spc="-185" dirty="0">
                <a:latin typeface="Verdana"/>
                <a:cs typeface="Verdana"/>
              </a:rPr>
              <a:t>r</a:t>
            </a:r>
            <a:r>
              <a:rPr sz="1200" b="1" dirty="0">
                <a:latin typeface="Verdana"/>
                <a:cs typeface="Verdana"/>
              </a:rPr>
              <a:t>o</a:t>
            </a:r>
            <a:r>
              <a:rPr sz="1200" b="1" spc="5" dirty="0">
                <a:latin typeface="Verdana"/>
                <a:cs typeface="Verdana"/>
              </a:rPr>
              <a:t>c</a:t>
            </a:r>
            <a:r>
              <a:rPr sz="1200" b="1" spc="-95" dirty="0">
                <a:latin typeface="Verdana"/>
                <a:cs typeface="Verdana"/>
              </a:rPr>
              <a:t>e</a:t>
            </a:r>
            <a:r>
              <a:rPr sz="1200" b="1" spc="-90" dirty="0">
                <a:latin typeface="Verdana"/>
                <a:cs typeface="Verdana"/>
              </a:rPr>
              <a:t>s</a:t>
            </a:r>
            <a:r>
              <a:rPr sz="1200" b="1" spc="-45" dirty="0">
                <a:latin typeface="Verdana"/>
                <a:cs typeface="Verdana"/>
              </a:rPr>
              <a:t>o</a:t>
            </a:r>
            <a:r>
              <a:rPr sz="1200" b="1" spc="-100" dirty="0">
                <a:latin typeface="Verdana"/>
                <a:cs typeface="Verdana"/>
              </a:rPr>
              <a:t> </a:t>
            </a:r>
            <a:r>
              <a:rPr sz="1200" b="1" spc="-30" dirty="0">
                <a:latin typeface="Verdana"/>
                <a:cs typeface="Verdana"/>
              </a:rPr>
              <a:t>d</a:t>
            </a:r>
            <a:r>
              <a:rPr sz="1200" b="1" spc="-85" dirty="0">
                <a:latin typeface="Verdana"/>
                <a:cs typeface="Verdana"/>
              </a:rPr>
              <a:t>e</a:t>
            </a:r>
            <a:r>
              <a:rPr sz="1200" b="1" spc="-45" dirty="0">
                <a:latin typeface="Verdana"/>
                <a:cs typeface="Verdana"/>
              </a:rPr>
              <a:t>l</a:t>
            </a:r>
            <a:r>
              <a:rPr sz="1200" b="1" spc="-100" dirty="0">
                <a:latin typeface="Verdana"/>
                <a:cs typeface="Verdana"/>
              </a:rPr>
              <a:t> </a:t>
            </a:r>
            <a:r>
              <a:rPr sz="1200" b="1" spc="-25" dirty="0" err="1">
                <a:latin typeface="Verdana"/>
                <a:cs typeface="Verdana"/>
              </a:rPr>
              <a:t>a</a:t>
            </a:r>
            <a:r>
              <a:rPr sz="1200" b="1" spc="-70" dirty="0" err="1">
                <a:latin typeface="Verdana"/>
                <a:cs typeface="Verdana"/>
              </a:rPr>
              <a:t>l</a:t>
            </a:r>
            <a:r>
              <a:rPr sz="1200" b="1" spc="-155" dirty="0" err="1">
                <a:latin typeface="Verdana"/>
                <a:cs typeface="Verdana"/>
              </a:rPr>
              <a:t>u</a:t>
            </a:r>
            <a:r>
              <a:rPr sz="1200" b="1" spc="-130" dirty="0" err="1">
                <a:latin typeface="Verdana"/>
                <a:cs typeface="Verdana"/>
              </a:rPr>
              <a:t>m</a:t>
            </a:r>
            <a:r>
              <a:rPr sz="1200" b="1" spc="-120" dirty="0" err="1">
                <a:latin typeface="Verdana"/>
                <a:cs typeface="Verdana"/>
              </a:rPr>
              <a:t>n</a:t>
            </a:r>
            <a:r>
              <a:rPr sz="1200" b="1" spc="-40" dirty="0" err="1">
                <a:latin typeface="Verdana"/>
                <a:cs typeface="Verdana"/>
              </a:rPr>
              <a:t>o</a:t>
            </a:r>
            <a:r>
              <a:rPr sz="1200" b="1" spc="-125" dirty="0">
                <a:latin typeface="Verdana"/>
                <a:cs typeface="Verdana"/>
              </a:rPr>
              <a:t>:</a:t>
            </a:r>
            <a:r>
              <a:rPr lang="es-ES_tradnl" sz="1200" b="1" spc="-125" dirty="0">
                <a:latin typeface="Verdana"/>
                <a:cs typeface="Verdana"/>
              </a:rPr>
              <a:t> </a:t>
            </a:r>
            <a:r>
              <a:rPr lang="es-ES_tradnl" sz="1200" spc="-120" dirty="0">
                <a:latin typeface="Verdana"/>
                <a:cs typeface="Verdana"/>
              </a:rPr>
              <a:t>No se ha aplicado el diagnostico</a:t>
            </a:r>
            <a:endParaRPr sz="1200" dirty="0">
              <a:latin typeface="Verdana"/>
              <a:cs typeface="Verdana"/>
            </a:endParaRPr>
          </a:p>
        </p:txBody>
      </p:sp>
      <p:sp>
        <p:nvSpPr>
          <p:cNvPr id="16" name="object 10">
            <a:extLst>
              <a:ext uri="{FF2B5EF4-FFF2-40B4-BE49-F238E27FC236}">
                <a16:creationId xmlns:a16="http://schemas.microsoft.com/office/drawing/2014/main" id="{563503B5-3DEE-4AA6-9A25-40092CFCC389}"/>
              </a:ext>
            </a:extLst>
          </p:cNvPr>
          <p:cNvSpPr txBox="1"/>
          <p:nvPr/>
        </p:nvSpPr>
        <p:spPr>
          <a:xfrm>
            <a:off x="189979" y="8685847"/>
            <a:ext cx="6465570" cy="184666"/>
          </a:xfrm>
          <a:prstGeom prst="rect">
            <a:avLst/>
          </a:prstGeom>
          <a:ln w="12700">
            <a:solidFill>
              <a:srgbClr val="000000"/>
            </a:solidFill>
          </a:ln>
        </p:spPr>
        <p:txBody>
          <a:bodyPr vert="horz" wrap="square" lIns="0" tIns="0" rIns="0" bIns="0" rtlCol="0">
            <a:spAutoFit/>
          </a:bodyPr>
          <a:lstStyle/>
          <a:p>
            <a:pPr marL="59055"/>
            <a:r>
              <a:rPr sz="1200" b="1" spc="65" dirty="0">
                <a:latin typeface="Verdana"/>
                <a:cs typeface="Verdana"/>
              </a:rPr>
              <a:t>C</a:t>
            </a:r>
            <a:r>
              <a:rPr sz="1200" b="1" spc="-35" dirty="0">
                <a:latin typeface="Verdana"/>
                <a:cs typeface="Verdana"/>
              </a:rPr>
              <a:t>l</a:t>
            </a:r>
            <a:r>
              <a:rPr sz="1200" b="1" spc="-90" dirty="0">
                <a:latin typeface="Verdana"/>
                <a:cs typeface="Verdana"/>
              </a:rPr>
              <a:t>a</a:t>
            </a:r>
            <a:r>
              <a:rPr sz="1200" b="1" spc="-165" dirty="0">
                <a:latin typeface="Verdana"/>
                <a:cs typeface="Verdana"/>
              </a:rPr>
              <a:t>s</a:t>
            </a:r>
            <a:r>
              <a:rPr sz="1200" b="1" spc="-20" dirty="0">
                <a:latin typeface="Verdana"/>
                <a:cs typeface="Verdana"/>
              </a:rPr>
              <a:t>e</a:t>
            </a:r>
            <a:r>
              <a:rPr sz="1200" b="1" spc="-80" dirty="0">
                <a:latin typeface="Verdana"/>
                <a:cs typeface="Verdana"/>
              </a:rPr>
              <a:t> </a:t>
            </a:r>
            <a:r>
              <a:rPr sz="1200" b="1" spc="-145" dirty="0">
                <a:latin typeface="Verdana"/>
                <a:cs typeface="Verdana"/>
              </a:rPr>
              <a:t>z</a:t>
            </a:r>
            <a:r>
              <a:rPr sz="1200" b="1" spc="-50" dirty="0">
                <a:latin typeface="Verdana"/>
                <a:cs typeface="Verdana"/>
              </a:rPr>
              <a:t>o</a:t>
            </a:r>
            <a:r>
              <a:rPr sz="1200" b="1" spc="-45" dirty="0">
                <a:latin typeface="Verdana"/>
                <a:cs typeface="Verdana"/>
              </a:rPr>
              <a:t>o</a:t>
            </a:r>
            <a:r>
              <a:rPr sz="1200" b="1" spc="-125" dirty="0">
                <a:latin typeface="Verdana"/>
                <a:cs typeface="Verdana"/>
              </a:rPr>
              <a:t>m:</a:t>
            </a:r>
            <a:r>
              <a:rPr lang="es-MX" sz="1200" b="1" spc="-125" dirty="0">
                <a:latin typeface="Verdana"/>
                <a:cs typeface="Verdana"/>
              </a:rPr>
              <a:t> </a:t>
            </a:r>
            <a:r>
              <a:rPr lang="es-ES_tradnl" sz="1200" spc="-120" dirty="0">
                <a:latin typeface="Verdana"/>
                <a:cs typeface="Verdana"/>
              </a:rPr>
              <a:t>No se ha aplicado el diagnostico</a:t>
            </a:r>
            <a:endParaRPr sz="1200" dirty="0">
              <a:latin typeface="Verdana"/>
              <a:cs typeface="Verdana"/>
            </a:endParaRPr>
          </a:p>
        </p:txBody>
      </p:sp>
    </p:spTree>
    <p:extLst>
      <p:ext uri="{BB962C8B-B14F-4D97-AF65-F5344CB8AC3E}">
        <p14:creationId xmlns:p14="http://schemas.microsoft.com/office/powerpoint/2010/main" val="309578052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11430" rIns="0" bIns="0" rtlCol="0">
            <a:spAutoFit/>
          </a:bodyPr>
          <a:lstStyle/>
          <a:p>
            <a:pPr marL="285115">
              <a:lnSpc>
                <a:spcPct val="100000"/>
              </a:lnSpc>
              <a:spcBef>
                <a:spcPts val="90"/>
              </a:spcBef>
            </a:pPr>
            <a:r>
              <a:rPr spc="-10" dirty="0"/>
              <a:t>EVALUACIÓN</a:t>
            </a:r>
            <a:r>
              <a:rPr spc="20" dirty="0"/>
              <a:t> </a:t>
            </a:r>
            <a:r>
              <a:rPr spc="25" dirty="0"/>
              <a:t>CONTINUA</a:t>
            </a:r>
          </a:p>
        </p:txBody>
      </p:sp>
      <p:sp>
        <p:nvSpPr>
          <p:cNvPr id="3" name="object 3"/>
          <p:cNvSpPr txBox="1"/>
          <p:nvPr/>
        </p:nvSpPr>
        <p:spPr>
          <a:xfrm>
            <a:off x="457200" y="983861"/>
            <a:ext cx="2621484" cy="442429"/>
          </a:xfrm>
          <a:prstGeom prst="rect">
            <a:avLst/>
          </a:prstGeom>
        </p:spPr>
        <p:txBody>
          <a:bodyPr vert="horz" wrap="square" lIns="0" tIns="11430" rIns="0" bIns="0" rtlCol="0">
            <a:spAutoFit/>
          </a:bodyPr>
          <a:lstStyle/>
          <a:p>
            <a:pPr marL="12700">
              <a:lnSpc>
                <a:spcPct val="100000"/>
              </a:lnSpc>
              <a:spcBef>
                <a:spcPts val="90"/>
              </a:spcBef>
              <a:tabLst>
                <a:tab pos="927100" algn="l"/>
              </a:tabLst>
            </a:pPr>
            <a:r>
              <a:rPr sz="1400" spc="130" dirty="0">
                <a:latin typeface="Tahoma" panose="020B0604030504040204" pitchFamily="34" charset="0"/>
                <a:ea typeface="Tahoma" panose="020B0604030504040204" pitchFamily="34" charset="0"/>
                <a:cs typeface="Tahoma" panose="020B0604030504040204" pitchFamily="34" charset="0"/>
              </a:rPr>
              <a:t>A</a:t>
            </a:r>
            <a:r>
              <a:rPr sz="1400" spc="85" dirty="0">
                <a:latin typeface="Tahoma" panose="020B0604030504040204" pitchFamily="34" charset="0"/>
                <a:ea typeface="Tahoma" panose="020B0604030504040204" pitchFamily="34" charset="0"/>
                <a:cs typeface="Tahoma" panose="020B0604030504040204" pitchFamily="34" charset="0"/>
              </a:rPr>
              <a:t>l</a:t>
            </a:r>
            <a:r>
              <a:rPr sz="1400" spc="95" dirty="0">
                <a:latin typeface="Tahoma" panose="020B0604030504040204" pitchFamily="34" charset="0"/>
                <a:ea typeface="Tahoma" panose="020B0604030504040204" pitchFamily="34" charset="0"/>
                <a:cs typeface="Tahoma" panose="020B0604030504040204" pitchFamily="34" charset="0"/>
              </a:rPr>
              <a:t>u</a:t>
            </a:r>
            <a:r>
              <a:rPr lang="es-MX" sz="1400" spc="345" dirty="0">
                <a:latin typeface="Tahoma" panose="020B0604030504040204" pitchFamily="34" charset="0"/>
                <a:ea typeface="Tahoma" panose="020B0604030504040204" pitchFamily="34" charset="0"/>
                <a:cs typeface="Tahoma" panose="020B0604030504040204" pitchFamily="34" charset="0"/>
              </a:rPr>
              <a:t>m</a:t>
            </a:r>
            <a:r>
              <a:rPr sz="1400" spc="235" dirty="0">
                <a:latin typeface="Tahoma" panose="020B0604030504040204" pitchFamily="34" charset="0"/>
                <a:ea typeface="Tahoma" panose="020B0604030504040204" pitchFamily="34" charset="0"/>
                <a:cs typeface="Tahoma" panose="020B0604030504040204" pitchFamily="34" charset="0"/>
              </a:rPr>
              <a:t>n</a:t>
            </a:r>
            <a:r>
              <a:rPr sz="1400" spc="-110" dirty="0">
                <a:latin typeface="Tahoma" panose="020B0604030504040204" pitchFamily="34" charset="0"/>
                <a:ea typeface="Tahoma" panose="020B0604030504040204" pitchFamily="34" charset="0"/>
                <a:cs typeface="Tahoma" panose="020B0604030504040204" pitchFamily="34" charset="0"/>
              </a:rPr>
              <a:t>o</a:t>
            </a:r>
            <a:r>
              <a:rPr sz="1400" spc="-60" dirty="0">
                <a:latin typeface="Tahoma" panose="020B0604030504040204" pitchFamily="34" charset="0"/>
                <a:ea typeface="Tahoma" panose="020B0604030504040204" pitchFamily="34" charset="0"/>
                <a:cs typeface="Tahoma" panose="020B0604030504040204" pitchFamily="34" charset="0"/>
              </a:rPr>
              <a:t>:</a:t>
            </a:r>
            <a:r>
              <a:rPr lang="es-MX" sz="1400" spc="-60" dirty="0">
                <a:latin typeface="Tahoma" panose="020B0604030504040204" pitchFamily="34" charset="0"/>
                <a:ea typeface="Tahoma" panose="020B0604030504040204" pitchFamily="34" charset="0"/>
                <a:cs typeface="Tahoma" panose="020B0604030504040204" pitchFamily="34" charset="0"/>
              </a:rPr>
              <a:t> O</a:t>
            </a:r>
            <a:r>
              <a:rPr lang="es-MX" sz="1400" dirty="0">
                <a:latin typeface="Tahoma" panose="020B0604030504040204" pitchFamily="34" charset="0"/>
                <a:ea typeface="Tahoma" panose="020B0604030504040204" pitchFamily="34" charset="0"/>
                <a:cs typeface="Tahoma" panose="020B0604030504040204" pitchFamily="34" charset="0"/>
              </a:rPr>
              <a:t>rdoñez Jiménez Jared Abraham</a:t>
            </a:r>
            <a:endParaRPr sz="1400" dirty="0">
              <a:latin typeface="Tahoma" panose="020B0604030504040204" pitchFamily="34" charset="0"/>
              <a:ea typeface="Tahoma" panose="020B0604030504040204" pitchFamily="34" charset="0"/>
              <a:cs typeface="Tahoma" panose="020B0604030504040204" pitchFamily="34" charset="0"/>
            </a:endParaRPr>
          </a:p>
        </p:txBody>
      </p:sp>
      <p:sp>
        <p:nvSpPr>
          <p:cNvPr id="4" name="object 4"/>
          <p:cNvSpPr txBox="1"/>
          <p:nvPr/>
        </p:nvSpPr>
        <p:spPr>
          <a:xfrm>
            <a:off x="3406722" y="1045415"/>
            <a:ext cx="3174365" cy="442429"/>
          </a:xfrm>
          <a:prstGeom prst="rect">
            <a:avLst/>
          </a:prstGeom>
        </p:spPr>
        <p:txBody>
          <a:bodyPr vert="horz" wrap="square" lIns="0" tIns="11430" rIns="0" bIns="0" rtlCol="0">
            <a:spAutoFit/>
          </a:bodyPr>
          <a:lstStyle/>
          <a:p>
            <a:pPr marL="12700" algn="ctr">
              <a:lnSpc>
                <a:spcPct val="100000"/>
              </a:lnSpc>
              <a:spcBef>
                <a:spcPts val="90"/>
              </a:spcBef>
            </a:pPr>
            <a:r>
              <a:rPr sz="1400" spc="-30" dirty="0">
                <a:highlight>
                  <a:srgbClr val="FF0000"/>
                </a:highlight>
                <a:latin typeface="Trebuchet MS"/>
                <a:cs typeface="Trebuchet MS"/>
              </a:rPr>
              <a:t>Fecha:</a:t>
            </a:r>
            <a:r>
              <a:rPr sz="1400" spc="50" dirty="0">
                <a:highlight>
                  <a:srgbClr val="FF0000"/>
                </a:highlight>
                <a:latin typeface="Trebuchet MS"/>
                <a:cs typeface="Trebuchet MS"/>
              </a:rPr>
              <a:t> </a:t>
            </a:r>
            <a:r>
              <a:rPr sz="1400" spc="125" dirty="0">
                <a:highlight>
                  <a:srgbClr val="FF0000"/>
                </a:highlight>
                <a:latin typeface="Trebuchet MS"/>
                <a:cs typeface="Trebuchet MS"/>
              </a:rPr>
              <a:t>semana</a:t>
            </a:r>
            <a:r>
              <a:rPr sz="1400" spc="45" dirty="0">
                <a:highlight>
                  <a:srgbClr val="FF0000"/>
                </a:highlight>
                <a:latin typeface="Trebuchet MS"/>
                <a:cs typeface="Trebuchet MS"/>
              </a:rPr>
              <a:t> </a:t>
            </a:r>
            <a:r>
              <a:rPr sz="1400" spc="-15" dirty="0">
                <a:highlight>
                  <a:srgbClr val="FF0000"/>
                </a:highlight>
                <a:latin typeface="Trebuchet MS"/>
                <a:cs typeface="Trebuchet MS"/>
              </a:rPr>
              <a:t>del</a:t>
            </a:r>
            <a:r>
              <a:rPr sz="1400" spc="15" dirty="0">
                <a:highlight>
                  <a:srgbClr val="FF0000"/>
                </a:highlight>
                <a:latin typeface="Trebuchet MS"/>
                <a:cs typeface="Trebuchet MS"/>
              </a:rPr>
              <a:t> </a:t>
            </a:r>
            <a:r>
              <a:rPr lang="es-MX" sz="1400" spc="25" dirty="0">
                <a:highlight>
                  <a:srgbClr val="FF0000"/>
                </a:highlight>
                <a:latin typeface="Trebuchet MS"/>
                <a:cs typeface="Trebuchet MS"/>
              </a:rPr>
              <a:t>6 al 10 de septiembre del 2021</a:t>
            </a:r>
            <a:endParaRPr sz="1400" dirty="0">
              <a:highlight>
                <a:srgbClr val="FF0000"/>
              </a:highlight>
              <a:latin typeface="Trebuchet MS"/>
              <a:cs typeface="Trebuchet MS"/>
            </a:endParaRPr>
          </a:p>
        </p:txBody>
      </p:sp>
      <p:graphicFrame>
        <p:nvGraphicFramePr>
          <p:cNvPr id="11" name="object 5">
            <a:extLst>
              <a:ext uri="{FF2B5EF4-FFF2-40B4-BE49-F238E27FC236}">
                <a16:creationId xmlns:a16="http://schemas.microsoft.com/office/drawing/2014/main" id="{DA97C4AD-99E2-4595-8D50-874FA0E2F2CF}"/>
              </a:ext>
            </a:extLst>
          </p:cNvPr>
          <p:cNvGraphicFramePr>
            <a:graphicFrameLocks noGrp="1"/>
          </p:cNvGraphicFramePr>
          <p:nvPr>
            <p:extLst>
              <p:ext uri="{D42A27DB-BD31-4B8C-83A1-F6EECF244321}">
                <p14:modId xmlns:p14="http://schemas.microsoft.com/office/powerpoint/2010/main" val="2322105372"/>
              </p:ext>
            </p:extLst>
          </p:nvPr>
        </p:nvGraphicFramePr>
        <p:xfrm>
          <a:off x="189979" y="1540138"/>
          <a:ext cx="6465570" cy="1019085"/>
        </p:xfrm>
        <a:graphic>
          <a:graphicData uri="http://schemas.openxmlformats.org/drawingml/2006/table">
            <a:tbl>
              <a:tblPr firstRow="1" bandRow="1">
                <a:tableStyleId>{2D5ABB26-0587-4C30-8999-92F81FD0307C}</a:tableStyleId>
              </a:tblPr>
              <a:tblGrid>
                <a:gridCol w="3030220">
                  <a:extLst>
                    <a:ext uri="{9D8B030D-6E8A-4147-A177-3AD203B41FA5}">
                      <a16:colId xmlns:a16="http://schemas.microsoft.com/office/drawing/2014/main" val="20000"/>
                    </a:ext>
                  </a:extLst>
                </a:gridCol>
                <a:gridCol w="3435350">
                  <a:extLst>
                    <a:ext uri="{9D8B030D-6E8A-4147-A177-3AD203B41FA5}">
                      <a16:colId xmlns:a16="http://schemas.microsoft.com/office/drawing/2014/main" val="20001"/>
                    </a:ext>
                  </a:extLst>
                </a:gridCol>
              </a:tblGrid>
              <a:tr h="186478">
                <a:tc gridSpan="2">
                  <a:txBody>
                    <a:bodyPr/>
                    <a:lstStyle/>
                    <a:p>
                      <a:pPr marL="58419">
                        <a:lnSpc>
                          <a:spcPts val="1080"/>
                        </a:lnSpc>
                      </a:pPr>
                      <a:r>
                        <a:rPr sz="1200" b="1" spc="-35" dirty="0">
                          <a:latin typeface="Verdana"/>
                          <a:cs typeface="Verdana"/>
                        </a:rPr>
                        <a:t>Campo</a:t>
                      </a:r>
                      <a:r>
                        <a:rPr sz="1200" b="1" spc="-70" dirty="0">
                          <a:latin typeface="Verdana"/>
                          <a:cs typeface="Verdana"/>
                        </a:rPr>
                        <a:t> </a:t>
                      </a:r>
                      <a:r>
                        <a:rPr sz="1200" b="1" spc="-100" dirty="0">
                          <a:latin typeface="Verdana"/>
                          <a:cs typeface="Verdana"/>
                        </a:rPr>
                        <a:t>formativo/área</a:t>
                      </a:r>
                      <a:r>
                        <a:rPr sz="1200" b="1" spc="-85" dirty="0">
                          <a:latin typeface="Verdana"/>
                          <a:cs typeface="Verdana"/>
                        </a:rPr>
                        <a:t> </a:t>
                      </a:r>
                      <a:r>
                        <a:rPr sz="1200" b="1" spc="-25" dirty="0">
                          <a:latin typeface="Verdana"/>
                          <a:cs typeface="Verdana"/>
                        </a:rPr>
                        <a:t>de</a:t>
                      </a:r>
                      <a:r>
                        <a:rPr sz="1200" b="1" spc="-75" dirty="0">
                          <a:latin typeface="Verdana"/>
                          <a:cs typeface="Verdana"/>
                        </a:rPr>
                        <a:t> </a:t>
                      </a:r>
                      <a:r>
                        <a:rPr sz="1200" b="1" spc="-95" dirty="0" err="1">
                          <a:latin typeface="Verdana"/>
                          <a:cs typeface="Verdana"/>
                        </a:rPr>
                        <a:t>desarrollo</a:t>
                      </a:r>
                      <a:r>
                        <a:rPr lang="es-MX" sz="1200" b="1" spc="-95" dirty="0">
                          <a:latin typeface="Verdana"/>
                          <a:cs typeface="Verdana"/>
                        </a:rPr>
                        <a:t>: </a:t>
                      </a:r>
                      <a:r>
                        <a:rPr lang="es-MX" sz="1200" b="0" spc="-95" dirty="0">
                          <a:latin typeface="Verdana"/>
                          <a:cs typeface="Verdana"/>
                        </a:rPr>
                        <a:t>Pensamiento matemático</a:t>
                      </a:r>
                      <a:endParaRPr sz="1200" dirty="0">
                        <a:latin typeface="Verdana"/>
                        <a:cs typeface="Verdana"/>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DEEBF7"/>
                    </a:solidFill>
                  </a:tcPr>
                </a:tc>
                <a:tc hMerge="1">
                  <a:txBody>
                    <a:bodyPr/>
                    <a:lstStyle/>
                    <a:p>
                      <a:endParaRPr/>
                    </a:p>
                  </a:txBody>
                  <a:tcPr marL="0" marR="0" marT="0" marB="0"/>
                </a:tc>
                <a:extLst>
                  <a:ext uri="{0D108BD9-81ED-4DB2-BD59-A6C34878D82A}">
                    <a16:rowId xmlns:a16="http://schemas.microsoft.com/office/drawing/2014/main" val="10000"/>
                  </a:ext>
                </a:extLst>
              </a:tr>
              <a:tr h="378960">
                <a:tc>
                  <a:txBody>
                    <a:bodyPr/>
                    <a:lstStyle/>
                    <a:p>
                      <a:pPr marL="458470">
                        <a:lnSpc>
                          <a:spcPts val="1165"/>
                        </a:lnSpc>
                      </a:pPr>
                      <a:r>
                        <a:rPr sz="1200" b="1" spc="-10" dirty="0">
                          <a:latin typeface="Verdana"/>
                          <a:cs typeface="Verdana"/>
                        </a:rPr>
                        <a:t>Or</a:t>
                      </a:r>
                      <a:r>
                        <a:rPr sz="1200" b="1" spc="5" dirty="0">
                          <a:latin typeface="Verdana"/>
                          <a:cs typeface="Verdana"/>
                        </a:rPr>
                        <a:t>g</a:t>
                      </a:r>
                      <a:r>
                        <a:rPr sz="1200" b="1" spc="-20" dirty="0">
                          <a:latin typeface="Verdana"/>
                          <a:cs typeface="Verdana"/>
                        </a:rPr>
                        <a:t>a</a:t>
                      </a:r>
                      <a:r>
                        <a:rPr sz="1200" b="1" spc="-10" dirty="0">
                          <a:latin typeface="Verdana"/>
                          <a:cs typeface="Verdana"/>
                        </a:rPr>
                        <a:t>n</a:t>
                      </a:r>
                      <a:r>
                        <a:rPr sz="1200" b="1" dirty="0">
                          <a:latin typeface="Verdana"/>
                          <a:cs typeface="Verdana"/>
                        </a:rPr>
                        <a:t>i</a:t>
                      </a:r>
                      <a:r>
                        <a:rPr sz="1200" b="1" spc="-10" dirty="0">
                          <a:latin typeface="Verdana"/>
                          <a:cs typeface="Verdana"/>
                        </a:rPr>
                        <a:t>z</a:t>
                      </a:r>
                      <a:r>
                        <a:rPr sz="1200" b="1" spc="-20" dirty="0">
                          <a:latin typeface="Verdana"/>
                          <a:cs typeface="Verdana"/>
                        </a:rPr>
                        <a:t>a</a:t>
                      </a:r>
                      <a:r>
                        <a:rPr sz="1200" b="1" spc="5" dirty="0">
                          <a:latin typeface="Verdana"/>
                          <a:cs typeface="Verdana"/>
                        </a:rPr>
                        <a:t>d</a:t>
                      </a:r>
                      <a:r>
                        <a:rPr sz="1200" b="1" spc="-5" dirty="0">
                          <a:latin typeface="Verdana"/>
                          <a:cs typeface="Verdana"/>
                        </a:rPr>
                        <a:t>o</a:t>
                      </a:r>
                      <a:r>
                        <a:rPr sz="1200" b="1" dirty="0">
                          <a:latin typeface="Verdana"/>
                          <a:cs typeface="Verdana"/>
                        </a:rPr>
                        <a:t>r</a:t>
                      </a:r>
                      <a:r>
                        <a:rPr sz="1200" b="1" spc="-40" dirty="0">
                          <a:latin typeface="Verdana"/>
                          <a:cs typeface="Verdana"/>
                        </a:rPr>
                        <a:t> </a:t>
                      </a:r>
                      <a:r>
                        <a:rPr sz="1200" b="1" spc="-5" dirty="0">
                          <a:latin typeface="Verdana"/>
                          <a:cs typeface="Verdana"/>
                        </a:rPr>
                        <a:t>cu</a:t>
                      </a:r>
                      <a:r>
                        <a:rPr sz="1200" b="1" spc="-15" dirty="0">
                          <a:latin typeface="Verdana"/>
                          <a:cs typeface="Verdana"/>
                        </a:rPr>
                        <a:t>r</a:t>
                      </a:r>
                      <a:r>
                        <a:rPr sz="1200" b="1" spc="-10" dirty="0">
                          <a:latin typeface="Verdana"/>
                          <a:cs typeface="Verdana"/>
                        </a:rPr>
                        <a:t>r</a:t>
                      </a:r>
                      <a:r>
                        <a:rPr sz="1200" b="1" dirty="0">
                          <a:latin typeface="Verdana"/>
                          <a:cs typeface="Verdana"/>
                        </a:rPr>
                        <a:t>ic</a:t>
                      </a:r>
                      <a:r>
                        <a:rPr sz="1200" b="1" spc="-5" dirty="0">
                          <a:latin typeface="Verdana"/>
                          <a:cs typeface="Verdana"/>
                        </a:rPr>
                        <a:t>u</a:t>
                      </a:r>
                      <a:r>
                        <a:rPr sz="1200" b="1" dirty="0">
                          <a:latin typeface="Verdana"/>
                          <a:cs typeface="Verdana"/>
                        </a:rPr>
                        <a:t>l</a:t>
                      </a:r>
                      <a:r>
                        <a:rPr sz="1200" b="1" spc="-20" dirty="0">
                          <a:latin typeface="Verdana"/>
                          <a:cs typeface="Verdana"/>
                        </a:rPr>
                        <a:t>a</a:t>
                      </a:r>
                      <a:r>
                        <a:rPr sz="1200" b="1" dirty="0">
                          <a:latin typeface="Verdana"/>
                          <a:cs typeface="Verdana"/>
                        </a:rPr>
                        <a:t>r</a:t>
                      </a:r>
                      <a:r>
                        <a:rPr sz="1200" b="1" spc="-65" dirty="0">
                          <a:latin typeface="Verdana"/>
                          <a:cs typeface="Verdana"/>
                        </a:rPr>
                        <a:t> </a:t>
                      </a:r>
                      <a:r>
                        <a:rPr sz="1200" b="1" spc="10" dirty="0">
                          <a:latin typeface="Verdana"/>
                          <a:cs typeface="Verdana"/>
                        </a:rPr>
                        <a:t>1</a:t>
                      </a:r>
                      <a:r>
                        <a:rPr sz="1200" b="1" dirty="0">
                          <a:latin typeface="Verdana"/>
                          <a:cs typeface="Verdana"/>
                        </a:rPr>
                        <a:t>:</a:t>
                      </a:r>
                      <a:r>
                        <a:rPr lang="es-MX" sz="1200" b="1" dirty="0">
                          <a:latin typeface="Verdana"/>
                          <a:cs typeface="Verdana"/>
                        </a:rPr>
                        <a:t> </a:t>
                      </a:r>
                      <a:r>
                        <a:rPr lang="es-MX" sz="1200" b="0" dirty="0">
                          <a:latin typeface="Verdana"/>
                          <a:cs typeface="Verdana"/>
                        </a:rPr>
                        <a:t>Número, algebra y variación.</a:t>
                      </a:r>
                      <a:endParaRPr sz="1200" b="0" dirty="0">
                        <a:latin typeface="Verdana"/>
                        <a:cs typeface="Verdana"/>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568960">
                        <a:lnSpc>
                          <a:spcPts val="1165"/>
                        </a:lnSpc>
                      </a:pPr>
                      <a:r>
                        <a:rPr sz="1200" b="1" spc="-5" dirty="0">
                          <a:latin typeface="Verdana"/>
                          <a:cs typeface="Verdana"/>
                        </a:rPr>
                        <a:t>O</a:t>
                      </a:r>
                      <a:r>
                        <a:rPr sz="1200" b="1" spc="-10" dirty="0">
                          <a:latin typeface="Verdana"/>
                          <a:cs typeface="Verdana"/>
                        </a:rPr>
                        <a:t>r</a:t>
                      </a:r>
                      <a:r>
                        <a:rPr sz="1200" b="1" spc="5" dirty="0">
                          <a:latin typeface="Verdana"/>
                          <a:cs typeface="Verdana"/>
                        </a:rPr>
                        <a:t>g</a:t>
                      </a:r>
                      <a:r>
                        <a:rPr sz="1200" b="1" spc="-20" dirty="0">
                          <a:latin typeface="Verdana"/>
                          <a:cs typeface="Verdana"/>
                        </a:rPr>
                        <a:t>a</a:t>
                      </a:r>
                      <a:r>
                        <a:rPr sz="1200" b="1" spc="-5" dirty="0">
                          <a:latin typeface="Verdana"/>
                          <a:cs typeface="Verdana"/>
                        </a:rPr>
                        <a:t>ni</a:t>
                      </a:r>
                      <a:r>
                        <a:rPr sz="1200" b="1" spc="-10" dirty="0">
                          <a:latin typeface="Verdana"/>
                          <a:cs typeface="Verdana"/>
                        </a:rPr>
                        <a:t>z</a:t>
                      </a:r>
                      <a:r>
                        <a:rPr sz="1200" b="1" spc="-20" dirty="0">
                          <a:latin typeface="Verdana"/>
                          <a:cs typeface="Verdana"/>
                        </a:rPr>
                        <a:t>a</a:t>
                      </a:r>
                      <a:r>
                        <a:rPr sz="1200" b="1" spc="5" dirty="0">
                          <a:latin typeface="Verdana"/>
                          <a:cs typeface="Verdana"/>
                        </a:rPr>
                        <a:t>d</a:t>
                      </a:r>
                      <a:r>
                        <a:rPr sz="1200" b="1" dirty="0">
                          <a:latin typeface="Verdana"/>
                          <a:cs typeface="Verdana"/>
                        </a:rPr>
                        <a:t>or</a:t>
                      </a:r>
                      <a:r>
                        <a:rPr sz="1200" b="1" spc="-40" dirty="0">
                          <a:latin typeface="Verdana"/>
                          <a:cs typeface="Verdana"/>
                        </a:rPr>
                        <a:t> </a:t>
                      </a:r>
                      <a:r>
                        <a:rPr sz="1200" b="1" dirty="0">
                          <a:latin typeface="Verdana"/>
                          <a:cs typeface="Verdana"/>
                        </a:rPr>
                        <a:t>c</a:t>
                      </a:r>
                      <a:r>
                        <a:rPr sz="1200" b="1" spc="-5" dirty="0">
                          <a:latin typeface="Verdana"/>
                          <a:cs typeface="Verdana"/>
                        </a:rPr>
                        <a:t>u</a:t>
                      </a:r>
                      <a:r>
                        <a:rPr sz="1200" b="1" spc="-15" dirty="0">
                          <a:latin typeface="Verdana"/>
                          <a:cs typeface="Verdana"/>
                        </a:rPr>
                        <a:t>r</a:t>
                      </a:r>
                      <a:r>
                        <a:rPr sz="1200" b="1" spc="-10" dirty="0">
                          <a:latin typeface="Verdana"/>
                          <a:cs typeface="Verdana"/>
                        </a:rPr>
                        <a:t>r</a:t>
                      </a:r>
                      <a:r>
                        <a:rPr sz="1200" b="1" dirty="0">
                          <a:latin typeface="Verdana"/>
                          <a:cs typeface="Verdana"/>
                        </a:rPr>
                        <a:t>i</a:t>
                      </a:r>
                      <a:r>
                        <a:rPr sz="1200" b="1" spc="5" dirty="0">
                          <a:latin typeface="Verdana"/>
                          <a:cs typeface="Verdana"/>
                        </a:rPr>
                        <a:t>c</a:t>
                      </a:r>
                      <a:r>
                        <a:rPr sz="1200" b="1" spc="-5" dirty="0">
                          <a:latin typeface="Verdana"/>
                          <a:cs typeface="Verdana"/>
                        </a:rPr>
                        <a:t>ul</a:t>
                      </a:r>
                      <a:r>
                        <a:rPr sz="1200" b="1" spc="-20" dirty="0">
                          <a:latin typeface="Verdana"/>
                          <a:cs typeface="Verdana"/>
                        </a:rPr>
                        <a:t>a</a:t>
                      </a:r>
                      <a:r>
                        <a:rPr sz="1200" b="1" dirty="0">
                          <a:latin typeface="Verdana"/>
                          <a:cs typeface="Verdana"/>
                        </a:rPr>
                        <a:t>r</a:t>
                      </a:r>
                      <a:r>
                        <a:rPr sz="1200" b="1" spc="-65" dirty="0">
                          <a:latin typeface="Verdana"/>
                          <a:cs typeface="Verdana"/>
                        </a:rPr>
                        <a:t> </a:t>
                      </a:r>
                      <a:r>
                        <a:rPr sz="1200" b="1" spc="10" dirty="0">
                          <a:latin typeface="Verdana"/>
                          <a:cs typeface="Verdana"/>
                        </a:rPr>
                        <a:t>2</a:t>
                      </a:r>
                      <a:r>
                        <a:rPr sz="1200" b="1" dirty="0">
                          <a:latin typeface="Verdana"/>
                          <a:cs typeface="Verdana"/>
                        </a:rPr>
                        <a:t>:</a:t>
                      </a:r>
                      <a:r>
                        <a:rPr lang="es-MX" sz="1200" b="1" dirty="0">
                          <a:latin typeface="Verdana"/>
                          <a:cs typeface="Verdana"/>
                        </a:rPr>
                        <a:t> </a:t>
                      </a:r>
                      <a:r>
                        <a:rPr lang="es-MX" sz="1200" b="0" dirty="0">
                          <a:latin typeface="Verdana"/>
                          <a:cs typeface="Verdana"/>
                        </a:rPr>
                        <a:t>Número</a:t>
                      </a:r>
                      <a:r>
                        <a:rPr lang="es-MX" sz="1200" b="1" dirty="0">
                          <a:latin typeface="Verdana"/>
                          <a:cs typeface="Verdana"/>
                        </a:rPr>
                        <a:t>.</a:t>
                      </a:r>
                      <a:endParaRPr sz="1200" dirty="0">
                        <a:latin typeface="Verdana"/>
                        <a:cs typeface="Verdana"/>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1"/>
                  </a:ext>
                </a:extLst>
              </a:tr>
              <a:tr h="453647">
                <a:tc gridSpan="2">
                  <a:txBody>
                    <a:bodyPr/>
                    <a:lstStyle/>
                    <a:p>
                      <a:pPr marL="58419">
                        <a:lnSpc>
                          <a:spcPts val="1165"/>
                        </a:lnSpc>
                      </a:pPr>
                      <a:r>
                        <a:rPr sz="1200" b="1" spc="-80" dirty="0">
                          <a:latin typeface="Verdana" panose="020B0604030504040204" pitchFamily="34" charset="0"/>
                          <a:ea typeface="Verdana" panose="020B0604030504040204" pitchFamily="34" charset="0"/>
                          <a:cs typeface="Verdana"/>
                        </a:rPr>
                        <a:t>Aprendizaje</a:t>
                      </a:r>
                      <a:r>
                        <a:rPr sz="1200" b="1" spc="-70" dirty="0">
                          <a:latin typeface="Verdana" panose="020B0604030504040204" pitchFamily="34" charset="0"/>
                          <a:ea typeface="Verdana" panose="020B0604030504040204" pitchFamily="34" charset="0"/>
                          <a:cs typeface="Verdana"/>
                        </a:rPr>
                        <a:t> </a:t>
                      </a:r>
                      <a:r>
                        <a:rPr sz="1200" b="1" spc="-70" dirty="0" err="1">
                          <a:latin typeface="Verdana" panose="020B0604030504040204" pitchFamily="34" charset="0"/>
                          <a:ea typeface="Verdana" panose="020B0604030504040204" pitchFamily="34" charset="0"/>
                          <a:cs typeface="Verdana"/>
                        </a:rPr>
                        <a:t>esperado</a:t>
                      </a:r>
                      <a:r>
                        <a:rPr sz="1200" b="1" spc="-70" dirty="0">
                          <a:latin typeface="Verdana" panose="020B0604030504040204" pitchFamily="34" charset="0"/>
                          <a:ea typeface="Verdana" panose="020B0604030504040204" pitchFamily="34" charset="0"/>
                          <a:cs typeface="Verdana"/>
                        </a:rPr>
                        <a:t>:</a:t>
                      </a:r>
                      <a:r>
                        <a:rPr lang="es-MX" sz="1200" b="1" spc="-70" dirty="0">
                          <a:latin typeface="Verdana" panose="020B0604030504040204" pitchFamily="34" charset="0"/>
                          <a:ea typeface="Verdana" panose="020B0604030504040204" pitchFamily="34" charset="0"/>
                          <a:cs typeface="Verdana"/>
                        </a:rPr>
                        <a:t> </a:t>
                      </a:r>
                      <a:r>
                        <a:rPr lang="es-MX" sz="1200" dirty="0">
                          <a:solidFill>
                            <a:schemeClr val="tx1"/>
                          </a:solidFill>
                          <a:effectLst/>
                          <a:latin typeface="Verdana" panose="020B0604030504040204" pitchFamily="34" charset="0"/>
                          <a:ea typeface="Verdana" panose="020B0604030504040204" pitchFamily="34" charset="0"/>
                          <a:cs typeface="Verdana" panose="020B0604030504040204" pitchFamily="34" charset="0"/>
                        </a:rPr>
                        <a:t>Compara, iguala y clasifica colecciones con base en la cantidad de elementos.</a:t>
                      </a:r>
                      <a:endParaRPr sz="1200" dirty="0">
                        <a:latin typeface="Verdana" panose="020B0604030504040204" pitchFamily="34" charset="0"/>
                        <a:ea typeface="Verdana" panose="020B0604030504040204" pitchFamily="34" charset="0"/>
                        <a:cs typeface="Verdana" panose="020B0604030504040204" pitchFamily="34" charset="0"/>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hMerge="1">
                  <a:txBody>
                    <a:bodyPr/>
                    <a:lstStyle/>
                    <a:p>
                      <a:endParaRPr/>
                    </a:p>
                  </a:txBody>
                  <a:tcPr marL="0" marR="0" marT="0" marB="0"/>
                </a:tc>
                <a:extLst>
                  <a:ext uri="{0D108BD9-81ED-4DB2-BD59-A6C34878D82A}">
                    <a16:rowId xmlns:a16="http://schemas.microsoft.com/office/drawing/2014/main" val="10002"/>
                  </a:ext>
                </a:extLst>
              </a:tr>
            </a:tbl>
          </a:graphicData>
        </a:graphic>
      </p:graphicFrame>
      <p:graphicFrame>
        <p:nvGraphicFramePr>
          <p:cNvPr id="12" name="object 6">
            <a:extLst>
              <a:ext uri="{FF2B5EF4-FFF2-40B4-BE49-F238E27FC236}">
                <a16:creationId xmlns:a16="http://schemas.microsoft.com/office/drawing/2014/main" id="{FDD47428-D48D-4998-8337-45E070136AC0}"/>
              </a:ext>
            </a:extLst>
          </p:cNvPr>
          <p:cNvGraphicFramePr>
            <a:graphicFrameLocks noGrp="1"/>
          </p:cNvGraphicFramePr>
          <p:nvPr>
            <p:extLst>
              <p:ext uri="{D42A27DB-BD31-4B8C-83A1-F6EECF244321}">
                <p14:modId xmlns:p14="http://schemas.microsoft.com/office/powerpoint/2010/main" val="2195090934"/>
              </p:ext>
            </p:extLst>
          </p:nvPr>
        </p:nvGraphicFramePr>
        <p:xfrm>
          <a:off x="189979" y="2668431"/>
          <a:ext cx="6465570" cy="1277364"/>
        </p:xfrm>
        <a:graphic>
          <a:graphicData uri="http://schemas.openxmlformats.org/drawingml/2006/table">
            <a:tbl>
              <a:tblPr firstRow="1" bandRow="1">
                <a:tableStyleId>{2D5ABB26-0587-4C30-8999-92F81FD0307C}</a:tableStyleId>
              </a:tblPr>
              <a:tblGrid>
                <a:gridCol w="6465570">
                  <a:extLst>
                    <a:ext uri="{9D8B030D-6E8A-4147-A177-3AD203B41FA5}">
                      <a16:colId xmlns:a16="http://schemas.microsoft.com/office/drawing/2014/main" val="20000"/>
                    </a:ext>
                  </a:extLst>
                </a:gridCol>
              </a:tblGrid>
              <a:tr h="199136">
                <a:tc>
                  <a:txBody>
                    <a:bodyPr/>
                    <a:lstStyle/>
                    <a:p>
                      <a:pPr marL="59055">
                        <a:lnSpc>
                          <a:spcPts val="1120"/>
                        </a:lnSpc>
                        <a:spcBef>
                          <a:spcPts val="345"/>
                        </a:spcBef>
                      </a:pPr>
                      <a:r>
                        <a:rPr sz="1200" b="1" spc="-90" dirty="0">
                          <a:latin typeface="Verdana" panose="020B0604030504040204" pitchFamily="34" charset="0"/>
                          <a:ea typeface="Verdana" panose="020B0604030504040204" pitchFamily="34" charset="0"/>
                          <a:cs typeface="Verdana"/>
                        </a:rPr>
                        <a:t>Indicadores:</a:t>
                      </a:r>
                      <a:r>
                        <a:rPr sz="1200" b="1" spc="-95" dirty="0">
                          <a:latin typeface="Verdana" panose="020B0604030504040204" pitchFamily="34" charset="0"/>
                          <a:ea typeface="Verdana" panose="020B0604030504040204" pitchFamily="34" charset="0"/>
                          <a:cs typeface="Verdana"/>
                        </a:rPr>
                        <a:t> </a:t>
                      </a:r>
                      <a:r>
                        <a:rPr sz="1200" b="1" spc="-114" dirty="0">
                          <a:latin typeface="Verdana" panose="020B0604030504040204" pitchFamily="34" charset="0"/>
                          <a:ea typeface="Verdana" panose="020B0604030504040204" pitchFamily="34" charset="0"/>
                          <a:cs typeface="Verdana"/>
                        </a:rPr>
                        <a:t>(se</a:t>
                      </a:r>
                      <a:r>
                        <a:rPr sz="1200" b="1" spc="-95" dirty="0">
                          <a:latin typeface="Verdana" panose="020B0604030504040204" pitchFamily="34" charset="0"/>
                          <a:ea typeface="Verdana" panose="020B0604030504040204" pitchFamily="34" charset="0"/>
                          <a:cs typeface="Verdana"/>
                        </a:rPr>
                        <a:t> </a:t>
                      </a:r>
                      <a:r>
                        <a:rPr sz="1200" b="1" spc="-65" dirty="0">
                          <a:latin typeface="Verdana" panose="020B0604030504040204" pitchFamily="34" charset="0"/>
                          <a:ea typeface="Verdana" panose="020B0604030504040204" pitchFamily="34" charset="0"/>
                          <a:cs typeface="Verdana"/>
                        </a:rPr>
                        <a:t>redactan</a:t>
                      </a:r>
                      <a:r>
                        <a:rPr sz="1200" b="1" spc="-50" dirty="0">
                          <a:latin typeface="Verdana" panose="020B0604030504040204" pitchFamily="34" charset="0"/>
                          <a:ea typeface="Verdana" panose="020B0604030504040204" pitchFamily="34" charset="0"/>
                          <a:cs typeface="Verdana"/>
                        </a:rPr>
                        <a:t> </a:t>
                      </a:r>
                      <a:r>
                        <a:rPr sz="1200" b="1" spc="-65" dirty="0">
                          <a:latin typeface="Verdana" panose="020B0604030504040204" pitchFamily="34" charset="0"/>
                          <a:ea typeface="Verdana" panose="020B0604030504040204" pitchFamily="34" charset="0"/>
                          <a:cs typeface="Verdana"/>
                        </a:rPr>
                        <a:t>en</a:t>
                      </a:r>
                      <a:r>
                        <a:rPr sz="1200" b="1" spc="-75" dirty="0">
                          <a:latin typeface="Verdana" panose="020B0604030504040204" pitchFamily="34" charset="0"/>
                          <a:ea typeface="Verdana" panose="020B0604030504040204" pitchFamily="34" charset="0"/>
                          <a:cs typeface="Verdana"/>
                        </a:rPr>
                        <a:t> </a:t>
                      </a:r>
                      <a:r>
                        <a:rPr sz="1200" b="1" spc="-60" dirty="0">
                          <a:latin typeface="Verdana" panose="020B0604030504040204" pitchFamily="34" charset="0"/>
                          <a:ea typeface="Verdana" panose="020B0604030504040204" pitchFamily="34" charset="0"/>
                          <a:cs typeface="Verdana"/>
                        </a:rPr>
                        <a:t>base</a:t>
                      </a:r>
                      <a:r>
                        <a:rPr sz="1200" b="1" spc="-65" dirty="0">
                          <a:latin typeface="Verdana" panose="020B0604030504040204" pitchFamily="34" charset="0"/>
                          <a:ea typeface="Verdana" panose="020B0604030504040204" pitchFamily="34" charset="0"/>
                          <a:cs typeface="Verdana"/>
                        </a:rPr>
                        <a:t> al</a:t>
                      </a:r>
                      <a:r>
                        <a:rPr sz="1200" b="1" spc="-50" dirty="0">
                          <a:latin typeface="Verdana" panose="020B0604030504040204" pitchFamily="34" charset="0"/>
                          <a:ea typeface="Verdana" panose="020B0604030504040204" pitchFamily="34" charset="0"/>
                          <a:cs typeface="Verdana"/>
                        </a:rPr>
                        <a:t> </a:t>
                      </a:r>
                      <a:r>
                        <a:rPr sz="1200" b="1" spc="-80" dirty="0">
                          <a:latin typeface="Verdana" panose="020B0604030504040204" pitchFamily="34" charset="0"/>
                          <a:ea typeface="Verdana" panose="020B0604030504040204" pitchFamily="34" charset="0"/>
                          <a:cs typeface="Verdana"/>
                        </a:rPr>
                        <a:t>aprendizaje</a:t>
                      </a:r>
                      <a:r>
                        <a:rPr sz="1200" b="1" spc="-40" dirty="0">
                          <a:latin typeface="Verdana" panose="020B0604030504040204" pitchFamily="34" charset="0"/>
                          <a:ea typeface="Verdana" panose="020B0604030504040204" pitchFamily="34" charset="0"/>
                          <a:cs typeface="Verdana"/>
                        </a:rPr>
                        <a:t> </a:t>
                      </a:r>
                      <a:r>
                        <a:rPr sz="1200" b="1" spc="-80" dirty="0">
                          <a:latin typeface="Verdana" panose="020B0604030504040204" pitchFamily="34" charset="0"/>
                          <a:ea typeface="Verdana" panose="020B0604030504040204" pitchFamily="34" charset="0"/>
                          <a:cs typeface="Verdana"/>
                        </a:rPr>
                        <a:t>esperado)</a:t>
                      </a:r>
                      <a:endParaRPr sz="1200" dirty="0">
                        <a:latin typeface="Verdana" panose="020B0604030504040204" pitchFamily="34" charset="0"/>
                        <a:ea typeface="Verdana" panose="020B0604030504040204" pitchFamily="34" charset="0"/>
                        <a:cs typeface="Verdana"/>
                      </a:endParaRPr>
                    </a:p>
                  </a:txBody>
                  <a:tcPr marL="0" marR="0" marT="4381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FFD966"/>
                    </a:solidFill>
                  </a:tcPr>
                </a:tc>
                <a:extLst>
                  <a:ext uri="{0D108BD9-81ED-4DB2-BD59-A6C34878D82A}">
                    <a16:rowId xmlns:a16="http://schemas.microsoft.com/office/drawing/2014/main" val="10000"/>
                  </a:ext>
                </a:extLst>
              </a:tr>
              <a:tr h="304800">
                <a:tc>
                  <a:txBody>
                    <a:bodyPr/>
                    <a:lstStyle/>
                    <a:p>
                      <a:pPr lvl="0"/>
                      <a:r>
                        <a:rPr lang="es-MX" sz="1200" dirty="0">
                          <a:solidFill>
                            <a:schemeClr val="tx1"/>
                          </a:solidFill>
                          <a:effectLst/>
                          <a:latin typeface="Verdana" panose="020B0604030504040204" pitchFamily="34" charset="0"/>
                          <a:ea typeface="Verdana" panose="020B0604030504040204" pitchFamily="34" charset="0"/>
                          <a:cs typeface="+mn-cs"/>
                        </a:rPr>
                        <a:t>Comenta en orden la secuencia de los números.</a:t>
                      </a: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1"/>
                  </a:ext>
                </a:extLst>
              </a:tr>
              <a:tr h="304800">
                <a:tc>
                  <a:txBody>
                    <a:bodyPr/>
                    <a:lstStyle/>
                    <a:p>
                      <a:pPr lvl="0"/>
                      <a:r>
                        <a:rPr lang="es-MX" sz="1200" dirty="0">
                          <a:solidFill>
                            <a:schemeClr val="tx1"/>
                          </a:solidFill>
                          <a:effectLst/>
                          <a:latin typeface="Verdana" panose="020B0604030504040204" pitchFamily="34" charset="0"/>
                          <a:ea typeface="Verdana" panose="020B0604030504040204" pitchFamily="34" charset="0"/>
                          <a:cs typeface="+mn-cs"/>
                        </a:rPr>
                        <a:t>Relaciona el nombre con el símbolo del número.</a:t>
                      </a: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2"/>
                  </a:ext>
                </a:extLst>
              </a:tr>
              <a:tr h="234314">
                <a:tc>
                  <a:txBody>
                    <a:bodyPr/>
                    <a:lstStyle/>
                    <a:p>
                      <a:pPr lvl="0"/>
                      <a:r>
                        <a:rPr lang="es-MX" sz="1200" dirty="0">
                          <a:solidFill>
                            <a:schemeClr val="tx1"/>
                          </a:solidFill>
                          <a:effectLst/>
                          <a:latin typeface="Verdana" panose="020B0604030504040204" pitchFamily="34" charset="0"/>
                          <a:ea typeface="Verdana" panose="020B0604030504040204" pitchFamily="34" charset="0"/>
                          <a:cs typeface="+mn-cs"/>
                        </a:rPr>
                        <a:t>Busca estrategias para resolver los problemas de conteo.</a:t>
                      </a:r>
                    </a:p>
                  </a:txBody>
                  <a:tcPr marL="0" marR="0" marT="36830" marB="0">
                    <a:lnL w="12700">
                      <a:solidFill>
                        <a:srgbClr val="000000"/>
                      </a:solidFill>
                      <a:prstDash val="solid"/>
                    </a:lnL>
                    <a:lnR w="12700">
                      <a:solidFill>
                        <a:srgbClr val="000000"/>
                      </a:solidFill>
                      <a:prstDash val="solid"/>
                    </a:lnR>
                    <a:lnT w="12700">
                      <a:solidFill>
                        <a:srgbClr val="000000"/>
                      </a:solidFill>
                      <a:prstDash val="soli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234314">
                <a:tc>
                  <a:txBody>
                    <a:bodyPr/>
                    <a:lstStyle/>
                    <a:p>
                      <a:pPr lvl="0"/>
                      <a:r>
                        <a:rPr lang="es-MX" sz="1200" dirty="0">
                          <a:solidFill>
                            <a:schemeClr val="tx1"/>
                          </a:solidFill>
                          <a:effectLst/>
                          <a:latin typeface="Verdana" panose="020B0604030504040204" pitchFamily="34" charset="0"/>
                          <a:ea typeface="Verdana" panose="020B0604030504040204" pitchFamily="34" charset="0"/>
                          <a:cs typeface="+mn-cs"/>
                        </a:rPr>
                        <a:t>Identifica que colección tiene mayor cantidad de elementos.</a:t>
                      </a:r>
                    </a:p>
                  </a:txBody>
                  <a:tcPr marL="0" marR="0" marT="3683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566836375"/>
                  </a:ext>
                </a:extLst>
              </a:tr>
            </a:tbl>
          </a:graphicData>
        </a:graphic>
      </p:graphicFrame>
      <p:sp>
        <p:nvSpPr>
          <p:cNvPr id="13" name="object 7">
            <a:extLst>
              <a:ext uri="{FF2B5EF4-FFF2-40B4-BE49-F238E27FC236}">
                <a16:creationId xmlns:a16="http://schemas.microsoft.com/office/drawing/2014/main" id="{4E28C83F-CFA4-478A-9724-6442D8927F1B}"/>
              </a:ext>
            </a:extLst>
          </p:cNvPr>
          <p:cNvSpPr txBox="1"/>
          <p:nvPr/>
        </p:nvSpPr>
        <p:spPr>
          <a:xfrm>
            <a:off x="189979" y="4184897"/>
            <a:ext cx="6465570" cy="369332"/>
          </a:xfrm>
          <a:prstGeom prst="rect">
            <a:avLst/>
          </a:prstGeom>
          <a:ln w="12700">
            <a:solidFill>
              <a:srgbClr val="000000"/>
            </a:solidFill>
          </a:ln>
        </p:spPr>
        <p:txBody>
          <a:bodyPr vert="horz" wrap="square" lIns="0" tIns="0" rIns="0" bIns="0" rtlCol="0">
            <a:spAutoFit/>
          </a:bodyPr>
          <a:lstStyle/>
          <a:p>
            <a:pPr marL="59055"/>
            <a:r>
              <a:rPr sz="1200" b="1" spc="-140" dirty="0">
                <a:latin typeface="Verdana"/>
                <a:cs typeface="Verdana"/>
              </a:rPr>
              <a:t>D</a:t>
            </a:r>
            <a:r>
              <a:rPr sz="1200" b="1" spc="-95" dirty="0">
                <a:latin typeface="Verdana"/>
                <a:cs typeface="Verdana"/>
              </a:rPr>
              <a:t>es</a:t>
            </a:r>
            <a:r>
              <a:rPr sz="1200" b="1" spc="-70" dirty="0">
                <a:latin typeface="Verdana"/>
                <a:cs typeface="Verdana"/>
              </a:rPr>
              <a:t>cr</a:t>
            </a:r>
            <a:r>
              <a:rPr sz="1200" b="1" spc="-50" dirty="0">
                <a:latin typeface="Verdana"/>
                <a:cs typeface="Verdana"/>
              </a:rPr>
              <a:t>ibe</a:t>
            </a:r>
            <a:r>
              <a:rPr sz="1200" b="1" spc="-75" dirty="0">
                <a:latin typeface="Verdana"/>
                <a:cs typeface="Verdana"/>
              </a:rPr>
              <a:t> </a:t>
            </a:r>
            <a:r>
              <a:rPr sz="1200" b="1" spc="-60" dirty="0">
                <a:latin typeface="Verdana"/>
                <a:cs typeface="Verdana"/>
              </a:rPr>
              <a:t>el</a:t>
            </a:r>
            <a:r>
              <a:rPr sz="1200" b="1" spc="-80" dirty="0">
                <a:latin typeface="Verdana"/>
                <a:cs typeface="Verdana"/>
              </a:rPr>
              <a:t> </a:t>
            </a:r>
            <a:r>
              <a:rPr sz="1200" b="1" spc="-35" dirty="0">
                <a:latin typeface="Verdana"/>
                <a:cs typeface="Verdana"/>
              </a:rPr>
              <a:t>p</a:t>
            </a:r>
            <a:r>
              <a:rPr sz="1200" b="1" spc="-190" dirty="0">
                <a:latin typeface="Verdana"/>
                <a:cs typeface="Verdana"/>
              </a:rPr>
              <a:t>r</a:t>
            </a:r>
            <a:r>
              <a:rPr sz="1200" b="1" spc="-5" dirty="0">
                <a:latin typeface="Verdana"/>
                <a:cs typeface="Verdana"/>
              </a:rPr>
              <a:t>oc</a:t>
            </a:r>
            <a:r>
              <a:rPr sz="1200" b="1" dirty="0">
                <a:latin typeface="Verdana"/>
                <a:cs typeface="Verdana"/>
              </a:rPr>
              <a:t>e</a:t>
            </a:r>
            <a:r>
              <a:rPr sz="1200" b="1" spc="-165" dirty="0">
                <a:latin typeface="Verdana"/>
                <a:cs typeface="Verdana"/>
              </a:rPr>
              <a:t>s</a:t>
            </a:r>
            <a:r>
              <a:rPr sz="1200" b="1" spc="-40" dirty="0">
                <a:latin typeface="Verdana"/>
                <a:cs typeface="Verdana"/>
              </a:rPr>
              <a:t>o</a:t>
            </a:r>
            <a:r>
              <a:rPr sz="1200" b="1" spc="-100" dirty="0">
                <a:latin typeface="Verdana"/>
                <a:cs typeface="Verdana"/>
              </a:rPr>
              <a:t> </a:t>
            </a:r>
            <a:r>
              <a:rPr sz="1200" b="1" spc="-35" dirty="0">
                <a:latin typeface="Verdana"/>
                <a:cs typeface="Verdana"/>
              </a:rPr>
              <a:t>d</a:t>
            </a:r>
            <a:r>
              <a:rPr sz="1200" b="1" spc="-85" dirty="0">
                <a:latin typeface="Verdana"/>
                <a:cs typeface="Verdana"/>
              </a:rPr>
              <a:t>e</a:t>
            </a:r>
            <a:r>
              <a:rPr sz="1200" b="1" spc="-40" dirty="0">
                <a:latin typeface="Verdana"/>
                <a:cs typeface="Verdana"/>
              </a:rPr>
              <a:t>l</a:t>
            </a:r>
            <a:r>
              <a:rPr sz="1200" b="1" spc="-105" dirty="0">
                <a:latin typeface="Verdana"/>
                <a:cs typeface="Verdana"/>
              </a:rPr>
              <a:t> </a:t>
            </a:r>
            <a:r>
              <a:rPr sz="1200" b="1" spc="-25" dirty="0" err="1">
                <a:latin typeface="Verdana"/>
                <a:cs typeface="Verdana"/>
              </a:rPr>
              <a:t>a</a:t>
            </a:r>
            <a:r>
              <a:rPr sz="1200" b="1" spc="-70" dirty="0" err="1">
                <a:latin typeface="Verdana"/>
                <a:cs typeface="Verdana"/>
              </a:rPr>
              <a:t>l</a:t>
            </a:r>
            <a:r>
              <a:rPr sz="1200" b="1" spc="-150" dirty="0" err="1">
                <a:latin typeface="Verdana"/>
                <a:cs typeface="Verdana"/>
              </a:rPr>
              <a:t>u</a:t>
            </a:r>
            <a:r>
              <a:rPr sz="1200" b="1" spc="-125" dirty="0" err="1">
                <a:latin typeface="Verdana"/>
                <a:cs typeface="Verdana"/>
              </a:rPr>
              <a:t>m</a:t>
            </a:r>
            <a:r>
              <a:rPr sz="1200" b="1" spc="-120" dirty="0" err="1">
                <a:latin typeface="Verdana"/>
                <a:cs typeface="Verdana"/>
              </a:rPr>
              <a:t>n</a:t>
            </a:r>
            <a:r>
              <a:rPr sz="1200" b="1" spc="-40" dirty="0" err="1">
                <a:latin typeface="Verdana"/>
                <a:cs typeface="Verdana"/>
              </a:rPr>
              <a:t>o</a:t>
            </a:r>
            <a:r>
              <a:rPr sz="1200" b="1" spc="-120" dirty="0">
                <a:latin typeface="Verdana"/>
                <a:cs typeface="Verdana"/>
              </a:rPr>
              <a:t>:</a:t>
            </a:r>
            <a:r>
              <a:rPr lang="es-ES_tradnl" sz="1200" b="1" spc="-120" dirty="0">
                <a:latin typeface="Verdana"/>
                <a:cs typeface="Verdana"/>
              </a:rPr>
              <a:t> </a:t>
            </a:r>
            <a:r>
              <a:rPr lang="es-ES_tradnl" sz="1200" spc="-120" dirty="0">
                <a:latin typeface="Verdana"/>
                <a:cs typeface="Verdana"/>
              </a:rPr>
              <a:t>Cuenta por sí solo hasta el número 20, cuenta los elementos de las colecciones y logra identificar cual tiene mayor cantidad, pero no logra escribir el número. </a:t>
            </a:r>
          </a:p>
        </p:txBody>
      </p:sp>
      <p:graphicFrame>
        <p:nvGraphicFramePr>
          <p:cNvPr id="14" name="object 8">
            <a:extLst>
              <a:ext uri="{FF2B5EF4-FFF2-40B4-BE49-F238E27FC236}">
                <a16:creationId xmlns:a16="http://schemas.microsoft.com/office/drawing/2014/main" id="{25704345-A613-4A5E-BC2F-99EA7605A752}"/>
              </a:ext>
            </a:extLst>
          </p:cNvPr>
          <p:cNvGraphicFramePr>
            <a:graphicFrameLocks noGrp="1"/>
          </p:cNvGraphicFramePr>
          <p:nvPr>
            <p:extLst>
              <p:ext uri="{D42A27DB-BD31-4B8C-83A1-F6EECF244321}">
                <p14:modId xmlns:p14="http://schemas.microsoft.com/office/powerpoint/2010/main" val="2973210217"/>
              </p:ext>
            </p:extLst>
          </p:nvPr>
        </p:nvGraphicFramePr>
        <p:xfrm>
          <a:off x="189979" y="5126231"/>
          <a:ext cx="6465570" cy="2759200"/>
        </p:xfrm>
        <a:graphic>
          <a:graphicData uri="http://schemas.openxmlformats.org/drawingml/2006/table">
            <a:tbl>
              <a:tblPr firstRow="1" bandRow="1">
                <a:tableStyleId>{2D5ABB26-0587-4C30-8999-92F81FD0307C}</a:tableStyleId>
              </a:tblPr>
              <a:tblGrid>
                <a:gridCol w="3021330">
                  <a:extLst>
                    <a:ext uri="{9D8B030D-6E8A-4147-A177-3AD203B41FA5}">
                      <a16:colId xmlns:a16="http://schemas.microsoft.com/office/drawing/2014/main" val="20000"/>
                    </a:ext>
                  </a:extLst>
                </a:gridCol>
                <a:gridCol w="3444240">
                  <a:extLst>
                    <a:ext uri="{9D8B030D-6E8A-4147-A177-3AD203B41FA5}">
                      <a16:colId xmlns:a16="http://schemas.microsoft.com/office/drawing/2014/main" val="20001"/>
                    </a:ext>
                  </a:extLst>
                </a:gridCol>
              </a:tblGrid>
              <a:tr h="149987">
                <a:tc gridSpan="2">
                  <a:txBody>
                    <a:bodyPr/>
                    <a:lstStyle/>
                    <a:p>
                      <a:pPr marL="58419">
                        <a:lnSpc>
                          <a:spcPts val="1080"/>
                        </a:lnSpc>
                      </a:pPr>
                      <a:r>
                        <a:rPr sz="1200" b="1" spc="-35" dirty="0">
                          <a:latin typeface="Verdana" panose="020B0604030504040204" pitchFamily="34" charset="0"/>
                          <a:ea typeface="Verdana" panose="020B0604030504040204" pitchFamily="34" charset="0"/>
                          <a:cs typeface="Verdana" panose="020B0604030504040204" pitchFamily="34" charset="0"/>
                        </a:rPr>
                        <a:t>Campo</a:t>
                      </a:r>
                      <a:r>
                        <a:rPr sz="1200" b="1" spc="-70" dirty="0">
                          <a:latin typeface="Verdana" panose="020B0604030504040204" pitchFamily="34" charset="0"/>
                          <a:ea typeface="Verdana" panose="020B0604030504040204" pitchFamily="34" charset="0"/>
                          <a:cs typeface="Verdana" panose="020B0604030504040204" pitchFamily="34" charset="0"/>
                        </a:rPr>
                        <a:t> </a:t>
                      </a:r>
                      <a:r>
                        <a:rPr sz="1200" b="1" spc="-100" dirty="0">
                          <a:latin typeface="Verdana" panose="020B0604030504040204" pitchFamily="34" charset="0"/>
                          <a:ea typeface="Verdana" panose="020B0604030504040204" pitchFamily="34" charset="0"/>
                          <a:cs typeface="Verdana" panose="020B0604030504040204" pitchFamily="34" charset="0"/>
                        </a:rPr>
                        <a:t>formativo/área</a:t>
                      </a:r>
                      <a:r>
                        <a:rPr sz="1200" b="1" spc="-80" dirty="0">
                          <a:latin typeface="Verdana" panose="020B0604030504040204" pitchFamily="34" charset="0"/>
                          <a:ea typeface="Verdana" panose="020B0604030504040204" pitchFamily="34" charset="0"/>
                          <a:cs typeface="Verdana" panose="020B0604030504040204" pitchFamily="34" charset="0"/>
                        </a:rPr>
                        <a:t> </a:t>
                      </a:r>
                      <a:r>
                        <a:rPr sz="1200" b="1" spc="-25" dirty="0">
                          <a:latin typeface="Verdana" panose="020B0604030504040204" pitchFamily="34" charset="0"/>
                          <a:ea typeface="Verdana" panose="020B0604030504040204" pitchFamily="34" charset="0"/>
                          <a:cs typeface="Verdana" panose="020B0604030504040204" pitchFamily="34" charset="0"/>
                        </a:rPr>
                        <a:t>de</a:t>
                      </a:r>
                      <a:r>
                        <a:rPr sz="1200" b="1" spc="-75" dirty="0">
                          <a:latin typeface="Verdana" panose="020B0604030504040204" pitchFamily="34" charset="0"/>
                          <a:ea typeface="Verdana" panose="020B0604030504040204" pitchFamily="34" charset="0"/>
                          <a:cs typeface="Verdana" panose="020B0604030504040204" pitchFamily="34" charset="0"/>
                        </a:rPr>
                        <a:t> </a:t>
                      </a:r>
                      <a:r>
                        <a:rPr sz="1200" b="1" spc="-95" dirty="0" err="1">
                          <a:latin typeface="Verdana" panose="020B0604030504040204" pitchFamily="34" charset="0"/>
                          <a:ea typeface="Verdana" panose="020B0604030504040204" pitchFamily="34" charset="0"/>
                          <a:cs typeface="Verdana" panose="020B0604030504040204" pitchFamily="34" charset="0"/>
                        </a:rPr>
                        <a:t>desarrollo</a:t>
                      </a:r>
                      <a:r>
                        <a:rPr sz="1200" b="1" spc="-95" dirty="0">
                          <a:latin typeface="Verdana" panose="020B0604030504040204" pitchFamily="34" charset="0"/>
                          <a:ea typeface="Verdana" panose="020B0604030504040204" pitchFamily="34" charset="0"/>
                          <a:cs typeface="Verdana" panose="020B0604030504040204" pitchFamily="34" charset="0"/>
                        </a:rPr>
                        <a:t>:</a:t>
                      </a:r>
                      <a:r>
                        <a:rPr lang="es-MX" sz="1200" b="1" spc="-95" dirty="0">
                          <a:latin typeface="Verdana" panose="020B0604030504040204" pitchFamily="34" charset="0"/>
                          <a:ea typeface="Verdana" panose="020B0604030504040204" pitchFamily="34" charset="0"/>
                          <a:cs typeface="Verdana" panose="020B0604030504040204" pitchFamily="34" charset="0"/>
                        </a:rPr>
                        <a:t> </a:t>
                      </a:r>
                      <a:r>
                        <a:rPr lang="es-MX" sz="1200" b="0" spc="-95" dirty="0">
                          <a:latin typeface="Verdana" panose="020B0604030504040204" pitchFamily="34" charset="0"/>
                          <a:ea typeface="Verdana" panose="020B0604030504040204" pitchFamily="34" charset="0"/>
                          <a:cs typeface="Verdana" panose="020B0604030504040204" pitchFamily="34" charset="0"/>
                        </a:rPr>
                        <a:t>Lenguaje y comunicación</a:t>
                      </a:r>
                      <a:endParaRPr sz="1200" dirty="0">
                        <a:latin typeface="Verdana" panose="020B0604030504040204" pitchFamily="34" charset="0"/>
                        <a:ea typeface="Verdana" panose="020B0604030504040204" pitchFamily="34" charset="0"/>
                        <a:cs typeface="Verdana" panose="020B0604030504040204" pitchFamily="34" charset="0"/>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FFD966"/>
                    </a:solidFill>
                  </a:tcPr>
                </a:tc>
                <a:tc hMerge="1">
                  <a:txBody>
                    <a:bodyPr/>
                    <a:lstStyle/>
                    <a:p>
                      <a:endParaRPr/>
                    </a:p>
                  </a:txBody>
                  <a:tcPr marL="0" marR="0" marT="0" marB="0"/>
                </a:tc>
                <a:extLst>
                  <a:ext uri="{0D108BD9-81ED-4DB2-BD59-A6C34878D82A}">
                    <a16:rowId xmlns:a16="http://schemas.microsoft.com/office/drawing/2014/main" val="10000"/>
                  </a:ext>
                </a:extLst>
              </a:tr>
              <a:tr h="313436">
                <a:tc>
                  <a:txBody>
                    <a:bodyPr/>
                    <a:lstStyle/>
                    <a:p>
                      <a:pPr algn="ctr">
                        <a:lnSpc>
                          <a:spcPts val="1170"/>
                        </a:lnSpc>
                      </a:pPr>
                      <a:r>
                        <a:rPr sz="1200" b="1" spc="-85" dirty="0">
                          <a:latin typeface="Verdana" panose="020B0604030504040204" pitchFamily="34" charset="0"/>
                          <a:ea typeface="Verdana" panose="020B0604030504040204" pitchFamily="34" charset="0"/>
                          <a:cs typeface="Verdana" panose="020B0604030504040204" pitchFamily="34" charset="0"/>
                        </a:rPr>
                        <a:t>Organizador</a:t>
                      </a:r>
                      <a:r>
                        <a:rPr sz="1200" b="1" spc="-45" dirty="0">
                          <a:latin typeface="Verdana" panose="020B0604030504040204" pitchFamily="34" charset="0"/>
                          <a:ea typeface="Verdana" panose="020B0604030504040204" pitchFamily="34" charset="0"/>
                          <a:cs typeface="Verdana" panose="020B0604030504040204" pitchFamily="34" charset="0"/>
                        </a:rPr>
                        <a:t> </a:t>
                      </a:r>
                      <a:r>
                        <a:rPr sz="1200" b="1" spc="-90" dirty="0">
                          <a:latin typeface="Verdana" panose="020B0604030504040204" pitchFamily="34" charset="0"/>
                          <a:ea typeface="Verdana" panose="020B0604030504040204" pitchFamily="34" charset="0"/>
                          <a:cs typeface="Verdana" panose="020B0604030504040204" pitchFamily="34" charset="0"/>
                        </a:rPr>
                        <a:t>curricular</a:t>
                      </a:r>
                      <a:r>
                        <a:rPr sz="1200" b="1" spc="-70" dirty="0">
                          <a:latin typeface="Verdana" panose="020B0604030504040204" pitchFamily="34" charset="0"/>
                          <a:ea typeface="Verdana" panose="020B0604030504040204" pitchFamily="34" charset="0"/>
                          <a:cs typeface="Verdana" panose="020B0604030504040204" pitchFamily="34" charset="0"/>
                        </a:rPr>
                        <a:t> </a:t>
                      </a:r>
                      <a:r>
                        <a:rPr sz="1200" b="1" spc="-130" dirty="0">
                          <a:latin typeface="Verdana" panose="020B0604030504040204" pitchFamily="34" charset="0"/>
                          <a:ea typeface="Verdana" panose="020B0604030504040204" pitchFamily="34" charset="0"/>
                          <a:cs typeface="Verdana" panose="020B0604030504040204" pitchFamily="34" charset="0"/>
                        </a:rPr>
                        <a:t>1:</a:t>
                      </a:r>
                      <a:r>
                        <a:rPr lang="es-MX" sz="1200" b="1" spc="-130" dirty="0">
                          <a:latin typeface="Verdana" panose="020B0604030504040204" pitchFamily="34" charset="0"/>
                          <a:ea typeface="Verdana" panose="020B0604030504040204" pitchFamily="34" charset="0"/>
                          <a:cs typeface="Verdana" panose="020B0604030504040204" pitchFamily="34" charset="0"/>
                        </a:rPr>
                        <a:t> </a:t>
                      </a:r>
                      <a:r>
                        <a:rPr lang="es-MX" sz="1200" b="0" spc="-130" dirty="0">
                          <a:latin typeface="Verdana" panose="020B0604030504040204" pitchFamily="34" charset="0"/>
                          <a:ea typeface="Verdana" panose="020B0604030504040204" pitchFamily="34" charset="0"/>
                          <a:cs typeface="Verdana" panose="020B0604030504040204" pitchFamily="34" charset="0"/>
                        </a:rPr>
                        <a:t>Participación social</a:t>
                      </a:r>
                      <a:endParaRPr sz="1200" dirty="0">
                        <a:latin typeface="Verdana" panose="020B0604030504040204" pitchFamily="34" charset="0"/>
                        <a:ea typeface="Verdana" panose="020B0604030504040204" pitchFamily="34" charset="0"/>
                        <a:cs typeface="Verdana" panose="020B0604030504040204" pitchFamily="34" charset="0"/>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691515">
                        <a:lnSpc>
                          <a:spcPts val="1170"/>
                        </a:lnSpc>
                      </a:pPr>
                      <a:r>
                        <a:rPr sz="1200" b="1" spc="-10" dirty="0">
                          <a:latin typeface="Verdana" panose="020B0604030504040204" pitchFamily="34" charset="0"/>
                          <a:ea typeface="Verdana" panose="020B0604030504040204" pitchFamily="34" charset="0"/>
                          <a:cs typeface="Verdana" panose="020B0604030504040204" pitchFamily="34" charset="0"/>
                        </a:rPr>
                        <a:t>O</a:t>
                      </a:r>
                      <a:r>
                        <a:rPr sz="1200" b="1" spc="-15" dirty="0">
                          <a:latin typeface="Verdana" panose="020B0604030504040204" pitchFamily="34" charset="0"/>
                          <a:ea typeface="Verdana" panose="020B0604030504040204" pitchFamily="34" charset="0"/>
                          <a:cs typeface="Verdana" panose="020B0604030504040204" pitchFamily="34" charset="0"/>
                        </a:rPr>
                        <a:t>r</a:t>
                      </a:r>
                      <a:r>
                        <a:rPr sz="1200" b="1" dirty="0">
                          <a:latin typeface="Verdana" panose="020B0604030504040204" pitchFamily="34" charset="0"/>
                          <a:ea typeface="Verdana" panose="020B0604030504040204" pitchFamily="34" charset="0"/>
                          <a:cs typeface="Verdana" panose="020B0604030504040204" pitchFamily="34" charset="0"/>
                        </a:rPr>
                        <a:t>g</a:t>
                      </a:r>
                      <a:r>
                        <a:rPr sz="1200" b="1" spc="-20" dirty="0">
                          <a:latin typeface="Verdana" panose="020B0604030504040204" pitchFamily="34" charset="0"/>
                          <a:ea typeface="Verdana" panose="020B0604030504040204" pitchFamily="34" charset="0"/>
                          <a:cs typeface="Verdana" panose="020B0604030504040204" pitchFamily="34" charset="0"/>
                        </a:rPr>
                        <a:t>a</a:t>
                      </a:r>
                      <a:r>
                        <a:rPr sz="1200" b="1" spc="-10" dirty="0">
                          <a:latin typeface="Verdana" panose="020B0604030504040204" pitchFamily="34" charset="0"/>
                          <a:ea typeface="Verdana" panose="020B0604030504040204" pitchFamily="34" charset="0"/>
                          <a:cs typeface="Verdana" panose="020B0604030504040204" pitchFamily="34" charset="0"/>
                        </a:rPr>
                        <a:t>n</a:t>
                      </a:r>
                      <a:r>
                        <a:rPr sz="1200" b="1" dirty="0">
                          <a:latin typeface="Verdana" panose="020B0604030504040204" pitchFamily="34" charset="0"/>
                          <a:ea typeface="Verdana" panose="020B0604030504040204" pitchFamily="34" charset="0"/>
                          <a:cs typeface="Verdana" panose="020B0604030504040204" pitchFamily="34" charset="0"/>
                        </a:rPr>
                        <a:t>i</a:t>
                      </a:r>
                      <a:r>
                        <a:rPr sz="1200" b="1" spc="-15" dirty="0">
                          <a:latin typeface="Verdana" panose="020B0604030504040204" pitchFamily="34" charset="0"/>
                          <a:ea typeface="Verdana" panose="020B0604030504040204" pitchFamily="34" charset="0"/>
                          <a:cs typeface="Verdana" panose="020B0604030504040204" pitchFamily="34" charset="0"/>
                        </a:rPr>
                        <a:t>z</a:t>
                      </a:r>
                      <a:r>
                        <a:rPr sz="1200" b="1" spc="-20" dirty="0">
                          <a:latin typeface="Verdana" panose="020B0604030504040204" pitchFamily="34" charset="0"/>
                          <a:ea typeface="Verdana" panose="020B0604030504040204" pitchFamily="34" charset="0"/>
                          <a:cs typeface="Verdana" panose="020B0604030504040204" pitchFamily="34" charset="0"/>
                        </a:rPr>
                        <a:t>a</a:t>
                      </a:r>
                      <a:r>
                        <a:rPr sz="1200" b="1" dirty="0">
                          <a:latin typeface="Verdana" panose="020B0604030504040204" pitchFamily="34" charset="0"/>
                          <a:ea typeface="Verdana" panose="020B0604030504040204" pitchFamily="34" charset="0"/>
                          <a:cs typeface="Verdana" panose="020B0604030504040204" pitchFamily="34" charset="0"/>
                        </a:rPr>
                        <a:t>d</a:t>
                      </a:r>
                      <a:r>
                        <a:rPr sz="1200" b="1" spc="-5" dirty="0">
                          <a:latin typeface="Verdana" panose="020B0604030504040204" pitchFamily="34" charset="0"/>
                          <a:ea typeface="Verdana" panose="020B0604030504040204" pitchFamily="34" charset="0"/>
                          <a:cs typeface="Verdana" panose="020B0604030504040204" pitchFamily="34" charset="0"/>
                        </a:rPr>
                        <a:t>o</a:t>
                      </a:r>
                      <a:r>
                        <a:rPr sz="1200" b="1" dirty="0">
                          <a:latin typeface="Verdana" panose="020B0604030504040204" pitchFamily="34" charset="0"/>
                          <a:ea typeface="Verdana" panose="020B0604030504040204" pitchFamily="34" charset="0"/>
                          <a:cs typeface="Verdana" panose="020B0604030504040204" pitchFamily="34" charset="0"/>
                        </a:rPr>
                        <a:t>r</a:t>
                      </a:r>
                      <a:r>
                        <a:rPr sz="1200" b="1" spc="-45" dirty="0">
                          <a:latin typeface="Verdana" panose="020B0604030504040204" pitchFamily="34" charset="0"/>
                          <a:ea typeface="Verdana" panose="020B0604030504040204" pitchFamily="34" charset="0"/>
                          <a:cs typeface="Verdana" panose="020B0604030504040204" pitchFamily="34" charset="0"/>
                        </a:rPr>
                        <a:t> </a:t>
                      </a:r>
                      <a:r>
                        <a:rPr sz="1200" b="1" spc="-5" dirty="0">
                          <a:latin typeface="Verdana" panose="020B0604030504040204" pitchFamily="34" charset="0"/>
                          <a:ea typeface="Verdana" panose="020B0604030504040204" pitchFamily="34" charset="0"/>
                          <a:cs typeface="Verdana" panose="020B0604030504040204" pitchFamily="34" charset="0"/>
                        </a:rPr>
                        <a:t>c</a:t>
                      </a:r>
                      <a:r>
                        <a:rPr sz="1200" b="1" spc="-10" dirty="0">
                          <a:latin typeface="Verdana" panose="020B0604030504040204" pitchFamily="34" charset="0"/>
                          <a:ea typeface="Verdana" panose="020B0604030504040204" pitchFamily="34" charset="0"/>
                          <a:cs typeface="Verdana" panose="020B0604030504040204" pitchFamily="34" charset="0"/>
                        </a:rPr>
                        <a:t>u</a:t>
                      </a:r>
                      <a:r>
                        <a:rPr sz="1200" b="1" spc="-15" dirty="0">
                          <a:latin typeface="Verdana" panose="020B0604030504040204" pitchFamily="34" charset="0"/>
                          <a:ea typeface="Verdana" panose="020B0604030504040204" pitchFamily="34" charset="0"/>
                          <a:cs typeface="Verdana" panose="020B0604030504040204" pitchFamily="34" charset="0"/>
                        </a:rPr>
                        <a:t>rr</a:t>
                      </a:r>
                      <a:r>
                        <a:rPr sz="1200" b="1" dirty="0">
                          <a:latin typeface="Verdana" panose="020B0604030504040204" pitchFamily="34" charset="0"/>
                          <a:ea typeface="Verdana" panose="020B0604030504040204" pitchFamily="34" charset="0"/>
                          <a:cs typeface="Verdana" panose="020B0604030504040204" pitchFamily="34" charset="0"/>
                        </a:rPr>
                        <a:t>ic</a:t>
                      </a:r>
                      <a:r>
                        <a:rPr sz="1200" b="1" spc="-10" dirty="0">
                          <a:latin typeface="Verdana" panose="020B0604030504040204" pitchFamily="34" charset="0"/>
                          <a:ea typeface="Verdana" panose="020B0604030504040204" pitchFamily="34" charset="0"/>
                          <a:cs typeface="Verdana" panose="020B0604030504040204" pitchFamily="34" charset="0"/>
                        </a:rPr>
                        <a:t>u</a:t>
                      </a:r>
                      <a:r>
                        <a:rPr sz="1200" b="1" dirty="0">
                          <a:latin typeface="Verdana" panose="020B0604030504040204" pitchFamily="34" charset="0"/>
                          <a:ea typeface="Verdana" panose="020B0604030504040204" pitchFamily="34" charset="0"/>
                          <a:cs typeface="Verdana" panose="020B0604030504040204" pitchFamily="34" charset="0"/>
                        </a:rPr>
                        <a:t>l</a:t>
                      </a:r>
                      <a:r>
                        <a:rPr sz="1200" b="1" spc="-25" dirty="0">
                          <a:latin typeface="Verdana" panose="020B0604030504040204" pitchFamily="34" charset="0"/>
                          <a:ea typeface="Verdana" panose="020B0604030504040204" pitchFamily="34" charset="0"/>
                          <a:cs typeface="Verdana" panose="020B0604030504040204" pitchFamily="34" charset="0"/>
                        </a:rPr>
                        <a:t>a</a:t>
                      </a:r>
                      <a:r>
                        <a:rPr sz="1200" b="1" dirty="0">
                          <a:latin typeface="Verdana" panose="020B0604030504040204" pitchFamily="34" charset="0"/>
                          <a:ea typeface="Verdana" panose="020B0604030504040204" pitchFamily="34" charset="0"/>
                          <a:cs typeface="Verdana" panose="020B0604030504040204" pitchFamily="34" charset="0"/>
                        </a:rPr>
                        <a:t>r</a:t>
                      </a:r>
                      <a:r>
                        <a:rPr sz="1200" b="1" spc="-70" dirty="0">
                          <a:latin typeface="Verdana" panose="020B0604030504040204" pitchFamily="34" charset="0"/>
                          <a:ea typeface="Verdana" panose="020B0604030504040204" pitchFamily="34" charset="0"/>
                          <a:cs typeface="Verdana" panose="020B0604030504040204" pitchFamily="34" charset="0"/>
                        </a:rPr>
                        <a:t> </a:t>
                      </a:r>
                      <a:r>
                        <a:rPr sz="1200" b="1" spc="5" dirty="0">
                          <a:latin typeface="Verdana" panose="020B0604030504040204" pitchFamily="34" charset="0"/>
                          <a:ea typeface="Verdana" panose="020B0604030504040204" pitchFamily="34" charset="0"/>
                          <a:cs typeface="Verdana" panose="020B0604030504040204" pitchFamily="34" charset="0"/>
                        </a:rPr>
                        <a:t>2</a:t>
                      </a:r>
                      <a:r>
                        <a:rPr sz="1200" b="1" dirty="0">
                          <a:latin typeface="Verdana" panose="020B0604030504040204" pitchFamily="34" charset="0"/>
                          <a:ea typeface="Verdana" panose="020B0604030504040204" pitchFamily="34" charset="0"/>
                          <a:cs typeface="Verdana" panose="020B0604030504040204" pitchFamily="34" charset="0"/>
                        </a:rPr>
                        <a:t>:</a:t>
                      </a:r>
                      <a:r>
                        <a:rPr lang="es-MX" sz="1200" b="1" dirty="0">
                          <a:latin typeface="Verdana" panose="020B0604030504040204" pitchFamily="34" charset="0"/>
                          <a:ea typeface="Verdana" panose="020B0604030504040204" pitchFamily="34" charset="0"/>
                          <a:cs typeface="Verdana" panose="020B0604030504040204" pitchFamily="34" charset="0"/>
                        </a:rPr>
                        <a:t> </a:t>
                      </a:r>
                      <a:r>
                        <a:rPr lang="es-MX" sz="1200" b="0" dirty="0">
                          <a:latin typeface="Verdana" panose="020B0604030504040204" pitchFamily="34" charset="0"/>
                          <a:ea typeface="Verdana" panose="020B0604030504040204" pitchFamily="34" charset="0"/>
                          <a:cs typeface="Verdana" panose="020B0604030504040204" pitchFamily="34" charset="0"/>
                        </a:rPr>
                        <a:t>Uso de documentos que regulan la convivencia.</a:t>
                      </a:r>
                      <a:endParaRPr sz="1200" dirty="0">
                        <a:latin typeface="Verdana" panose="020B0604030504040204" pitchFamily="34" charset="0"/>
                        <a:ea typeface="Verdana" panose="020B0604030504040204" pitchFamily="34" charset="0"/>
                        <a:cs typeface="Verdana" panose="020B0604030504040204" pitchFamily="34" charset="0"/>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1"/>
                  </a:ext>
                </a:extLst>
              </a:tr>
              <a:tr h="476503">
                <a:tc gridSpan="2">
                  <a:txBody>
                    <a:bodyPr/>
                    <a:lstStyle/>
                    <a:p>
                      <a:pPr marL="58419">
                        <a:lnSpc>
                          <a:spcPts val="1170"/>
                        </a:lnSpc>
                      </a:pPr>
                      <a:r>
                        <a:rPr sz="1200" b="1" spc="-80" dirty="0">
                          <a:latin typeface="Verdana" panose="020B0604030504040204" pitchFamily="34" charset="0"/>
                          <a:ea typeface="Verdana" panose="020B0604030504040204" pitchFamily="34" charset="0"/>
                          <a:cs typeface="Verdana" panose="020B0604030504040204" pitchFamily="34" charset="0"/>
                        </a:rPr>
                        <a:t>Aprendizaje</a:t>
                      </a:r>
                      <a:r>
                        <a:rPr sz="1200" b="1" spc="55" dirty="0">
                          <a:latin typeface="Verdana" panose="020B0604030504040204" pitchFamily="34" charset="0"/>
                          <a:ea typeface="Verdana" panose="020B0604030504040204" pitchFamily="34" charset="0"/>
                          <a:cs typeface="Verdana" panose="020B0604030504040204" pitchFamily="34" charset="0"/>
                        </a:rPr>
                        <a:t> </a:t>
                      </a:r>
                      <a:r>
                        <a:rPr sz="1200" b="1" spc="-70" dirty="0" err="1">
                          <a:latin typeface="Verdana" panose="020B0604030504040204" pitchFamily="34" charset="0"/>
                          <a:ea typeface="Verdana" panose="020B0604030504040204" pitchFamily="34" charset="0"/>
                          <a:cs typeface="Verdana" panose="020B0604030504040204" pitchFamily="34" charset="0"/>
                        </a:rPr>
                        <a:t>esperado</a:t>
                      </a:r>
                      <a:r>
                        <a:rPr sz="1200" b="1" spc="-70" dirty="0">
                          <a:latin typeface="Verdana" panose="020B0604030504040204" pitchFamily="34" charset="0"/>
                          <a:ea typeface="Verdana" panose="020B0604030504040204" pitchFamily="34" charset="0"/>
                          <a:cs typeface="Verdana" panose="020B0604030504040204" pitchFamily="34" charset="0"/>
                        </a:rPr>
                        <a:t>:</a:t>
                      </a:r>
                      <a:r>
                        <a:rPr lang="es-MX" sz="1200" b="1" spc="-70" dirty="0">
                          <a:latin typeface="Verdana" panose="020B0604030504040204" pitchFamily="34" charset="0"/>
                          <a:ea typeface="Verdana" panose="020B0604030504040204" pitchFamily="34" charset="0"/>
                          <a:cs typeface="Verdana" panose="020B0604030504040204" pitchFamily="34" charset="0"/>
                        </a:rPr>
                        <a:t> </a:t>
                      </a:r>
                      <a:r>
                        <a:rPr lang="es-MX" sz="1200" dirty="0">
                          <a:solidFill>
                            <a:schemeClr val="tx1"/>
                          </a:solidFill>
                          <a:effectLst/>
                          <a:latin typeface="Verdana" panose="020B0604030504040204" pitchFamily="34" charset="0"/>
                          <a:ea typeface="Verdana" panose="020B0604030504040204" pitchFamily="34" charset="0"/>
                          <a:cs typeface="Verdana" panose="020B0604030504040204" pitchFamily="34" charset="0"/>
                        </a:rPr>
                        <a:t>Escribe su nombre con diversos propósitos e identifica el de algunos compañeros.</a:t>
                      </a:r>
                      <a:endParaRPr sz="1200" dirty="0">
                        <a:latin typeface="Verdana" panose="020B0604030504040204" pitchFamily="34" charset="0"/>
                        <a:ea typeface="Verdana" panose="020B0604030504040204" pitchFamily="34" charset="0"/>
                        <a:cs typeface="Verdana" panose="020B0604030504040204" pitchFamily="34" charset="0"/>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hMerge="1">
                  <a:txBody>
                    <a:bodyPr/>
                    <a:lstStyle/>
                    <a:p>
                      <a:endParaRPr/>
                    </a:p>
                  </a:txBody>
                  <a:tcPr marL="0" marR="0" marT="0" marB="0"/>
                </a:tc>
                <a:extLst>
                  <a:ext uri="{0D108BD9-81ED-4DB2-BD59-A6C34878D82A}">
                    <a16:rowId xmlns:a16="http://schemas.microsoft.com/office/drawing/2014/main" val="10002"/>
                  </a:ext>
                </a:extLst>
              </a:tr>
              <a:tr h="56134">
                <a:tc gridSpan="2">
                  <a:txBody>
                    <a:bodyPr/>
                    <a:lstStyle/>
                    <a:p>
                      <a:pPr>
                        <a:lnSpc>
                          <a:spcPct val="100000"/>
                        </a:lnSpc>
                      </a:pPr>
                      <a:endParaRPr sz="1200" dirty="0">
                        <a:latin typeface="Verdana" panose="020B0604030504040204" pitchFamily="34" charset="0"/>
                        <a:ea typeface="Verdana" panose="020B0604030504040204" pitchFamily="34" charset="0"/>
                        <a:cs typeface="Verdana" panose="020B0604030504040204" pitchFamily="34" charset="0"/>
                      </a:endParaRPr>
                    </a:p>
                  </a:txBody>
                  <a:tcPr marL="0" marR="0" marT="0" marB="0">
                    <a:lnT w="12700">
                      <a:solidFill>
                        <a:srgbClr val="000000"/>
                      </a:solidFill>
                      <a:prstDash val="solid"/>
                    </a:lnT>
                    <a:lnB w="12700">
                      <a:solidFill>
                        <a:srgbClr val="000000"/>
                      </a:solidFill>
                      <a:prstDash val="solid"/>
                    </a:lnB>
                    <a:solidFill>
                      <a:schemeClr val="bg1"/>
                    </a:solidFill>
                  </a:tcPr>
                </a:tc>
                <a:tc hMerge="1">
                  <a:txBody>
                    <a:bodyPr/>
                    <a:lstStyle/>
                    <a:p>
                      <a:endParaRPr/>
                    </a:p>
                  </a:txBody>
                  <a:tcPr marL="0" marR="0" marT="0" marB="0"/>
                </a:tc>
                <a:extLst>
                  <a:ext uri="{0D108BD9-81ED-4DB2-BD59-A6C34878D82A}">
                    <a16:rowId xmlns:a16="http://schemas.microsoft.com/office/drawing/2014/main" val="10003"/>
                  </a:ext>
                </a:extLst>
              </a:tr>
              <a:tr h="242697">
                <a:tc gridSpan="2">
                  <a:txBody>
                    <a:bodyPr/>
                    <a:lstStyle/>
                    <a:p>
                      <a:pPr marL="59055">
                        <a:lnSpc>
                          <a:spcPct val="100000"/>
                        </a:lnSpc>
                        <a:spcBef>
                          <a:spcPts val="359"/>
                        </a:spcBef>
                      </a:pPr>
                      <a:r>
                        <a:rPr sz="1200" b="1" spc="-90" dirty="0">
                          <a:latin typeface="Verdana" panose="020B0604030504040204" pitchFamily="34" charset="0"/>
                          <a:ea typeface="Verdana" panose="020B0604030504040204" pitchFamily="34" charset="0"/>
                          <a:cs typeface="Verdana" panose="020B0604030504040204" pitchFamily="34" charset="0"/>
                        </a:rPr>
                        <a:t>Indicadores: </a:t>
                      </a:r>
                      <a:r>
                        <a:rPr sz="1200" b="1" spc="-114" dirty="0">
                          <a:latin typeface="Verdana" panose="020B0604030504040204" pitchFamily="34" charset="0"/>
                          <a:ea typeface="Verdana" panose="020B0604030504040204" pitchFamily="34" charset="0"/>
                          <a:cs typeface="Verdana" panose="020B0604030504040204" pitchFamily="34" charset="0"/>
                        </a:rPr>
                        <a:t>(se</a:t>
                      </a:r>
                      <a:r>
                        <a:rPr sz="1200" b="1" spc="-90" dirty="0">
                          <a:latin typeface="Verdana" panose="020B0604030504040204" pitchFamily="34" charset="0"/>
                          <a:ea typeface="Verdana" panose="020B0604030504040204" pitchFamily="34" charset="0"/>
                          <a:cs typeface="Verdana" panose="020B0604030504040204" pitchFamily="34" charset="0"/>
                        </a:rPr>
                        <a:t> </a:t>
                      </a:r>
                      <a:r>
                        <a:rPr sz="1200" b="1" spc="-65" dirty="0">
                          <a:latin typeface="Verdana" panose="020B0604030504040204" pitchFamily="34" charset="0"/>
                          <a:ea typeface="Verdana" panose="020B0604030504040204" pitchFamily="34" charset="0"/>
                          <a:cs typeface="Verdana" panose="020B0604030504040204" pitchFamily="34" charset="0"/>
                        </a:rPr>
                        <a:t>redactan</a:t>
                      </a:r>
                      <a:r>
                        <a:rPr sz="1200" b="1" spc="-50" dirty="0">
                          <a:latin typeface="Verdana" panose="020B0604030504040204" pitchFamily="34" charset="0"/>
                          <a:ea typeface="Verdana" panose="020B0604030504040204" pitchFamily="34" charset="0"/>
                          <a:cs typeface="Verdana" panose="020B0604030504040204" pitchFamily="34" charset="0"/>
                        </a:rPr>
                        <a:t> </a:t>
                      </a:r>
                      <a:r>
                        <a:rPr sz="1200" b="1" spc="-65" dirty="0">
                          <a:latin typeface="Verdana" panose="020B0604030504040204" pitchFamily="34" charset="0"/>
                          <a:ea typeface="Verdana" panose="020B0604030504040204" pitchFamily="34" charset="0"/>
                          <a:cs typeface="Verdana" panose="020B0604030504040204" pitchFamily="34" charset="0"/>
                        </a:rPr>
                        <a:t>en</a:t>
                      </a:r>
                      <a:r>
                        <a:rPr sz="1200" b="1" spc="-75" dirty="0">
                          <a:latin typeface="Verdana" panose="020B0604030504040204" pitchFamily="34" charset="0"/>
                          <a:ea typeface="Verdana" panose="020B0604030504040204" pitchFamily="34" charset="0"/>
                          <a:cs typeface="Verdana" panose="020B0604030504040204" pitchFamily="34" charset="0"/>
                        </a:rPr>
                        <a:t> </a:t>
                      </a:r>
                      <a:r>
                        <a:rPr sz="1200" b="1" spc="-60" dirty="0">
                          <a:latin typeface="Verdana" panose="020B0604030504040204" pitchFamily="34" charset="0"/>
                          <a:ea typeface="Verdana" panose="020B0604030504040204" pitchFamily="34" charset="0"/>
                          <a:cs typeface="Verdana" panose="020B0604030504040204" pitchFamily="34" charset="0"/>
                        </a:rPr>
                        <a:t>base </a:t>
                      </a:r>
                      <a:r>
                        <a:rPr sz="1200" b="1" spc="-65" dirty="0">
                          <a:latin typeface="Verdana" panose="020B0604030504040204" pitchFamily="34" charset="0"/>
                          <a:ea typeface="Verdana" panose="020B0604030504040204" pitchFamily="34" charset="0"/>
                          <a:cs typeface="Verdana" panose="020B0604030504040204" pitchFamily="34" charset="0"/>
                        </a:rPr>
                        <a:t>al</a:t>
                      </a:r>
                      <a:r>
                        <a:rPr sz="1200" b="1" spc="-50" dirty="0">
                          <a:latin typeface="Verdana" panose="020B0604030504040204" pitchFamily="34" charset="0"/>
                          <a:ea typeface="Verdana" panose="020B0604030504040204" pitchFamily="34" charset="0"/>
                          <a:cs typeface="Verdana" panose="020B0604030504040204" pitchFamily="34" charset="0"/>
                        </a:rPr>
                        <a:t> </a:t>
                      </a:r>
                      <a:r>
                        <a:rPr sz="1200" b="1" spc="-80" dirty="0">
                          <a:latin typeface="Verdana" panose="020B0604030504040204" pitchFamily="34" charset="0"/>
                          <a:ea typeface="Verdana" panose="020B0604030504040204" pitchFamily="34" charset="0"/>
                          <a:cs typeface="Verdana" panose="020B0604030504040204" pitchFamily="34" charset="0"/>
                        </a:rPr>
                        <a:t>aprendizaje</a:t>
                      </a:r>
                      <a:r>
                        <a:rPr sz="1200" b="1" spc="-35" dirty="0">
                          <a:latin typeface="Verdana" panose="020B0604030504040204" pitchFamily="34" charset="0"/>
                          <a:ea typeface="Verdana" panose="020B0604030504040204" pitchFamily="34" charset="0"/>
                          <a:cs typeface="Verdana" panose="020B0604030504040204" pitchFamily="34" charset="0"/>
                        </a:rPr>
                        <a:t> </a:t>
                      </a:r>
                      <a:r>
                        <a:rPr sz="1200" b="1" spc="-80" dirty="0">
                          <a:latin typeface="Verdana" panose="020B0604030504040204" pitchFamily="34" charset="0"/>
                          <a:ea typeface="Verdana" panose="020B0604030504040204" pitchFamily="34" charset="0"/>
                          <a:cs typeface="Verdana" panose="020B0604030504040204" pitchFamily="34" charset="0"/>
                        </a:rPr>
                        <a:t>esperado)</a:t>
                      </a:r>
                      <a:endParaRPr sz="1200" dirty="0">
                        <a:latin typeface="Verdana" panose="020B0604030504040204" pitchFamily="34" charset="0"/>
                        <a:ea typeface="Verdana" panose="020B0604030504040204" pitchFamily="34" charset="0"/>
                        <a:cs typeface="Verdana" panose="020B0604030504040204" pitchFamily="34" charset="0"/>
                      </a:endParaRPr>
                    </a:p>
                  </a:txBody>
                  <a:tcPr marL="0" marR="0" marT="45719"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DEEBF7"/>
                    </a:solidFill>
                  </a:tcPr>
                </a:tc>
                <a:tc hMerge="1">
                  <a:txBody>
                    <a:bodyPr/>
                    <a:lstStyle/>
                    <a:p>
                      <a:endParaRPr/>
                    </a:p>
                  </a:txBody>
                  <a:tcPr marL="0" marR="0" marT="0" marB="0"/>
                </a:tc>
                <a:extLst>
                  <a:ext uri="{0D108BD9-81ED-4DB2-BD59-A6C34878D82A}">
                    <a16:rowId xmlns:a16="http://schemas.microsoft.com/office/drawing/2014/main" val="10004"/>
                  </a:ext>
                </a:extLst>
              </a:tr>
              <a:tr h="335533">
                <a:tc gridSpan="2">
                  <a:txBody>
                    <a:bodyPr/>
                    <a:lstStyle/>
                    <a:p>
                      <a:pPr lvl="0"/>
                      <a:r>
                        <a:rPr lang="es-MX" sz="1200" dirty="0">
                          <a:solidFill>
                            <a:schemeClr val="tx1"/>
                          </a:solidFill>
                          <a:effectLst/>
                          <a:latin typeface="Verdana" panose="020B0604030504040204" pitchFamily="34" charset="0"/>
                          <a:ea typeface="Verdana" panose="020B0604030504040204" pitchFamily="34" charset="0"/>
                          <a:cs typeface="Verdana" panose="020B0604030504040204" pitchFamily="34" charset="0"/>
                        </a:rPr>
                        <a:t>Identifica la primer letra de su nombre. </a:t>
                      </a:r>
                    </a:p>
                  </a:txBody>
                  <a:tcPr marL="0" marR="0" marT="2222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hMerge="1">
                  <a:txBody>
                    <a:bodyPr/>
                    <a:lstStyle/>
                    <a:p>
                      <a:endParaRPr/>
                    </a:p>
                  </a:txBody>
                  <a:tcPr marL="0" marR="0" marT="0" marB="0"/>
                </a:tc>
                <a:extLst>
                  <a:ext uri="{0D108BD9-81ED-4DB2-BD59-A6C34878D82A}">
                    <a16:rowId xmlns:a16="http://schemas.microsoft.com/office/drawing/2014/main" val="10005"/>
                  </a:ext>
                </a:extLst>
              </a:tr>
              <a:tr h="304800">
                <a:tc gridSpan="2">
                  <a:txBody>
                    <a:bodyPr/>
                    <a:lstStyle/>
                    <a:p>
                      <a:pPr lvl="0"/>
                      <a:r>
                        <a:rPr lang="es-ES_tradnl" sz="1200" dirty="0">
                          <a:solidFill>
                            <a:schemeClr val="tx1"/>
                          </a:solidFill>
                          <a:effectLst/>
                          <a:latin typeface="Verdana" panose="020B0604030504040204" pitchFamily="34" charset="0"/>
                          <a:ea typeface="Verdana" panose="020B0604030504040204" pitchFamily="34" charset="0"/>
                          <a:cs typeface="Verdana" panose="020B0604030504040204" pitchFamily="34" charset="0"/>
                        </a:rPr>
                        <a:t>Escribe correctamente cada letra de su nombre.</a:t>
                      </a:r>
                      <a:endParaRPr lang="es-MX" sz="1200" dirty="0">
                        <a:solidFill>
                          <a:schemeClr val="tx1"/>
                        </a:solidFill>
                        <a:effectLst/>
                        <a:latin typeface="Verdana" panose="020B0604030504040204" pitchFamily="34" charset="0"/>
                        <a:ea typeface="Verdana" panose="020B0604030504040204" pitchFamily="34" charset="0"/>
                        <a:cs typeface="Verdana" panose="020B0604030504040204" pitchFamily="34" charset="0"/>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hMerge="1">
                  <a:txBody>
                    <a:bodyPr/>
                    <a:lstStyle/>
                    <a:p>
                      <a:endParaRPr/>
                    </a:p>
                  </a:txBody>
                  <a:tcPr marL="0" marR="0" marT="0" marB="0"/>
                </a:tc>
                <a:extLst>
                  <a:ext uri="{0D108BD9-81ED-4DB2-BD59-A6C34878D82A}">
                    <a16:rowId xmlns:a16="http://schemas.microsoft.com/office/drawing/2014/main" val="10006"/>
                  </a:ext>
                </a:extLst>
              </a:tr>
              <a:tr h="304800">
                <a:tc gridSpan="2">
                  <a:txBody>
                    <a:bodyPr/>
                    <a:lstStyle/>
                    <a:p>
                      <a:pPr lvl="0"/>
                      <a:r>
                        <a:rPr lang="es-MX" sz="1200" dirty="0">
                          <a:solidFill>
                            <a:schemeClr val="tx1"/>
                          </a:solidFill>
                          <a:effectLst/>
                          <a:latin typeface="Verdana" panose="020B0604030504040204" pitchFamily="34" charset="0"/>
                          <a:ea typeface="Verdana" panose="020B0604030504040204" pitchFamily="34" charset="0"/>
                          <a:cs typeface="Verdana" panose="020B0604030504040204" pitchFamily="34" charset="0"/>
                        </a:rPr>
                        <a:t>Identifica que letras componen su nombre.</a:t>
                      </a: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cap="flat" cmpd="sng" algn="ctr">
                      <a:solidFill>
                        <a:srgbClr val="000000"/>
                      </a:solidFill>
                      <a:prstDash val="solid"/>
                      <a:round/>
                      <a:headEnd type="none" w="med" len="med"/>
                      <a:tailEnd type="none" w="med" len="med"/>
                    </a:lnB>
                  </a:tcPr>
                </a:tc>
                <a:tc hMerge="1">
                  <a:txBody>
                    <a:bodyPr/>
                    <a:lstStyle/>
                    <a:p>
                      <a:endParaRPr/>
                    </a:p>
                  </a:txBody>
                  <a:tcPr marL="0" marR="0" marT="0" marB="0"/>
                </a:tc>
                <a:extLst>
                  <a:ext uri="{0D108BD9-81ED-4DB2-BD59-A6C34878D82A}">
                    <a16:rowId xmlns:a16="http://schemas.microsoft.com/office/drawing/2014/main" val="10007"/>
                  </a:ext>
                </a:extLst>
              </a:tr>
              <a:tr h="304800">
                <a:tc gridSpan="2">
                  <a:txBody>
                    <a:bodyPr/>
                    <a:lstStyle/>
                    <a:p>
                      <a:pPr lvl="0"/>
                      <a:r>
                        <a:rPr lang="es-MX" sz="1200" dirty="0">
                          <a:solidFill>
                            <a:schemeClr val="tx1"/>
                          </a:solidFill>
                          <a:effectLst/>
                          <a:latin typeface="Verdana" panose="020B0604030504040204" pitchFamily="34" charset="0"/>
                          <a:ea typeface="Verdana" panose="020B0604030504040204" pitchFamily="34" charset="0"/>
                          <a:cs typeface="Verdana" panose="020B0604030504040204" pitchFamily="34" charset="0"/>
                        </a:rPr>
                        <a:t>Relaciona el sonido con la figura de la letra. </a:t>
                      </a: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hMerge="1">
                  <a:txBody>
                    <a:bodyPr/>
                    <a:lstStyle/>
                    <a:p>
                      <a:endParaRPr lang="es-MX"/>
                    </a:p>
                  </a:txBody>
                  <a:tcPr/>
                </a:tc>
                <a:extLst>
                  <a:ext uri="{0D108BD9-81ED-4DB2-BD59-A6C34878D82A}">
                    <a16:rowId xmlns:a16="http://schemas.microsoft.com/office/drawing/2014/main" val="2892156038"/>
                  </a:ext>
                </a:extLst>
              </a:tr>
            </a:tbl>
          </a:graphicData>
        </a:graphic>
      </p:graphicFrame>
      <p:sp>
        <p:nvSpPr>
          <p:cNvPr id="15" name="object 9">
            <a:extLst>
              <a:ext uri="{FF2B5EF4-FFF2-40B4-BE49-F238E27FC236}">
                <a16:creationId xmlns:a16="http://schemas.microsoft.com/office/drawing/2014/main" id="{DFD13916-86B0-4C70-8C5E-FD6364AFB86F}"/>
              </a:ext>
            </a:extLst>
          </p:cNvPr>
          <p:cNvSpPr txBox="1"/>
          <p:nvPr/>
        </p:nvSpPr>
        <p:spPr>
          <a:xfrm>
            <a:off x="189979" y="8008640"/>
            <a:ext cx="6465570" cy="369332"/>
          </a:xfrm>
          <a:prstGeom prst="rect">
            <a:avLst/>
          </a:prstGeom>
          <a:ln w="12700">
            <a:solidFill>
              <a:srgbClr val="000000"/>
            </a:solidFill>
          </a:ln>
        </p:spPr>
        <p:txBody>
          <a:bodyPr vert="horz" wrap="square" lIns="0" tIns="0" rIns="0" bIns="0" rtlCol="0">
            <a:spAutoFit/>
          </a:bodyPr>
          <a:lstStyle/>
          <a:p>
            <a:pPr marL="59055"/>
            <a:r>
              <a:rPr sz="1200" b="1" spc="-140" dirty="0">
                <a:latin typeface="Verdana"/>
                <a:cs typeface="Verdana"/>
              </a:rPr>
              <a:t>D</a:t>
            </a:r>
            <a:r>
              <a:rPr sz="1200" b="1" spc="-95" dirty="0">
                <a:latin typeface="Verdana"/>
                <a:cs typeface="Verdana"/>
              </a:rPr>
              <a:t>e</a:t>
            </a:r>
            <a:r>
              <a:rPr sz="1200" b="1" spc="-90" dirty="0">
                <a:latin typeface="Verdana"/>
                <a:cs typeface="Verdana"/>
              </a:rPr>
              <a:t>s</a:t>
            </a:r>
            <a:r>
              <a:rPr sz="1200" b="1" spc="-70" dirty="0">
                <a:latin typeface="Verdana"/>
                <a:cs typeface="Verdana"/>
              </a:rPr>
              <a:t>c</a:t>
            </a:r>
            <a:r>
              <a:rPr sz="1200" b="1" spc="-65" dirty="0">
                <a:latin typeface="Verdana"/>
                <a:cs typeface="Verdana"/>
              </a:rPr>
              <a:t>r</a:t>
            </a:r>
            <a:r>
              <a:rPr sz="1200" b="1" spc="-70" dirty="0">
                <a:latin typeface="Verdana"/>
                <a:cs typeface="Verdana"/>
              </a:rPr>
              <a:t>ib</a:t>
            </a:r>
            <a:r>
              <a:rPr sz="1200" b="1" spc="-20" dirty="0">
                <a:latin typeface="Verdana"/>
                <a:cs typeface="Verdana"/>
              </a:rPr>
              <a:t>e</a:t>
            </a:r>
            <a:r>
              <a:rPr sz="1200" b="1" spc="-75" dirty="0">
                <a:latin typeface="Verdana"/>
                <a:cs typeface="Verdana"/>
              </a:rPr>
              <a:t> </a:t>
            </a:r>
            <a:r>
              <a:rPr sz="1200" b="1" spc="-60" dirty="0">
                <a:latin typeface="Verdana"/>
                <a:cs typeface="Verdana"/>
              </a:rPr>
              <a:t>el</a:t>
            </a:r>
            <a:r>
              <a:rPr sz="1200" b="1" spc="-80" dirty="0">
                <a:latin typeface="Verdana"/>
                <a:cs typeface="Verdana"/>
              </a:rPr>
              <a:t> </a:t>
            </a:r>
            <a:r>
              <a:rPr sz="1200" b="1" spc="-30" dirty="0">
                <a:latin typeface="Verdana"/>
                <a:cs typeface="Verdana"/>
              </a:rPr>
              <a:t>p</a:t>
            </a:r>
            <a:r>
              <a:rPr sz="1200" b="1" spc="-185" dirty="0">
                <a:latin typeface="Verdana"/>
                <a:cs typeface="Verdana"/>
              </a:rPr>
              <a:t>r</a:t>
            </a:r>
            <a:r>
              <a:rPr sz="1200" b="1" dirty="0">
                <a:latin typeface="Verdana"/>
                <a:cs typeface="Verdana"/>
              </a:rPr>
              <a:t>o</a:t>
            </a:r>
            <a:r>
              <a:rPr sz="1200" b="1" spc="5" dirty="0">
                <a:latin typeface="Verdana"/>
                <a:cs typeface="Verdana"/>
              </a:rPr>
              <a:t>c</a:t>
            </a:r>
            <a:r>
              <a:rPr sz="1200" b="1" spc="-95" dirty="0">
                <a:latin typeface="Verdana"/>
                <a:cs typeface="Verdana"/>
              </a:rPr>
              <a:t>e</a:t>
            </a:r>
            <a:r>
              <a:rPr sz="1200" b="1" spc="-90" dirty="0">
                <a:latin typeface="Verdana"/>
                <a:cs typeface="Verdana"/>
              </a:rPr>
              <a:t>s</a:t>
            </a:r>
            <a:r>
              <a:rPr sz="1200" b="1" spc="-45" dirty="0">
                <a:latin typeface="Verdana"/>
                <a:cs typeface="Verdana"/>
              </a:rPr>
              <a:t>o</a:t>
            </a:r>
            <a:r>
              <a:rPr sz="1200" b="1" spc="-100" dirty="0">
                <a:latin typeface="Verdana"/>
                <a:cs typeface="Verdana"/>
              </a:rPr>
              <a:t> </a:t>
            </a:r>
            <a:r>
              <a:rPr sz="1200" b="1" spc="-30" dirty="0">
                <a:latin typeface="Verdana"/>
                <a:cs typeface="Verdana"/>
              </a:rPr>
              <a:t>d</a:t>
            </a:r>
            <a:r>
              <a:rPr sz="1200" b="1" spc="-85" dirty="0">
                <a:latin typeface="Verdana"/>
                <a:cs typeface="Verdana"/>
              </a:rPr>
              <a:t>e</a:t>
            </a:r>
            <a:r>
              <a:rPr sz="1200" b="1" spc="-45" dirty="0">
                <a:latin typeface="Verdana"/>
                <a:cs typeface="Verdana"/>
              </a:rPr>
              <a:t>l</a:t>
            </a:r>
            <a:r>
              <a:rPr sz="1200" b="1" spc="-100" dirty="0">
                <a:latin typeface="Verdana"/>
                <a:cs typeface="Verdana"/>
              </a:rPr>
              <a:t> </a:t>
            </a:r>
            <a:r>
              <a:rPr sz="1200" b="1" spc="-25" dirty="0" err="1">
                <a:latin typeface="Verdana"/>
                <a:cs typeface="Verdana"/>
              </a:rPr>
              <a:t>a</a:t>
            </a:r>
            <a:r>
              <a:rPr sz="1200" b="1" spc="-70" dirty="0" err="1">
                <a:latin typeface="Verdana"/>
                <a:cs typeface="Verdana"/>
              </a:rPr>
              <a:t>l</a:t>
            </a:r>
            <a:r>
              <a:rPr sz="1200" b="1" spc="-155" dirty="0" err="1">
                <a:latin typeface="Verdana"/>
                <a:cs typeface="Verdana"/>
              </a:rPr>
              <a:t>u</a:t>
            </a:r>
            <a:r>
              <a:rPr sz="1200" b="1" spc="-130" dirty="0" err="1">
                <a:latin typeface="Verdana"/>
                <a:cs typeface="Verdana"/>
              </a:rPr>
              <a:t>m</a:t>
            </a:r>
            <a:r>
              <a:rPr sz="1200" b="1" spc="-120" dirty="0" err="1">
                <a:latin typeface="Verdana"/>
                <a:cs typeface="Verdana"/>
              </a:rPr>
              <a:t>n</a:t>
            </a:r>
            <a:r>
              <a:rPr sz="1200" b="1" spc="-40" dirty="0" err="1">
                <a:latin typeface="Verdana"/>
                <a:cs typeface="Verdana"/>
              </a:rPr>
              <a:t>o</a:t>
            </a:r>
            <a:r>
              <a:rPr sz="1200" b="1" spc="-125" dirty="0">
                <a:latin typeface="Verdana"/>
                <a:cs typeface="Verdana"/>
              </a:rPr>
              <a:t>:</a:t>
            </a:r>
            <a:r>
              <a:rPr lang="es-ES_tradnl" sz="1200" b="1" spc="-125" dirty="0">
                <a:latin typeface="Verdana"/>
                <a:cs typeface="Verdana"/>
              </a:rPr>
              <a:t> </a:t>
            </a:r>
            <a:r>
              <a:rPr lang="es-ES_tradnl" sz="1200" spc="-120" dirty="0">
                <a:latin typeface="Verdana"/>
                <a:cs typeface="Verdana"/>
              </a:rPr>
              <a:t>No logra identificar las letras que componen su nombre, y no recuerda los símbolos de cada letra para poder escribirlo.</a:t>
            </a:r>
            <a:r>
              <a:rPr lang="es-ES_tradnl" sz="1200" b="1" spc="-120" dirty="0">
                <a:latin typeface="Verdana"/>
                <a:cs typeface="Verdana"/>
              </a:rPr>
              <a:t> </a:t>
            </a:r>
            <a:endParaRPr sz="1200" dirty="0">
              <a:latin typeface="Verdana"/>
              <a:cs typeface="Verdana"/>
            </a:endParaRPr>
          </a:p>
        </p:txBody>
      </p:sp>
      <p:sp>
        <p:nvSpPr>
          <p:cNvPr id="16" name="object 10">
            <a:extLst>
              <a:ext uri="{FF2B5EF4-FFF2-40B4-BE49-F238E27FC236}">
                <a16:creationId xmlns:a16="http://schemas.microsoft.com/office/drawing/2014/main" id="{795A41F2-8C5D-4B2B-94DD-63CCC96D2375}"/>
              </a:ext>
            </a:extLst>
          </p:cNvPr>
          <p:cNvSpPr txBox="1"/>
          <p:nvPr/>
        </p:nvSpPr>
        <p:spPr>
          <a:xfrm>
            <a:off x="189979" y="8685847"/>
            <a:ext cx="6465570" cy="184666"/>
          </a:xfrm>
          <a:prstGeom prst="rect">
            <a:avLst/>
          </a:prstGeom>
          <a:ln w="12700">
            <a:solidFill>
              <a:srgbClr val="000000"/>
            </a:solidFill>
          </a:ln>
        </p:spPr>
        <p:txBody>
          <a:bodyPr vert="horz" wrap="square" lIns="0" tIns="0" rIns="0" bIns="0" rtlCol="0">
            <a:spAutoFit/>
          </a:bodyPr>
          <a:lstStyle/>
          <a:p>
            <a:pPr marL="59055"/>
            <a:r>
              <a:rPr sz="1200" b="1" spc="65" dirty="0">
                <a:latin typeface="Verdana"/>
                <a:cs typeface="Verdana"/>
              </a:rPr>
              <a:t>C</a:t>
            </a:r>
            <a:r>
              <a:rPr sz="1200" b="1" spc="-35" dirty="0">
                <a:latin typeface="Verdana"/>
                <a:cs typeface="Verdana"/>
              </a:rPr>
              <a:t>l</a:t>
            </a:r>
            <a:r>
              <a:rPr sz="1200" b="1" spc="-90" dirty="0">
                <a:latin typeface="Verdana"/>
                <a:cs typeface="Verdana"/>
              </a:rPr>
              <a:t>a</a:t>
            </a:r>
            <a:r>
              <a:rPr sz="1200" b="1" spc="-165" dirty="0">
                <a:latin typeface="Verdana"/>
                <a:cs typeface="Verdana"/>
              </a:rPr>
              <a:t>s</a:t>
            </a:r>
            <a:r>
              <a:rPr sz="1200" b="1" spc="-20" dirty="0">
                <a:latin typeface="Verdana"/>
                <a:cs typeface="Verdana"/>
              </a:rPr>
              <a:t>e</a:t>
            </a:r>
            <a:r>
              <a:rPr sz="1200" b="1" spc="-80" dirty="0">
                <a:latin typeface="Verdana"/>
                <a:cs typeface="Verdana"/>
              </a:rPr>
              <a:t> </a:t>
            </a:r>
            <a:r>
              <a:rPr sz="1200" b="1" spc="-145" dirty="0">
                <a:latin typeface="Verdana"/>
                <a:cs typeface="Verdana"/>
              </a:rPr>
              <a:t>z</a:t>
            </a:r>
            <a:r>
              <a:rPr sz="1200" b="1" spc="-50" dirty="0">
                <a:latin typeface="Verdana"/>
                <a:cs typeface="Verdana"/>
              </a:rPr>
              <a:t>o</a:t>
            </a:r>
            <a:r>
              <a:rPr sz="1200" b="1" spc="-45" dirty="0">
                <a:latin typeface="Verdana"/>
                <a:cs typeface="Verdana"/>
              </a:rPr>
              <a:t>o</a:t>
            </a:r>
            <a:r>
              <a:rPr sz="1200" b="1" spc="-125" dirty="0">
                <a:latin typeface="Verdana"/>
                <a:cs typeface="Verdana"/>
              </a:rPr>
              <a:t>m:</a:t>
            </a:r>
            <a:r>
              <a:rPr lang="es-MX" sz="1200" b="1" spc="-125" dirty="0">
                <a:latin typeface="Verdana"/>
                <a:cs typeface="Verdana"/>
              </a:rPr>
              <a:t> </a:t>
            </a:r>
            <a:r>
              <a:rPr lang="es-ES_tradnl" sz="1200" spc="-120" dirty="0">
                <a:latin typeface="Verdana"/>
                <a:cs typeface="Verdana"/>
              </a:rPr>
              <a:t>Realiza las actividades que se le piden del diagnostico individual.</a:t>
            </a:r>
            <a:endParaRPr sz="1200" dirty="0">
              <a:latin typeface="Verdana"/>
              <a:cs typeface="Verdana"/>
            </a:endParaRPr>
          </a:p>
        </p:txBody>
      </p:sp>
    </p:spTree>
    <p:extLst>
      <p:ext uri="{BB962C8B-B14F-4D97-AF65-F5344CB8AC3E}">
        <p14:creationId xmlns:p14="http://schemas.microsoft.com/office/powerpoint/2010/main" val="184628313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11430" rIns="0" bIns="0" rtlCol="0">
            <a:spAutoFit/>
          </a:bodyPr>
          <a:lstStyle/>
          <a:p>
            <a:pPr marL="285115">
              <a:lnSpc>
                <a:spcPct val="100000"/>
              </a:lnSpc>
              <a:spcBef>
                <a:spcPts val="90"/>
              </a:spcBef>
            </a:pPr>
            <a:r>
              <a:rPr spc="-10" dirty="0"/>
              <a:t>EVALUACIÓN</a:t>
            </a:r>
            <a:r>
              <a:rPr spc="20" dirty="0"/>
              <a:t> </a:t>
            </a:r>
            <a:r>
              <a:rPr spc="25" dirty="0"/>
              <a:t>CONTINUA</a:t>
            </a:r>
          </a:p>
        </p:txBody>
      </p:sp>
      <p:sp>
        <p:nvSpPr>
          <p:cNvPr id="3" name="object 3"/>
          <p:cNvSpPr txBox="1"/>
          <p:nvPr/>
        </p:nvSpPr>
        <p:spPr>
          <a:xfrm>
            <a:off x="457200" y="983861"/>
            <a:ext cx="2621484" cy="442429"/>
          </a:xfrm>
          <a:prstGeom prst="rect">
            <a:avLst/>
          </a:prstGeom>
        </p:spPr>
        <p:txBody>
          <a:bodyPr vert="horz" wrap="square" lIns="0" tIns="11430" rIns="0" bIns="0" rtlCol="0">
            <a:spAutoFit/>
          </a:bodyPr>
          <a:lstStyle/>
          <a:p>
            <a:pPr marL="12700">
              <a:lnSpc>
                <a:spcPct val="100000"/>
              </a:lnSpc>
              <a:spcBef>
                <a:spcPts val="90"/>
              </a:spcBef>
              <a:tabLst>
                <a:tab pos="927100" algn="l"/>
              </a:tabLst>
            </a:pPr>
            <a:r>
              <a:rPr sz="1400" spc="130" dirty="0">
                <a:latin typeface="Tahoma" panose="020B0604030504040204" pitchFamily="34" charset="0"/>
                <a:ea typeface="Tahoma" panose="020B0604030504040204" pitchFamily="34" charset="0"/>
                <a:cs typeface="Tahoma" panose="020B0604030504040204" pitchFamily="34" charset="0"/>
              </a:rPr>
              <a:t>A</a:t>
            </a:r>
            <a:r>
              <a:rPr sz="1400" spc="85" dirty="0">
                <a:latin typeface="Tahoma" panose="020B0604030504040204" pitchFamily="34" charset="0"/>
                <a:ea typeface="Tahoma" panose="020B0604030504040204" pitchFamily="34" charset="0"/>
                <a:cs typeface="Tahoma" panose="020B0604030504040204" pitchFamily="34" charset="0"/>
              </a:rPr>
              <a:t>l</a:t>
            </a:r>
            <a:r>
              <a:rPr sz="1400" spc="95" dirty="0">
                <a:latin typeface="Tahoma" panose="020B0604030504040204" pitchFamily="34" charset="0"/>
                <a:ea typeface="Tahoma" panose="020B0604030504040204" pitchFamily="34" charset="0"/>
                <a:cs typeface="Tahoma" panose="020B0604030504040204" pitchFamily="34" charset="0"/>
              </a:rPr>
              <a:t>u</a:t>
            </a:r>
            <a:r>
              <a:rPr lang="es-MX" sz="1400" spc="345" dirty="0">
                <a:latin typeface="Tahoma" panose="020B0604030504040204" pitchFamily="34" charset="0"/>
                <a:ea typeface="Tahoma" panose="020B0604030504040204" pitchFamily="34" charset="0"/>
                <a:cs typeface="Tahoma" panose="020B0604030504040204" pitchFamily="34" charset="0"/>
              </a:rPr>
              <a:t>m</a:t>
            </a:r>
            <a:r>
              <a:rPr sz="1400" spc="235" dirty="0">
                <a:latin typeface="Tahoma" panose="020B0604030504040204" pitchFamily="34" charset="0"/>
                <a:ea typeface="Tahoma" panose="020B0604030504040204" pitchFamily="34" charset="0"/>
                <a:cs typeface="Tahoma" panose="020B0604030504040204" pitchFamily="34" charset="0"/>
              </a:rPr>
              <a:t>n</a:t>
            </a:r>
            <a:r>
              <a:rPr sz="1400" spc="-110" dirty="0">
                <a:latin typeface="Tahoma" panose="020B0604030504040204" pitchFamily="34" charset="0"/>
                <a:ea typeface="Tahoma" panose="020B0604030504040204" pitchFamily="34" charset="0"/>
                <a:cs typeface="Tahoma" panose="020B0604030504040204" pitchFamily="34" charset="0"/>
              </a:rPr>
              <a:t>o</a:t>
            </a:r>
            <a:r>
              <a:rPr sz="1400" spc="-60" dirty="0">
                <a:latin typeface="Tahoma" panose="020B0604030504040204" pitchFamily="34" charset="0"/>
                <a:ea typeface="Tahoma" panose="020B0604030504040204" pitchFamily="34" charset="0"/>
                <a:cs typeface="Tahoma" panose="020B0604030504040204" pitchFamily="34" charset="0"/>
              </a:rPr>
              <a:t>:</a:t>
            </a:r>
            <a:r>
              <a:rPr lang="es-MX" sz="1400" spc="-60" dirty="0">
                <a:latin typeface="Tahoma" panose="020B0604030504040204" pitchFamily="34" charset="0"/>
                <a:ea typeface="Tahoma" panose="020B0604030504040204" pitchFamily="34" charset="0"/>
                <a:cs typeface="Tahoma" panose="020B0604030504040204" pitchFamily="34" charset="0"/>
              </a:rPr>
              <a:t> Pérez</a:t>
            </a:r>
            <a:r>
              <a:rPr lang="es-MX" sz="1400" dirty="0">
                <a:latin typeface="Tahoma" panose="020B0604030504040204" pitchFamily="34" charset="0"/>
                <a:ea typeface="Tahoma" panose="020B0604030504040204" pitchFamily="34" charset="0"/>
                <a:cs typeface="Tahoma" panose="020B0604030504040204" pitchFamily="34" charset="0"/>
              </a:rPr>
              <a:t> </a:t>
            </a:r>
            <a:r>
              <a:rPr lang="es-MX" sz="1400" dirty="0" err="1">
                <a:latin typeface="Tahoma" panose="020B0604030504040204" pitchFamily="34" charset="0"/>
                <a:ea typeface="Tahoma" panose="020B0604030504040204" pitchFamily="34" charset="0"/>
                <a:cs typeface="Tahoma" panose="020B0604030504040204" pitchFamily="34" charset="0"/>
              </a:rPr>
              <a:t>Jaquez</a:t>
            </a:r>
            <a:r>
              <a:rPr lang="es-MX" sz="1400" dirty="0">
                <a:latin typeface="Tahoma" panose="020B0604030504040204" pitchFamily="34" charset="0"/>
                <a:ea typeface="Tahoma" panose="020B0604030504040204" pitchFamily="34" charset="0"/>
                <a:cs typeface="Tahoma" panose="020B0604030504040204" pitchFamily="34" charset="0"/>
              </a:rPr>
              <a:t> Esteban Alberto</a:t>
            </a:r>
            <a:endParaRPr sz="1400" dirty="0">
              <a:latin typeface="Tahoma" panose="020B0604030504040204" pitchFamily="34" charset="0"/>
              <a:ea typeface="Tahoma" panose="020B0604030504040204" pitchFamily="34" charset="0"/>
              <a:cs typeface="Tahoma" panose="020B0604030504040204" pitchFamily="34" charset="0"/>
            </a:endParaRPr>
          </a:p>
        </p:txBody>
      </p:sp>
      <p:sp>
        <p:nvSpPr>
          <p:cNvPr id="4" name="object 4"/>
          <p:cNvSpPr txBox="1"/>
          <p:nvPr/>
        </p:nvSpPr>
        <p:spPr>
          <a:xfrm>
            <a:off x="3406722" y="1045415"/>
            <a:ext cx="3174365" cy="442429"/>
          </a:xfrm>
          <a:prstGeom prst="rect">
            <a:avLst/>
          </a:prstGeom>
        </p:spPr>
        <p:txBody>
          <a:bodyPr vert="horz" wrap="square" lIns="0" tIns="11430" rIns="0" bIns="0" rtlCol="0">
            <a:spAutoFit/>
          </a:bodyPr>
          <a:lstStyle/>
          <a:p>
            <a:pPr marL="12700" algn="ctr">
              <a:lnSpc>
                <a:spcPct val="100000"/>
              </a:lnSpc>
              <a:spcBef>
                <a:spcPts val="90"/>
              </a:spcBef>
            </a:pPr>
            <a:r>
              <a:rPr sz="1400" spc="-30" dirty="0">
                <a:highlight>
                  <a:srgbClr val="FF0000"/>
                </a:highlight>
                <a:latin typeface="Trebuchet MS"/>
                <a:cs typeface="Trebuchet MS"/>
              </a:rPr>
              <a:t>Fecha:</a:t>
            </a:r>
            <a:r>
              <a:rPr sz="1400" spc="50" dirty="0">
                <a:highlight>
                  <a:srgbClr val="FF0000"/>
                </a:highlight>
                <a:latin typeface="Trebuchet MS"/>
                <a:cs typeface="Trebuchet MS"/>
              </a:rPr>
              <a:t> </a:t>
            </a:r>
            <a:r>
              <a:rPr sz="1400" spc="125" dirty="0">
                <a:highlight>
                  <a:srgbClr val="FF0000"/>
                </a:highlight>
                <a:latin typeface="Trebuchet MS"/>
                <a:cs typeface="Trebuchet MS"/>
              </a:rPr>
              <a:t>semana</a:t>
            </a:r>
            <a:r>
              <a:rPr sz="1400" spc="45" dirty="0">
                <a:highlight>
                  <a:srgbClr val="FF0000"/>
                </a:highlight>
                <a:latin typeface="Trebuchet MS"/>
                <a:cs typeface="Trebuchet MS"/>
              </a:rPr>
              <a:t> </a:t>
            </a:r>
            <a:r>
              <a:rPr sz="1400" spc="-15" dirty="0">
                <a:highlight>
                  <a:srgbClr val="FF0000"/>
                </a:highlight>
                <a:latin typeface="Trebuchet MS"/>
                <a:cs typeface="Trebuchet MS"/>
              </a:rPr>
              <a:t>del</a:t>
            </a:r>
            <a:r>
              <a:rPr sz="1400" spc="15" dirty="0">
                <a:highlight>
                  <a:srgbClr val="FF0000"/>
                </a:highlight>
                <a:latin typeface="Trebuchet MS"/>
                <a:cs typeface="Trebuchet MS"/>
              </a:rPr>
              <a:t> </a:t>
            </a:r>
            <a:r>
              <a:rPr lang="es-MX" sz="1400" spc="25" dirty="0">
                <a:highlight>
                  <a:srgbClr val="FF0000"/>
                </a:highlight>
                <a:latin typeface="Trebuchet MS"/>
                <a:cs typeface="Trebuchet MS"/>
              </a:rPr>
              <a:t>6 al 10 de septiembre del 2021</a:t>
            </a:r>
            <a:endParaRPr sz="1400" dirty="0">
              <a:highlight>
                <a:srgbClr val="FF0000"/>
              </a:highlight>
              <a:latin typeface="Trebuchet MS"/>
              <a:cs typeface="Trebuchet MS"/>
            </a:endParaRPr>
          </a:p>
        </p:txBody>
      </p:sp>
      <p:graphicFrame>
        <p:nvGraphicFramePr>
          <p:cNvPr id="11" name="object 5">
            <a:extLst>
              <a:ext uri="{FF2B5EF4-FFF2-40B4-BE49-F238E27FC236}">
                <a16:creationId xmlns:a16="http://schemas.microsoft.com/office/drawing/2014/main" id="{9C22B016-4ED6-428A-B50D-FBB6F8FD7E76}"/>
              </a:ext>
            </a:extLst>
          </p:cNvPr>
          <p:cNvGraphicFramePr>
            <a:graphicFrameLocks noGrp="1"/>
          </p:cNvGraphicFramePr>
          <p:nvPr>
            <p:extLst>
              <p:ext uri="{D42A27DB-BD31-4B8C-83A1-F6EECF244321}">
                <p14:modId xmlns:p14="http://schemas.microsoft.com/office/powerpoint/2010/main" val="2322105372"/>
              </p:ext>
            </p:extLst>
          </p:nvPr>
        </p:nvGraphicFramePr>
        <p:xfrm>
          <a:off x="189979" y="1540138"/>
          <a:ext cx="6465570" cy="1019085"/>
        </p:xfrm>
        <a:graphic>
          <a:graphicData uri="http://schemas.openxmlformats.org/drawingml/2006/table">
            <a:tbl>
              <a:tblPr firstRow="1" bandRow="1">
                <a:tableStyleId>{2D5ABB26-0587-4C30-8999-92F81FD0307C}</a:tableStyleId>
              </a:tblPr>
              <a:tblGrid>
                <a:gridCol w="3030220">
                  <a:extLst>
                    <a:ext uri="{9D8B030D-6E8A-4147-A177-3AD203B41FA5}">
                      <a16:colId xmlns:a16="http://schemas.microsoft.com/office/drawing/2014/main" val="20000"/>
                    </a:ext>
                  </a:extLst>
                </a:gridCol>
                <a:gridCol w="3435350">
                  <a:extLst>
                    <a:ext uri="{9D8B030D-6E8A-4147-A177-3AD203B41FA5}">
                      <a16:colId xmlns:a16="http://schemas.microsoft.com/office/drawing/2014/main" val="20001"/>
                    </a:ext>
                  </a:extLst>
                </a:gridCol>
              </a:tblGrid>
              <a:tr h="186478">
                <a:tc gridSpan="2">
                  <a:txBody>
                    <a:bodyPr/>
                    <a:lstStyle/>
                    <a:p>
                      <a:pPr marL="58419">
                        <a:lnSpc>
                          <a:spcPts val="1080"/>
                        </a:lnSpc>
                      </a:pPr>
                      <a:r>
                        <a:rPr sz="1200" b="1" spc="-35" dirty="0">
                          <a:latin typeface="Verdana"/>
                          <a:cs typeface="Verdana"/>
                        </a:rPr>
                        <a:t>Campo</a:t>
                      </a:r>
                      <a:r>
                        <a:rPr sz="1200" b="1" spc="-70" dirty="0">
                          <a:latin typeface="Verdana"/>
                          <a:cs typeface="Verdana"/>
                        </a:rPr>
                        <a:t> </a:t>
                      </a:r>
                      <a:r>
                        <a:rPr sz="1200" b="1" spc="-100" dirty="0">
                          <a:latin typeface="Verdana"/>
                          <a:cs typeface="Verdana"/>
                        </a:rPr>
                        <a:t>formativo/área</a:t>
                      </a:r>
                      <a:r>
                        <a:rPr sz="1200" b="1" spc="-85" dirty="0">
                          <a:latin typeface="Verdana"/>
                          <a:cs typeface="Verdana"/>
                        </a:rPr>
                        <a:t> </a:t>
                      </a:r>
                      <a:r>
                        <a:rPr sz="1200" b="1" spc="-25" dirty="0">
                          <a:latin typeface="Verdana"/>
                          <a:cs typeface="Verdana"/>
                        </a:rPr>
                        <a:t>de</a:t>
                      </a:r>
                      <a:r>
                        <a:rPr sz="1200" b="1" spc="-75" dirty="0">
                          <a:latin typeface="Verdana"/>
                          <a:cs typeface="Verdana"/>
                        </a:rPr>
                        <a:t> </a:t>
                      </a:r>
                      <a:r>
                        <a:rPr sz="1200" b="1" spc="-95" dirty="0" err="1">
                          <a:latin typeface="Verdana"/>
                          <a:cs typeface="Verdana"/>
                        </a:rPr>
                        <a:t>desarrollo</a:t>
                      </a:r>
                      <a:r>
                        <a:rPr lang="es-MX" sz="1200" b="1" spc="-95" dirty="0">
                          <a:latin typeface="Verdana"/>
                          <a:cs typeface="Verdana"/>
                        </a:rPr>
                        <a:t>: </a:t>
                      </a:r>
                      <a:r>
                        <a:rPr lang="es-MX" sz="1200" b="0" spc="-95" dirty="0">
                          <a:latin typeface="Verdana"/>
                          <a:cs typeface="Verdana"/>
                        </a:rPr>
                        <a:t>Pensamiento matemático</a:t>
                      </a:r>
                      <a:endParaRPr sz="1200" dirty="0">
                        <a:latin typeface="Verdana"/>
                        <a:cs typeface="Verdana"/>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DEEBF7"/>
                    </a:solidFill>
                  </a:tcPr>
                </a:tc>
                <a:tc hMerge="1">
                  <a:txBody>
                    <a:bodyPr/>
                    <a:lstStyle/>
                    <a:p>
                      <a:endParaRPr/>
                    </a:p>
                  </a:txBody>
                  <a:tcPr marL="0" marR="0" marT="0" marB="0"/>
                </a:tc>
                <a:extLst>
                  <a:ext uri="{0D108BD9-81ED-4DB2-BD59-A6C34878D82A}">
                    <a16:rowId xmlns:a16="http://schemas.microsoft.com/office/drawing/2014/main" val="10000"/>
                  </a:ext>
                </a:extLst>
              </a:tr>
              <a:tr h="378960">
                <a:tc>
                  <a:txBody>
                    <a:bodyPr/>
                    <a:lstStyle/>
                    <a:p>
                      <a:pPr marL="458470">
                        <a:lnSpc>
                          <a:spcPts val="1165"/>
                        </a:lnSpc>
                      </a:pPr>
                      <a:r>
                        <a:rPr sz="1200" b="1" spc="-10" dirty="0">
                          <a:latin typeface="Verdana"/>
                          <a:cs typeface="Verdana"/>
                        </a:rPr>
                        <a:t>Or</a:t>
                      </a:r>
                      <a:r>
                        <a:rPr sz="1200" b="1" spc="5" dirty="0">
                          <a:latin typeface="Verdana"/>
                          <a:cs typeface="Verdana"/>
                        </a:rPr>
                        <a:t>g</a:t>
                      </a:r>
                      <a:r>
                        <a:rPr sz="1200" b="1" spc="-20" dirty="0">
                          <a:latin typeface="Verdana"/>
                          <a:cs typeface="Verdana"/>
                        </a:rPr>
                        <a:t>a</a:t>
                      </a:r>
                      <a:r>
                        <a:rPr sz="1200" b="1" spc="-10" dirty="0">
                          <a:latin typeface="Verdana"/>
                          <a:cs typeface="Verdana"/>
                        </a:rPr>
                        <a:t>n</a:t>
                      </a:r>
                      <a:r>
                        <a:rPr sz="1200" b="1" dirty="0">
                          <a:latin typeface="Verdana"/>
                          <a:cs typeface="Verdana"/>
                        </a:rPr>
                        <a:t>i</a:t>
                      </a:r>
                      <a:r>
                        <a:rPr sz="1200" b="1" spc="-10" dirty="0">
                          <a:latin typeface="Verdana"/>
                          <a:cs typeface="Verdana"/>
                        </a:rPr>
                        <a:t>z</a:t>
                      </a:r>
                      <a:r>
                        <a:rPr sz="1200" b="1" spc="-20" dirty="0">
                          <a:latin typeface="Verdana"/>
                          <a:cs typeface="Verdana"/>
                        </a:rPr>
                        <a:t>a</a:t>
                      </a:r>
                      <a:r>
                        <a:rPr sz="1200" b="1" spc="5" dirty="0">
                          <a:latin typeface="Verdana"/>
                          <a:cs typeface="Verdana"/>
                        </a:rPr>
                        <a:t>d</a:t>
                      </a:r>
                      <a:r>
                        <a:rPr sz="1200" b="1" spc="-5" dirty="0">
                          <a:latin typeface="Verdana"/>
                          <a:cs typeface="Verdana"/>
                        </a:rPr>
                        <a:t>o</a:t>
                      </a:r>
                      <a:r>
                        <a:rPr sz="1200" b="1" dirty="0">
                          <a:latin typeface="Verdana"/>
                          <a:cs typeface="Verdana"/>
                        </a:rPr>
                        <a:t>r</a:t>
                      </a:r>
                      <a:r>
                        <a:rPr sz="1200" b="1" spc="-40" dirty="0">
                          <a:latin typeface="Verdana"/>
                          <a:cs typeface="Verdana"/>
                        </a:rPr>
                        <a:t> </a:t>
                      </a:r>
                      <a:r>
                        <a:rPr sz="1200" b="1" spc="-5" dirty="0">
                          <a:latin typeface="Verdana"/>
                          <a:cs typeface="Verdana"/>
                        </a:rPr>
                        <a:t>cu</a:t>
                      </a:r>
                      <a:r>
                        <a:rPr sz="1200" b="1" spc="-15" dirty="0">
                          <a:latin typeface="Verdana"/>
                          <a:cs typeface="Verdana"/>
                        </a:rPr>
                        <a:t>r</a:t>
                      </a:r>
                      <a:r>
                        <a:rPr sz="1200" b="1" spc="-10" dirty="0">
                          <a:latin typeface="Verdana"/>
                          <a:cs typeface="Verdana"/>
                        </a:rPr>
                        <a:t>r</a:t>
                      </a:r>
                      <a:r>
                        <a:rPr sz="1200" b="1" dirty="0">
                          <a:latin typeface="Verdana"/>
                          <a:cs typeface="Verdana"/>
                        </a:rPr>
                        <a:t>ic</a:t>
                      </a:r>
                      <a:r>
                        <a:rPr sz="1200" b="1" spc="-5" dirty="0">
                          <a:latin typeface="Verdana"/>
                          <a:cs typeface="Verdana"/>
                        </a:rPr>
                        <a:t>u</a:t>
                      </a:r>
                      <a:r>
                        <a:rPr sz="1200" b="1" dirty="0">
                          <a:latin typeface="Verdana"/>
                          <a:cs typeface="Verdana"/>
                        </a:rPr>
                        <a:t>l</a:t>
                      </a:r>
                      <a:r>
                        <a:rPr sz="1200" b="1" spc="-20" dirty="0">
                          <a:latin typeface="Verdana"/>
                          <a:cs typeface="Verdana"/>
                        </a:rPr>
                        <a:t>a</a:t>
                      </a:r>
                      <a:r>
                        <a:rPr sz="1200" b="1" dirty="0">
                          <a:latin typeface="Verdana"/>
                          <a:cs typeface="Verdana"/>
                        </a:rPr>
                        <a:t>r</a:t>
                      </a:r>
                      <a:r>
                        <a:rPr sz="1200" b="1" spc="-65" dirty="0">
                          <a:latin typeface="Verdana"/>
                          <a:cs typeface="Verdana"/>
                        </a:rPr>
                        <a:t> </a:t>
                      </a:r>
                      <a:r>
                        <a:rPr sz="1200" b="1" spc="10" dirty="0">
                          <a:latin typeface="Verdana"/>
                          <a:cs typeface="Verdana"/>
                        </a:rPr>
                        <a:t>1</a:t>
                      </a:r>
                      <a:r>
                        <a:rPr sz="1200" b="1" dirty="0">
                          <a:latin typeface="Verdana"/>
                          <a:cs typeface="Verdana"/>
                        </a:rPr>
                        <a:t>:</a:t>
                      </a:r>
                      <a:r>
                        <a:rPr lang="es-MX" sz="1200" b="1" dirty="0">
                          <a:latin typeface="Verdana"/>
                          <a:cs typeface="Verdana"/>
                        </a:rPr>
                        <a:t> </a:t>
                      </a:r>
                      <a:r>
                        <a:rPr lang="es-MX" sz="1200" b="0" dirty="0">
                          <a:latin typeface="Verdana"/>
                          <a:cs typeface="Verdana"/>
                        </a:rPr>
                        <a:t>Número, algebra y variación.</a:t>
                      </a:r>
                      <a:endParaRPr sz="1200" b="0" dirty="0">
                        <a:latin typeface="Verdana"/>
                        <a:cs typeface="Verdana"/>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568960">
                        <a:lnSpc>
                          <a:spcPts val="1165"/>
                        </a:lnSpc>
                      </a:pPr>
                      <a:r>
                        <a:rPr sz="1200" b="1" spc="-5" dirty="0">
                          <a:latin typeface="Verdana"/>
                          <a:cs typeface="Verdana"/>
                        </a:rPr>
                        <a:t>O</a:t>
                      </a:r>
                      <a:r>
                        <a:rPr sz="1200" b="1" spc="-10" dirty="0">
                          <a:latin typeface="Verdana"/>
                          <a:cs typeface="Verdana"/>
                        </a:rPr>
                        <a:t>r</a:t>
                      </a:r>
                      <a:r>
                        <a:rPr sz="1200" b="1" spc="5" dirty="0">
                          <a:latin typeface="Verdana"/>
                          <a:cs typeface="Verdana"/>
                        </a:rPr>
                        <a:t>g</a:t>
                      </a:r>
                      <a:r>
                        <a:rPr sz="1200" b="1" spc="-20" dirty="0">
                          <a:latin typeface="Verdana"/>
                          <a:cs typeface="Verdana"/>
                        </a:rPr>
                        <a:t>a</a:t>
                      </a:r>
                      <a:r>
                        <a:rPr sz="1200" b="1" spc="-5" dirty="0">
                          <a:latin typeface="Verdana"/>
                          <a:cs typeface="Verdana"/>
                        </a:rPr>
                        <a:t>ni</a:t>
                      </a:r>
                      <a:r>
                        <a:rPr sz="1200" b="1" spc="-10" dirty="0">
                          <a:latin typeface="Verdana"/>
                          <a:cs typeface="Verdana"/>
                        </a:rPr>
                        <a:t>z</a:t>
                      </a:r>
                      <a:r>
                        <a:rPr sz="1200" b="1" spc="-20" dirty="0">
                          <a:latin typeface="Verdana"/>
                          <a:cs typeface="Verdana"/>
                        </a:rPr>
                        <a:t>a</a:t>
                      </a:r>
                      <a:r>
                        <a:rPr sz="1200" b="1" spc="5" dirty="0">
                          <a:latin typeface="Verdana"/>
                          <a:cs typeface="Verdana"/>
                        </a:rPr>
                        <a:t>d</a:t>
                      </a:r>
                      <a:r>
                        <a:rPr sz="1200" b="1" dirty="0">
                          <a:latin typeface="Verdana"/>
                          <a:cs typeface="Verdana"/>
                        </a:rPr>
                        <a:t>or</a:t>
                      </a:r>
                      <a:r>
                        <a:rPr sz="1200" b="1" spc="-40" dirty="0">
                          <a:latin typeface="Verdana"/>
                          <a:cs typeface="Verdana"/>
                        </a:rPr>
                        <a:t> </a:t>
                      </a:r>
                      <a:r>
                        <a:rPr sz="1200" b="1" dirty="0">
                          <a:latin typeface="Verdana"/>
                          <a:cs typeface="Verdana"/>
                        </a:rPr>
                        <a:t>c</a:t>
                      </a:r>
                      <a:r>
                        <a:rPr sz="1200" b="1" spc="-5" dirty="0">
                          <a:latin typeface="Verdana"/>
                          <a:cs typeface="Verdana"/>
                        </a:rPr>
                        <a:t>u</a:t>
                      </a:r>
                      <a:r>
                        <a:rPr sz="1200" b="1" spc="-15" dirty="0">
                          <a:latin typeface="Verdana"/>
                          <a:cs typeface="Verdana"/>
                        </a:rPr>
                        <a:t>r</a:t>
                      </a:r>
                      <a:r>
                        <a:rPr sz="1200" b="1" spc="-10" dirty="0">
                          <a:latin typeface="Verdana"/>
                          <a:cs typeface="Verdana"/>
                        </a:rPr>
                        <a:t>r</a:t>
                      </a:r>
                      <a:r>
                        <a:rPr sz="1200" b="1" dirty="0">
                          <a:latin typeface="Verdana"/>
                          <a:cs typeface="Verdana"/>
                        </a:rPr>
                        <a:t>i</a:t>
                      </a:r>
                      <a:r>
                        <a:rPr sz="1200" b="1" spc="5" dirty="0">
                          <a:latin typeface="Verdana"/>
                          <a:cs typeface="Verdana"/>
                        </a:rPr>
                        <a:t>c</a:t>
                      </a:r>
                      <a:r>
                        <a:rPr sz="1200" b="1" spc="-5" dirty="0">
                          <a:latin typeface="Verdana"/>
                          <a:cs typeface="Verdana"/>
                        </a:rPr>
                        <a:t>ul</a:t>
                      </a:r>
                      <a:r>
                        <a:rPr sz="1200" b="1" spc="-20" dirty="0">
                          <a:latin typeface="Verdana"/>
                          <a:cs typeface="Verdana"/>
                        </a:rPr>
                        <a:t>a</a:t>
                      </a:r>
                      <a:r>
                        <a:rPr sz="1200" b="1" dirty="0">
                          <a:latin typeface="Verdana"/>
                          <a:cs typeface="Verdana"/>
                        </a:rPr>
                        <a:t>r</a:t>
                      </a:r>
                      <a:r>
                        <a:rPr sz="1200" b="1" spc="-65" dirty="0">
                          <a:latin typeface="Verdana"/>
                          <a:cs typeface="Verdana"/>
                        </a:rPr>
                        <a:t> </a:t>
                      </a:r>
                      <a:r>
                        <a:rPr sz="1200" b="1" spc="10" dirty="0">
                          <a:latin typeface="Verdana"/>
                          <a:cs typeface="Verdana"/>
                        </a:rPr>
                        <a:t>2</a:t>
                      </a:r>
                      <a:r>
                        <a:rPr sz="1200" b="1" dirty="0">
                          <a:latin typeface="Verdana"/>
                          <a:cs typeface="Verdana"/>
                        </a:rPr>
                        <a:t>:</a:t>
                      </a:r>
                      <a:r>
                        <a:rPr lang="es-MX" sz="1200" b="1" dirty="0">
                          <a:latin typeface="Verdana"/>
                          <a:cs typeface="Verdana"/>
                        </a:rPr>
                        <a:t> </a:t>
                      </a:r>
                      <a:r>
                        <a:rPr lang="es-MX" sz="1200" b="0" dirty="0">
                          <a:latin typeface="Verdana"/>
                          <a:cs typeface="Verdana"/>
                        </a:rPr>
                        <a:t>Número</a:t>
                      </a:r>
                      <a:r>
                        <a:rPr lang="es-MX" sz="1200" b="1" dirty="0">
                          <a:latin typeface="Verdana"/>
                          <a:cs typeface="Verdana"/>
                        </a:rPr>
                        <a:t>.</a:t>
                      </a:r>
                      <a:endParaRPr sz="1200" dirty="0">
                        <a:latin typeface="Verdana"/>
                        <a:cs typeface="Verdana"/>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1"/>
                  </a:ext>
                </a:extLst>
              </a:tr>
              <a:tr h="453647">
                <a:tc gridSpan="2">
                  <a:txBody>
                    <a:bodyPr/>
                    <a:lstStyle/>
                    <a:p>
                      <a:pPr marL="58419">
                        <a:lnSpc>
                          <a:spcPts val="1165"/>
                        </a:lnSpc>
                      </a:pPr>
                      <a:r>
                        <a:rPr sz="1200" b="1" spc="-80" dirty="0">
                          <a:latin typeface="Verdana" panose="020B0604030504040204" pitchFamily="34" charset="0"/>
                          <a:ea typeface="Verdana" panose="020B0604030504040204" pitchFamily="34" charset="0"/>
                          <a:cs typeface="Verdana"/>
                        </a:rPr>
                        <a:t>Aprendizaje</a:t>
                      </a:r>
                      <a:r>
                        <a:rPr sz="1200" b="1" spc="-70" dirty="0">
                          <a:latin typeface="Verdana" panose="020B0604030504040204" pitchFamily="34" charset="0"/>
                          <a:ea typeface="Verdana" panose="020B0604030504040204" pitchFamily="34" charset="0"/>
                          <a:cs typeface="Verdana"/>
                        </a:rPr>
                        <a:t> </a:t>
                      </a:r>
                      <a:r>
                        <a:rPr sz="1200" b="1" spc="-70" dirty="0" err="1">
                          <a:latin typeface="Verdana" panose="020B0604030504040204" pitchFamily="34" charset="0"/>
                          <a:ea typeface="Verdana" panose="020B0604030504040204" pitchFamily="34" charset="0"/>
                          <a:cs typeface="Verdana"/>
                        </a:rPr>
                        <a:t>esperado</a:t>
                      </a:r>
                      <a:r>
                        <a:rPr sz="1200" b="1" spc="-70" dirty="0">
                          <a:latin typeface="Verdana" panose="020B0604030504040204" pitchFamily="34" charset="0"/>
                          <a:ea typeface="Verdana" panose="020B0604030504040204" pitchFamily="34" charset="0"/>
                          <a:cs typeface="Verdana"/>
                        </a:rPr>
                        <a:t>:</a:t>
                      </a:r>
                      <a:r>
                        <a:rPr lang="es-MX" sz="1200" b="1" spc="-70" dirty="0">
                          <a:latin typeface="Verdana" panose="020B0604030504040204" pitchFamily="34" charset="0"/>
                          <a:ea typeface="Verdana" panose="020B0604030504040204" pitchFamily="34" charset="0"/>
                          <a:cs typeface="Verdana"/>
                        </a:rPr>
                        <a:t> </a:t>
                      </a:r>
                      <a:r>
                        <a:rPr lang="es-MX" sz="1200" dirty="0">
                          <a:solidFill>
                            <a:schemeClr val="tx1"/>
                          </a:solidFill>
                          <a:effectLst/>
                          <a:latin typeface="Verdana" panose="020B0604030504040204" pitchFamily="34" charset="0"/>
                          <a:ea typeface="Verdana" panose="020B0604030504040204" pitchFamily="34" charset="0"/>
                          <a:cs typeface="Verdana" panose="020B0604030504040204" pitchFamily="34" charset="0"/>
                        </a:rPr>
                        <a:t>Compara, iguala y clasifica colecciones con base en la cantidad de elementos.</a:t>
                      </a:r>
                      <a:endParaRPr sz="1200" dirty="0">
                        <a:latin typeface="Verdana" panose="020B0604030504040204" pitchFamily="34" charset="0"/>
                        <a:ea typeface="Verdana" panose="020B0604030504040204" pitchFamily="34" charset="0"/>
                        <a:cs typeface="Verdana" panose="020B0604030504040204" pitchFamily="34" charset="0"/>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hMerge="1">
                  <a:txBody>
                    <a:bodyPr/>
                    <a:lstStyle/>
                    <a:p>
                      <a:endParaRPr/>
                    </a:p>
                  </a:txBody>
                  <a:tcPr marL="0" marR="0" marT="0" marB="0"/>
                </a:tc>
                <a:extLst>
                  <a:ext uri="{0D108BD9-81ED-4DB2-BD59-A6C34878D82A}">
                    <a16:rowId xmlns:a16="http://schemas.microsoft.com/office/drawing/2014/main" val="10002"/>
                  </a:ext>
                </a:extLst>
              </a:tr>
            </a:tbl>
          </a:graphicData>
        </a:graphic>
      </p:graphicFrame>
      <p:graphicFrame>
        <p:nvGraphicFramePr>
          <p:cNvPr id="12" name="object 6">
            <a:extLst>
              <a:ext uri="{FF2B5EF4-FFF2-40B4-BE49-F238E27FC236}">
                <a16:creationId xmlns:a16="http://schemas.microsoft.com/office/drawing/2014/main" id="{DF28F5F4-E828-44D0-9EAD-3EE2ED876C78}"/>
              </a:ext>
            </a:extLst>
          </p:cNvPr>
          <p:cNvGraphicFramePr>
            <a:graphicFrameLocks noGrp="1"/>
          </p:cNvGraphicFramePr>
          <p:nvPr>
            <p:extLst>
              <p:ext uri="{D42A27DB-BD31-4B8C-83A1-F6EECF244321}">
                <p14:modId xmlns:p14="http://schemas.microsoft.com/office/powerpoint/2010/main" val="2195090934"/>
              </p:ext>
            </p:extLst>
          </p:nvPr>
        </p:nvGraphicFramePr>
        <p:xfrm>
          <a:off x="189979" y="2668431"/>
          <a:ext cx="6465570" cy="1277364"/>
        </p:xfrm>
        <a:graphic>
          <a:graphicData uri="http://schemas.openxmlformats.org/drawingml/2006/table">
            <a:tbl>
              <a:tblPr firstRow="1" bandRow="1">
                <a:tableStyleId>{2D5ABB26-0587-4C30-8999-92F81FD0307C}</a:tableStyleId>
              </a:tblPr>
              <a:tblGrid>
                <a:gridCol w="6465570">
                  <a:extLst>
                    <a:ext uri="{9D8B030D-6E8A-4147-A177-3AD203B41FA5}">
                      <a16:colId xmlns:a16="http://schemas.microsoft.com/office/drawing/2014/main" val="20000"/>
                    </a:ext>
                  </a:extLst>
                </a:gridCol>
              </a:tblGrid>
              <a:tr h="199136">
                <a:tc>
                  <a:txBody>
                    <a:bodyPr/>
                    <a:lstStyle/>
                    <a:p>
                      <a:pPr marL="59055">
                        <a:lnSpc>
                          <a:spcPts val="1120"/>
                        </a:lnSpc>
                        <a:spcBef>
                          <a:spcPts val="345"/>
                        </a:spcBef>
                      </a:pPr>
                      <a:r>
                        <a:rPr sz="1200" b="1" spc="-90" dirty="0">
                          <a:latin typeface="Verdana" panose="020B0604030504040204" pitchFamily="34" charset="0"/>
                          <a:ea typeface="Verdana" panose="020B0604030504040204" pitchFamily="34" charset="0"/>
                          <a:cs typeface="Verdana"/>
                        </a:rPr>
                        <a:t>Indicadores:</a:t>
                      </a:r>
                      <a:r>
                        <a:rPr sz="1200" b="1" spc="-95" dirty="0">
                          <a:latin typeface="Verdana" panose="020B0604030504040204" pitchFamily="34" charset="0"/>
                          <a:ea typeface="Verdana" panose="020B0604030504040204" pitchFamily="34" charset="0"/>
                          <a:cs typeface="Verdana"/>
                        </a:rPr>
                        <a:t> </a:t>
                      </a:r>
                      <a:r>
                        <a:rPr sz="1200" b="1" spc="-114" dirty="0">
                          <a:latin typeface="Verdana" panose="020B0604030504040204" pitchFamily="34" charset="0"/>
                          <a:ea typeface="Verdana" panose="020B0604030504040204" pitchFamily="34" charset="0"/>
                          <a:cs typeface="Verdana"/>
                        </a:rPr>
                        <a:t>(se</a:t>
                      </a:r>
                      <a:r>
                        <a:rPr sz="1200" b="1" spc="-95" dirty="0">
                          <a:latin typeface="Verdana" panose="020B0604030504040204" pitchFamily="34" charset="0"/>
                          <a:ea typeface="Verdana" panose="020B0604030504040204" pitchFamily="34" charset="0"/>
                          <a:cs typeface="Verdana"/>
                        </a:rPr>
                        <a:t> </a:t>
                      </a:r>
                      <a:r>
                        <a:rPr sz="1200" b="1" spc="-65" dirty="0">
                          <a:latin typeface="Verdana" panose="020B0604030504040204" pitchFamily="34" charset="0"/>
                          <a:ea typeface="Verdana" panose="020B0604030504040204" pitchFamily="34" charset="0"/>
                          <a:cs typeface="Verdana"/>
                        </a:rPr>
                        <a:t>redactan</a:t>
                      </a:r>
                      <a:r>
                        <a:rPr sz="1200" b="1" spc="-50" dirty="0">
                          <a:latin typeface="Verdana" panose="020B0604030504040204" pitchFamily="34" charset="0"/>
                          <a:ea typeface="Verdana" panose="020B0604030504040204" pitchFamily="34" charset="0"/>
                          <a:cs typeface="Verdana"/>
                        </a:rPr>
                        <a:t> </a:t>
                      </a:r>
                      <a:r>
                        <a:rPr sz="1200" b="1" spc="-65" dirty="0">
                          <a:latin typeface="Verdana" panose="020B0604030504040204" pitchFamily="34" charset="0"/>
                          <a:ea typeface="Verdana" panose="020B0604030504040204" pitchFamily="34" charset="0"/>
                          <a:cs typeface="Verdana"/>
                        </a:rPr>
                        <a:t>en</a:t>
                      </a:r>
                      <a:r>
                        <a:rPr sz="1200" b="1" spc="-75" dirty="0">
                          <a:latin typeface="Verdana" panose="020B0604030504040204" pitchFamily="34" charset="0"/>
                          <a:ea typeface="Verdana" panose="020B0604030504040204" pitchFamily="34" charset="0"/>
                          <a:cs typeface="Verdana"/>
                        </a:rPr>
                        <a:t> </a:t>
                      </a:r>
                      <a:r>
                        <a:rPr sz="1200" b="1" spc="-60" dirty="0">
                          <a:latin typeface="Verdana" panose="020B0604030504040204" pitchFamily="34" charset="0"/>
                          <a:ea typeface="Verdana" panose="020B0604030504040204" pitchFamily="34" charset="0"/>
                          <a:cs typeface="Verdana"/>
                        </a:rPr>
                        <a:t>base</a:t>
                      </a:r>
                      <a:r>
                        <a:rPr sz="1200" b="1" spc="-65" dirty="0">
                          <a:latin typeface="Verdana" panose="020B0604030504040204" pitchFamily="34" charset="0"/>
                          <a:ea typeface="Verdana" panose="020B0604030504040204" pitchFamily="34" charset="0"/>
                          <a:cs typeface="Verdana"/>
                        </a:rPr>
                        <a:t> al</a:t>
                      </a:r>
                      <a:r>
                        <a:rPr sz="1200" b="1" spc="-50" dirty="0">
                          <a:latin typeface="Verdana" panose="020B0604030504040204" pitchFamily="34" charset="0"/>
                          <a:ea typeface="Verdana" panose="020B0604030504040204" pitchFamily="34" charset="0"/>
                          <a:cs typeface="Verdana"/>
                        </a:rPr>
                        <a:t> </a:t>
                      </a:r>
                      <a:r>
                        <a:rPr sz="1200" b="1" spc="-80" dirty="0">
                          <a:latin typeface="Verdana" panose="020B0604030504040204" pitchFamily="34" charset="0"/>
                          <a:ea typeface="Verdana" panose="020B0604030504040204" pitchFamily="34" charset="0"/>
                          <a:cs typeface="Verdana"/>
                        </a:rPr>
                        <a:t>aprendizaje</a:t>
                      </a:r>
                      <a:r>
                        <a:rPr sz="1200" b="1" spc="-40" dirty="0">
                          <a:latin typeface="Verdana" panose="020B0604030504040204" pitchFamily="34" charset="0"/>
                          <a:ea typeface="Verdana" panose="020B0604030504040204" pitchFamily="34" charset="0"/>
                          <a:cs typeface="Verdana"/>
                        </a:rPr>
                        <a:t> </a:t>
                      </a:r>
                      <a:r>
                        <a:rPr sz="1200" b="1" spc="-80" dirty="0">
                          <a:latin typeface="Verdana" panose="020B0604030504040204" pitchFamily="34" charset="0"/>
                          <a:ea typeface="Verdana" panose="020B0604030504040204" pitchFamily="34" charset="0"/>
                          <a:cs typeface="Verdana"/>
                        </a:rPr>
                        <a:t>esperado)</a:t>
                      </a:r>
                      <a:endParaRPr sz="1200" dirty="0">
                        <a:latin typeface="Verdana" panose="020B0604030504040204" pitchFamily="34" charset="0"/>
                        <a:ea typeface="Verdana" panose="020B0604030504040204" pitchFamily="34" charset="0"/>
                        <a:cs typeface="Verdana"/>
                      </a:endParaRPr>
                    </a:p>
                  </a:txBody>
                  <a:tcPr marL="0" marR="0" marT="4381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FFD966"/>
                    </a:solidFill>
                  </a:tcPr>
                </a:tc>
                <a:extLst>
                  <a:ext uri="{0D108BD9-81ED-4DB2-BD59-A6C34878D82A}">
                    <a16:rowId xmlns:a16="http://schemas.microsoft.com/office/drawing/2014/main" val="10000"/>
                  </a:ext>
                </a:extLst>
              </a:tr>
              <a:tr h="304800">
                <a:tc>
                  <a:txBody>
                    <a:bodyPr/>
                    <a:lstStyle/>
                    <a:p>
                      <a:pPr lvl="0"/>
                      <a:r>
                        <a:rPr lang="es-MX" sz="1200" dirty="0">
                          <a:solidFill>
                            <a:schemeClr val="tx1"/>
                          </a:solidFill>
                          <a:effectLst/>
                          <a:latin typeface="Verdana" panose="020B0604030504040204" pitchFamily="34" charset="0"/>
                          <a:ea typeface="Verdana" panose="020B0604030504040204" pitchFamily="34" charset="0"/>
                          <a:cs typeface="+mn-cs"/>
                        </a:rPr>
                        <a:t>Comenta en orden la secuencia de los números.</a:t>
                      </a: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1"/>
                  </a:ext>
                </a:extLst>
              </a:tr>
              <a:tr h="304800">
                <a:tc>
                  <a:txBody>
                    <a:bodyPr/>
                    <a:lstStyle/>
                    <a:p>
                      <a:pPr lvl="0"/>
                      <a:r>
                        <a:rPr lang="es-MX" sz="1200" dirty="0">
                          <a:solidFill>
                            <a:schemeClr val="tx1"/>
                          </a:solidFill>
                          <a:effectLst/>
                          <a:latin typeface="Verdana" panose="020B0604030504040204" pitchFamily="34" charset="0"/>
                          <a:ea typeface="Verdana" panose="020B0604030504040204" pitchFamily="34" charset="0"/>
                          <a:cs typeface="+mn-cs"/>
                        </a:rPr>
                        <a:t>Relaciona el nombre con el símbolo del número.</a:t>
                      </a: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2"/>
                  </a:ext>
                </a:extLst>
              </a:tr>
              <a:tr h="234314">
                <a:tc>
                  <a:txBody>
                    <a:bodyPr/>
                    <a:lstStyle/>
                    <a:p>
                      <a:pPr lvl="0"/>
                      <a:r>
                        <a:rPr lang="es-MX" sz="1200" dirty="0">
                          <a:solidFill>
                            <a:schemeClr val="tx1"/>
                          </a:solidFill>
                          <a:effectLst/>
                          <a:latin typeface="Verdana" panose="020B0604030504040204" pitchFamily="34" charset="0"/>
                          <a:ea typeface="Verdana" panose="020B0604030504040204" pitchFamily="34" charset="0"/>
                          <a:cs typeface="+mn-cs"/>
                        </a:rPr>
                        <a:t>Busca estrategias para resolver los problemas de conteo.</a:t>
                      </a:r>
                    </a:p>
                  </a:txBody>
                  <a:tcPr marL="0" marR="0" marT="36830" marB="0">
                    <a:lnL w="12700">
                      <a:solidFill>
                        <a:srgbClr val="000000"/>
                      </a:solidFill>
                      <a:prstDash val="solid"/>
                    </a:lnL>
                    <a:lnR w="12700">
                      <a:solidFill>
                        <a:srgbClr val="000000"/>
                      </a:solidFill>
                      <a:prstDash val="solid"/>
                    </a:lnR>
                    <a:lnT w="12700">
                      <a:solidFill>
                        <a:srgbClr val="000000"/>
                      </a:solidFill>
                      <a:prstDash val="soli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234314">
                <a:tc>
                  <a:txBody>
                    <a:bodyPr/>
                    <a:lstStyle/>
                    <a:p>
                      <a:pPr lvl="0"/>
                      <a:r>
                        <a:rPr lang="es-MX" sz="1200" dirty="0">
                          <a:solidFill>
                            <a:schemeClr val="tx1"/>
                          </a:solidFill>
                          <a:effectLst/>
                          <a:latin typeface="Verdana" panose="020B0604030504040204" pitchFamily="34" charset="0"/>
                          <a:ea typeface="Verdana" panose="020B0604030504040204" pitchFamily="34" charset="0"/>
                          <a:cs typeface="+mn-cs"/>
                        </a:rPr>
                        <a:t>Identifica que colección tiene mayor cantidad de elementos.</a:t>
                      </a:r>
                    </a:p>
                  </a:txBody>
                  <a:tcPr marL="0" marR="0" marT="3683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566836375"/>
                  </a:ext>
                </a:extLst>
              </a:tr>
            </a:tbl>
          </a:graphicData>
        </a:graphic>
      </p:graphicFrame>
      <p:sp>
        <p:nvSpPr>
          <p:cNvPr id="13" name="object 7">
            <a:extLst>
              <a:ext uri="{FF2B5EF4-FFF2-40B4-BE49-F238E27FC236}">
                <a16:creationId xmlns:a16="http://schemas.microsoft.com/office/drawing/2014/main" id="{6CB22F0A-1897-44B9-B830-0767D4D67CA5}"/>
              </a:ext>
            </a:extLst>
          </p:cNvPr>
          <p:cNvSpPr txBox="1"/>
          <p:nvPr/>
        </p:nvSpPr>
        <p:spPr>
          <a:xfrm>
            <a:off x="189979" y="4184897"/>
            <a:ext cx="6465570" cy="369332"/>
          </a:xfrm>
          <a:prstGeom prst="rect">
            <a:avLst/>
          </a:prstGeom>
          <a:ln w="12700">
            <a:solidFill>
              <a:srgbClr val="000000"/>
            </a:solidFill>
          </a:ln>
        </p:spPr>
        <p:txBody>
          <a:bodyPr vert="horz" wrap="square" lIns="0" tIns="0" rIns="0" bIns="0" rtlCol="0">
            <a:spAutoFit/>
          </a:bodyPr>
          <a:lstStyle/>
          <a:p>
            <a:pPr marL="59055"/>
            <a:r>
              <a:rPr sz="1200" b="1" spc="-140" dirty="0">
                <a:latin typeface="Verdana"/>
                <a:cs typeface="Verdana"/>
              </a:rPr>
              <a:t>D</a:t>
            </a:r>
            <a:r>
              <a:rPr sz="1200" b="1" spc="-95" dirty="0">
                <a:latin typeface="Verdana"/>
                <a:cs typeface="Verdana"/>
              </a:rPr>
              <a:t>es</a:t>
            </a:r>
            <a:r>
              <a:rPr sz="1200" b="1" spc="-70" dirty="0">
                <a:latin typeface="Verdana"/>
                <a:cs typeface="Verdana"/>
              </a:rPr>
              <a:t>cr</a:t>
            </a:r>
            <a:r>
              <a:rPr sz="1200" b="1" spc="-50" dirty="0">
                <a:latin typeface="Verdana"/>
                <a:cs typeface="Verdana"/>
              </a:rPr>
              <a:t>ibe</a:t>
            </a:r>
            <a:r>
              <a:rPr sz="1200" b="1" spc="-75" dirty="0">
                <a:latin typeface="Verdana"/>
                <a:cs typeface="Verdana"/>
              </a:rPr>
              <a:t> </a:t>
            </a:r>
            <a:r>
              <a:rPr sz="1200" b="1" spc="-60" dirty="0">
                <a:latin typeface="Verdana"/>
                <a:cs typeface="Verdana"/>
              </a:rPr>
              <a:t>el</a:t>
            </a:r>
            <a:r>
              <a:rPr sz="1200" b="1" spc="-80" dirty="0">
                <a:latin typeface="Verdana"/>
                <a:cs typeface="Verdana"/>
              </a:rPr>
              <a:t> </a:t>
            </a:r>
            <a:r>
              <a:rPr sz="1200" b="1" spc="-35" dirty="0">
                <a:latin typeface="Verdana"/>
                <a:cs typeface="Verdana"/>
              </a:rPr>
              <a:t>p</a:t>
            </a:r>
            <a:r>
              <a:rPr sz="1200" b="1" spc="-190" dirty="0">
                <a:latin typeface="Verdana"/>
                <a:cs typeface="Verdana"/>
              </a:rPr>
              <a:t>r</a:t>
            </a:r>
            <a:r>
              <a:rPr sz="1200" b="1" spc="-5" dirty="0">
                <a:latin typeface="Verdana"/>
                <a:cs typeface="Verdana"/>
              </a:rPr>
              <a:t>oc</a:t>
            </a:r>
            <a:r>
              <a:rPr sz="1200" b="1" dirty="0">
                <a:latin typeface="Verdana"/>
                <a:cs typeface="Verdana"/>
              </a:rPr>
              <a:t>e</a:t>
            </a:r>
            <a:r>
              <a:rPr sz="1200" b="1" spc="-165" dirty="0">
                <a:latin typeface="Verdana"/>
                <a:cs typeface="Verdana"/>
              </a:rPr>
              <a:t>s</a:t>
            </a:r>
            <a:r>
              <a:rPr sz="1200" b="1" spc="-40" dirty="0">
                <a:latin typeface="Verdana"/>
                <a:cs typeface="Verdana"/>
              </a:rPr>
              <a:t>o</a:t>
            </a:r>
            <a:r>
              <a:rPr sz="1200" b="1" spc="-100" dirty="0">
                <a:latin typeface="Verdana"/>
                <a:cs typeface="Verdana"/>
              </a:rPr>
              <a:t> </a:t>
            </a:r>
            <a:r>
              <a:rPr sz="1200" b="1" spc="-35" dirty="0">
                <a:latin typeface="Verdana"/>
                <a:cs typeface="Verdana"/>
              </a:rPr>
              <a:t>d</a:t>
            </a:r>
            <a:r>
              <a:rPr sz="1200" b="1" spc="-85" dirty="0">
                <a:latin typeface="Verdana"/>
                <a:cs typeface="Verdana"/>
              </a:rPr>
              <a:t>e</a:t>
            </a:r>
            <a:r>
              <a:rPr sz="1200" b="1" spc="-40" dirty="0">
                <a:latin typeface="Verdana"/>
                <a:cs typeface="Verdana"/>
              </a:rPr>
              <a:t>l</a:t>
            </a:r>
            <a:r>
              <a:rPr sz="1200" b="1" spc="-105" dirty="0">
                <a:latin typeface="Verdana"/>
                <a:cs typeface="Verdana"/>
              </a:rPr>
              <a:t> </a:t>
            </a:r>
            <a:r>
              <a:rPr sz="1200" b="1" spc="-25" dirty="0" err="1">
                <a:latin typeface="Verdana"/>
                <a:cs typeface="Verdana"/>
              </a:rPr>
              <a:t>a</a:t>
            </a:r>
            <a:r>
              <a:rPr sz="1200" b="1" spc="-70" dirty="0" err="1">
                <a:latin typeface="Verdana"/>
                <a:cs typeface="Verdana"/>
              </a:rPr>
              <a:t>l</a:t>
            </a:r>
            <a:r>
              <a:rPr sz="1200" b="1" spc="-150" dirty="0" err="1">
                <a:latin typeface="Verdana"/>
                <a:cs typeface="Verdana"/>
              </a:rPr>
              <a:t>u</a:t>
            </a:r>
            <a:r>
              <a:rPr sz="1200" b="1" spc="-125" dirty="0" err="1">
                <a:latin typeface="Verdana"/>
                <a:cs typeface="Verdana"/>
              </a:rPr>
              <a:t>m</a:t>
            </a:r>
            <a:r>
              <a:rPr sz="1200" b="1" spc="-120" dirty="0" err="1">
                <a:latin typeface="Verdana"/>
                <a:cs typeface="Verdana"/>
              </a:rPr>
              <a:t>n</a:t>
            </a:r>
            <a:r>
              <a:rPr sz="1200" b="1" spc="-40" dirty="0" err="1">
                <a:latin typeface="Verdana"/>
                <a:cs typeface="Verdana"/>
              </a:rPr>
              <a:t>o</a:t>
            </a:r>
            <a:r>
              <a:rPr sz="1200" b="1" spc="-120" dirty="0">
                <a:latin typeface="Verdana"/>
                <a:cs typeface="Verdana"/>
              </a:rPr>
              <a:t>:</a:t>
            </a:r>
            <a:r>
              <a:rPr lang="es-ES_tradnl" sz="1200" b="1" spc="-120" dirty="0">
                <a:latin typeface="Verdana"/>
                <a:cs typeface="Verdana"/>
              </a:rPr>
              <a:t> </a:t>
            </a:r>
            <a:r>
              <a:rPr lang="es-ES_tradnl" sz="1200" spc="-120" dirty="0">
                <a:latin typeface="Verdana"/>
                <a:cs typeface="Verdana"/>
              </a:rPr>
              <a:t>Cuenta por sí solo hasta el número 12 pero se salta al 14 y de ahí sigue la secuencia con ayuda, no logra identificar cuantos elementos tiene cada colección.</a:t>
            </a:r>
            <a:endParaRPr sz="1200" dirty="0">
              <a:latin typeface="Verdana"/>
              <a:cs typeface="Verdana"/>
            </a:endParaRPr>
          </a:p>
        </p:txBody>
      </p:sp>
      <p:graphicFrame>
        <p:nvGraphicFramePr>
          <p:cNvPr id="14" name="object 8">
            <a:extLst>
              <a:ext uri="{FF2B5EF4-FFF2-40B4-BE49-F238E27FC236}">
                <a16:creationId xmlns:a16="http://schemas.microsoft.com/office/drawing/2014/main" id="{9D9A4F98-5601-40F1-BE90-426FFF506C98}"/>
              </a:ext>
            </a:extLst>
          </p:cNvPr>
          <p:cNvGraphicFramePr>
            <a:graphicFrameLocks noGrp="1"/>
          </p:cNvGraphicFramePr>
          <p:nvPr>
            <p:extLst>
              <p:ext uri="{D42A27DB-BD31-4B8C-83A1-F6EECF244321}">
                <p14:modId xmlns:p14="http://schemas.microsoft.com/office/powerpoint/2010/main" val="2973210217"/>
              </p:ext>
            </p:extLst>
          </p:nvPr>
        </p:nvGraphicFramePr>
        <p:xfrm>
          <a:off x="189979" y="5126231"/>
          <a:ext cx="6465570" cy="2759200"/>
        </p:xfrm>
        <a:graphic>
          <a:graphicData uri="http://schemas.openxmlformats.org/drawingml/2006/table">
            <a:tbl>
              <a:tblPr firstRow="1" bandRow="1">
                <a:tableStyleId>{2D5ABB26-0587-4C30-8999-92F81FD0307C}</a:tableStyleId>
              </a:tblPr>
              <a:tblGrid>
                <a:gridCol w="3021330">
                  <a:extLst>
                    <a:ext uri="{9D8B030D-6E8A-4147-A177-3AD203B41FA5}">
                      <a16:colId xmlns:a16="http://schemas.microsoft.com/office/drawing/2014/main" val="20000"/>
                    </a:ext>
                  </a:extLst>
                </a:gridCol>
                <a:gridCol w="3444240">
                  <a:extLst>
                    <a:ext uri="{9D8B030D-6E8A-4147-A177-3AD203B41FA5}">
                      <a16:colId xmlns:a16="http://schemas.microsoft.com/office/drawing/2014/main" val="20001"/>
                    </a:ext>
                  </a:extLst>
                </a:gridCol>
              </a:tblGrid>
              <a:tr h="149987">
                <a:tc gridSpan="2">
                  <a:txBody>
                    <a:bodyPr/>
                    <a:lstStyle/>
                    <a:p>
                      <a:pPr marL="58419">
                        <a:lnSpc>
                          <a:spcPts val="1080"/>
                        </a:lnSpc>
                      </a:pPr>
                      <a:r>
                        <a:rPr sz="1200" b="1" spc="-35" dirty="0">
                          <a:latin typeface="Verdana" panose="020B0604030504040204" pitchFamily="34" charset="0"/>
                          <a:ea typeface="Verdana" panose="020B0604030504040204" pitchFamily="34" charset="0"/>
                          <a:cs typeface="Verdana" panose="020B0604030504040204" pitchFamily="34" charset="0"/>
                        </a:rPr>
                        <a:t>Campo</a:t>
                      </a:r>
                      <a:r>
                        <a:rPr sz="1200" b="1" spc="-70" dirty="0">
                          <a:latin typeface="Verdana" panose="020B0604030504040204" pitchFamily="34" charset="0"/>
                          <a:ea typeface="Verdana" panose="020B0604030504040204" pitchFamily="34" charset="0"/>
                          <a:cs typeface="Verdana" panose="020B0604030504040204" pitchFamily="34" charset="0"/>
                        </a:rPr>
                        <a:t> </a:t>
                      </a:r>
                      <a:r>
                        <a:rPr sz="1200" b="1" spc="-100" dirty="0">
                          <a:latin typeface="Verdana" panose="020B0604030504040204" pitchFamily="34" charset="0"/>
                          <a:ea typeface="Verdana" panose="020B0604030504040204" pitchFamily="34" charset="0"/>
                          <a:cs typeface="Verdana" panose="020B0604030504040204" pitchFamily="34" charset="0"/>
                        </a:rPr>
                        <a:t>formativo/área</a:t>
                      </a:r>
                      <a:r>
                        <a:rPr sz="1200" b="1" spc="-80" dirty="0">
                          <a:latin typeface="Verdana" panose="020B0604030504040204" pitchFamily="34" charset="0"/>
                          <a:ea typeface="Verdana" panose="020B0604030504040204" pitchFamily="34" charset="0"/>
                          <a:cs typeface="Verdana" panose="020B0604030504040204" pitchFamily="34" charset="0"/>
                        </a:rPr>
                        <a:t> </a:t>
                      </a:r>
                      <a:r>
                        <a:rPr sz="1200" b="1" spc="-25" dirty="0">
                          <a:latin typeface="Verdana" panose="020B0604030504040204" pitchFamily="34" charset="0"/>
                          <a:ea typeface="Verdana" panose="020B0604030504040204" pitchFamily="34" charset="0"/>
                          <a:cs typeface="Verdana" panose="020B0604030504040204" pitchFamily="34" charset="0"/>
                        </a:rPr>
                        <a:t>de</a:t>
                      </a:r>
                      <a:r>
                        <a:rPr sz="1200" b="1" spc="-75" dirty="0">
                          <a:latin typeface="Verdana" panose="020B0604030504040204" pitchFamily="34" charset="0"/>
                          <a:ea typeface="Verdana" panose="020B0604030504040204" pitchFamily="34" charset="0"/>
                          <a:cs typeface="Verdana" panose="020B0604030504040204" pitchFamily="34" charset="0"/>
                        </a:rPr>
                        <a:t> </a:t>
                      </a:r>
                      <a:r>
                        <a:rPr sz="1200" b="1" spc="-95" dirty="0" err="1">
                          <a:latin typeface="Verdana" panose="020B0604030504040204" pitchFamily="34" charset="0"/>
                          <a:ea typeface="Verdana" panose="020B0604030504040204" pitchFamily="34" charset="0"/>
                          <a:cs typeface="Verdana" panose="020B0604030504040204" pitchFamily="34" charset="0"/>
                        </a:rPr>
                        <a:t>desarrollo</a:t>
                      </a:r>
                      <a:r>
                        <a:rPr sz="1200" b="1" spc="-95" dirty="0">
                          <a:latin typeface="Verdana" panose="020B0604030504040204" pitchFamily="34" charset="0"/>
                          <a:ea typeface="Verdana" panose="020B0604030504040204" pitchFamily="34" charset="0"/>
                          <a:cs typeface="Verdana" panose="020B0604030504040204" pitchFamily="34" charset="0"/>
                        </a:rPr>
                        <a:t>:</a:t>
                      </a:r>
                      <a:r>
                        <a:rPr lang="es-MX" sz="1200" b="1" spc="-95" dirty="0">
                          <a:latin typeface="Verdana" panose="020B0604030504040204" pitchFamily="34" charset="0"/>
                          <a:ea typeface="Verdana" panose="020B0604030504040204" pitchFamily="34" charset="0"/>
                          <a:cs typeface="Verdana" panose="020B0604030504040204" pitchFamily="34" charset="0"/>
                        </a:rPr>
                        <a:t> </a:t>
                      </a:r>
                      <a:r>
                        <a:rPr lang="es-MX" sz="1200" b="0" spc="-95" dirty="0">
                          <a:latin typeface="Verdana" panose="020B0604030504040204" pitchFamily="34" charset="0"/>
                          <a:ea typeface="Verdana" panose="020B0604030504040204" pitchFamily="34" charset="0"/>
                          <a:cs typeface="Verdana" panose="020B0604030504040204" pitchFamily="34" charset="0"/>
                        </a:rPr>
                        <a:t>Lenguaje y comunicación</a:t>
                      </a:r>
                      <a:endParaRPr sz="1200" dirty="0">
                        <a:latin typeface="Verdana" panose="020B0604030504040204" pitchFamily="34" charset="0"/>
                        <a:ea typeface="Verdana" panose="020B0604030504040204" pitchFamily="34" charset="0"/>
                        <a:cs typeface="Verdana" panose="020B0604030504040204" pitchFamily="34" charset="0"/>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FFD966"/>
                    </a:solidFill>
                  </a:tcPr>
                </a:tc>
                <a:tc hMerge="1">
                  <a:txBody>
                    <a:bodyPr/>
                    <a:lstStyle/>
                    <a:p>
                      <a:endParaRPr/>
                    </a:p>
                  </a:txBody>
                  <a:tcPr marL="0" marR="0" marT="0" marB="0"/>
                </a:tc>
                <a:extLst>
                  <a:ext uri="{0D108BD9-81ED-4DB2-BD59-A6C34878D82A}">
                    <a16:rowId xmlns:a16="http://schemas.microsoft.com/office/drawing/2014/main" val="10000"/>
                  </a:ext>
                </a:extLst>
              </a:tr>
              <a:tr h="313436">
                <a:tc>
                  <a:txBody>
                    <a:bodyPr/>
                    <a:lstStyle/>
                    <a:p>
                      <a:pPr algn="ctr">
                        <a:lnSpc>
                          <a:spcPts val="1170"/>
                        </a:lnSpc>
                      </a:pPr>
                      <a:r>
                        <a:rPr sz="1200" b="1" spc="-85" dirty="0">
                          <a:latin typeface="Verdana" panose="020B0604030504040204" pitchFamily="34" charset="0"/>
                          <a:ea typeface="Verdana" panose="020B0604030504040204" pitchFamily="34" charset="0"/>
                          <a:cs typeface="Verdana" panose="020B0604030504040204" pitchFamily="34" charset="0"/>
                        </a:rPr>
                        <a:t>Organizador</a:t>
                      </a:r>
                      <a:r>
                        <a:rPr sz="1200" b="1" spc="-45" dirty="0">
                          <a:latin typeface="Verdana" panose="020B0604030504040204" pitchFamily="34" charset="0"/>
                          <a:ea typeface="Verdana" panose="020B0604030504040204" pitchFamily="34" charset="0"/>
                          <a:cs typeface="Verdana" panose="020B0604030504040204" pitchFamily="34" charset="0"/>
                        </a:rPr>
                        <a:t> </a:t>
                      </a:r>
                      <a:r>
                        <a:rPr sz="1200" b="1" spc="-90" dirty="0">
                          <a:latin typeface="Verdana" panose="020B0604030504040204" pitchFamily="34" charset="0"/>
                          <a:ea typeface="Verdana" panose="020B0604030504040204" pitchFamily="34" charset="0"/>
                          <a:cs typeface="Verdana" panose="020B0604030504040204" pitchFamily="34" charset="0"/>
                        </a:rPr>
                        <a:t>curricular</a:t>
                      </a:r>
                      <a:r>
                        <a:rPr sz="1200" b="1" spc="-70" dirty="0">
                          <a:latin typeface="Verdana" panose="020B0604030504040204" pitchFamily="34" charset="0"/>
                          <a:ea typeface="Verdana" panose="020B0604030504040204" pitchFamily="34" charset="0"/>
                          <a:cs typeface="Verdana" panose="020B0604030504040204" pitchFamily="34" charset="0"/>
                        </a:rPr>
                        <a:t> </a:t>
                      </a:r>
                      <a:r>
                        <a:rPr sz="1200" b="1" spc="-130" dirty="0">
                          <a:latin typeface="Verdana" panose="020B0604030504040204" pitchFamily="34" charset="0"/>
                          <a:ea typeface="Verdana" panose="020B0604030504040204" pitchFamily="34" charset="0"/>
                          <a:cs typeface="Verdana" panose="020B0604030504040204" pitchFamily="34" charset="0"/>
                        </a:rPr>
                        <a:t>1:</a:t>
                      </a:r>
                      <a:r>
                        <a:rPr lang="es-MX" sz="1200" b="1" spc="-130" dirty="0">
                          <a:latin typeface="Verdana" panose="020B0604030504040204" pitchFamily="34" charset="0"/>
                          <a:ea typeface="Verdana" panose="020B0604030504040204" pitchFamily="34" charset="0"/>
                          <a:cs typeface="Verdana" panose="020B0604030504040204" pitchFamily="34" charset="0"/>
                        </a:rPr>
                        <a:t> </a:t>
                      </a:r>
                      <a:r>
                        <a:rPr lang="es-MX" sz="1200" b="0" spc="-130" dirty="0">
                          <a:latin typeface="Verdana" panose="020B0604030504040204" pitchFamily="34" charset="0"/>
                          <a:ea typeface="Verdana" panose="020B0604030504040204" pitchFamily="34" charset="0"/>
                          <a:cs typeface="Verdana" panose="020B0604030504040204" pitchFamily="34" charset="0"/>
                        </a:rPr>
                        <a:t>Participación social</a:t>
                      </a:r>
                      <a:endParaRPr sz="1200" dirty="0">
                        <a:latin typeface="Verdana" panose="020B0604030504040204" pitchFamily="34" charset="0"/>
                        <a:ea typeface="Verdana" panose="020B0604030504040204" pitchFamily="34" charset="0"/>
                        <a:cs typeface="Verdana" panose="020B0604030504040204" pitchFamily="34" charset="0"/>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691515">
                        <a:lnSpc>
                          <a:spcPts val="1170"/>
                        </a:lnSpc>
                      </a:pPr>
                      <a:r>
                        <a:rPr sz="1200" b="1" spc="-10" dirty="0">
                          <a:latin typeface="Verdana" panose="020B0604030504040204" pitchFamily="34" charset="0"/>
                          <a:ea typeface="Verdana" panose="020B0604030504040204" pitchFamily="34" charset="0"/>
                          <a:cs typeface="Verdana" panose="020B0604030504040204" pitchFamily="34" charset="0"/>
                        </a:rPr>
                        <a:t>O</a:t>
                      </a:r>
                      <a:r>
                        <a:rPr sz="1200" b="1" spc="-15" dirty="0">
                          <a:latin typeface="Verdana" panose="020B0604030504040204" pitchFamily="34" charset="0"/>
                          <a:ea typeface="Verdana" panose="020B0604030504040204" pitchFamily="34" charset="0"/>
                          <a:cs typeface="Verdana" panose="020B0604030504040204" pitchFamily="34" charset="0"/>
                        </a:rPr>
                        <a:t>r</a:t>
                      </a:r>
                      <a:r>
                        <a:rPr sz="1200" b="1" dirty="0">
                          <a:latin typeface="Verdana" panose="020B0604030504040204" pitchFamily="34" charset="0"/>
                          <a:ea typeface="Verdana" panose="020B0604030504040204" pitchFamily="34" charset="0"/>
                          <a:cs typeface="Verdana" panose="020B0604030504040204" pitchFamily="34" charset="0"/>
                        </a:rPr>
                        <a:t>g</a:t>
                      </a:r>
                      <a:r>
                        <a:rPr sz="1200" b="1" spc="-20" dirty="0">
                          <a:latin typeface="Verdana" panose="020B0604030504040204" pitchFamily="34" charset="0"/>
                          <a:ea typeface="Verdana" panose="020B0604030504040204" pitchFamily="34" charset="0"/>
                          <a:cs typeface="Verdana" panose="020B0604030504040204" pitchFamily="34" charset="0"/>
                        </a:rPr>
                        <a:t>a</a:t>
                      </a:r>
                      <a:r>
                        <a:rPr sz="1200" b="1" spc="-10" dirty="0">
                          <a:latin typeface="Verdana" panose="020B0604030504040204" pitchFamily="34" charset="0"/>
                          <a:ea typeface="Verdana" panose="020B0604030504040204" pitchFamily="34" charset="0"/>
                          <a:cs typeface="Verdana" panose="020B0604030504040204" pitchFamily="34" charset="0"/>
                        </a:rPr>
                        <a:t>n</a:t>
                      </a:r>
                      <a:r>
                        <a:rPr sz="1200" b="1" dirty="0">
                          <a:latin typeface="Verdana" panose="020B0604030504040204" pitchFamily="34" charset="0"/>
                          <a:ea typeface="Verdana" panose="020B0604030504040204" pitchFamily="34" charset="0"/>
                          <a:cs typeface="Verdana" panose="020B0604030504040204" pitchFamily="34" charset="0"/>
                        </a:rPr>
                        <a:t>i</a:t>
                      </a:r>
                      <a:r>
                        <a:rPr sz="1200" b="1" spc="-15" dirty="0">
                          <a:latin typeface="Verdana" panose="020B0604030504040204" pitchFamily="34" charset="0"/>
                          <a:ea typeface="Verdana" panose="020B0604030504040204" pitchFamily="34" charset="0"/>
                          <a:cs typeface="Verdana" panose="020B0604030504040204" pitchFamily="34" charset="0"/>
                        </a:rPr>
                        <a:t>z</a:t>
                      </a:r>
                      <a:r>
                        <a:rPr sz="1200" b="1" spc="-20" dirty="0">
                          <a:latin typeface="Verdana" panose="020B0604030504040204" pitchFamily="34" charset="0"/>
                          <a:ea typeface="Verdana" panose="020B0604030504040204" pitchFamily="34" charset="0"/>
                          <a:cs typeface="Verdana" panose="020B0604030504040204" pitchFamily="34" charset="0"/>
                        </a:rPr>
                        <a:t>a</a:t>
                      </a:r>
                      <a:r>
                        <a:rPr sz="1200" b="1" dirty="0">
                          <a:latin typeface="Verdana" panose="020B0604030504040204" pitchFamily="34" charset="0"/>
                          <a:ea typeface="Verdana" panose="020B0604030504040204" pitchFamily="34" charset="0"/>
                          <a:cs typeface="Verdana" panose="020B0604030504040204" pitchFamily="34" charset="0"/>
                        </a:rPr>
                        <a:t>d</a:t>
                      </a:r>
                      <a:r>
                        <a:rPr sz="1200" b="1" spc="-5" dirty="0">
                          <a:latin typeface="Verdana" panose="020B0604030504040204" pitchFamily="34" charset="0"/>
                          <a:ea typeface="Verdana" panose="020B0604030504040204" pitchFamily="34" charset="0"/>
                          <a:cs typeface="Verdana" panose="020B0604030504040204" pitchFamily="34" charset="0"/>
                        </a:rPr>
                        <a:t>o</a:t>
                      </a:r>
                      <a:r>
                        <a:rPr sz="1200" b="1" dirty="0">
                          <a:latin typeface="Verdana" panose="020B0604030504040204" pitchFamily="34" charset="0"/>
                          <a:ea typeface="Verdana" panose="020B0604030504040204" pitchFamily="34" charset="0"/>
                          <a:cs typeface="Verdana" panose="020B0604030504040204" pitchFamily="34" charset="0"/>
                        </a:rPr>
                        <a:t>r</a:t>
                      </a:r>
                      <a:r>
                        <a:rPr sz="1200" b="1" spc="-45" dirty="0">
                          <a:latin typeface="Verdana" panose="020B0604030504040204" pitchFamily="34" charset="0"/>
                          <a:ea typeface="Verdana" panose="020B0604030504040204" pitchFamily="34" charset="0"/>
                          <a:cs typeface="Verdana" panose="020B0604030504040204" pitchFamily="34" charset="0"/>
                        </a:rPr>
                        <a:t> </a:t>
                      </a:r>
                      <a:r>
                        <a:rPr sz="1200" b="1" spc="-5" dirty="0">
                          <a:latin typeface="Verdana" panose="020B0604030504040204" pitchFamily="34" charset="0"/>
                          <a:ea typeface="Verdana" panose="020B0604030504040204" pitchFamily="34" charset="0"/>
                          <a:cs typeface="Verdana" panose="020B0604030504040204" pitchFamily="34" charset="0"/>
                        </a:rPr>
                        <a:t>c</a:t>
                      </a:r>
                      <a:r>
                        <a:rPr sz="1200" b="1" spc="-10" dirty="0">
                          <a:latin typeface="Verdana" panose="020B0604030504040204" pitchFamily="34" charset="0"/>
                          <a:ea typeface="Verdana" panose="020B0604030504040204" pitchFamily="34" charset="0"/>
                          <a:cs typeface="Verdana" panose="020B0604030504040204" pitchFamily="34" charset="0"/>
                        </a:rPr>
                        <a:t>u</a:t>
                      </a:r>
                      <a:r>
                        <a:rPr sz="1200" b="1" spc="-15" dirty="0">
                          <a:latin typeface="Verdana" panose="020B0604030504040204" pitchFamily="34" charset="0"/>
                          <a:ea typeface="Verdana" panose="020B0604030504040204" pitchFamily="34" charset="0"/>
                          <a:cs typeface="Verdana" panose="020B0604030504040204" pitchFamily="34" charset="0"/>
                        </a:rPr>
                        <a:t>rr</a:t>
                      </a:r>
                      <a:r>
                        <a:rPr sz="1200" b="1" dirty="0">
                          <a:latin typeface="Verdana" panose="020B0604030504040204" pitchFamily="34" charset="0"/>
                          <a:ea typeface="Verdana" panose="020B0604030504040204" pitchFamily="34" charset="0"/>
                          <a:cs typeface="Verdana" panose="020B0604030504040204" pitchFamily="34" charset="0"/>
                        </a:rPr>
                        <a:t>ic</a:t>
                      </a:r>
                      <a:r>
                        <a:rPr sz="1200" b="1" spc="-10" dirty="0">
                          <a:latin typeface="Verdana" panose="020B0604030504040204" pitchFamily="34" charset="0"/>
                          <a:ea typeface="Verdana" panose="020B0604030504040204" pitchFamily="34" charset="0"/>
                          <a:cs typeface="Verdana" panose="020B0604030504040204" pitchFamily="34" charset="0"/>
                        </a:rPr>
                        <a:t>u</a:t>
                      </a:r>
                      <a:r>
                        <a:rPr sz="1200" b="1" dirty="0">
                          <a:latin typeface="Verdana" panose="020B0604030504040204" pitchFamily="34" charset="0"/>
                          <a:ea typeface="Verdana" panose="020B0604030504040204" pitchFamily="34" charset="0"/>
                          <a:cs typeface="Verdana" panose="020B0604030504040204" pitchFamily="34" charset="0"/>
                        </a:rPr>
                        <a:t>l</a:t>
                      </a:r>
                      <a:r>
                        <a:rPr sz="1200" b="1" spc="-25" dirty="0">
                          <a:latin typeface="Verdana" panose="020B0604030504040204" pitchFamily="34" charset="0"/>
                          <a:ea typeface="Verdana" panose="020B0604030504040204" pitchFamily="34" charset="0"/>
                          <a:cs typeface="Verdana" panose="020B0604030504040204" pitchFamily="34" charset="0"/>
                        </a:rPr>
                        <a:t>a</a:t>
                      </a:r>
                      <a:r>
                        <a:rPr sz="1200" b="1" dirty="0">
                          <a:latin typeface="Verdana" panose="020B0604030504040204" pitchFamily="34" charset="0"/>
                          <a:ea typeface="Verdana" panose="020B0604030504040204" pitchFamily="34" charset="0"/>
                          <a:cs typeface="Verdana" panose="020B0604030504040204" pitchFamily="34" charset="0"/>
                        </a:rPr>
                        <a:t>r</a:t>
                      </a:r>
                      <a:r>
                        <a:rPr sz="1200" b="1" spc="-70" dirty="0">
                          <a:latin typeface="Verdana" panose="020B0604030504040204" pitchFamily="34" charset="0"/>
                          <a:ea typeface="Verdana" panose="020B0604030504040204" pitchFamily="34" charset="0"/>
                          <a:cs typeface="Verdana" panose="020B0604030504040204" pitchFamily="34" charset="0"/>
                        </a:rPr>
                        <a:t> </a:t>
                      </a:r>
                      <a:r>
                        <a:rPr sz="1200" b="1" spc="5" dirty="0">
                          <a:latin typeface="Verdana" panose="020B0604030504040204" pitchFamily="34" charset="0"/>
                          <a:ea typeface="Verdana" panose="020B0604030504040204" pitchFamily="34" charset="0"/>
                          <a:cs typeface="Verdana" panose="020B0604030504040204" pitchFamily="34" charset="0"/>
                        </a:rPr>
                        <a:t>2</a:t>
                      </a:r>
                      <a:r>
                        <a:rPr sz="1200" b="1" dirty="0">
                          <a:latin typeface="Verdana" panose="020B0604030504040204" pitchFamily="34" charset="0"/>
                          <a:ea typeface="Verdana" panose="020B0604030504040204" pitchFamily="34" charset="0"/>
                          <a:cs typeface="Verdana" panose="020B0604030504040204" pitchFamily="34" charset="0"/>
                        </a:rPr>
                        <a:t>:</a:t>
                      </a:r>
                      <a:r>
                        <a:rPr lang="es-MX" sz="1200" b="1" dirty="0">
                          <a:latin typeface="Verdana" panose="020B0604030504040204" pitchFamily="34" charset="0"/>
                          <a:ea typeface="Verdana" panose="020B0604030504040204" pitchFamily="34" charset="0"/>
                          <a:cs typeface="Verdana" panose="020B0604030504040204" pitchFamily="34" charset="0"/>
                        </a:rPr>
                        <a:t> </a:t>
                      </a:r>
                      <a:r>
                        <a:rPr lang="es-MX" sz="1200" b="0" dirty="0">
                          <a:latin typeface="Verdana" panose="020B0604030504040204" pitchFamily="34" charset="0"/>
                          <a:ea typeface="Verdana" panose="020B0604030504040204" pitchFamily="34" charset="0"/>
                          <a:cs typeface="Verdana" panose="020B0604030504040204" pitchFamily="34" charset="0"/>
                        </a:rPr>
                        <a:t>Uso de documentos que regulan la convivencia.</a:t>
                      </a:r>
                      <a:endParaRPr sz="1200" dirty="0">
                        <a:latin typeface="Verdana" panose="020B0604030504040204" pitchFamily="34" charset="0"/>
                        <a:ea typeface="Verdana" panose="020B0604030504040204" pitchFamily="34" charset="0"/>
                        <a:cs typeface="Verdana" panose="020B0604030504040204" pitchFamily="34" charset="0"/>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1"/>
                  </a:ext>
                </a:extLst>
              </a:tr>
              <a:tr h="476503">
                <a:tc gridSpan="2">
                  <a:txBody>
                    <a:bodyPr/>
                    <a:lstStyle/>
                    <a:p>
                      <a:pPr marL="58419">
                        <a:lnSpc>
                          <a:spcPts val="1170"/>
                        </a:lnSpc>
                      </a:pPr>
                      <a:r>
                        <a:rPr sz="1200" b="1" spc="-80" dirty="0">
                          <a:latin typeface="Verdana" panose="020B0604030504040204" pitchFamily="34" charset="0"/>
                          <a:ea typeface="Verdana" panose="020B0604030504040204" pitchFamily="34" charset="0"/>
                          <a:cs typeface="Verdana" panose="020B0604030504040204" pitchFamily="34" charset="0"/>
                        </a:rPr>
                        <a:t>Aprendizaje</a:t>
                      </a:r>
                      <a:r>
                        <a:rPr sz="1200" b="1" spc="55" dirty="0">
                          <a:latin typeface="Verdana" panose="020B0604030504040204" pitchFamily="34" charset="0"/>
                          <a:ea typeface="Verdana" panose="020B0604030504040204" pitchFamily="34" charset="0"/>
                          <a:cs typeface="Verdana" panose="020B0604030504040204" pitchFamily="34" charset="0"/>
                        </a:rPr>
                        <a:t> </a:t>
                      </a:r>
                      <a:r>
                        <a:rPr sz="1200" b="1" spc="-70" dirty="0" err="1">
                          <a:latin typeface="Verdana" panose="020B0604030504040204" pitchFamily="34" charset="0"/>
                          <a:ea typeface="Verdana" panose="020B0604030504040204" pitchFamily="34" charset="0"/>
                          <a:cs typeface="Verdana" panose="020B0604030504040204" pitchFamily="34" charset="0"/>
                        </a:rPr>
                        <a:t>esperado</a:t>
                      </a:r>
                      <a:r>
                        <a:rPr sz="1200" b="1" spc="-70" dirty="0">
                          <a:latin typeface="Verdana" panose="020B0604030504040204" pitchFamily="34" charset="0"/>
                          <a:ea typeface="Verdana" panose="020B0604030504040204" pitchFamily="34" charset="0"/>
                          <a:cs typeface="Verdana" panose="020B0604030504040204" pitchFamily="34" charset="0"/>
                        </a:rPr>
                        <a:t>:</a:t>
                      </a:r>
                      <a:r>
                        <a:rPr lang="es-MX" sz="1200" b="1" spc="-70" dirty="0">
                          <a:latin typeface="Verdana" panose="020B0604030504040204" pitchFamily="34" charset="0"/>
                          <a:ea typeface="Verdana" panose="020B0604030504040204" pitchFamily="34" charset="0"/>
                          <a:cs typeface="Verdana" panose="020B0604030504040204" pitchFamily="34" charset="0"/>
                        </a:rPr>
                        <a:t> </a:t>
                      </a:r>
                      <a:r>
                        <a:rPr lang="es-MX" sz="1200" dirty="0">
                          <a:solidFill>
                            <a:schemeClr val="tx1"/>
                          </a:solidFill>
                          <a:effectLst/>
                          <a:latin typeface="Verdana" panose="020B0604030504040204" pitchFamily="34" charset="0"/>
                          <a:ea typeface="Verdana" panose="020B0604030504040204" pitchFamily="34" charset="0"/>
                          <a:cs typeface="Verdana" panose="020B0604030504040204" pitchFamily="34" charset="0"/>
                        </a:rPr>
                        <a:t>Escribe su nombre con diversos propósitos e identifica el de algunos compañeros.</a:t>
                      </a:r>
                      <a:endParaRPr sz="1200" dirty="0">
                        <a:latin typeface="Verdana" panose="020B0604030504040204" pitchFamily="34" charset="0"/>
                        <a:ea typeface="Verdana" panose="020B0604030504040204" pitchFamily="34" charset="0"/>
                        <a:cs typeface="Verdana" panose="020B0604030504040204" pitchFamily="34" charset="0"/>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hMerge="1">
                  <a:txBody>
                    <a:bodyPr/>
                    <a:lstStyle/>
                    <a:p>
                      <a:endParaRPr/>
                    </a:p>
                  </a:txBody>
                  <a:tcPr marL="0" marR="0" marT="0" marB="0"/>
                </a:tc>
                <a:extLst>
                  <a:ext uri="{0D108BD9-81ED-4DB2-BD59-A6C34878D82A}">
                    <a16:rowId xmlns:a16="http://schemas.microsoft.com/office/drawing/2014/main" val="10002"/>
                  </a:ext>
                </a:extLst>
              </a:tr>
              <a:tr h="56134">
                <a:tc gridSpan="2">
                  <a:txBody>
                    <a:bodyPr/>
                    <a:lstStyle/>
                    <a:p>
                      <a:pPr>
                        <a:lnSpc>
                          <a:spcPct val="100000"/>
                        </a:lnSpc>
                      </a:pPr>
                      <a:endParaRPr sz="1200" dirty="0">
                        <a:latin typeface="Verdana" panose="020B0604030504040204" pitchFamily="34" charset="0"/>
                        <a:ea typeface="Verdana" panose="020B0604030504040204" pitchFamily="34" charset="0"/>
                        <a:cs typeface="Verdana" panose="020B0604030504040204" pitchFamily="34" charset="0"/>
                      </a:endParaRPr>
                    </a:p>
                  </a:txBody>
                  <a:tcPr marL="0" marR="0" marT="0" marB="0">
                    <a:lnT w="12700">
                      <a:solidFill>
                        <a:srgbClr val="000000"/>
                      </a:solidFill>
                      <a:prstDash val="solid"/>
                    </a:lnT>
                    <a:lnB w="12700">
                      <a:solidFill>
                        <a:srgbClr val="000000"/>
                      </a:solidFill>
                      <a:prstDash val="solid"/>
                    </a:lnB>
                    <a:solidFill>
                      <a:schemeClr val="bg1"/>
                    </a:solidFill>
                  </a:tcPr>
                </a:tc>
                <a:tc hMerge="1">
                  <a:txBody>
                    <a:bodyPr/>
                    <a:lstStyle/>
                    <a:p>
                      <a:endParaRPr/>
                    </a:p>
                  </a:txBody>
                  <a:tcPr marL="0" marR="0" marT="0" marB="0"/>
                </a:tc>
                <a:extLst>
                  <a:ext uri="{0D108BD9-81ED-4DB2-BD59-A6C34878D82A}">
                    <a16:rowId xmlns:a16="http://schemas.microsoft.com/office/drawing/2014/main" val="10003"/>
                  </a:ext>
                </a:extLst>
              </a:tr>
              <a:tr h="242697">
                <a:tc gridSpan="2">
                  <a:txBody>
                    <a:bodyPr/>
                    <a:lstStyle/>
                    <a:p>
                      <a:pPr marL="59055">
                        <a:lnSpc>
                          <a:spcPct val="100000"/>
                        </a:lnSpc>
                        <a:spcBef>
                          <a:spcPts val="359"/>
                        </a:spcBef>
                      </a:pPr>
                      <a:r>
                        <a:rPr sz="1200" b="1" spc="-90" dirty="0">
                          <a:latin typeface="Verdana" panose="020B0604030504040204" pitchFamily="34" charset="0"/>
                          <a:ea typeface="Verdana" panose="020B0604030504040204" pitchFamily="34" charset="0"/>
                          <a:cs typeface="Verdana" panose="020B0604030504040204" pitchFamily="34" charset="0"/>
                        </a:rPr>
                        <a:t>Indicadores: </a:t>
                      </a:r>
                      <a:r>
                        <a:rPr sz="1200" b="1" spc="-114" dirty="0">
                          <a:latin typeface="Verdana" panose="020B0604030504040204" pitchFamily="34" charset="0"/>
                          <a:ea typeface="Verdana" panose="020B0604030504040204" pitchFamily="34" charset="0"/>
                          <a:cs typeface="Verdana" panose="020B0604030504040204" pitchFamily="34" charset="0"/>
                        </a:rPr>
                        <a:t>(se</a:t>
                      </a:r>
                      <a:r>
                        <a:rPr sz="1200" b="1" spc="-90" dirty="0">
                          <a:latin typeface="Verdana" panose="020B0604030504040204" pitchFamily="34" charset="0"/>
                          <a:ea typeface="Verdana" panose="020B0604030504040204" pitchFamily="34" charset="0"/>
                          <a:cs typeface="Verdana" panose="020B0604030504040204" pitchFamily="34" charset="0"/>
                        </a:rPr>
                        <a:t> </a:t>
                      </a:r>
                      <a:r>
                        <a:rPr sz="1200" b="1" spc="-65" dirty="0">
                          <a:latin typeface="Verdana" panose="020B0604030504040204" pitchFamily="34" charset="0"/>
                          <a:ea typeface="Verdana" panose="020B0604030504040204" pitchFamily="34" charset="0"/>
                          <a:cs typeface="Verdana" panose="020B0604030504040204" pitchFamily="34" charset="0"/>
                        </a:rPr>
                        <a:t>redactan</a:t>
                      </a:r>
                      <a:r>
                        <a:rPr sz="1200" b="1" spc="-50" dirty="0">
                          <a:latin typeface="Verdana" panose="020B0604030504040204" pitchFamily="34" charset="0"/>
                          <a:ea typeface="Verdana" panose="020B0604030504040204" pitchFamily="34" charset="0"/>
                          <a:cs typeface="Verdana" panose="020B0604030504040204" pitchFamily="34" charset="0"/>
                        </a:rPr>
                        <a:t> </a:t>
                      </a:r>
                      <a:r>
                        <a:rPr sz="1200" b="1" spc="-65" dirty="0">
                          <a:latin typeface="Verdana" panose="020B0604030504040204" pitchFamily="34" charset="0"/>
                          <a:ea typeface="Verdana" panose="020B0604030504040204" pitchFamily="34" charset="0"/>
                          <a:cs typeface="Verdana" panose="020B0604030504040204" pitchFamily="34" charset="0"/>
                        </a:rPr>
                        <a:t>en</a:t>
                      </a:r>
                      <a:r>
                        <a:rPr sz="1200" b="1" spc="-75" dirty="0">
                          <a:latin typeface="Verdana" panose="020B0604030504040204" pitchFamily="34" charset="0"/>
                          <a:ea typeface="Verdana" panose="020B0604030504040204" pitchFamily="34" charset="0"/>
                          <a:cs typeface="Verdana" panose="020B0604030504040204" pitchFamily="34" charset="0"/>
                        </a:rPr>
                        <a:t> </a:t>
                      </a:r>
                      <a:r>
                        <a:rPr sz="1200" b="1" spc="-60" dirty="0">
                          <a:latin typeface="Verdana" panose="020B0604030504040204" pitchFamily="34" charset="0"/>
                          <a:ea typeface="Verdana" panose="020B0604030504040204" pitchFamily="34" charset="0"/>
                          <a:cs typeface="Verdana" panose="020B0604030504040204" pitchFamily="34" charset="0"/>
                        </a:rPr>
                        <a:t>base </a:t>
                      </a:r>
                      <a:r>
                        <a:rPr sz="1200" b="1" spc="-65" dirty="0">
                          <a:latin typeface="Verdana" panose="020B0604030504040204" pitchFamily="34" charset="0"/>
                          <a:ea typeface="Verdana" panose="020B0604030504040204" pitchFamily="34" charset="0"/>
                          <a:cs typeface="Verdana" panose="020B0604030504040204" pitchFamily="34" charset="0"/>
                        </a:rPr>
                        <a:t>al</a:t>
                      </a:r>
                      <a:r>
                        <a:rPr sz="1200" b="1" spc="-50" dirty="0">
                          <a:latin typeface="Verdana" panose="020B0604030504040204" pitchFamily="34" charset="0"/>
                          <a:ea typeface="Verdana" panose="020B0604030504040204" pitchFamily="34" charset="0"/>
                          <a:cs typeface="Verdana" panose="020B0604030504040204" pitchFamily="34" charset="0"/>
                        </a:rPr>
                        <a:t> </a:t>
                      </a:r>
                      <a:r>
                        <a:rPr sz="1200" b="1" spc="-80" dirty="0">
                          <a:latin typeface="Verdana" panose="020B0604030504040204" pitchFamily="34" charset="0"/>
                          <a:ea typeface="Verdana" panose="020B0604030504040204" pitchFamily="34" charset="0"/>
                          <a:cs typeface="Verdana" panose="020B0604030504040204" pitchFamily="34" charset="0"/>
                        </a:rPr>
                        <a:t>aprendizaje</a:t>
                      </a:r>
                      <a:r>
                        <a:rPr sz="1200" b="1" spc="-35" dirty="0">
                          <a:latin typeface="Verdana" panose="020B0604030504040204" pitchFamily="34" charset="0"/>
                          <a:ea typeface="Verdana" panose="020B0604030504040204" pitchFamily="34" charset="0"/>
                          <a:cs typeface="Verdana" panose="020B0604030504040204" pitchFamily="34" charset="0"/>
                        </a:rPr>
                        <a:t> </a:t>
                      </a:r>
                      <a:r>
                        <a:rPr sz="1200" b="1" spc="-80" dirty="0">
                          <a:latin typeface="Verdana" panose="020B0604030504040204" pitchFamily="34" charset="0"/>
                          <a:ea typeface="Verdana" panose="020B0604030504040204" pitchFamily="34" charset="0"/>
                          <a:cs typeface="Verdana" panose="020B0604030504040204" pitchFamily="34" charset="0"/>
                        </a:rPr>
                        <a:t>esperado)</a:t>
                      </a:r>
                      <a:endParaRPr sz="1200" dirty="0">
                        <a:latin typeface="Verdana" panose="020B0604030504040204" pitchFamily="34" charset="0"/>
                        <a:ea typeface="Verdana" panose="020B0604030504040204" pitchFamily="34" charset="0"/>
                        <a:cs typeface="Verdana" panose="020B0604030504040204" pitchFamily="34" charset="0"/>
                      </a:endParaRPr>
                    </a:p>
                  </a:txBody>
                  <a:tcPr marL="0" marR="0" marT="45719"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DEEBF7"/>
                    </a:solidFill>
                  </a:tcPr>
                </a:tc>
                <a:tc hMerge="1">
                  <a:txBody>
                    <a:bodyPr/>
                    <a:lstStyle/>
                    <a:p>
                      <a:endParaRPr/>
                    </a:p>
                  </a:txBody>
                  <a:tcPr marL="0" marR="0" marT="0" marB="0"/>
                </a:tc>
                <a:extLst>
                  <a:ext uri="{0D108BD9-81ED-4DB2-BD59-A6C34878D82A}">
                    <a16:rowId xmlns:a16="http://schemas.microsoft.com/office/drawing/2014/main" val="10004"/>
                  </a:ext>
                </a:extLst>
              </a:tr>
              <a:tr h="335533">
                <a:tc gridSpan="2">
                  <a:txBody>
                    <a:bodyPr/>
                    <a:lstStyle/>
                    <a:p>
                      <a:pPr lvl="0"/>
                      <a:r>
                        <a:rPr lang="es-MX" sz="1200" dirty="0">
                          <a:solidFill>
                            <a:schemeClr val="tx1"/>
                          </a:solidFill>
                          <a:effectLst/>
                          <a:latin typeface="Verdana" panose="020B0604030504040204" pitchFamily="34" charset="0"/>
                          <a:ea typeface="Verdana" panose="020B0604030504040204" pitchFamily="34" charset="0"/>
                          <a:cs typeface="Verdana" panose="020B0604030504040204" pitchFamily="34" charset="0"/>
                        </a:rPr>
                        <a:t>Identifica la primer letra de su nombre. </a:t>
                      </a:r>
                    </a:p>
                  </a:txBody>
                  <a:tcPr marL="0" marR="0" marT="2222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hMerge="1">
                  <a:txBody>
                    <a:bodyPr/>
                    <a:lstStyle/>
                    <a:p>
                      <a:endParaRPr/>
                    </a:p>
                  </a:txBody>
                  <a:tcPr marL="0" marR="0" marT="0" marB="0"/>
                </a:tc>
                <a:extLst>
                  <a:ext uri="{0D108BD9-81ED-4DB2-BD59-A6C34878D82A}">
                    <a16:rowId xmlns:a16="http://schemas.microsoft.com/office/drawing/2014/main" val="10005"/>
                  </a:ext>
                </a:extLst>
              </a:tr>
              <a:tr h="304800">
                <a:tc gridSpan="2">
                  <a:txBody>
                    <a:bodyPr/>
                    <a:lstStyle/>
                    <a:p>
                      <a:pPr lvl="0"/>
                      <a:r>
                        <a:rPr lang="es-ES_tradnl" sz="1200" dirty="0">
                          <a:solidFill>
                            <a:schemeClr val="tx1"/>
                          </a:solidFill>
                          <a:effectLst/>
                          <a:latin typeface="Verdana" panose="020B0604030504040204" pitchFamily="34" charset="0"/>
                          <a:ea typeface="Verdana" panose="020B0604030504040204" pitchFamily="34" charset="0"/>
                          <a:cs typeface="Verdana" panose="020B0604030504040204" pitchFamily="34" charset="0"/>
                        </a:rPr>
                        <a:t>Escribe correctamente cada letra de su nombre.</a:t>
                      </a:r>
                      <a:endParaRPr lang="es-MX" sz="1200" dirty="0">
                        <a:solidFill>
                          <a:schemeClr val="tx1"/>
                        </a:solidFill>
                        <a:effectLst/>
                        <a:latin typeface="Verdana" panose="020B0604030504040204" pitchFamily="34" charset="0"/>
                        <a:ea typeface="Verdana" panose="020B0604030504040204" pitchFamily="34" charset="0"/>
                        <a:cs typeface="Verdana" panose="020B0604030504040204" pitchFamily="34" charset="0"/>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hMerge="1">
                  <a:txBody>
                    <a:bodyPr/>
                    <a:lstStyle/>
                    <a:p>
                      <a:endParaRPr/>
                    </a:p>
                  </a:txBody>
                  <a:tcPr marL="0" marR="0" marT="0" marB="0"/>
                </a:tc>
                <a:extLst>
                  <a:ext uri="{0D108BD9-81ED-4DB2-BD59-A6C34878D82A}">
                    <a16:rowId xmlns:a16="http://schemas.microsoft.com/office/drawing/2014/main" val="10006"/>
                  </a:ext>
                </a:extLst>
              </a:tr>
              <a:tr h="304800">
                <a:tc gridSpan="2">
                  <a:txBody>
                    <a:bodyPr/>
                    <a:lstStyle/>
                    <a:p>
                      <a:pPr lvl="0"/>
                      <a:r>
                        <a:rPr lang="es-MX" sz="1200" dirty="0">
                          <a:solidFill>
                            <a:schemeClr val="tx1"/>
                          </a:solidFill>
                          <a:effectLst/>
                          <a:latin typeface="Verdana" panose="020B0604030504040204" pitchFamily="34" charset="0"/>
                          <a:ea typeface="Verdana" panose="020B0604030504040204" pitchFamily="34" charset="0"/>
                          <a:cs typeface="Verdana" panose="020B0604030504040204" pitchFamily="34" charset="0"/>
                        </a:rPr>
                        <a:t>Identifica que letras componen su nombre.</a:t>
                      </a: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cap="flat" cmpd="sng" algn="ctr">
                      <a:solidFill>
                        <a:srgbClr val="000000"/>
                      </a:solidFill>
                      <a:prstDash val="solid"/>
                      <a:round/>
                      <a:headEnd type="none" w="med" len="med"/>
                      <a:tailEnd type="none" w="med" len="med"/>
                    </a:lnB>
                  </a:tcPr>
                </a:tc>
                <a:tc hMerge="1">
                  <a:txBody>
                    <a:bodyPr/>
                    <a:lstStyle/>
                    <a:p>
                      <a:endParaRPr/>
                    </a:p>
                  </a:txBody>
                  <a:tcPr marL="0" marR="0" marT="0" marB="0"/>
                </a:tc>
                <a:extLst>
                  <a:ext uri="{0D108BD9-81ED-4DB2-BD59-A6C34878D82A}">
                    <a16:rowId xmlns:a16="http://schemas.microsoft.com/office/drawing/2014/main" val="10007"/>
                  </a:ext>
                </a:extLst>
              </a:tr>
              <a:tr h="304800">
                <a:tc gridSpan="2">
                  <a:txBody>
                    <a:bodyPr/>
                    <a:lstStyle/>
                    <a:p>
                      <a:pPr lvl="0"/>
                      <a:r>
                        <a:rPr lang="es-MX" sz="1200" dirty="0">
                          <a:solidFill>
                            <a:schemeClr val="tx1"/>
                          </a:solidFill>
                          <a:effectLst/>
                          <a:latin typeface="Verdana" panose="020B0604030504040204" pitchFamily="34" charset="0"/>
                          <a:ea typeface="Verdana" panose="020B0604030504040204" pitchFamily="34" charset="0"/>
                          <a:cs typeface="Verdana" panose="020B0604030504040204" pitchFamily="34" charset="0"/>
                        </a:rPr>
                        <a:t>Relaciona el sonido con la figura de la letra. </a:t>
                      </a: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hMerge="1">
                  <a:txBody>
                    <a:bodyPr/>
                    <a:lstStyle/>
                    <a:p>
                      <a:endParaRPr lang="es-MX"/>
                    </a:p>
                  </a:txBody>
                  <a:tcPr/>
                </a:tc>
                <a:extLst>
                  <a:ext uri="{0D108BD9-81ED-4DB2-BD59-A6C34878D82A}">
                    <a16:rowId xmlns:a16="http://schemas.microsoft.com/office/drawing/2014/main" val="2892156038"/>
                  </a:ext>
                </a:extLst>
              </a:tr>
            </a:tbl>
          </a:graphicData>
        </a:graphic>
      </p:graphicFrame>
      <p:sp>
        <p:nvSpPr>
          <p:cNvPr id="15" name="object 9">
            <a:extLst>
              <a:ext uri="{FF2B5EF4-FFF2-40B4-BE49-F238E27FC236}">
                <a16:creationId xmlns:a16="http://schemas.microsoft.com/office/drawing/2014/main" id="{66CDC5CD-C05F-45E4-A301-A807D4818AF8}"/>
              </a:ext>
            </a:extLst>
          </p:cNvPr>
          <p:cNvSpPr txBox="1"/>
          <p:nvPr/>
        </p:nvSpPr>
        <p:spPr>
          <a:xfrm>
            <a:off x="189979" y="8008640"/>
            <a:ext cx="6465570" cy="369332"/>
          </a:xfrm>
          <a:prstGeom prst="rect">
            <a:avLst/>
          </a:prstGeom>
          <a:ln w="12700">
            <a:solidFill>
              <a:srgbClr val="000000"/>
            </a:solidFill>
          </a:ln>
        </p:spPr>
        <p:txBody>
          <a:bodyPr vert="horz" wrap="square" lIns="0" tIns="0" rIns="0" bIns="0" rtlCol="0">
            <a:spAutoFit/>
          </a:bodyPr>
          <a:lstStyle/>
          <a:p>
            <a:pPr marL="59055"/>
            <a:r>
              <a:rPr sz="1200" b="1" spc="-140" dirty="0">
                <a:latin typeface="Verdana"/>
                <a:cs typeface="Verdana"/>
              </a:rPr>
              <a:t>D</a:t>
            </a:r>
            <a:r>
              <a:rPr sz="1200" b="1" spc="-95" dirty="0">
                <a:latin typeface="Verdana"/>
                <a:cs typeface="Verdana"/>
              </a:rPr>
              <a:t>e</a:t>
            </a:r>
            <a:r>
              <a:rPr sz="1200" b="1" spc="-90" dirty="0">
                <a:latin typeface="Verdana"/>
                <a:cs typeface="Verdana"/>
              </a:rPr>
              <a:t>s</a:t>
            </a:r>
            <a:r>
              <a:rPr sz="1200" b="1" spc="-70" dirty="0">
                <a:latin typeface="Verdana"/>
                <a:cs typeface="Verdana"/>
              </a:rPr>
              <a:t>c</a:t>
            </a:r>
            <a:r>
              <a:rPr sz="1200" b="1" spc="-65" dirty="0">
                <a:latin typeface="Verdana"/>
                <a:cs typeface="Verdana"/>
              </a:rPr>
              <a:t>r</a:t>
            </a:r>
            <a:r>
              <a:rPr sz="1200" b="1" spc="-70" dirty="0">
                <a:latin typeface="Verdana"/>
                <a:cs typeface="Verdana"/>
              </a:rPr>
              <a:t>ib</a:t>
            </a:r>
            <a:r>
              <a:rPr sz="1200" b="1" spc="-20" dirty="0">
                <a:latin typeface="Verdana"/>
                <a:cs typeface="Verdana"/>
              </a:rPr>
              <a:t>e</a:t>
            </a:r>
            <a:r>
              <a:rPr sz="1200" b="1" spc="-75" dirty="0">
                <a:latin typeface="Verdana"/>
                <a:cs typeface="Verdana"/>
              </a:rPr>
              <a:t> </a:t>
            </a:r>
            <a:r>
              <a:rPr sz="1200" b="1" spc="-60" dirty="0">
                <a:latin typeface="Verdana"/>
                <a:cs typeface="Verdana"/>
              </a:rPr>
              <a:t>el</a:t>
            </a:r>
            <a:r>
              <a:rPr sz="1200" b="1" spc="-80" dirty="0">
                <a:latin typeface="Verdana"/>
                <a:cs typeface="Verdana"/>
              </a:rPr>
              <a:t> </a:t>
            </a:r>
            <a:r>
              <a:rPr sz="1200" b="1" spc="-30" dirty="0">
                <a:latin typeface="Verdana"/>
                <a:cs typeface="Verdana"/>
              </a:rPr>
              <a:t>p</a:t>
            </a:r>
            <a:r>
              <a:rPr sz="1200" b="1" spc="-185" dirty="0">
                <a:latin typeface="Verdana"/>
                <a:cs typeface="Verdana"/>
              </a:rPr>
              <a:t>r</a:t>
            </a:r>
            <a:r>
              <a:rPr sz="1200" b="1" dirty="0">
                <a:latin typeface="Verdana"/>
                <a:cs typeface="Verdana"/>
              </a:rPr>
              <a:t>o</a:t>
            </a:r>
            <a:r>
              <a:rPr sz="1200" b="1" spc="5" dirty="0">
                <a:latin typeface="Verdana"/>
                <a:cs typeface="Verdana"/>
              </a:rPr>
              <a:t>c</a:t>
            </a:r>
            <a:r>
              <a:rPr sz="1200" b="1" spc="-95" dirty="0">
                <a:latin typeface="Verdana"/>
                <a:cs typeface="Verdana"/>
              </a:rPr>
              <a:t>e</a:t>
            </a:r>
            <a:r>
              <a:rPr sz="1200" b="1" spc="-90" dirty="0">
                <a:latin typeface="Verdana"/>
                <a:cs typeface="Verdana"/>
              </a:rPr>
              <a:t>s</a:t>
            </a:r>
            <a:r>
              <a:rPr sz="1200" b="1" spc="-45" dirty="0">
                <a:latin typeface="Verdana"/>
                <a:cs typeface="Verdana"/>
              </a:rPr>
              <a:t>o</a:t>
            </a:r>
            <a:r>
              <a:rPr sz="1200" b="1" spc="-100" dirty="0">
                <a:latin typeface="Verdana"/>
                <a:cs typeface="Verdana"/>
              </a:rPr>
              <a:t> </a:t>
            </a:r>
            <a:r>
              <a:rPr sz="1200" b="1" spc="-30" dirty="0">
                <a:latin typeface="Verdana"/>
                <a:cs typeface="Verdana"/>
              </a:rPr>
              <a:t>d</a:t>
            </a:r>
            <a:r>
              <a:rPr sz="1200" b="1" spc="-85" dirty="0">
                <a:latin typeface="Verdana"/>
                <a:cs typeface="Verdana"/>
              </a:rPr>
              <a:t>e</a:t>
            </a:r>
            <a:r>
              <a:rPr sz="1200" b="1" spc="-45" dirty="0">
                <a:latin typeface="Verdana"/>
                <a:cs typeface="Verdana"/>
              </a:rPr>
              <a:t>l</a:t>
            </a:r>
            <a:r>
              <a:rPr sz="1200" b="1" spc="-100" dirty="0">
                <a:latin typeface="Verdana"/>
                <a:cs typeface="Verdana"/>
              </a:rPr>
              <a:t> </a:t>
            </a:r>
            <a:r>
              <a:rPr sz="1200" b="1" spc="-25" dirty="0" err="1">
                <a:latin typeface="Verdana"/>
                <a:cs typeface="Verdana"/>
              </a:rPr>
              <a:t>a</a:t>
            </a:r>
            <a:r>
              <a:rPr sz="1200" b="1" spc="-70" dirty="0" err="1">
                <a:latin typeface="Verdana"/>
                <a:cs typeface="Verdana"/>
              </a:rPr>
              <a:t>l</a:t>
            </a:r>
            <a:r>
              <a:rPr sz="1200" b="1" spc="-155" dirty="0" err="1">
                <a:latin typeface="Verdana"/>
                <a:cs typeface="Verdana"/>
              </a:rPr>
              <a:t>u</a:t>
            </a:r>
            <a:r>
              <a:rPr sz="1200" b="1" spc="-130" dirty="0" err="1">
                <a:latin typeface="Verdana"/>
                <a:cs typeface="Verdana"/>
              </a:rPr>
              <a:t>m</a:t>
            </a:r>
            <a:r>
              <a:rPr sz="1200" b="1" spc="-120" dirty="0" err="1">
                <a:latin typeface="Verdana"/>
                <a:cs typeface="Verdana"/>
              </a:rPr>
              <a:t>n</a:t>
            </a:r>
            <a:r>
              <a:rPr sz="1200" b="1" spc="-40" dirty="0" err="1">
                <a:latin typeface="Verdana"/>
                <a:cs typeface="Verdana"/>
              </a:rPr>
              <a:t>o</a:t>
            </a:r>
            <a:r>
              <a:rPr sz="1200" b="1" spc="-125" dirty="0">
                <a:latin typeface="Verdana"/>
                <a:cs typeface="Verdana"/>
              </a:rPr>
              <a:t>:</a:t>
            </a:r>
            <a:r>
              <a:rPr lang="es-ES_tradnl" sz="1200" b="1" spc="-125" dirty="0">
                <a:latin typeface="Verdana"/>
                <a:cs typeface="Verdana"/>
              </a:rPr>
              <a:t> </a:t>
            </a:r>
            <a:r>
              <a:rPr lang="es-ES_tradnl" sz="1200" spc="-120" dirty="0">
                <a:latin typeface="Verdana"/>
                <a:cs typeface="Verdana"/>
              </a:rPr>
              <a:t>No logra identificar las letras que componen su nombre, y no escribe los símbolos de cada letra.</a:t>
            </a:r>
            <a:endParaRPr sz="1200" dirty="0">
              <a:latin typeface="Verdana"/>
              <a:cs typeface="Verdana"/>
            </a:endParaRPr>
          </a:p>
        </p:txBody>
      </p:sp>
      <p:sp>
        <p:nvSpPr>
          <p:cNvPr id="16" name="object 10">
            <a:extLst>
              <a:ext uri="{FF2B5EF4-FFF2-40B4-BE49-F238E27FC236}">
                <a16:creationId xmlns:a16="http://schemas.microsoft.com/office/drawing/2014/main" id="{396C2BE4-0FF4-4CEC-B0F7-C4698E22D8B5}"/>
              </a:ext>
            </a:extLst>
          </p:cNvPr>
          <p:cNvSpPr txBox="1"/>
          <p:nvPr/>
        </p:nvSpPr>
        <p:spPr>
          <a:xfrm>
            <a:off x="189979" y="8685847"/>
            <a:ext cx="6465570" cy="184666"/>
          </a:xfrm>
          <a:prstGeom prst="rect">
            <a:avLst/>
          </a:prstGeom>
          <a:ln w="12700">
            <a:solidFill>
              <a:srgbClr val="000000"/>
            </a:solidFill>
          </a:ln>
        </p:spPr>
        <p:txBody>
          <a:bodyPr vert="horz" wrap="square" lIns="0" tIns="0" rIns="0" bIns="0" rtlCol="0">
            <a:spAutoFit/>
          </a:bodyPr>
          <a:lstStyle/>
          <a:p>
            <a:pPr marL="59055"/>
            <a:r>
              <a:rPr sz="1200" b="1" spc="65" dirty="0">
                <a:latin typeface="Verdana"/>
                <a:cs typeface="Verdana"/>
              </a:rPr>
              <a:t>C</a:t>
            </a:r>
            <a:r>
              <a:rPr sz="1200" b="1" spc="-35" dirty="0">
                <a:latin typeface="Verdana"/>
                <a:cs typeface="Verdana"/>
              </a:rPr>
              <a:t>l</a:t>
            </a:r>
            <a:r>
              <a:rPr sz="1200" b="1" spc="-90" dirty="0">
                <a:latin typeface="Verdana"/>
                <a:cs typeface="Verdana"/>
              </a:rPr>
              <a:t>a</a:t>
            </a:r>
            <a:r>
              <a:rPr sz="1200" b="1" spc="-165" dirty="0">
                <a:latin typeface="Verdana"/>
                <a:cs typeface="Verdana"/>
              </a:rPr>
              <a:t>s</a:t>
            </a:r>
            <a:r>
              <a:rPr sz="1200" b="1" spc="-20" dirty="0">
                <a:latin typeface="Verdana"/>
                <a:cs typeface="Verdana"/>
              </a:rPr>
              <a:t>e</a:t>
            </a:r>
            <a:r>
              <a:rPr sz="1200" b="1" spc="-80" dirty="0">
                <a:latin typeface="Verdana"/>
                <a:cs typeface="Verdana"/>
              </a:rPr>
              <a:t> </a:t>
            </a:r>
            <a:r>
              <a:rPr sz="1200" b="1" spc="-145" dirty="0">
                <a:latin typeface="Verdana"/>
                <a:cs typeface="Verdana"/>
              </a:rPr>
              <a:t>z</a:t>
            </a:r>
            <a:r>
              <a:rPr sz="1200" b="1" spc="-50" dirty="0">
                <a:latin typeface="Verdana"/>
                <a:cs typeface="Verdana"/>
              </a:rPr>
              <a:t>o</a:t>
            </a:r>
            <a:r>
              <a:rPr sz="1200" b="1" spc="-45" dirty="0">
                <a:latin typeface="Verdana"/>
                <a:cs typeface="Verdana"/>
              </a:rPr>
              <a:t>o</a:t>
            </a:r>
            <a:r>
              <a:rPr sz="1200" b="1" spc="-125" dirty="0">
                <a:latin typeface="Verdana"/>
                <a:cs typeface="Verdana"/>
              </a:rPr>
              <a:t>m:</a:t>
            </a:r>
            <a:r>
              <a:rPr lang="es-MX" sz="1200" b="1" spc="-125" dirty="0">
                <a:latin typeface="Verdana"/>
                <a:cs typeface="Verdana"/>
              </a:rPr>
              <a:t> </a:t>
            </a:r>
            <a:r>
              <a:rPr lang="es-ES_tradnl" sz="1200" spc="-120" dirty="0">
                <a:latin typeface="Verdana"/>
                <a:cs typeface="Verdana"/>
              </a:rPr>
              <a:t>Logra realizar todos las actividades del diagnostico individual.</a:t>
            </a:r>
            <a:endParaRPr sz="1200" dirty="0">
              <a:latin typeface="Verdana"/>
              <a:cs typeface="Verdana"/>
            </a:endParaRPr>
          </a:p>
        </p:txBody>
      </p:sp>
    </p:spTree>
    <p:extLst>
      <p:ext uri="{BB962C8B-B14F-4D97-AF65-F5344CB8AC3E}">
        <p14:creationId xmlns:p14="http://schemas.microsoft.com/office/powerpoint/2010/main" val="253201813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12"/>
        <p:cNvGrpSpPr/>
        <p:nvPr/>
      </p:nvGrpSpPr>
      <p:grpSpPr>
        <a:xfrm>
          <a:off x="0" y="0"/>
          <a:ext cx="0" cy="0"/>
          <a:chOff x="0" y="0"/>
          <a:chExt cx="0" cy="0"/>
        </a:xfrm>
      </p:grpSpPr>
      <p:sp>
        <p:nvSpPr>
          <p:cNvPr id="13" name="Google Shape;13;p1"/>
          <p:cNvSpPr txBox="1">
            <a:spLocks noGrp="1"/>
          </p:cNvSpPr>
          <p:nvPr>
            <p:ph type="title"/>
          </p:nvPr>
        </p:nvSpPr>
        <p:spPr>
          <a:xfrm>
            <a:off x="1919097" y="503300"/>
            <a:ext cx="3019800" cy="329700"/>
          </a:xfrm>
          <a:prstGeom prst="rect">
            <a:avLst/>
          </a:prstGeom>
          <a:noFill/>
          <a:ln>
            <a:noFill/>
          </a:ln>
        </p:spPr>
        <p:txBody>
          <a:bodyPr spcFirstLastPara="1" wrap="square" lIns="0" tIns="11425" rIns="0" bIns="0" anchor="t" anchorCtr="0">
            <a:spAutoFit/>
          </a:bodyPr>
          <a:lstStyle/>
          <a:p>
            <a:pPr marL="285115" lvl="0" indent="0" algn="l" rtl="0">
              <a:lnSpc>
                <a:spcPct val="100000"/>
              </a:lnSpc>
              <a:spcBef>
                <a:spcPts val="0"/>
              </a:spcBef>
              <a:spcAft>
                <a:spcPts val="0"/>
              </a:spcAft>
              <a:buNone/>
            </a:pPr>
            <a:r>
              <a:rPr lang="en-US"/>
              <a:t>EVALUACIÓN CONTINUA</a:t>
            </a:r>
            <a:endParaRPr/>
          </a:p>
        </p:txBody>
      </p:sp>
      <p:sp>
        <p:nvSpPr>
          <p:cNvPr id="14" name="Google Shape;14;p1"/>
          <p:cNvSpPr txBox="1"/>
          <p:nvPr/>
        </p:nvSpPr>
        <p:spPr>
          <a:xfrm>
            <a:off x="457200" y="983861"/>
            <a:ext cx="2621400" cy="227100"/>
          </a:xfrm>
          <a:prstGeom prst="rect">
            <a:avLst/>
          </a:prstGeom>
          <a:noFill/>
          <a:ln>
            <a:noFill/>
          </a:ln>
        </p:spPr>
        <p:txBody>
          <a:bodyPr spcFirstLastPara="1" wrap="square" lIns="0" tIns="11425" rIns="0" bIns="0" anchor="t" anchorCtr="0">
            <a:spAutoFit/>
          </a:bodyPr>
          <a:lstStyle/>
          <a:p>
            <a:pPr marL="12700" marR="0" lvl="0" indent="0" algn="l" rtl="0">
              <a:lnSpc>
                <a:spcPct val="100000"/>
              </a:lnSpc>
              <a:spcBef>
                <a:spcPts val="0"/>
              </a:spcBef>
              <a:spcAft>
                <a:spcPts val="0"/>
              </a:spcAft>
              <a:buNone/>
            </a:pPr>
            <a:r>
              <a:rPr lang="en-US" sz="1400" b="0" i="0" u="none" strike="noStrike" cap="none">
                <a:solidFill>
                  <a:schemeClr val="dk1"/>
                </a:solidFill>
                <a:latin typeface="Tahoma"/>
                <a:ea typeface="Tahoma"/>
                <a:cs typeface="Tahoma"/>
                <a:sym typeface="Tahoma"/>
              </a:rPr>
              <a:t>Alumno: Puente Reynosa Keila</a:t>
            </a:r>
            <a:endParaRPr sz="1400" b="0" i="0" u="none" strike="noStrike" cap="none">
              <a:solidFill>
                <a:schemeClr val="dk1"/>
              </a:solidFill>
              <a:latin typeface="Tahoma"/>
              <a:ea typeface="Tahoma"/>
              <a:cs typeface="Tahoma"/>
              <a:sym typeface="Tahoma"/>
            </a:endParaRPr>
          </a:p>
        </p:txBody>
      </p:sp>
      <p:sp>
        <p:nvSpPr>
          <p:cNvPr id="15" name="Google Shape;15;p1"/>
          <p:cNvSpPr txBox="1"/>
          <p:nvPr/>
        </p:nvSpPr>
        <p:spPr>
          <a:xfrm>
            <a:off x="3406722" y="1045415"/>
            <a:ext cx="3174300" cy="442500"/>
          </a:xfrm>
          <a:prstGeom prst="rect">
            <a:avLst/>
          </a:prstGeom>
          <a:noFill/>
          <a:ln>
            <a:noFill/>
          </a:ln>
        </p:spPr>
        <p:txBody>
          <a:bodyPr spcFirstLastPara="1" wrap="square" lIns="0" tIns="11425" rIns="0" bIns="0" anchor="t" anchorCtr="0">
            <a:spAutoFit/>
          </a:bodyPr>
          <a:lstStyle/>
          <a:p>
            <a:pPr marL="12700" marR="0" lvl="0" indent="0" algn="ctr" rtl="0">
              <a:lnSpc>
                <a:spcPct val="100000"/>
              </a:lnSpc>
              <a:spcBef>
                <a:spcPts val="0"/>
              </a:spcBef>
              <a:spcAft>
                <a:spcPts val="0"/>
              </a:spcAft>
              <a:buNone/>
            </a:pPr>
            <a:r>
              <a:rPr lang="en-US" sz="1400" b="0" i="0" u="none" strike="noStrike" cap="none" dirty="0" err="1">
                <a:solidFill>
                  <a:schemeClr val="dk1"/>
                </a:solidFill>
                <a:highlight>
                  <a:srgbClr val="FF0000"/>
                </a:highlight>
                <a:latin typeface="Trebuchet MS"/>
                <a:ea typeface="Trebuchet MS"/>
                <a:cs typeface="Trebuchet MS"/>
                <a:sym typeface="Trebuchet MS"/>
              </a:rPr>
              <a:t>Fecha</a:t>
            </a:r>
            <a:r>
              <a:rPr lang="en-US" sz="1400" b="0" i="0" u="none" strike="noStrike" cap="none" dirty="0">
                <a:solidFill>
                  <a:schemeClr val="dk1"/>
                </a:solidFill>
                <a:highlight>
                  <a:srgbClr val="FF0000"/>
                </a:highlight>
                <a:latin typeface="Trebuchet MS"/>
                <a:ea typeface="Trebuchet MS"/>
                <a:cs typeface="Trebuchet MS"/>
                <a:sym typeface="Trebuchet MS"/>
              </a:rPr>
              <a:t>: </a:t>
            </a:r>
            <a:r>
              <a:rPr lang="en-US" sz="1400" b="0" i="0" u="none" strike="noStrike" cap="none" dirty="0" err="1">
                <a:solidFill>
                  <a:schemeClr val="dk1"/>
                </a:solidFill>
                <a:highlight>
                  <a:srgbClr val="FF0000"/>
                </a:highlight>
                <a:latin typeface="Trebuchet MS"/>
                <a:ea typeface="Trebuchet MS"/>
                <a:cs typeface="Trebuchet MS"/>
                <a:sym typeface="Trebuchet MS"/>
              </a:rPr>
              <a:t>semana</a:t>
            </a:r>
            <a:r>
              <a:rPr lang="en-US" sz="1400" b="0" i="0" u="none" strike="noStrike" cap="none" dirty="0">
                <a:solidFill>
                  <a:schemeClr val="dk1"/>
                </a:solidFill>
                <a:highlight>
                  <a:srgbClr val="FF0000"/>
                </a:highlight>
                <a:latin typeface="Trebuchet MS"/>
                <a:ea typeface="Trebuchet MS"/>
                <a:cs typeface="Trebuchet MS"/>
                <a:sym typeface="Trebuchet MS"/>
              </a:rPr>
              <a:t> del 6 al 10 de </a:t>
            </a:r>
            <a:r>
              <a:rPr lang="en-US" sz="1400" b="0" i="0" u="none" strike="noStrike" cap="none" dirty="0" err="1">
                <a:solidFill>
                  <a:schemeClr val="dk1"/>
                </a:solidFill>
                <a:highlight>
                  <a:srgbClr val="FF0000"/>
                </a:highlight>
                <a:latin typeface="Trebuchet MS"/>
                <a:ea typeface="Trebuchet MS"/>
                <a:cs typeface="Trebuchet MS"/>
                <a:sym typeface="Trebuchet MS"/>
              </a:rPr>
              <a:t>septiembre</a:t>
            </a:r>
            <a:r>
              <a:rPr lang="en-US" sz="1400" b="0" i="0" u="none" strike="noStrike" cap="none" dirty="0">
                <a:solidFill>
                  <a:schemeClr val="dk1"/>
                </a:solidFill>
                <a:highlight>
                  <a:srgbClr val="FF0000"/>
                </a:highlight>
                <a:latin typeface="Trebuchet MS"/>
                <a:ea typeface="Trebuchet MS"/>
                <a:cs typeface="Trebuchet MS"/>
                <a:sym typeface="Trebuchet MS"/>
              </a:rPr>
              <a:t> del 2021</a:t>
            </a:r>
            <a:endParaRPr sz="1400" b="0" i="0" u="none" strike="noStrike" cap="none" dirty="0">
              <a:solidFill>
                <a:schemeClr val="dk1"/>
              </a:solidFill>
              <a:highlight>
                <a:srgbClr val="FF0000"/>
              </a:highlight>
              <a:latin typeface="Trebuchet MS"/>
              <a:ea typeface="Trebuchet MS"/>
              <a:cs typeface="Trebuchet MS"/>
              <a:sym typeface="Trebuchet MS"/>
            </a:endParaRPr>
          </a:p>
        </p:txBody>
      </p:sp>
      <p:graphicFrame>
        <p:nvGraphicFramePr>
          <p:cNvPr id="26" name="object 5">
            <a:extLst>
              <a:ext uri="{FF2B5EF4-FFF2-40B4-BE49-F238E27FC236}">
                <a16:creationId xmlns:a16="http://schemas.microsoft.com/office/drawing/2014/main" id="{F141246A-0B92-47E5-B1FF-DDFEC6307D67}"/>
              </a:ext>
            </a:extLst>
          </p:cNvPr>
          <p:cNvGraphicFramePr>
            <a:graphicFrameLocks noGrp="1"/>
          </p:cNvGraphicFramePr>
          <p:nvPr>
            <p:extLst>
              <p:ext uri="{D42A27DB-BD31-4B8C-83A1-F6EECF244321}">
                <p14:modId xmlns:p14="http://schemas.microsoft.com/office/powerpoint/2010/main" val="2322105372"/>
              </p:ext>
            </p:extLst>
          </p:nvPr>
        </p:nvGraphicFramePr>
        <p:xfrm>
          <a:off x="189979" y="1540138"/>
          <a:ext cx="6465570" cy="1019085"/>
        </p:xfrm>
        <a:graphic>
          <a:graphicData uri="http://schemas.openxmlformats.org/drawingml/2006/table">
            <a:tbl>
              <a:tblPr firstRow="1" bandRow="1">
                <a:tableStyleId>{2D5ABB26-0587-4C30-8999-92F81FD0307C}</a:tableStyleId>
              </a:tblPr>
              <a:tblGrid>
                <a:gridCol w="3030220">
                  <a:extLst>
                    <a:ext uri="{9D8B030D-6E8A-4147-A177-3AD203B41FA5}">
                      <a16:colId xmlns:a16="http://schemas.microsoft.com/office/drawing/2014/main" val="20000"/>
                    </a:ext>
                  </a:extLst>
                </a:gridCol>
                <a:gridCol w="3435350">
                  <a:extLst>
                    <a:ext uri="{9D8B030D-6E8A-4147-A177-3AD203B41FA5}">
                      <a16:colId xmlns:a16="http://schemas.microsoft.com/office/drawing/2014/main" val="20001"/>
                    </a:ext>
                  </a:extLst>
                </a:gridCol>
              </a:tblGrid>
              <a:tr h="186478">
                <a:tc gridSpan="2">
                  <a:txBody>
                    <a:bodyPr/>
                    <a:lstStyle/>
                    <a:p>
                      <a:pPr marL="58419">
                        <a:lnSpc>
                          <a:spcPts val="1080"/>
                        </a:lnSpc>
                      </a:pPr>
                      <a:r>
                        <a:rPr sz="1200" b="1" spc="-35" dirty="0">
                          <a:latin typeface="Verdana"/>
                          <a:cs typeface="Verdana"/>
                        </a:rPr>
                        <a:t>Campo</a:t>
                      </a:r>
                      <a:r>
                        <a:rPr sz="1200" b="1" spc="-70" dirty="0">
                          <a:latin typeface="Verdana"/>
                          <a:cs typeface="Verdana"/>
                        </a:rPr>
                        <a:t> </a:t>
                      </a:r>
                      <a:r>
                        <a:rPr sz="1200" b="1" spc="-100" dirty="0">
                          <a:latin typeface="Verdana"/>
                          <a:cs typeface="Verdana"/>
                        </a:rPr>
                        <a:t>formativo/área</a:t>
                      </a:r>
                      <a:r>
                        <a:rPr sz="1200" b="1" spc="-85" dirty="0">
                          <a:latin typeface="Verdana"/>
                          <a:cs typeface="Verdana"/>
                        </a:rPr>
                        <a:t> </a:t>
                      </a:r>
                      <a:r>
                        <a:rPr sz="1200" b="1" spc="-25" dirty="0">
                          <a:latin typeface="Verdana"/>
                          <a:cs typeface="Verdana"/>
                        </a:rPr>
                        <a:t>de</a:t>
                      </a:r>
                      <a:r>
                        <a:rPr sz="1200" b="1" spc="-75" dirty="0">
                          <a:latin typeface="Verdana"/>
                          <a:cs typeface="Verdana"/>
                        </a:rPr>
                        <a:t> </a:t>
                      </a:r>
                      <a:r>
                        <a:rPr sz="1200" b="1" spc="-95" dirty="0" err="1">
                          <a:latin typeface="Verdana"/>
                          <a:cs typeface="Verdana"/>
                        </a:rPr>
                        <a:t>desarrollo</a:t>
                      </a:r>
                      <a:r>
                        <a:rPr lang="es-MX" sz="1200" b="1" spc="-95" dirty="0">
                          <a:latin typeface="Verdana"/>
                          <a:cs typeface="Verdana"/>
                        </a:rPr>
                        <a:t>: </a:t>
                      </a:r>
                      <a:r>
                        <a:rPr lang="es-MX" sz="1200" b="0" spc="-95" dirty="0">
                          <a:latin typeface="Verdana"/>
                          <a:cs typeface="Verdana"/>
                        </a:rPr>
                        <a:t>Pensamiento matemático</a:t>
                      </a:r>
                      <a:endParaRPr sz="1200" dirty="0">
                        <a:latin typeface="Verdana"/>
                        <a:cs typeface="Verdana"/>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DEEBF7"/>
                    </a:solidFill>
                  </a:tcPr>
                </a:tc>
                <a:tc hMerge="1">
                  <a:txBody>
                    <a:bodyPr/>
                    <a:lstStyle/>
                    <a:p>
                      <a:endParaRPr/>
                    </a:p>
                  </a:txBody>
                  <a:tcPr marL="0" marR="0" marT="0" marB="0"/>
                </a:tc>
                <a:extLst>
                  <a:ext uri="{0D108BD9-81ED-4DB2-BD59-A6C34878D82A}">
                    <a16:rowId xmlns:a16="http://schemas.microsoft.com/office/drawing/2014/main" val="10000"/>
                  </a:ext>
                </a:extLst>
              </a:tr>
              <a:tr h="378960">
                <a:tc>
                  <a:txBody>
                    <a:bodyPr/>
                    <a:lstStyle/>
                    <a:p>
                      <a:pPr marL="458470">
                        <a:lnSpc>
                          <a:spcPts val="1165"/>
                        </a:lnSpc>
                      </a:pPr>
                      <a:r>
                        <a:rPr sz="1200" b="1" spc="-10" dirty="0">
                          <a:latin typeface="Verdana"/>
                          <a:cs typeface="Verdana"/>
                        </a:rPr>
                        <a:t>Or</a:t>
                      </a:r>
                      <a:r>
                        <a:rPr sz="1200" b="1" spc="5" dirty="0">
                          <a:latin typeface="Verdana"/>
                          <a:cs typeface="Verdana"/>
                        </a:rPr>
                        <a:t>g</a:t>
                      </a:r>
                      <a:r>
                        <a:rPr sz="1200" b="1" spc="-20" dirty="0">
                          <a:latin typeface="Verdana"/>
                          <a:cs typeface="Verdana"/>
                        </a:rPr>
                        <a:t>a</a:t>
                      </a:r>
                      <a:r>
                        <a:rPr sz="1200" b="1" spc="-10" dirty="0">
                          <a:latin typeface="Verdana"/>
                          <a:cs typeface="Verdana"/>
                        </a:rPr>
                        <a:t>n</a:t>
                      </a:r>
                      <a:r>
                        <a:rPr sz="1200" b="1" dirty="0">
                          <a:latin typeface="Verdana"/>
                          <a:cs typeface="Verdana"/>
                        </a:rPr>
                        <a:t>i</a:t>
                      </a:r>
                      <a:r>
                        <a:rPr sz="1200" b="1" spc="-10" dirty="0">
                          <a:latin typeface="Verdana"/>
                          <a:cs typeface="Verdana"/>
                        </a:rPr>
                        <a:t>z</a:t>
                      </a:r>
                      <a:r>
                        <a:rPr sz="1200" b="1" spc="-20" dirty="0">
                          <a:latin typeface="Verdana"/>
                          <a:cs typeface="Verdana"/>
                        </a:rPr>
                        <a:t>a</a:t>
                      </a:r>
                      <a:r>
                        <a:rPr sz="1200" b="1" spc="5" dirty="0">
                          <a:latin typeface="Verdana"/>
                          <a:cs typeface="Verdana"/>
                        </a:rPr>
                        <a:t>d</a:t>
                      </a:r>
                      <a:r>
                        <a:rPr sz="1200" b="1" spc="-5" dirty="0">
                          <a:latin typeface="Verdana"/>
                          <a:cs typeface="Verdana"/>
                        </a:rPr>
                        <a:t>o</a:t>
                      </a:r>
                      <a:r>
                        <a:rPr sz="1200" b="1" dirty="0">
                          <a:latin typeface="Verdana"/>
                          <a:cs typeface="Verdana"/>
                        </a:rPr>
                        <a:t>r</a:t>
                      </a:r>
                      <a:r>
                        <a:rPr sz="1200" b="1" spc="-40" dirty="0">
                          <a:latin typeface="Verdana"/>
                          <a:cs typeface="Verdana"/>
                        </a:rPr>
                        <a:t> </a:t>
                      </a:r>
                      <a:r>
                        <a:rPr sz="1200" b="1" spc="-5" dirty="0">
                          <a:latin typeface="Verdana"/>
                          <a:cs typeface="Verdana"/>
                        </a:rPr>
                        <a:t>cu</a:t>
                      </a:r>
                      <a:r>
                        <a:rPr sz="1200" b="1" spc="-15" dirty="0">
                          <a:latin typeface="Verdana"/>
                          <a:cs typeface="Verdana"/>
                        </a:rPr>
                        <a:t>r</a:t>
                      </a:r>
                      <a:r>
                        <a:rPr sz="1200" b="1" spc="-10" dirty="0">
                          <a:latin typeface="Verdana"/>
                          <a:cs typeface="Verdana"/>
                        </a:rPr>
                        <a:t>r</a:t>
                      </a:r>
                      <a:r>
                        <a:rPr sz="1200" b="1" dirty="0">
                          <a:latin typeface="Verdana"/>
                          <a:cs typeface="Verdana"/>
                        </a:rPr>
                        <a:t>ic</a:t>
                      </a:r>
                      <a:r>
                        <a:rPr sz="1200" b="1" spc="-5" dirty="0">
                          <a:latin typeface="Verdana"/>
                          <a:cs typeface="Verdana"/>
                        </a:rPr>
                        <a:t>u</a:t>
                      </a:r>
                      <a:r>
                        <a:rPr sz="1200" b="1" dirty="0">
                          <a:latin typeface="Verdana"/>
                          <a:cs typeface="Verdana"/>
                        </a:rPr>
                        <a:t>l</a:t>
                      </a:r>
                      <a:r>
                        <a:rPr sz="1200" b="1" spc="-20" dirty="0">
                          <a:latin typeface="Verdana"/>
                          <a:cs typeface="Verdana"/>
                        </a:rPr>
                        <a:t>a</a:t>
                      </a:r>
                      <a:r>
                        <a:rPr sz="1200" b="1" dirty="0">
                          <a:latin typeface="Verdana"/>
                          <a:cs typeface="Verdana"/>
                        </a:rPr>
                        <a:t>r</a:t>
                      </a:r>
                      <a:r>
                        <a:rPr sz="1200" b="1" spc="-65" dirty="0">
                          <a:latin typeface="Verdana"/>
                          <a:cs typeface="Verdana"/>
                        </a:rPr>
                        <a:t> </a:t>
                      </a:r>
                      <a:r>
                        <a:rPr sz="1200" b="1" spc="10" dirty="0">
                          <a:latin typeface="Verdana"/>
                          <a:cs typeface="Verdana"/>
                        </a:rPr>
                        <a:t>1</a:t>
                      </a:r>
                      <a:r>
                        <a:rPr sz="1200" b="1" dirty="0">
                          <a:latin typeface="Verdana"/>
                          <a:cs typeface="Verdana"/>
                        </a:rPr>
                        <a:t>:</a:t>
                      </a:r>
                      <a:r>
                        <a:rPr lang="es-MX" sz="1200" b="1" dirty="0">
                          <a:latin typeface="Verdana"/>
                          <a:cs typeface="Verdana"/>
                        </a:rPr>
                        <a:t> </a:t>
                      </a:r>
                      <a:r>
                        <a:rPr lang="es-MX" sz="1200" b="0" dirty="0">
                          <a:latin typeface="Verdana"/>
                          <a:cs typeface="Verdana"/>
                        </a:rPr>
                        <a:t>Número, algebra y variación.</a:t>
                      </a:r>
                      <a:endParaRPr sz="1200" b="0" dirty="0">
                        <a:latin typeface="Verdana"/>
                        <a:cs typeface="Verdana"/>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568960">
                        <a:lnSpc>
                          <a:spcPts val="1165"/>
                        </a:lnSpc>
                      </a:pPr>
                      <a:r>
                        <a:rPr sz="1200" b="1" spc="-5" dirty="0">
                          <a:latin typeface="Verdana"/>
                          <a:cs typeface="Verdana"/>
                        </a:rPr>
                        <a:t>O</a:t>
                      </a:r>
                      <a:r>
                        <a:rPr sz="1200" b="1" spc="-10" dirty="0">
                          <a:latin typeface="Verdana"/>
                          <a:cs typeface="Verdana"/>
                        </a:rPr>
                        <a:t>r</a:t>
                      </a:r>
                      <a:r>
                        <a:rPr sz="1200" b="1" spc="5" dirty="0">
                          <a:latin typeface="Verdana"/>
                          <a:cs typeface="Verdana"/>
                        </a:rPr>
                        <a:t>g</a:t>
                      </a:r>
                      <a:r>
                        <a:rPr sz="1200" b="1" spc="-20" dirty="0">
                          <a:latin typeface="Verdana"/>
                          <a:cs typeface="Verdana"/>
                        </a:rPr>
                        <a:t>a</a:t>
                      </a:r>
                      <a:r>
                        <a:rPr sz="1200" b="1" spc="-5" dirty="0">
                          <a:latin typeface="Verdana"/>
                          <a:cs typeface="Verdana"/>
                        </a:rPr>
                        <a:t>ni</a:t>
                      </a:r>
                      <a:r>
                        <a:rPr sz="1200" b="1" spc="-10" dirty="0">
                          <a:latin typeface="Verdana"/>
                          <a:cs typeface="Verdana"/>
                        </a:rPr>
                        <a:t>z</a:t>
                      </a:r>
                      <a:r>
                        <a:rPr sz="1200" b="1" spc="-20" dirty="0">
                          <a:latin typeface="Verdana"/>
                          <a:cs typeface="Verdana"/>
                        </a:rPr>
                        <a:t>a</a:t>
                      </a:r>
                      <a:r>
                        <a:rPr sz="1200" b="1" spc="5" dirty="0">
                          <a:latin typeface="Verdana"/>
                          <a:cs typeface="Verdana"/>
                        </a:rPr>
                        <a:t>d</a:t>
                      </a:r>
                      <a:r>
                        <a:rPr sz="1200" b="1" dirty="0">
                          <a:latin typeface="Verdana"/>
                          <a:cs typeface="Verdana"/>
                        </a:rPr>
                        <a:t>or</a:t>
                      </a:r>
                      <a:r>
                        <a:rPr sz="1200" b="1" spc="-40" dirty="0">
                          <a:latin typeface="Verdana"/>
                          <a:cs typeface="Verdana"/>
                        </a:rPr>
                        <a:t> </a:t>
                      </a:r>
                      <a:r>
                        <a:rPr sz="1200" b="1" dirty="0">
                          <a:latin typeface="Verdana"/>
                          <a:cs typeface="Verdana"/>
                        </a:rPr>
                        <a:t>c</a:t>
                      </a:r>
                      <a:r>
                        <a:rPr sz="1200" b="1" spc="-5" dirty="0">
                          <a:latin typeface="Verdana"/>
                          <a:cs typeface="Verdana"/>
                        </a:rPr>
                        <a:t>u</a:t>
                      </a:r>
                      <a:r>
                        <a:rPr sz="1200" b="1" spc="-15" dirty="0">
                          <a:latin typeface="Verdana"/>
                          <a:cs typeface="Verdana"/>
                        </a:rPr>
                        <a:t>r</a:t>
                      </a:r>
                      <a:r>
                        <a:rPr sz="1200" b="1" spc="-10" dirty="0">
                          <a:latin typeface="Verdana"/>
                          <a:cs typeface="Verdana"/>
                        </a:rPr>
                        <a:t>r</a:t>
                      </a:r>
                      <a:r>
                        <a:rPr sz="1200" b="1" dirty="0">
                          <a:latin typeface="Verdana"/>
                          <a:cs typeface="Verdana"/>
                        </a:rPr>
                        <a:t>i</a:t>
                      </a:r>
                      <a:r>
                        <a:rPr sz="1200" b="1" spc="5" dirty="0">
                          <a:latin typeface="Verdana"/>
                          <a:cs typeface="Verdana"/>
                        </a:rPr>
                        <a:t>c</a:t>
                      </a:r>
                      <a:r>
                        <a:rPr sz="1200" b="1" spc="-5" dirty="0">
                          <a:latin typeface="Verdana"/>
                          <a:cs typeface="Verdana"/>
                        </a:rPr>
                        <a:t>ul</a:t>
                      </a:r>
                      <a:r>
                        <a:rPr sz="1200" b="1" spc="-20" dirty="0">
                          <a:latin typeface="Verdana"/>
                          <a:cs typeface="Verdana"/>
                        </a:rPr>
                        <a:t>a</a:t>
                      </a:r>
                      <a:r>
                        <a:rPr sz="1200" b="1" dirty="0">
                          <a:latin typeface="Verdana"/>
                          <a:cs typeface="Verdana"/>
                        </a:rPr>
                        <a:t>r</a:t>
                      </a:r>
                      <a:r>
                        <a:rPr sz="1200" b="1" spc="-65" dirty="0">
                          <a:latin typeface="Verdana"/>
                          <a:cs typeface="Verdana"/>
                        </a:rPr>
                        <a:t> </a:t>
                      </a:r>
                      <a:r>
                        <a:rPr sz="1200" b="1" spc="10" dirty="0">
                          <a:latin typeface="Verdana"/>
                          <a:cs typeface="Verdana"/>
                        </a:rPr>
                        <a:t>2</a:t>
                      </a:r>
                      <a:r>
                        <a:rPr sz="1200" b="1" dirty="0">
                          <a:latin typeface="Verdana"/>
                          <a:cs typeface="Verdana"/>
                        </a:rPr>
                        <a:t>:</a:t>
                      </a:r>
                      <a:r>
                        <a:rPr lang="es-MX" sz="1200" b="1" dirty="0">
                          <a:latin typeface="Verdana"/>
                          <a:cs typeface="Verdana"/>
                        </a:rPr>
                        <a:t> </a:t>
                      </a:r>
                      <a:r>
                        <a:rPr lang="es-MX" sz="1200" b="0" dirty="0">
                          <a:latin typeface="Verdana"/>
                          <a:cs typeface="Verdana"/>
                        </a:rPr>
                        <a:t>Número</a:t>
                      </a:r>
                      <a:r>
                        <a:rPr lang="es-MX" sz="1200" b="1" dirty="0">
                          <a:latin typeface="Verdana"/>
                          <a:cs typeface="Verdana"/>
                        </a:rPr>
                        <a:t>.</a:t>
                      </a:r>
                      <a:endParaRPr sz="1200" dirty="0">
                        <a:latin typeface="Verdana"/>
                        <a:cs typeface="Verdana"/>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1"/>
                  </a:ext>
                </a:extLst>
              </a:tr>
              <a:tr h="453647">
                <a:tc gridSpan="2">
                  <a:txBody>
                    <a:bodyPr/>
                    <a:lstStyle/>
                    <a:p>
                      <a:pPr marL="58419">
                        <a:lnSpc>
                          <a:spcPts val="1165"/>
                        </a:lnSpc>
                      </a:pPr>
                      <a:r>
                        <a:rPr sz="1200" b="1" spc="-80" dirty="0">
                          <a:latin typeface="Verdana" panose="020B0604030504040204" pitchFamily="34" charset="0"/>
                          <a:ea typeface="Verdana" panose="020B0604030504040204" pitchFamily="34" charset="0"/>
                          <a:cs typeface="Verdana"/>
                        </a:rPr>
                        <a:t>Aprendizaje</a:t>
                      </a:r>
                      <a:r>
                        <a:rPr sz="1200" b="1" spc="-70" dirty="0">
                          <a:latin typeface="Verdana" panose="020B0604030504040204" pitchFamily="34" charset="0"/>
                          <a:ea typeface="Verdana" panose="020B0604030504040204" pitchFamily="34" charset="0"/>
                          <a:cs typeface="Verdana"/>
                        </a:rPr>
                        <a:t> </a:t>
                      </a:r>
                      <a:r>
                        <a:rPr sz="1200" b="1" spc="-70" dirty="0" err="1">
                          <a:latin typeface="Verdana" panose="020B0604030504040204" pitchFamily="34" charset="0"/>
                          <a:ea typeface="Verdana" panose="020B0604030504040204" pitchFamily="34" charset="0"/>
                          <a:cs typeface="Verdana"/>
                        </a:rPr>
                        <a:t>esperado</a:t>
                      </a:r>
                      <a:r>
                        <a:rPr sz="1200" b="1" spc="-70" dirty="0">
                          <a:latin typeface="Verdana" panose="020B0604030504040204" pitchFamily="34" charset="0"/>
                          <a:ea typeface="Verdana" panose="020B0604030504040204" pitchFamily="34" charset="0"/>
                          <a:cs typeface="Verdana"/>
                        </a:rPr>
                        <a:t>:</a:t>
                      </a:r>
                      <a:r>
                        <a:rPr lang="es-MX" sz="1200" b="1" spc="-70" dirty="0">
                          <a:latin typeface="Verdana" panose="020B0604030504040204" pitchFamily="34" charset="0"/>
                          <a:ea typeface="Verdana" panose="020B0604030504040204" pitchFamily="34" charset="0"/>
                          <a:cs typeface="Verdana"/>
                        </a:rPr>
                        <a:t> </a:t>
                      </a:r>
                      <a:r>
                        <a:rPr lang="es-MX" sz="1200" dirty="0">
                          <a:solidFill>
                            <a:schemeClr val="tx1"/>
                          </a:solidFill>
                          <a:effectLst/>
                          <a:latin typeface="Verdana" panose="020B0604030504040204" pitchFamily="34" charset="0"/>
                          <a:ea typeface="Verdana" panose="020B0604030504040204" pitchFamily="34" charset="0"/>
                          <a:cs typeface="Verdana" panose="020B0604030504040204" pitchFamily="34" charset="0"/>
                        </a:rPr>
                        <a:t>Compara, iguala y clasifica colecciones con base en la cantidad de elementos.</a:t>
                      </a:r>
                      <a:endParaRPr sz="1200" dirty="0">
                        <a:latin typeface="Verdana" panose="020B0604030504040204" pitchFamily="34" charset="0"/>
                        <a:ea typeface="Verdana" panose="020B0604030504040204" pitchFamily="34" charset="0"/>
                        <a:cs typeface="Verdana" panose="020B0604030504040204" pitchFamily="34" charset="0"/>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hMerge="1">
                  <a:txBody>
                    <a:bodyPr/>
                    <a:lstStyle/>
                    <a:p>
                      <a:endParaRPr/>
                    </a:p>
                  </a:txBody>
                  <a:tcPr marL="0" marR="0" marT="0" marB="0"/>
                </a:tc>
                <a:extLst>
                  <a:ext uri="{0D108BD9-81ED-4DB2-BD59-A6C34878D82A}">
                    <a16:rowId xmlns:a16="http://schemas.microsoft.com/office/drawing/2014/main" val="10002"/>
                  </a:ext>
                </a:extLst>
              </a:tr>
            </a:tbl>
          </a:graphicData>
        </a:graphic>
      </p:graphicFrame>
      <p:graphicFrame>
        <p:nvGraphicFramePr>
          <p:cNvPr id="27" name="object 6">
            <a:extLst>
              <a:ext uri="{FF2B5EF4-FFF2-40B4-BE49-F238E27FC236}">
                <a16:creationId xmlns:a16="http://schemas.microsoft.com/office/drawing/2014/main" id="{6AF7FB27-DEAB-4148-ACF3-0BC2BCD6CE17}"/>
              </a:ext>
            </a:extLst>
          </p:cNvPr>
          <p:cNvGraphicFramePr>
            <a:graphicFrameLocks noGrp="1"/>
          </p:cNvGraphicFramePr>
          <p:nvPr>
            <p:extLst>
              <p:ext uri="{D42A27DB-BD31-4B8C-83A1-F6EECF244321}">
                <p14:modId xmlns:p14="http://schemas.microsoft.com/office/powerpoint/2010/main" val="2195090934"/>
              </p:ext>
            </p:extLst>
          </p:nvPr>
        </p:nvGraphicFramePr>
        <p:xfrm>
          <a:off x="189979" y="2668431"/>
          <a:ext cx="6465570" cy="1277364"/>
        </p:xfrm>
        <a:graphic>
          <a:graphicData uri="http://schemas.openxmlformats.org/drawingml/2006/table">
            <a:tbl>
              <a:tblPr firstRow="1" bandRow="1">
                <a:tableStyleId>{2D5ABB26-0587-4C30-8999-92F81FD0307C}</a:tableStyleId>
              </a:tblPr>
              <a:tblGrid>
                <a:gridCol w="6465570">
                  <a:extLst>
                    <a:ext uri="{9D8B030D-6E8A-4147-A177-3AD203B41FA5}">
                      <a16:colId xmlns:a16="http://schemas.microsoft.com/office/drawing/2014/main" val="20000"/>
                    </a:ext>
                  </a:extLst>
                </a:gridCol>
              </a:tblGrid>
              <a:tr h="199136">
                <a:tc>
                  <a:txBody>
                    <a:bodyPr/>
                    <a:lstStyle/>
                    <a:p>
                      <a:pPr marL="59055">
                        <a:lnSpc>
                          <a:spcPts val="1120"/>
                        </a:lnSpc>
                        <a:spcBef>
                          <a:spcPts val="345"/>
                        </a:spcBef>
                      </a:pPr>
                      <a:r>
                        <a:rPr sz="1200" b="1" spc="-90" dirty="0">
                          <a:latin typeface="Verdana" panose="020B0604030504040204" pitchFamily="34" charset="0"/>
                          <a:ea typeface="Verdana" panose="020B0604030504040204" pitchFamily="34" charset="0"/>
                          <a:cs typeface="Verdana"/>
                        </a:rPr>
                        <a:t>Indicadores:</a:t>
                      </a:r>
                      <a:r>
                        <a:rPr sz="1200" b="1" spc="-95" dirty="0">
                          <a:latin typeface="Verdana" panose="020B0604030504040204" pitchFamily="34" charset="0"/>
                          <a:ea typeface="Verdana" panose="020B0604030504040204" pitchFamily="34" charset="0"/>
                          <a:cs typeface="Verdana"/>
                        </a:rPr>
                        <a:t> </a:t>
                      </a:r>
                      <a:r>
                        <a:rPr sz="1200" b="1" spc="-114" dirty="0">
                          <a:latin typeface="Verdana" panose="020B0604030504040204" pitchFamily="34" charset="0"/>
                          <a:ea typeface="Verdana" panose="020B0604030504040204" pitchFamily="34" charset="0"/>
                          <a:cs typeface="Verdana"/>
                        </a:rPr>
                        <a:t>(se</a:t>
                      </a:r>
                      <a:r>
                        <a:rPr sz="1200" b="1" spc="-95" dirty="0">
                          <a:latin typeface="Verdana" panose="020B0604030504040204" pitchFamily="34" charset="0"/>
                          <a:ea typeface="Verdana" panose="020B0604030504040204" pitchFamily="34" charset="0"/>
                          <a:cs typeface="Verdana"/>
                        </a:rPr>
                        <a:t> </a:t>
                      </a:r>
                      <a:r>
                        <a:rPr sz="1200" b="1" spc="-65" dirty="0">
                          <a:latin typeface="Verdana" panose="020B0604030504040204" pitchFamily="34" charset="0"/>
                          <a:ea typeface="Verdana" panose="020B0604030504040204" pitchFamily="34" charset="0"/>
                          <a:cs typeface="Verdana"/>
                        </a:rPr>
                        <a:t>redactan</a:t>
                      </a:r>
                      <a:r>
                        <a:rPr sz="1200" b="1" spc="-50" dirty="0">
                          <a:latin typeface="Verdana" panose="020B0604030504040204" pitchFamily="34" charset="0"/>
                          <a:ea typeface="Verdana" panose="020B0604030504040204" pitchFamily="34" charset="0"/>
                          <a:cs typeface="Verdana"/>
                        </a:rPr>
                        <a:t> </a:t>
                      </a:r>
                      <a:r>
                        <a:rPr sz="1200" b="1" spc="-65" dirty="0">
                          <a:latin typeface="Verdana" panose="020B0604030504040204" pitchFamily="34" charset="0"/>
                          <a:ea typeface="Verdana" panose="020B0604030504040204" pitchFamily="34" charset="0"/>
                          <a:cs typeface="Verdana"/>
                        </a:rPr>
                        <a:t>en</a:t>
                      </a:r>
                      <a:r>
                        <a:rPr sz="1200" b="1" spc="-75" dirty="0">
                          <a:latin typeface="Verdana" panose="020B0604030504040204" pitchFamily="34" charset="0"/>
                          <a:ea typeface="Verdana" panose="020B0604030504040204" pitchFamily="34" charset="0"/>
                          <a:cs typeface="Verdana"/>
                        </a:rPr>
                        <a:t> </a:t>
                      </a:r>
                      <a:r>
                        <a:rPr sz="1200" b="1" spc="-60" dirty="0">
                          <a:latin typeface="Verdana" panose="020B0604030504040204" pitchFamily="34" charset="0"/>
                          <a:ea typeface="Verdana" panose="020B0604030504040204" pitchFamily="34" charset="0"/>
                          <a:cs typeface="Verdana"/>
                        </a:rPr>
                        <a:t>base</a:t>
                      </a:r>
                      <a:r>
                        <a:rPr sz="1200" b="1" spc="-65" dirty="0">
                          <a:latin typeface="Verdana" panose="020B0604030504040204" pitchFamily="34" charset="0"/>
                          <a:ea typeface="Verdana" panose="020B0604030504040204" pitchFamily="34" charset="0"/>
                          <a:cs typeface="Verdana"/>
                        </a:rPr>
                        <a:t> al</a:t>
                      </a:r>
                      <a:r>
                        <a:rPr sz="1200" b="1" spc="-50" dirty="0">
                          <a:latin typeface="Verdana" panose="020B0604030504040204" pitchFamily="34" charset="0"/>
                          <a:ea typeface="Verdana" panose="020B0604030504040204" pitchFamily="34" charset="0"/>
                          <a:cs typeface="Verdana"/>
                        </a:rPr>
                        <a:t> </a:t>
                      </a:r>
                      <a:r>
                        <a:rPr sz="1200" b="1" spc="-80" dirty="0">
                          <a:latin typeface="Verdana" panose="020B0604030504040204" pitchFamily="34" charset="0"/>
                          <a:ea typeface="Verdana" panose="020B0604030504040204" pitchFamily="34" charset="0"/>
                          <a:cs typeface="Verdana"/>
                        </a:rPr>
                        <a:t>aprendizaje</a:t>
                      </a:r>
                      <a:r>
                        <a:rPr sz="1200" b="1" spc="-40" dirty="0">
                          <a:latin typeface="Verdana" panose="020B0604030504040204" pitchFamily="34" charset="0"/>
                          <a:ea typeface="Verdana" panose="020B0604030504040204" pitchFamily="34" charset="0"/>
                          <a:cs typeface="Verdana"/>
                        </a:rPr>
                        <a:t> </a:t>
                      </a:r>
                      <a:r>
                        <a:rPr sz="1200" b="1" spc="-80" dirty="0">
                          <a:latin typeface="Verdana" panose="020B0604030504040204" pitchFamily="34" charset="0"/>
                          <a:ea typeface="Verdana" panose="020B0604030504040204" pitchFamily="34" charset="0"/>
                          <a:cs typeface="Verdana"/>
                        </a:rPr>
                        <a:t>esperado)</a:t>
                      </a:r>
                      <a:endParaRPr sz="1200" dirty="0">
                        <a:latin typeface="Verdana" panose="020B0604030504040204" pitchFamily="34" charset="0"/>
                        <a:ea typeface="Verdana" panose="020B0604030504040204" pitchFamily="34" charset="0"/>
                        <a:cs typeface="Verdana"/>
                      </a:endParaRPr>
                    </a:p>
                  </a:txBody>
                  <a:tcPr marL="0" marR="0" marT="4381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FFD966"/>
                    </a:solidFill>
                  </a:tcPr>
                </a:tc>
                <a:extLst>
                  <a:ext uri="{0D108BD9-81ED-4DB2-BD59-A6C34878D82A}">
                    <a16:rowId xmlns:a16="http://schemas.microsoft.com/office/drawing/2014/main" val="10000"/>
                  </a:ext>
                </a:extLst>
              </a:tr>
              <a:tr h="304800">
                <a:tc>
                  <a:txBody>
                    <a:bodyPr/>
                    <a:lstStyle/>
                    <a:p>
                      <a:pPr lvl="0"/>
                      <a:r>
                        <a:rPr lang="es-MX" sz="1200" dirty="0">
                          <a:solidFill>
                            <a:schemeClr val="tx1"/>
                          </a:solidFill>
                          <a:effectLst/>
                          <a:latin typeface="Verdana" panose="020B0604030504040204" pitchFamily="34" charset="0"/>
                          <a:ea typeface="Verdana" panose="020B0604030504040204" pitchFamily="34" charset="0"/>
                          <a:cs typeface="+mn-cs"/>
                        </a:rPr>
                        <a:t>Comenta en orden la secuencia de los números.</a:t>
                      </a: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1"/>
                  </a:ext>
                </a:extLst>
              </a:tr>
              <a:tr h="304800">
                <a:tc>
                  <a:txBody>
                    <a:bodyPr/>
                    <a:lstStyle/>
                    <a:p>
                      <a:pPr lvl="0"/>
                      <a:r>
                        <a:rPr lang="es-MX" sz="1200" dirty="0">
                          <a:solidFill>
                            <a:schemeClr val="tx1"/>
                          </a:solidFill>
                          <a:effectLst/>
                          <a:latin typeface="Verdana" panose="020B0604030504040204" pitchFamily="34" charset="0"/>
                          <a:ea typeface="Verdana" panose="020B0604030504040204" pitchFamily="34" charset="0"/>
                          <a:cs typeface="+mn-cs"/>
                        </a:rPr>
                        <a:t>Relaciona el nombre con el símbolo del número.</a:t>
                      </a: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2"/>
                  </a:ext>
                </a:extLst>
              </a:tr>
              <a:tr h="234314">
                <a:tc>
                  <a:txBody>
                    <a:bodyPr/>
                    <a:lstStyle/>
                    <a:p>
                      <a:pPr lvl="0"/>
                      <a:r>
                        <a:rPr lang="es-MX" sz="1200" dirty="0">
                          <a:solidFill>
                            <a:schemeClr val="tx1"/>
                          </a:solidFill>
                          <a:effectLst/>
                          <a:latin typeface="Verdana" panose="020B0604030504040204" pitchFamily="34" charset="0"/>
                          <a:ea typeface="Verdana" panose="020B0604030504040204" pitchFamily="34" charset="0"/>
                          <a:cs typeface="+mn-cs"/>
                        </a:rPr>
                        <a:t>Busca estrategias para resolver los problemas de conteo.</a:t>
                      </a:r>
                    </a:p>
                  </a:txBody>
                  <a:tcPr marL="0" marR="0" marT="36830" marB="0">
                    <a:lnL w="12700">
                      <a:solidFill>
                        <a:srgbClr val="000000"/>
                      </a:solidFill>
                      <a:prstDash val="solid"/>
                    </a:lnL>
                    <a:lnR w="12700">
                      <a:solidFill>
                        <a:srgbClr val="000000"/>
                      </a:solidFill>
                      <a:prstDash val="solid"/>
                    </a:lnR>
                    <a:lnT w="12700">
                      <a:solidFill>
                        <a:srgbClr val="000000"/>
                      </a:solidFill>
                      <a:prstDash val="soli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234314">
                <a:tc>
                  <a:txBody>
                    <a:bodyPr/>
                    <a:lstStyle/>
                    <a:p>
                      <a:pPr lvl="0"/>
                      <a:r>
                        <a:rPr lang="es-MX" sz="1200" dirty="0">
                          <a:solidFill>
                            <a:schemeClr val="tx1"/>
                          </a:solidFill>
                          <a:effectLst/>
                          <a:latin typeface="Verdana" panose="020B0604030504040204" pitchFamily="34" charset="0"/>
                          <a:ea typeface="Verdana" panose="020B0604030504040204" pitchFamily="34" charset="0"/>
                          <a:cs typeface="+mn-cs"/>
                        </a:rPr>
                        <a:t>Identifica que colección tiene mayor cantidad de elementos.</a:t>
                      </a:r>
                    </a:p>
                  </a:txBody>
                  <a:tcPr marL="0" marR="0" marT="3683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566836375"/>
                  </a:ext>
                </a:extLst>
              </a:tr>
            </a:tbl>
          </a:graphicData>
        </a:graphic>
      </p:graphicFrame>
      <p:sp>
        <p:nvSpPr>
          <p:cNvPr id="28" name="object 7">
            <a:extLst>
              <a:ext uri="{FF2B5EF4-FFF2-40B4-BE49-F238E27FC236}">
                <a16:creationId xmlns:a16="http://schemas.microsoft.com/office/drawing/2014/main" id="{33137C3B-B670-44D1-AEFC-796653061C79}"/>
              </a:ext>
            </a:extLst>
          </p:cNvPr>
          <p:cNvSpPr txBox="1"/>
          <p:nvPr/>
        </p:nvSpPr>
        <p:spPr>
          <a:xfrm>
            <a:off x="189979" y="4184897"/>
            <a:ext cx="6465570" cy="369332"/>
          </a:xfrm>
          <a:prstGeom prst="rect">
            <a:avLst/>
          </a:prstGeom>
          <a:ln w="12700">
            <a:solidFill>
              <a:srgbClr val="000000"/>
            </a:solidFill>
          </a:ln>
        </p:spPr>
        <p:txBody>
          <a:bodyPr vert="horz" wrap="square" lIns="0" tIns="0" rIns="0" bIns="0" rtlCol="0">
            <a:spAutoFit/>
          </a:bodyPr>
          <a:lstStyle/>
          <a:p>
            <a:pPr marL="59055"/>
            <a:r>
              <a:rPr sz="1200" b="1" spc="-140" dirty="0">
                <a:latin typeface="Verdana"/>
                <a:cs typeface="Verdana"/>
              </a:rPr>
              <a:t>D</a:t>
            </a:r>
            <a:r>
              <a:rPr sz="1200" b="1" spc="-95" dirty="0">
                <a:latin typeface="Verdana"/>
                <a:cs typeface="Verdana"/>
              </a:rPr>
              <a:t>es</a:t>
            </a:r>
            <a:r>
              <a:rPr sz="1200" b="1" spc="-70" dirty="0">
                <a:latin typeface="Verdana"/>
                <a:cs typeface="Verdana"/>
              </a:rPr>
              <a:t>cr</a:t>
            </a:r>
            <a:r>
              <a:rPr sz="1200" b="1" spc="-50" dirty="0">
                <a:latin typeface="Verdana"/>
                <a:cs typeface="Verdana"/>
              </a:rPr>
              <a:t>ibe</a:t>
            </a:r>
            <a:r>
              <a:rPr sz="1200" b="1" spc="-75" dirty="0">
                <a:latin typeface="Verdana"/>
                <a:cs typeface="Verdana"/>
              </a:rPr>
              <a:t> </a:t>
            </a:r>
            <a:r>
              <a:rPr sz="1200" b="1" spc="-60" dirty="0">
                <a:latin typeface="Verdana"/>
                <a:cs typeface="Verdana"/>
              </a:rPr>
              <a:t>el</a:t>
            </a:r>
            <a:r>
              <a:rPr sz="1200" b="1" spc="-80" dirty="0">
                <a:latin typeface="Verdana"/>
                <a:cs typeface="Verdana"/>
              </a:rPr>
              <a:t> </a:t>
            </a:r>
            <a:r>
              <a:rPr sz="1200" b="1" spc="-35" dirty="0">
                <a:latin typeface="Verdana"/>
                <a:cs typeface="Verdana"/>
              </a:rPr>
              <a:t>p</a:t>
            </a:r>
            <a:r>
              <a:rPr sz="1200" b="1" spc="-190" dirty="0">
                <a:latin typeface="Verdana"/>
                <a:cs typeface="Verdana"/>
              </a:rPr>
              <a:t>r</a:t>
            </a:r>
            <a:r>
              <a:rPr sz="1200" b="1" spc="-5" dirty="0">
                <a:latin typeface="Verdana"/>
                <a:cs typeface="Verdana"/>
              </a:rPr>
              <a:t>oc</a:t>
            </a:r>
            <a:r>
              <a:rPr sz="1200" b="1" dirty="0">
                <a:latin typeface="Verdana"/>
                <a:cs typeface="Verdana"/>
              </a:rPr>
              <a:t>e</a:t>
            </a:r>
            <a:r>
              <a:rPr sz="1200" b="1" spc="-165" dirty="0">
                <a:latin typeface="Verdana"/>
                <a:cs typeface="Verdana"/>
              </a:rPr>
              <a:t>s</a:t>
            </a:r>
            <a:r>
              <a:rPr sz="1200" b="1" spc="-40" dirty="0">
                <a:latin typeface="Verdana"/>
                <a:cs typeface="Verdana"/>
              </a:rPr>
              <a:t>o</a:t>
            </a:r>
            <a:r>
              <a:rPr sz="1200" b="1" spc="-100" dirty="0">
                <a:latin typeface="Verdana"/>
                <a:cs typeface="Verdana"/>
              </a:rPr>
              <a:t> </a:t>
            </a:r>
            <a:r>
              <a:rPr sz="1200" b="1" spc="-35" dirty="0">
                <a:latin typeface="Verdana"/>
                <a:cs typeface="Verdana"/>
              </a:rPr>
              <a:t>d</a:t>
            </a:r>
            <a:r>
              <a:rPr sz="1200" b="1" spc="-85" dirty="0">
                <a:latin typeface="Verdana"/>
                <a:cs typeface="Verdana"/>
              </a:rPr>
              <a:t>e</a:t>
            </a:r>
            <a:r>
              <a:rPr sz="1200" b="1" spc="-40" dirty="0">
                <a:latin typeface="Verdana"/>
                <a:cs typeface="Verdana"/>
              </a:rPr>
              <a:t>l</a:t>
            </a:r>
            <a:r>
              <a:rPr sz="1200" b="1" spc="-105" dirty="0">
                <a:latin typeface="Verdana"/>
                <a:cs typeface="Verdana"/>
              </a:rPr>
              <a:t> </a:t>
            </a:r>
            <a:r>
              <a:rPr sz="1200" b="1" spc="-25" dirty="0" err="1">
                <a:latin typeface="Verdana"/>
                <a:cs typeface="Verdana"/>
              </a:rPr>
              <a:t>a</a:t>
            </a:r>
            <a:r>
              <a:rPr sz="1200" b="1" spc="-70" dirty="0" err="1">
                <a:latin typeface="Verdana"/>
                <a:cs typeface="Verdana"/>
              </a:rPr>
              <a:t>l</a:t>
            </a:r>
            <a:r>
              <a:rPr sz="1200" b="1" spc="-150" dirty="0" err="1">
                <a:latin typeface="Verdana"/>
                <a:cs typeface="Verdana"/>
              </a:rPr>
              <a:t>u</a:t>
            </a:r>
            <a:r>
              <a:rPr sz="1200" b="1" spc="-125" dirty="0" err="1">
                <a:latin typeface="Verdana"/>
                <a:cs typeface="Verdana"/>
              </a:rPr>
              <a:t>m</a:t>
            </a:r>
            <a:r>
              <a:rPr sz="1200" b="1" spc="-120" dirty="0" err="1">
                <a:latin typeface="Verdana"/>
                <a:cs typeface="Verdana"/>
              </a:rPr>
              <a:t>n</a:t>
            </a:r>
            <a:r>
              <a:rPr sz="1200" b="1" spc="-40" dirty="0" err="1">
                <a:latin typeface="Verdana"/>
                <a:cs typeface="Verdana"/>
              </a:rPr>
              <a:t>o</a:t>
            </a:r>
            <a:r>
              <a:rPr sz="1200" b="1" spc="-120" dirty="0">
                <a:latin typeface="Verdana"/>
                <a:cs typeface="Verdana"/>
              </a:rPr>
              <a:t>:</a:t>
            </a:r>
            <a:r>
              <a:rPr lang="es-ES_tradnl" sz="1200" b="1" spc="-120" dirty="0">
                <a:latin typeface="Verdana"/>
                <a:cs typeface="Verdana"/>
              </a:rPr>
              <a:t> </a:t>
            </a:r>
            <a:r>
              <a:rPr lang="es-ES_tradnl" sz="1200" spc="-120" dirty="0">
                <a:latin typeface="Verdana"/>
                <a:cs typeface="Verdana"/>
              </a:rPr>
              <a:t>Cuenta por sí sola hasta el número 9 y con ayuda al 15, cuenta los elementos de las colecciones e identifica cual tiene mayor cantidad.</a:t>
            </a:r>
            <a:endParaRPr sz="1200" dirty="0">
              <a:latin typeface="Verdana"/>
              <a:cs typeface="Verdana"/>
            </a:endParaRPr>
          </a:p>
        </p:txBody>
      </p:sp>
      <p:graphicFrame>
        <p:nvGraphicFramePr>
          <p:cNvPr id="29" name="object 8">
            <a:extLst>
              <a:ext uri="{FF2B5EF4-FFF2-40B4-BE49-F238E27FC236}">
                <a16:creationId xmlns:a16="http://schemas.microsoft.com/office/drawing/2014/main" id="{CA15F5EE-BEAA-4044-A65D-74D60DCC0750}"/>
              </a:ext>
            </a:extLst>
          </p:cNvPr>
          <p:cNvGraphicFramePr>
            <a:graphicFrameLocks noGrp="1"/>
          </p:cNvGraphicFramePr>
          <p:nvPr>
            <p:extLst>
              <p:ext uri="{D42A27DB-BD31-4B8C-83A1-F6EECF244321}">
                <p14:modId xmlns:p14="http://schemas.microsoft.com/office/powerpoint/2010/main" val="2973210217"/>
              </p:ext>
            </p:extLst>
          </p:nvPr>
        </p:nvGraphicFramePr>
        <p:xfrm>
          <a:off x="189979" y="5126231"/>
          <a:ext cx="6465570" cy="2759200"/>
        </p:xfrm>
        <a:graphic>
          <a:graphicData uri="http://schemas.openxmlformats.org/drawingml/2006/table">
            <a:tbl>
              <a:tblPr firstRow="1" bandRow="1">
                <a:tableStyleId>{2D5ABB26-0587-4C30-8999-92F81FD0307C}</a:tableStyleId>
              </a:tblPr>
              <a:tblGrid>
                <a:gridCol w="3021330">
                  <a:extLst>
                    <a:ext uri="{9D8B030D-6E8A-4147-A177-3AD203B41FA5}">
                      <a16:colId xmlns:a16="http://schemas.microsoft.com/office/drawing/2014/main" val="20000"/>
                    </a:ext>
                  </a:extLst>
                </a:gridCol>
                <a:gridCol w="3444240">
                  <a:extLst>
                    <a:ext uri="{9D8B030D-6E8A-4147-A177-3AD203B41FA5}">
                      <a16:colId xmlns:a16="http://schemas.microsoft.com/office/drawing/2014/main" val="20001"/>
                    </a:ext>
                  </a:extLst>
                </a:gridCol>
              </a:tblGrid>
              <a:tr h="149987">
                <a:tc gridSpan="2">
                  <a:txBody>
                    <a:bodyPr/>
                    <a:lstStyle/>
                    <a:p>
                      <a:pPr marL="58419">
                        <a:lnSpc>
                          <a:spcPts val="1080"/>
                        </a:lnSpc>
                      </a:pPr>
                      <a:r>
                        <a:rPr sz="1200" b="1" spc="-35" dirty="0">
                          <a:latin typeface="Verdana" panose="020B0604030504040204" pitchFamily="34" charset="0"/>
                          <a:ea typeface="Verdana" panose="020B0604030504040204" pitchFamily="34" charset="0"/>
                          <a:cs typeface="Verdana" panose="020B0604030504040204" pitchFamily="34" charset="0"/>
                        </a:rPr>
                        <a:t>Campo</a:t>
                      </a:r>
                      <a:r>
                        <a:rPr sz="1200" b="1" spc="-70" dirty="0">
                          <a:latin typeface="Verdana" panose="020B0604030504040204" pitchFamily="34" charset="0"/>
                          <a:ea typeface="Verdana" panose="020B0604030504040204" pitchFamily="34" charset="0"/>
                          <a:cs typeface="Verdana" panose="020B0604030504040204" pitchFamily="34" charset="0"/>
                        </a:rPr>
                        <a:t> </a:t>
                      </a:r>
                      <a:r>
                        <a:rPr sz="1200" b="1" spc="-100" dirty="0">
                          <a:latin typeface="Verdana" panose="020B0604030504040204" pitchFamily="34" charset="0"/>
                          <a:ea typeface="Verdana" panose="020B0604030504040204" pitchFamily="34" charset="0"/>
                          <a:cs typeface="Verdana" panose="020B0604030504040204" pitchFamily="34" charset="0"/>
                        </a:rPr>
                        <a:t>formativo/área</a:t>
                      </a:r>
                      <a:r>
                        <a:rPr sz="1200" b="1" spc="-80" dirty="0">
                          <a:latin typeface="Verdana" panose="020B0604030504040204" pitchFamily="34" charset="0"/>
                          <a:ea typeface="Verdana" panose="020B0604030504040204" pitchFamily="34" charset="0"/>
                          <a:cs typeface="Verdana" panose="020B0604030504040204" pitchFamily="34" charset="0"/>
                        </a:rPr>
                        <a:t> </a:t>
                      </a:r>
                      <a:r>
                        <a:rPr sz="1200" b="1" spc="-25" dirty="0">
                          <a:latin typeface="Verdana" panose="020B0604030504040204" pitchFamily="34" charset="0"/>
                          <a:ea typeface="Verdana" panose="020B0604030504040204" pitchFamily="34" charset="0"/>
                          <a:cs typeface="Verdana" panose="020B0604030504040204" pitchFamily="34" charset="0"/>
                        </a:rPr>
                        <a:t>de</a:t>
                      </a:r>
                      <a:r>
                        <a:rPr sz="1200" b="1" spc="-75" dirty="0">
                          <a:latin typeface="Verdana" panose="020B0604030504040204" pitchFamily="34" charset="0"/>
                          <a:ea typeface="Verdana" panose="020B0604030504040204" pitchFamily="34" charset="0"/>
                          <a:cs typeface="Verdana" panose="020B0604030504040204" pitchFamily="34" charset="0"/>
                        </a:rPr>
                        <a:t> </a:t>
                      </a:r>
                      <a:r>
                        <a:rPr sz="1200" b="1" spc="-95" dirty="0" err="1">
                          <a:latin typeface="Verdana" panose="020B0604030504040204" pitchFamily="34" charset="0"/>
                          <a:ea typeface="Verdana" panose="020B0604030504040204" pitchFamily="34" charset="0"/>
                          <a:cs typeface="Verdana" panose="020B0604030504040204" pitchFamily="34" charset="0"/>
                        </a:rPr>
                        <a:t>desarrollo</a:t>
                      </a:r>
                      <a:r>
                        <a:rPr sz="1200" b="1" spc="-95" dirty="0">
                          <a:latin typeface="Verdana" panose="020B0604030504040204" pitchFamily="34" charset="0"/>
                          <a:ea typeface="Verdana" panose="020B0604030504040204" pitchFamily="34" charset="0"/>
                          <a:cs typeface="Verdana" panose="020B0604030504040204" pitchFamily="34" charset="0"/>
                        </a:rPr>
                        <a:t>:</a:t>
                      </a:r>
                      <a:r>
                        <a:rPr lang="es-MX" sz="1200" b="1" spc="-95" dirty="0">
                          <a:latin typeface="Verdana" panose="020B0604030504040204" pitchFamily="34" charset="0"/>
                          <a:ea typeface="Verdana" panose="020B0604030504040204" pitchFamily="34" charset="0"/>
                          <a:cs typeface="Verdana" panose="020B0604030504040204" pitchFamily="34" charset="0"/>
                        </a:rPr>
                        <a:t> </a:t>
                      </a:r>
                      <a:r>
                        <a:rPr lang="es-MX" sz="1200" b="0" spc="-95" dirty="0">
                          <a:latin typeface="Verdana" panose="020B0604030504040204" pitchFamily="34" charset="0"/>
                          <a:ea typeface="Verdana" panose="020B0604030504040204" pitchFamily="34" charset="0"/>
                          <a:cs typeface="Verdana" panose="020B0604030504040204" pitchFamily="34" charset="0"/>
                        </a:rPr>
                        <a:t>Lenguaje y comunicación</a:t>
                      </a:r>
                      <a:endParaRPr sz="1200" dirty="0">
                        <a:latin typeface="Verdana" panose="020B0604030504040204" pitchFamily="34" charset="0"/>
                        <a:ea typeface="Verdana" panose="020B0604030504040204" pitchFamily="34" charset="0"/>
                        <a:cs typeface="Verdana" panose="020B0604030504040204" pitchFamily="34" charset="0"/>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FFD966"/>
                    </a:solidFill>
                  </a:tcPr>
                </a:tc>
                <a:tc hMerge="1">
                  <a:txBody>
                    <a:bodyPr/>
                    <a:lstStyle/>
                    <a:p>
                      <a:endParaRPr/>
                    </a:p>
                  </a:txBody>
                  <a:tcPr marL="0" marR="0" marT="0" marB="0"/>
                </a:tc>
                <a:extLst>
                  <a:ext uri="{0D108BD9-81ED-4DB2-BD59-A6C34878D82A}">
                    <a16:rowId xmlns:a16="http://schemas.microsoft.com/office/drawing/2014/main" val="10000"/>
                  </a:ext>
                </a:extLst>
              </a:tr>
              <a:tr h="313436">
                <a:tc>
                  <a:txBody>
                    <a:bodyPr/>
                    <a:lstStyle/>
                    <a:p>
                      <a:pPr algn="ctr">
                        <a:lnSpc>
                          <a:spcPts val="1170"/>
                        </a:lnSpc>
                      </a:pPr>
                      <a:r>
                        <a:rPr sz="1200" b="1" spc="-85" dirty="0">
                          <a:latin typeface="Verdana" panose="020B0604030504040204" pitchFamily="34" charset="0"/>
                          <a:ea typeface="Verdana" panose="020B0604030504040204" pitchFamily="34" charset="0"/>
                          <a:cs typeface="Verdana" panose="020B0604030504040204" pitchFamily="34" charset="0"/>
                        </a:rPr>
                        <a:t>Organizador</a:t>
                      </a:r>
                      <a:r>
                        <a:rPr sz="1200" b="1" spc="-45" dirty="0">
                          <a:latin typeface="Verdana" panose="020B0604030504040204" pitchFamily="34" charset="0"/>
                          <a:ea typeface="Verdana" panose="020B0604030504040204" pitchFamily="34" charset="0"/>
                          <a:cs typeface="Verdana" panose="020B0604030504040204" pitchFamily="34" charset="0"/>
                        </a:rPr>
                        <a:t> </a:t>
                      </a:r>
                      <a:r>
                        <a:rPr sz="1200" b="1" spc="-90" dirty="0">
                          <a:latin typeface="Verdana" panose="020B0604030504040204" pitchFamily="34" charset="0"/>
                          <a:ea typeface="Verdana" panose="020B0604030504040204" pitchFamily="34" charset="0"/>
                          <a:cs typeface="Verdana" panose="020B0604030504040204" pitchFamily="34" charset="0"/>
                        </a:rPr>
                        <a:t>curricular</a:t>
                      </a:r>
                      <a:r>
                        <a:rPr sz="1200" b="1" spc="-70" dirty="0">
                          <a:latin typeface="Verdana" panose="020B0604030504040204" pitchFamily="34" charset="0"/>
                          <a:ea typeface="Verdana" panose="020B0604030504040204" pitchFamily="34" charset="0"/>
                          <a:cs typeface="Verdana" panose="020B0604030504040204" pitchFamily="34" charset="0"/>
                        </a:rPr>
                        <a:t> </a:t>
                      </a:r>
                      <a:r>
                        <a:rPr sz="1200" b="1" spc="-130" dirty="0">
                          <a:latin typeface="Verdana" panose="020B0604030504040204" pitchFamily="34" charset="0"/>
                          <a:ea typeface="Verdana" panose="020B0604030504040204" pitchFamily="34" charset="0"/>
                          <a:cs typeface="Verdana" panose="020B0604030504040204" pitchFamily="34" charset="0"/>
                        </a:rPr>
                        <a:t>1:</a:t>
                      </a:r>
                      <a:r>
                        <a:rPr lang="es-MX" sz="1200" b="1" spc="-130" dirty="0">
                          <a:latin typeface="Verdana" panose="020B0604030504040204" pitchFamily="34" charset="0"/>
                          <a:ea typeface="Verdana" panose="020B0604030504040204" pitchFamily="34" charset="0"/>
                          <a:cs typeface="Verdana" panose="020B0604030504040204" pitchFamily="34" charset="0"/>
                        </a:rPr>
                        <a:t> </a:t>
                      </a:r>
                      <a:r>
                        <a:rPr lang="es-MX" sz="1200" b="0" spc="-130" dirty="0">
                          <a:latin typeface="Verdana" panose="020B0604030504040204" pitchFamily="34" charset="0"/>
                          <a:ea typeface="Verdana" panose="020B0604030504040204" pitchFamily="34" charset="0"/>
                          <a:cs typeface="Verdana" panose="020B0604030504040204" pitchFamily="34" charset="0"/>
                        </a:rPr>
                        <a:t>Participación social</a:t>
                      </a:r>
                      <a:endParaRPr sz="1200" dirty="0">
                        <a:latin typeface="Verdana" panose="020B0604030504040204" pitchFamily="34" charset="0"/>
                        <a:ea typeface="Verdana" panose="020B0604030504040204" pitchFamily="34" charset="0"/>
                        <a:cs typeface="Verdana" panose="020B0604030504040204" pitchFamily="34" charset="0"/>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691515">
                        <a:lnSpc>
                          <a:spcPts val="1170"/>
                        </a:lnSpc>
                      </a:pPr>
                      <a:r>
                        <a:rPr sz="1200" b="1" spc="-10" dirty="0">
                          <a:latin typeface="Verdana" panose="020B0604030504040204" pitchFamily="34" charset="0"/>
                          <a:ea typeface="Verdana" panose="020B0604030504040204" pitchFamily="34" charset="0"/>
                          <a:cs typeface="Verdana" panose="020B0604030504040204" pitchFamily="34" charset="0"/>
                        </a:rPr>
                        <a:t>O</a:t>
                      </a:r>
                      <a:r>
                        <a:rPr sz="1200" b="1" spc="-15" dirty="0">
                          <a:latin typeface="Verdana" panose="020B0604030504040204" pitchFamily="34" charset="0"/>
                          <a:ea typeface="Verdana" panose="020B0604030504040204" pitchFamily="34" charset="0"/>
                          <a:cs typeface="Verdana" panose="020B0604030504040204" pitchFamily="34" charset="0"/>
                        </a:rPr>
                        <a:t>r</a:t>
                      </a:r>
                      <a:r>
                        <a:rPr sz="1200" b="1" dirty="0">
                          <a:latin typeface="Verdana" panose="020B0604030504040204" pitchFamily="34" charset="0"/>
                          <a:ea typeface="Verdana" panose="020B0604030504040204" pitchFamily="34" charset="0"/>
                          <a:cs typeface="Verdana" panose="020B0604030504040204" pitchFamily="34" charset="0"/>
                        </a:rPr>
                        <a:t>g</a:t>
                      </a:r>
                      <a:r>
                        <a:rPr sz="1200" b="1" spc="-20" dirty="0">
                          <a:latin typeface="Verdana" panose="020B0604030504040204" pitchFamily="34" charset="0"/>
                          <a:ea typeface="Verdana" panose="020B0604030504040204" pitchFamily="34" charset="0"/>
                          <a:cs typeface="Verdana" panose="020B0604030504040204" pitchFamily="34" charset="0"/>
                        </a:rPr>
                        <a:t>a</a:t>
                      </a:r>
                      <a:r>
                        <a:rPr sz="1200" b="1" spc="-10" dirty="0">
                          <a:latin typeface="Verdana" panose="020B0604030504040204" pitchFamily="34" charset="0"/>
                          <a:ea typeface="Verdana" panose="020B0604030504040204" pitchFamily="34" charset="0"/>
                          <a:cs typeface="Verdana" panose="020B0604030504040204" pitchFamily="34" charset="0"/>
                        </a:rPr>
                        <a:t>n</a:t>
                      </a:r>
                      <a:r>
                        <a:rPr sz="1200" b="1" dirty="0">
                          <a:latin typeface="Verdana" panose="020B0604030504040204" pitchFamily="34" charset="0"/>
                          <a:ea typeface="Verdana" panose="020B0604030504040204" pitchFamily="34" charset="0"/>
                          <a:cs typeface="Verdana" panose="020B0604030504040204" pitchFamily="34" charset="0"/>
                        </a:rPr>
                        <a:t>i</a:t>
                      </a:r>
                      <a:r>
                        <a:rPr sz="1200" b="1" spc="-15" dirty="0">
                          <a:latin typeface="Verdana" panose="020B0604030504040204" pitchFamily="34" charset="0"/>
                          <a:ea typeface="Verdana" panose="020B0604030504040204" pitchFamily="34" charset="0"/>
                          <a:cs typeface="Verdana" panose="020B0604030504040204" pitchFamily="34" charset="0"/>
                        </a:rPr>
                        <a:t>z</a:t>
                      </a:r>
                      <a:r>
                        <a:rPr sz="1200" b="1" spc="-20" dirty="0">
                          <a:latin typeface="Verdana" panose="020B0604030504040204" pitchFamily="34" charset="0"/>
                          <a:ea typeface="Verdana" panose="020B0604030504040204" pitchFamily="34" charset="0"/>
                          <a:cs typeface="Verdana" panose="020B0604030504040204" pitchFamily="34" charset="0"/>
                        </a:rPr>
                        <a:t>a</a:t>
                      </a:r>
                      <a:r>
                        <a:rPr sz="1200" b="1" dirty="0">
                          <a:latin typeface="Verdana" panose="020B0604030504040204" pitchFamily="34" charset="0"/>
                          <a:ea typeface="Verdana" panose="020B0604030504040204" pitchFamily="34" charset="0"/>
                          <a:cs typeface="Verdana" panose="020B0604030504040204" pitchFamily="34" charset="0"/>
                        </a:rPr>
                        <a:t>d</a:t>
                      </a:r>
                      <a:r>
                        <a:rPr sz="1200" b="1" spc="-5" dirty="0">
                          <a:latin typeface="Verdana" panose="020B0604030504040204" pitchFamily="34" charset="0"/>
                          <a:ea typeface="Verdana" panose="020B0604030504040204" pitchFamily="34" charset="0"/>
                          <a:cs typeface="Verdana" panose="020B0604030504040204" pitchFamily="34" charset="0"/>
                        </a:rPr>
                        <a:t>o</a:t>
                      </a:r>
                      <a:r>
                        <a:rPr sz="1200" b="1" dirty="0">
                          <a:latin typeface="Verdana" panose="020B0604030504040204" pitchFamily="34" charset="0"/>
                          <a:ea typeface="Verdana" panose="020B0604030504040204" pitchFamily="34" charset="0"/>
                          <a:cs typeface="Verdana" panose="020B0604030504040204" pitchFamily="34" charset="0"/>
                        </a:rPr>
                        <a:t>r</a:t>
                      </a:r>
                      <a:r>
                        <a:rPr sz="1200" b="1" spc="-45" dirty="0">
                          <a:latin typeface="Verdana" panose="020B0604030504040204" pitchFamily="34" charset="0"/>
                          <a:ea typeface="Verdana" panose="020B0604030504040204" pitchFamily="34" charset="0"/>
                          <a:cs typeface="Verdana" panose="020B0604030504040204" pitchFamily="34" charset="0"/>
                        </a:rPr>
                        <a:t> </a:t>
                      </a:r>
                      <a:r>
                        <a:rPr sz="1200" b="1" spc="-5" dirty="0">
                          <a:latin typeface="Verdana" panose="020B0604030504040204" pitchFamily="34" charset="0"/>
                          <a:ea typeface="Verdana" panose="020B0604030504040204" pitchFamily="34" charset="0"/>
                          <a:cs typeface="Verdana" panose="020B0604030504040204" pitchFamily="34" charset="0"/>
                        </a:rPr>
                        <a:t>c</a:t>
                      </a:r>
                      <a:r>
                        <a:rPr sz="1200" b="1" spc="-10" dirty="0">
                          <a:latin typeface="Verdana" panose="020B0604030504040204" pitchFamily="34" charset="0"/>
                          <a:ea typeface="Verdana" panose="020B0604030504040204" pitchFamily="34" charset="0"/>
                          <a:cs typeface="Verdana" panose="020B0604030504040204" pitchFamily="34" charset="0"/>
                        </a:rPr>
                        <a:t>u</a:t>
                      </a:r>
                      <a:r>
                        <a:rPr sz="1200" b="1" spc="-15" dirty="0">
                          <a:latin typeface="Verdana" panose="020B0604030504040204" pitchFamily="34" charset="0"/>
                          <a:ea typeface="Verdana" panose="020B0604030504040204" pitchFamily="34" charset="0"/>
                          <a:cs typeface="Verdana" panose="020B0604030504040204" pitchFamily="34" charset="0"/>
                        </a:rPr>
                        <a:t>rr</a:t>
                      </a:r>
                      <a:r>
                        <a:rPr sz="1200" b="1" dirty="0">
                          <a:latin typeface="Verdana" panose="020B0604030504040204" pitchFamily="34" charset="0"/>
                          <a:ea typeface="Verdana" panose="020B0604030504040204" pitchFamily="34" charset="0"/>
                          <a:cs typeface="Verdana" panose="020B0604030504040204" pitchFamily="34" charset="0"/>
                        </a:rPr>
                        <a:t>ic</a:t>
                      </a:r>
                      <a:r>
                        <a:rPr sz="1200" b="1" spc="-10" dirty="0">
                          <a:latin typeface="Verdana" panose="020B0604030504040204" pitchFamily="34" charset="0"/>
                          <a:ea typeface="Verdana" panose="020B0604030504040204" pitchFamily="34" charset="0"/>
                          <a:cs typeface="Verdana" panose="020B0604030504040204" pitchFamily="34" charset="0"/>
                        </a:rPr>
                        <a:t>u</a:t>
                      </a:r>
                      <a:r>
                        <a:rPr sz="1200" b="1" dirty="0">
                          <a:latin typeface="Verdana" panose="020B0604030504040204" pitchFamily="34" charset="0"/>
                          <a:ea typeface="Verdana" panose="020B0604030504040204" pitchFamily="34" charset="0"/>
                          <a:cs typeface="Verdana" panose="020B0604030504040204" pitchFamily="34" charset="0"/>
                        </a:rPr>
                        <a:t>l</a:t>
                      </a:r>
                      <a:r>
                        <a:rPr sz="1200" b="1" spc="-25" dirty="0">
                          <a:latin typeface="Verdana" panose="020B0604030504040204" pitchFamily="34" charset="0"/>
                          <a:ea typeface="Verdana" panose="020B0604030504040204" pitchFamily="34" charset="0"/>
                          <a:cs typeface="Verdana" panose="020B0604030504040204" pitchFamily="34" charset="0"/>
                        </a:rPr>
                        <a:t>a</a:t>
                      </a:r>
                      <a:r>
                        <a:rPr sz="1200" b="1" dirty="0">
                          <a:latin typeface="Verdana" panose="020B0604030504040204" pitchFamily="34" charset="0"/>
                          <a:ea typeface="Verdana" panose="020B0604030504040204" pitchFamily="34" charset="0"/>
                          <a:cs typeface="Verdana" panose="020B0604030504040204" pitchFamily="34" charset="0"/>
                        </a:rPr>
                        <a:t>r</a:t>
                      </a:r>
                      <a:r>
                        <a:rPr sz="1200" b="1" spc="-70" dirty="0">
                          <a:latin typeface="Verdana" panose="020B0604030504040204" pitchFamily="34" charset="0"/>
                          <a:ea typeface="Verdana" panose="020B0604030504040204" pitchFamily="34" charset="0"/>
                          <a:cs typeface="Verdana" panose="020B0604030504040204" pitchFamily="34" charset="0"/>
                        </a:rPr>
                        <a:t> </a:t>
                      </a:r>
                      <a:r>
                        <a:rPr sz="1200" b="1" spc="5" dirty="0">
                          <a:latin typeface="Verdana" panose="020B0604030504040204" pitchFamily="34" charset="0"/>
                          <a:ea typeface="Verdana" panose="020B0604030504040204" pitchFamily="34" charset="0"/>
                          <a:cs typeface="Verdana" panose="020B0604030504040204" pitchFamily="34" charset="0"/>
                        </a:rPr>
                        <a:t>2</a:t>
                      </a:r>
                      <a:r>
                        <a:rPr sz="1200" b="1" dirty="0">
                          <a:latin typeface="Verdana" panose="020B0604030504040204" pitchFamily="34" charset="0"/>
                          <a:ea typeface="Verdana" panose="020B0604030504040204" pitchFamily="34" charset="0"/>
                          <a:cs typeface="Verdana" panose="020B0604030504040204" pitchFamily="34" charset="0"/>
                        </a:rPr>
                        <a:t>:</a:t>
                      </a:r>
                      <a:r>
                        <a:rPr lang="es-MX" sz="1200" b="1" dirty="0">
                          <a:latin typeface="Verdana" panose="020B0604030504040204" pitchFamily="34" charset="0"/>
                          <a:ea typeface="Verdana" panose="020B0604030504040204" pitchFamily="34" charset="0"/>
                          <a:cs typeface="Verdana" panose="020B0604030504040204" pitchFamily="34" charset="0"/>
                        </a:rPr>
                        <a:t> </a:t>
                      </a:r>
                      <a:r>
                        <a:rPr lang="es-MX" sz="1200" b="0" dirty="0">
                          <a:latin typeface="Verdana" panose="020B0604030504040204" pitchFamily="34" charset="0"/>
                          <a:ea typeface="Verdana" panose="020B0604030504040204" pitchFamily="34" charset="0"/>
                          <a:cs typeface="Verdana" panose="020B0604030504040204" pitchFamily="34" charset="0"/>
                        </a:rPr>
                        <a:t>Uso de documentos que regulan la convivencia.</a:t>
                      </a:r>
                      <a:endParaRPr sz="1200" dirty="0">
                        <a:latin typeface="Verdana" panose="020B0604030504040204" pitchFamily="34" charset="0"/>
                        <a:ea typeface="Verdana" panose="020B0604030504040204" pitchFamily="34" charset="0"/>
                        <a:cs typeface="Verdana" panose="020B0604030504040204" pitchFamily="34" charset="0"/>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1"/>
                  </a:ext>
                </a:extLst>
              </a:tr>
              <a:tr h="476503">
                <a:tc gridSpan="2">
                  <a:txBody>
                    <a:bodyPr/>
                    <a:lstStyle/>
                    <a:p>
                      <a:pPr marL="58419">
                        <a:lnSpc>
                          <a:spcPts val="1170"/>
                        </a:lnSpc>
                      </a:pPr>
                      <a:r>
                        <a:rPr sz="1200" b="1" spc="-80" dirty="0">
                          <a:latin typeface="Verdana" panose="020B0604030504040204" pitchFamily="34" charset="0"/>
                          <a:ea typeface="Verdana" panose="020B0604030504040204" pitchFamily="34" charset="0"/>
                          <a:cs typeface="Verdana" panose="020B0604030504040204" pitchFamily="34" charset="0"/>
                        </a:rPr>
                        <a:t>Aprendizaje</a:t>
                      </a:r>
                      <a:r>
                        <a:rPr sz="1200" b="1" spc="55" dirty="0">
                          <a:latin typeface="Verdana" panose="020B0604030504040204" pitchFamily="34" charset="0"/>
                          <a:ea typeface="Verdana" panose="020B0604030504040204" pitchFamily="34" charset="0"/>
                          <a:cs typeface="Verdana" panose="020B0604030504040204" pitchFamily="34" charset="0"/>
                        </a:rPr>
                        <a:t> </a:t>
                      </a:r>
                      <a:r>
                        <a:rPr sz="1200" b="1" spc="-70" dirty="0" err="1">
                          <a:latin typeface="Verdana" panose="020B0604030504040204" pitchFamily="34" charset="0"/>
                          <a:ea typeface="Verdana" panose="020B0604030504040204" pitchFamily="34" charset="0"/>
                          <a:cs typeface="Verdana" panose="020B0604030504040204" pitchFamily="34" charset="0"/>
                        </a:rPr>
                        <a:t>esperado</a:t>
                      </a:r>
                      <a:r>
                        <a:rPr sz="1200" b="1" spc="-70" dirty="0">
                          <a:latin typeface="Verdana" panose="020B0604030504040204" pitchFamily="34" charset="0"/>
                          <a:ea typeface="Verdana" panose="020B0604030504040204" pitchFamily="34" charset="0"/>
                          <a:cs typeface="Verdana" panose="020B0604030504040204" pitchFamily="34" charset="0"/>
                        </a:rPr>
                        <a:t>:</a:t>
                      </a:r>
                      <a:r>
                        <a:rPr lang="es-MX" sz="1200" b="1" spc="-70" dirty="0">
                          <a:latin typeface="Verdana" panose="020B0604030504040204" pitchFamily="34" charset="0"/>
                          <a:ea typeface="Verdana" panose="020B0604030504040204" pitchFamily="34" charset="0"/>
                          <a:cs typeface="Verdana" panose="020B0604030504040204" pitchFamily="34" charset="0"/>
                        </a:rPr>
                        <a:t> </a:t>
                      </a:r>
                      <a:r>
                        <a:rPr lang="es-MX" sz="1200" dirty="0">
                          <a:solidFill>
                            <a:schemeClr val="tx1"/>
                          </a:solidFill>
                          <a:effectLst/>
                          <a:latin typeface="Verdana" panose="020B0604030504040204" pitchFamily="34" charset="0"/>
                          <a:ea typeface="Verdana" panose="020B0604030504040204" pitchFamily="34" charset="0"/>
                          <a:cs typeface="Verdana" panose="020B0604030504040204" pitchFamily="34" charset="0"/>
                        </a:rPr>
                        <a:t>Escribe su nombre con diversos propósitos e identifica el de algunos compañeros.</a:t>
                      </a:r>
                      <a:endParaRPr sz="1200" dirty="0">
                        <a:latin typeface="Verdana" panose="020B0604030504040204" pitchFamily="34" charset="0"/>
                        <a:ea typeface="Verdana" panose="020B0604030504040204" pitchFamily="34" charset="0"/>
                        <a:cs typeface="Verdana" panose="020B0604030504040204" pitchFamily="34" charset="0"/>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hMerge="1">
                  <a:txBody>
                    <a:bodyPr/>
                    <a:lstStyle/>
                    <a:p>
                      <a:endParaRPr/>
                    </a:p>
                  </a:txBody>
                  <a:tcPr marL="0" marR="0" marT="0" marB="0"/>
                </a:tc>
                <a:extLst>
                  <a:ext uri="{0D108BD9-81ED-4DB2-BD59-A6C34878D82A}">
                    <a16:rowId xmlns:a16="http://schemas.microsoft.com/office/drawing/2014/main" val="10002"/>
                  </a:ext>
                </a:extLst>
              </a:tr>
              <a:tr h="56134">
                <a:tc gridSpan="2">
                  <a:txBody>
                    <a:bodyPr/>
                    <a:lstStyle/>
                    <a:p>
                      <a:pPr>
                        <a:lnSpc>
                          <a:spcPct val="100000"/>
                        </a:lnSpc>
                      </a:pPr>
                      <a:endParaRPr sz="1200" dirty="0">
                        <a:latin typeface="Verdana" panose="020B0604030504040204" pitchFamily="34" charset="0"/>
                        <a:ea typeface="Verdana" panose="020B0604030504040204" pitchFamily="34" charset="0"/>
                        <a:cs typeface="Verdana" panose="020B0604030504040204" pitchFamily="34" charset="0"/>
                      </a:endParaRPr>
                    </a:p>
                  </a:txBody>
                  <a:tcPr marL="0" marR="0" marT="0" marB="0">
                    <a:lnT w="12700">
                      <a:solidFill>
                        <a:srgbClr val="000000"/>
                      </a:solidFill>
                      <a:prstDash val="solid"/>
                    </a:lnT>
                    <a:lnB w="12700">
                      <a:solidFill>
                        <a:srgbClr val="000000"/>
                      </a:solidFill>
                      <a:prstDash val="solid"/>
                    </a:lnB>
                    <a:solidFill>
                      <a:schemeClr val="bg1"/>
                    </a:solidFill>
                  </a:tcPr>
                </a:tc>
                <a:tc hMerge="1">
                  <a:txBody>
                    <a:bodyPr/>
                    <a:lstStyle/>
                    <a:p>
                      <a:endParaRPr/>
                    </a:p>
                  </a:txBody>
                  <a:tcPr marL="0" marR="0" marT="0" marB="0"/>
                </a:tc>
                <a:extLst>
                  <a:ext uri="{0D108BD9-81ED-4DB2-BD59-A6C34878D82A}">
                    <a16:rowId xmlns:a16="http://schemas.microsoft.com/office/drawing/2014/main" val="10003"/>
                  </a:ext>
                </a:extLst>
              </a:tr>
              <a:tr h="242697">
                <a:tc gridSpan="2">
                  <a:txBody>
                    <a:bodyPr/>
                    <a:lstStyle/>
                    <a:p>
                      <a:pPr marL="59055">
                        <a:lnSpc>
                          <a:spcPct val="100000"/>
                        </a:lnSpc>
                        <a:spcBef>
                          <a:spcPts val="359"/>
                        </a:spcBef>
                      </a:pPr>
                      <a:r>
                        <a:rPr sz="1200" b="1" spc="-90" dirty="0">
                          <a:latin typeface="Verdana" panose="020B0604030504040204" pitchFamily="34" charset="0"/>
                          <a:ea typeface="Verdana" panose="020B0604030504040204" pitchFamily="34" charset="0"/>
                          <a:cs typeface="Verdana" panose="020B0604030504040204" pitchFamily="34" charset="0"/>
                        </a:rPr>
                        <a:t>Indicadores: </a:t>
                      </a:r>
                      <a:r>
                        <a:rPr sz="1200" b="1" spc="-114" dirty="0">
                          <a:latin typeface="Verdana" panose="020B0604030504040204" pitchFamily="34" charset="0"/>
                          <a:ea typeface="Verdana" panose="020B0604030504040204" pitchFamily="34" charset="0"/>
                          <a:cs typeface="Verdana" panose="020B0604030504040204" pitchFamily="34" charset="0"/>
                        </a:rPr>
                        <a:t>(se</a:t>
                      </a:r>
                      <a:r>
                        <a:rPr sz="1200" b="1" spc="-90" dirty="0">
                          <a:latin typeface="Verdana" panose="020B0604030504040204" pitchFamily="34" charset="0"/>
                          <a:ea typeface="Verdana" panose="020B0604030504040204" pitchFamily="34" charset="0"/>
                          <a:cs typeface="Verdana" panose="020B0604030504040204" pitchFamily="34" charset="0"/>
                        </a:rPr>
                        <a:t> </a:t>
                      </a:r>
                      <a:r>
                        <a:rPr sz="1200" b="1" spc="-65" dirty="0">
                          <a:latin typeface="Verdana" panose="020B0604030504040204" pitchFamily="34" charset="0"/>
                          <a:ea typeface="Verdana" panose="020B0604030504040204" pitchFamily="34" charset="0"/>
                          <a:cs typeface="Verdana" panose="020B0604030504040204" pitchFamily="34" charset="0"/>
                        </a:rPr>
                        <a:t>redactan</a:t>
                      </a:r>
                      <a:r>
                        <a:rPr sz="1200" b="1" spc="-50" dirty="0">
                          <a:latin typeface="Verdana" panose="020B0604030504040204" pitchFamily="34" charset="0"/>
                          <a:ea typeface="Verdana" panose="020B0604030504040204" pitchFamily="34" charset="0"/>
                          <a:cs typeface="Verdana" panose="020B0604030504040204" pitchFamily="34" charset="0"/>
                        </a:rPr>
                        <a:t> </a:t>
                      </a:r>
                      <a:r>
                        <a:rPr sz="1200" b="1" spc="-65" dirty="0">
                          <a:latin typeface="Verdana" panose="020B0604030504040204" pitchFamily="34" charset="0"/>
                          <a:ea typeface="Verdana" panose="020B0604030504040204" pitchFamily="34" charset="0"/>
                          <a:cs typeface="Verdana" panose="020B0604030504040204" pitchFamily="34" charset="0"/>
                        </a:rPr>
                        <a:t>en</a:t>
                      </a:r>
                      <a:r>
                        <a:rPr sz="1200" b="1" spc="-75" dirty="0">
                          <a:latin typeface="Verdana" panose="020B0604030504040204" pitchFamily="34" charset="0"/>
                          <a:ea typeface="Verdana" panose="020B0604030504040204" pitchFamily="34" charset="0"/>
                          <a:cs typeface="Verdana" panose="020B0604030504040204" pitchFamily="34" charset="0"/>
                        </a:rPr>
                        <a:t> </a:t>
                      </a:r>
                      <a:r>
                        <a:rPr sz="1200" b="1" spc="-60" dirty="0">
                          <a:latin typeface="Verdana" panose="020B0604030504040204" pitchFamily="34" charset="0"/>
                          <a:ea typeface="Verdana" panose="020B0604030504040204" pitchFamily="34" charset="0"/>
                          <a:cs typeface="Verdana" panose="020B0604030504040204" pitchFamily="34" charset="0"/>
                        </a:rPr>
                        <a:t>base </a:t>
                      </a:r>
                      <a:r>
                        <a:rPr sz="1200" b="1" spc="-65" dirty="0">
                          <a:latin typeface="Verdana" panose="020B0604030504040204" pitchFamily="34" charset="0"/>
                          <a:ea typeface="Verdana" panose="020B0604030504040204" pitchFamily="34" charset="0"/>
                          <a:cs typeface="Verdana" panose="020B0604030504040204" pitchFamily="34" charset="0"/>
                        </a:rPr>
                        <a:t>al</a:t>
                      </a:r>
                      <a:r>
                        <a:rPr sz="1200" b="1" spc="-50" dirty="0">
                          <a:latin typeface="Verdana" panose="020B0604030504040204" pitchFamily="34" charset="0"/>
                          <a:ea typeface="Verdana" panose="020B0604030504040204" pitchFamily="34" charset="0"/>
                          <a:cs typeface="Verdana" panose="020B0604030504040204" pitchFamily="34" charset="0"/>
                        </a:rPr>
                        <a:t> </a:t>
                      </a:r>
                      <a:r>
                        <a:rPr sz="1200" b="1" spc="-80" dirty="0">
                          <a:latin typeface="Verdana" panose="020B0604030504040204" pitchFamily="34" charset="0"/>
                          <a:ea typeface="Verdana" panose="020B0604030504040204" pitchFamily="34" charset="0"/>
                          <a:cs typeface="Verdana" panose="020B0604030504040204" pitchFamily="34" charset="0"/>
                        </a:rPr>
                        <a:t>aprendizaje</a:t>
                      </a:r>
                      <a:r>
                        <a:rPr sz="1200" b="1" spc="-35" dirty="0">
                          <a:latin typeface="Verdana" panose="020B0604030504040204" pitchFamily="34" charset="0"/>
                          <a:ea typeface="Verdana" panose="020B0604030504040204" pitchFamily="34" charset="0"/>
                          <a:cs typeface="Verdana" panose="020B0604030504040204" pitchFamily="34" charset="0"/>
                        </a:rPr>
                        <a:t> </a:t>
                      </a:r>
                      <a:r>
                        <a:rPr sz="1200" b="1" spc="-80" dirty="0">
                          <a:latin typeface="Verdana" panose="020B0604030504040204" pitchFamily="34" charset="0"/>
                          <a:ea typeface="Verdana" panose="020B0604030504040204" pitchFamily="34" charset="0"/>
                          <a:cs typeface="Verdana" panose="020B0604030504040204" pitchFamily="34" charset="0"/>
                        </a:rPr>
                        <a:t>esperado)</a:t>
                      </a:r>
                      <a:endParaRPr sz="1200" dirty="0">
                        <a:latin typeface="Verdana" panose="020B0604030504040204" pitchFamily="34" charset="0"/>
                        <a:ea typeface="Verdana" panose="020B0604030504040204" pitchFamily="34" charset="0"/>
                        <a:cs typeface="Verdana" panose="020B0604030504040204" pitchFamily="34" charset="0"/>
                      </a:endParaRPr>
                    </a:p>
                  </a:txBody>
                  <a:tcPr marL="0" marR="0" marT="45719"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DEEBF7"/>
                    </a:solidFill>
                  </a:tcPr>
                </a:tc>
                <a:tc hMerge="1">
                  <a:txBody>
                    <a:bodyPr/>
                    <a:lstStyle/>
                    <a:p>
                      <a:endParaRPr/>
                    </a:p>
                  </a:txBody>
                  <a:tcPr marL="0" marR="0" marT="0" marB="0"/>
                </a:tc>
                <a:extLst>
                  <a:ext uri="{0D108BD9-81ED-4DB2-BD59-A6C34878D82A}">
                    <a16:rowId xmlns:a16="http://schemas.microsoft.com/office/drawing/2014/main" val="10004"/>
                  </a:ext>
                </a:extLst>
              </a:tr>
              <a:tr h="335533">
                <a:tc gridSpan="2">
                  <a:txBody>
                    <a:bodyPr/>
                    <a:lstStyle/>
                    <a:p>
                      <a:pPr lvl="0"/>
                      <a:r>
                        <a:rPr lang="es-MX" sz="1200" dirty="0">
                          <a:solidFill>
                            <a:schemeClr val="tx1"/>
                          </a:solidFill>
                          <a:effectLst/>
                          <a:latin typeface="Verdana" panose="020B0604030504040204" pitchFamily="34" charset="0"/>
                          <a:ea typeface="Verdana" panose="020B0604030504040204" pitchFamily="34" charset="0"/>
                          <a:cs typeface="Verdana" panose="020B0604030504040204" pitchFamily="34" charset="0"/>
                        </a:rPr>
                        <a:t>Identifica la primer letra de su nombre. </a:t>
                      </a:r>
                    </a:p>
                  </a:txBody>
                  <a:tcPr marL="0" marR="0" marT="2222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hMerge="1">
                  <a:txBody>
                    <a:bodyPr/>
                    <a:lstStyle/>
                    <a:p>
                      <a:endParaRPr/>
                    </a:p>
                  </a:txBody>
                  <a:tcPr marL="0" marR="0" marT="0" marB="0"/>
                </a:tc>
                <a:extLst>
                  <a:ext uri="{0D108BD9-81ED-4DB2-BD59-A6C34878D82A}">
                    <a16:rowId xmlns:a16="http://schemas.microsoft.com/office/drawing/2014/main" val="10005"/>
                  </a:ext>
                </a:extLst>
              </a:tr>
              <a:tr h="304800">
                <a:tc gridSpan="2">
                  <a:txBody>
                    <a:bodyPr/>
                    <a:lstStyle/>
                    <a:p>
                      <a:pPr lvl="0"/>
                      <a:r>
                        <a:rPr lang="es-ES_tradnl" sz="1200" dirty="0">
                          <a:solidFill>
                            <a:schemeClr val="tx1"/>
                          </a:solidFill>
                          <a:effectLst/>
                          <a:latin typeface="Verdana" panose="020B0604030504040204" pitchFamily="34" charset="0"/>
                          <a:ea typeface="Verdana" panose="020B0604030504040204" pitchFamily="34" charset="0"/>
                          <a:cs typeface="Verdana" panose="020B0604030504040204" pitchFamily="34" charset="0"/>
                        </a:rPr>
                        <a:t>Escribe correctamente cada letra de su nombre.</a:t>
                      </a:r>
                      <a:endParaRPr lang="es-MX" sz="1200" dirty="0">
                        <a:solidFill>
                          <a:schemeClr val="tx1"/>
                        </a:solidFill>
                        <a:effectLst/>
                        <a:latin typeface="Verdana" panose="020B0604030504040204" pitchFamily="34" charset="0"/>
                        <a:ea typeface="Verdana" panose="020B0604030504040204" pitchFamily="34" charset="0"/>
                        <a:cs typeface="Verdana" panose="020B0604030504040204" pitchFamily="34" charset="0"/>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hMerge="1">
                  <a:txBody>
                    <a:bodyPr/>
                    <a:lstStyle/>
                    <a:p>
                      <a:endParaRPr/>
                    </a:p>
                  </a:txBody>
                  <a:tcPr marL="0" marR="0" marT="0" marB="0"/>
                </a:tc>
                <a:extLst>
                  <a:ext uri="{0D108BD9-81ED-4DB2-BD59-A6C34878D82A}">
                    <a16:rowId xmlns:a16="http://schemas.microsoft.com/office/drawing/2014/main" val="10006"/>
                  </a:ext>
                </a:extLst>
              </a:tr>
              <a:tr h="304800">
                <a:tc gridSpan="2">
                  <a:txBody>
                    <a:bodyPr/>
                    <a:lstStyle/>
                    <a:p>
                      <a:pPr lvl="0"/>
                      <a:r>
                        <a:rPr lang="es-MX" sz="1200" dirty="0">
                          <a:solidFill>
                            <a:schemeClr val="tx1"/>
                          </a:solidFill>
                          <a:effectLst/>
                          <a:latin typeface="Verdana" panose="020B0604030504040204" pitchFamily="34" charset="0"/>
                          <a:ea typeface="Verdana" panose="020B0604030504040204" pitchFamily="34" charset="0"/>
                          <a:cs typeface="Verdana" panose="020B0604030504040204" pitchFamily="34" charset="0"/>
                        </a:rPr>
                        <a:t>Identifica que letras componen su nombre.</a:t>
                      </a: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cap="flat" cmpd="sng" algn="ctr">
                      <a:solidFill>
                        <a:srgbClr val="000000"/>
                      </a:solidFill>
                      <a:prstDash val="solid"/>
                      <a:round/>
                      <a:headEnd type="none" w="med" len="med"/>
                      <a:tailEnd type="none" w="med" len="med"/>
                    </a:lnB>
                  </a:tcPr>
                </a:tc>
                <a:tc hMerge="1">
                  <a:txBody>
                    <a:bodyPr/>
                    <a:lstStyle/>
                    <a:p>
                      <a:endParaRPr/>
                    </a:p>
                  </a:txBody>
                  <a:tcPr marL="0" marR="0" marT="0" marB="0"/>
                </a:tc>
                <a:extLst>
                  <a:ext uri="{0D108BD9-81ED-4DB2-BD59-A6C34878D82A}">
                    <a16:rowId xmlns:a16="http://schemas.microsoft.com/office/drawing/2014/main" val="10007"/>
                  </a:ext>
                </a:extLst>
              </a:tr>
              <a:tr h="304800">
                <a:tc gridSpan="2">
                  <a:txBody>
                    <a:bodyPr/>
                    <a:lstStyle/>
                    <a:p>
                      <a:pPr lvl="0"/>
                      <a:r>
                        <a:rPr lang="es-MX" sz="1200" dirty="0">
                          <a:solidFill>
                            <a:schemeClr val="tx1"/>
                          </a:solidFill>
                          <a:effectLst/>
                          <a:latin typeface="Verdana" panose="020B0604030504040204" pitchFamily="34" charset="0"/>
                          <a:ea typeface="Verdana" panose="020B0604030504040204" pitchFamily="34" charset="0"/>
                          <a:cs typeface="Verdana" panose="020B0604030504040204" pitchFamily="34" charset="0"/>
                        </a:rPr>
                        <a:t>Relaciona el sonido con la figura de la letra. </a:t>
                      </a: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hMerge="1">
                  <a:txBody>
                    <a:bodyPr/>
                    <a:lstStyle/>
                    <a:p>
                      <a:endParaRPr lang="es-MX"/>
                    </a:p>
                  </a:txBody>
                  <a:tcPr/>
                </a:tc>
                <a:extLst>
                  <a:ext uri="{0D108BD9-81ED-4DB2-BD59-A6C34878D82A}">
                    <a16:rowId xmlns:a16="http://schemas.microsoft.com/office/drawing/2014/main" val="2892156038"/>
                  </a:ext>
                </a:extLst>
              </a:tr>
            </a:tbl>
          </a:graphicData>
        </a:graphic>
      </p:graphicFrame>
      <p:sp>
        <p:nvSpPr>
          <p:cNvPr id="30" name="object 9">
            <a:extLst>
              <a:ext uri="{FF2B5EF4-FFF2-40B4-BE49-F238E27FC236}">
                <a16:creationId xmlns:a16="http://schemas.microsoft.com/office/drawing/2014/main" id="{11B5F977-47DD-4EDC-9A35-BDB1FAF252CA}"/>
              </a:ext>
            </a:extLst>
          </p:cNvPr>
          <p:cNvSpPr txBox="1"/>
          <p:nvPr/>
        </p:nvSpPr>
        <p:spPr>
          <a:xfrm>
            <a:off x="189979" y="8008640"/>
            <a:ext cx="6465570" cy="369332"/>
          </a:xfrm>
          <a:prstGeom prst="rect">
            <a:avLst/>
          </a:prstGeom>
          <a:ln w="12700">
            <a:solidFill>
              <a:srgbClr val="000000"/>
            </a:solidFill>
          </a:ln>
        </p:spPr>
        <p:txBody>
          <a:bodyPr vert="horz" wrap="square" lIns="0" tIns="0" rIns="0" bIns="0" rtlCol="0">
            <a:spAutoFit/>
          </a:bodyPr>
          <a:lstStyle/>
          <a:p>
            <a:pPr marL="59055"/>
            <a:r>
              <a:rPr sz="1200" b="1" spc="-140" dirty="0">
                <a:latin typeface="Verdana"/>
                <a:cs typeface="Verdana"/>
              </a:rPr>
              <a:t>D</a:t>
            </a:r>
            <a:r>
              <a:rPr sz="1200" b="1" spc="-95" dirty="0">
                <a:latin typeface="Verdana"/>
                <a:cs typeface="Verdana"/>
              </a:rPr>
              <a:t>e</a:t>
            </a:r>
            <a:r>
              <a:rPr sz="1200" b="1" spc="-90" dirty="0">
                <a:latin typeface="Verdana"/>
                <a:cs typeface="Verdana"/>
              </a:rPr>
              <a:t>s</a:t>
            </a:r>
            <a:r>
              <a:rPr sz="1200" b="1" spc="-70" dirty="0">
                <a:latin typeface="Verdana"/>
                <a:cs typeface="Verdana"/>
              </a:rPr>
              <a:t>c</a:t>
            </a:r>
            <a:r>
              <a:rPr sz="1200" b="1" spc="-65" dirty="0">
                <a:latin typeface="Verdana"/>
                <a:cs typeface="Verdana"/>
              </a:rPr>
              <a:t>r</a:t>
            </a:r>
            <a:r>
              <a:rPr sz="1200" b="1" spc="-70" dirty="0">
                <a:latin typeface="Verdana"/>
                <a:cs typeface="Verdana"/>
              </a:rPr>
              <a:t>ib</a:t>
            </a:r>
            <a:r>
              <a:rPr sz="1200" b="1" spc="-20" dirty="0">
                <a:latin typeface="Verdana"/>
                <a:cs typeface="Verdana"/>
              </a:rPr>
              <a:t>e</a:t>
            </a:r>
            <a:r>
              <a:rPr sz="1200" b="1" spc="-75" dirty="0">
                <a:latin typeface="Verdana"/>
                <a:cs typeface="Verdana"/>
              </a:rPr>
              <a:t> </a:t>
            </a:r>
            <a:r>
              <a:rPr sz="1200" b="1" spc="-60" dirty="0">
                <a:latin typeface="Verdana"/>
                <a:cs typeface="Verdana"/>
              </a:rPr>
              <a:t>el</a:t>
            </a:r>
            <a:r>
              <a:rPr sz="1200" b="1" spc="-80" dirty="0">
                <a:latin typeface="Verdana"/>
                <a:cs typeface="Verdana"/>
              </a:rPr>
              <a:t> </a:t>
            </a:r>
            <a:r>
              <a:rPr sz="1200" b="1" spc="-30" dirty="0">
                <a:latin typeface="Verdana"/>
                <a:cs typeface="Verdana"/>
              </a:rPr>
              <a:t>p</a:t>
            </a:r>
            <a:r>
              <a:rPr sz="1200" b="1" spc="-185" dirty="0">
                <a:latin typeface="Verdana"/>
                <a:cs typeface="Verdana"/>
              </a:rPr>
              <a:t>r</a:t>
            </a:r>
            <a:r>
              <a:rPr sz="1200" b="1" dirty="0">
                <a:latin typeface="Verdana"/>
                <a:cs typeface="Verdana"/>
              </a:rPr>
              <a:t>o</a:t>
            </a:r>
            <a:r>
              <a:rPr sz="1200" b="1" spc="5" dirty="0">
                <a:latin typeface="Verdana"/>
                <a:cs typeface="Verdana"/>
              </a:rPr>
              <a:t>c</a:t>
            </a:r>
            <a:r>
              <a:rPr sz="1200" b="1" spc="-95" dirty="0">
                <a:latin typeface="Verdana"/>
                <a:cs typeface="Verdana"/>
              </a:rPr>
              <a:t>e</a:t>
            </a:r>
            <a:r>
              <a:rPr sz="1200" b="1" spc="-90" dirty="0">
                <a:latin typeface="Verdana"/>
                <a:cs typeface="Verdana"/>
              </a:rPr>
              <a:t>s</a:t>
            </a:r>
            <a:r>
              <a:rPr sz="1200" b="1" spc="-45" dirty="0">
                <a:latin typeface="Verdana"/>
                <a:cs typeface="Verdana"/>
              </a:rPr>
              <a:t>o</a:t>
            </a:r>
            <a:r>
              <a:rPr sz="1200" b="1" spc="-100" dirty="0">
                <a:latin typeface="Verdana"/>
                <a:cs typeface="Verdana"/>
              </a:rPr>
              <a:t> </a:t>
            </a:r>
            <a:r>
              <a:rPr sz="1200" b="1" spc="-30" dirty="0">
                <a:latin typeface="Verdana"/>
                <a:cs typeface="Verdana"/>
              </a:rPr>
              <a:t>d</a:t>
            </a:r>
            <a:r>
              <a:rPr sz="1200" b="1" spc="-85" dirty="0">
                <a:latin typeface="Verdana"/>
                <a:cs typeface="Verdana"/>
              </a:rPr>
              <a:t>e</a:t>
            </a:r>
            <a:r>
              <a:rPr sz="1200" b="1" spc="-45" dirty="0">
                <a:latin typeface="Verdana"/>
                <a:cs typeface="Verdana"/>
              </a:rPr>
              <a:t>l</a:t>
            </a:r>
            <a:r>
              <a:rPr sz="1200" b="1" spc="-100" dirty="0">
                <a:latin typeface="Verdana"/>
                <a:cs typeface="Verdana"/>
              </a:rPr>
              <a:t> </a:t>
            </a:r>
            <a:r>
              <a:rPr sz="1200" b="1" spc="-25" dirty="0" err="1">
                <a:latin typeface="Verdana"/>
                <a:cs typeface="Verdana"/>
              </a:rPr>
              <a:t>a</a:t>
            </a:r>
            <a:r>
              <a:rPr sz="1200" b="1" spc="-70" dirty="0" err="1">
                <a:latin typeface="Verdana"/>
                <a:cs typeface="Verdana"/>
              </a:rPr>
              <a:t>l</a:t>
            </a:r>
            <a:r>
              <a:rPr sz="1200" b="1" spc="-155" dirty="0" err="1">
                <a:latin typeface="Verdana"/>
                <a:cs typeface="Verdana"/>
              </a:rPr>
              <a:t>u</a:t>
            </a:r>
            <a:r>
              <a:rPr sz="1200" b="1" spc="-130" dirty="0" err="1">
                <a:latin typeface="Verdana"/>
                <a:cs typeface="Verdana"/>
              </a:rPr>
              <a:t>m</a:t>
            </a:r>
            <a:r>
              <a:rPr sz="1200" b="1" spc="-120" dirty="0" err="1">
                <a:latin typeface="Verdana"/>
                <a:cs typeface="Verdana"/>
              </a:rPr>
              <a:t>n</a:t>
            </a:r>
            <a:r>
              <a:rPr sz="1200" b="1" spc="-40" dirty="0" err="1">
                <a:latin typeface="Verdana"/>
                <a:cs typeface="Verdana"/>
              </a:rPr>
              <a:t>o</a:t>
            </a:r>
            <a:r>
              <a:rPr sz="1200" b="1" spc="-125" dirty="0">
                <a:latin typeface="Verdana"/>
                <a:cs typeface="Verdana"/>
              </a:rPr>
              <a:t>:</a:t>
            </a:r>
            <a:r>
              <a:rPr lang="es-ES_tradnl" sz="1200" b="1" spc="-125" dirty="0">
                <a:latin typeface="Verdana"/>
                <a:cs typeface="Verdana"/>
              </a:rPr>
              <a:t> </a:t>
            </a:r>
            <a:r>
              <a:rPr lang="es-ES_tradnl" sz="1200" spc="-120" dirty="0">
                <a:latin typeface="Verdana"/>
                <a:cs typeface="Verdana"/>
              </a:rPr>
              <a:t>Logra identificar la letra con la que inicia su nombre, y escribe correctamente las letras que lo componen.</a:t>
            </a:r>
            <a:endParaRPr sz="1200" dirty="0">
              <a:latin typeface="Verdana"/>
              <a:cs typeface="Verdana"/>
            </a:endParaRPr>
          </a:p>
        </p:txBody>
      </p:sp>
      <p:sp>
        <p:nvSpPr>
          <p:cNvPr id="31" name="object 10">
            <a:extLst>
              <a:ext uri="{FF2B5EF4-FFF2-40B4-BE49-F238E27FC236}">
                <a16:creationId xmlns:a16="http://schemas.microsoft.com/office/drawing/2014/main" id="{79D7FB5B-FD72-4260-ABBD-9A81D3D185CB}"/>
              </a:ext>
            </a:extLst>
          </p:cNvPr>
          <p:cNvSpPr txBox="1"/>
          <p:nvPr/>
        </p:nvSpPr>
        <p:spPr>
          <a:xfrm>
            <a:off x="189979" y="8685847"/>
            <a:ext cx="6465570" cy="184666"/>
          </a:xfrm>
          <a:prstGeom prst="rect">
            <a:avLst/>
          </a:prstGeom>
          <a:ln w="12700">
            <a:solidFill>
              <a:srgbClr val="000000"/>
            </a:solidFill>
          </a:ln>
        </p:spPr>
        <p:txBody>
          <a:bodyPr vert="horz" wrap="square" lIns="0" tIns="0" rIns="0" bIns="0" rtlCol="0">
            <a:spAutoFit/>
          </a:bodyPr>
          <a:lstStyle/>
          <a:p>
            <a:pPr marL="59055"/>
            <a:r>
              <a:rPr sz="1200" b="1" spc="65" dirty="0">
                <a:latin typeface="Verdana"/>
                <a:cs typeface="Verdana"/>
              </a:rPr>
              <a:t>C</a:t>
            </a:r>
            <a:r>
              <a:rPr sz="1200" b="1" spc="-35" dirty="0">
                <a:latin typeface="Verdana"/>
                <a:cs typeface="Verdana"/>
              </a:rPr>
              <a:t>l</a:t>
            </a:r>
            <a:r>
              <a:rPr sz="1200" b="1" spc="-90" dirty="0">
                <a:latin typeface="Verdana"/>
                <a:cs typeface="Verdana"/>
              </a:rPr>
              <a:t>a</a:t>
            </a:r>
            <a:r>
              <a:rPr sz="1200" b="1" spc="-165" dirty="0">
                <a:latin typeface="Verdana"/>
                <a:cs typeface="Verdana"/>
              </a:rPr>
              <a:t>s</a:t>
            </a:r>
            <a:r>
              <a:rPr sz="1200" b="1" spc="-20" dirty="0">
                <a:latin typeface="Verdana"/>
                <a:cs typeface="Verdana"/>
              </a:rPr>
              <a:t>e</a:t>
            </a:r>
            <a:r>
              <a:rPr sz="1200" b="1" spc="-80" dirty="0">
                <a:latin typeface="Verdana"/>
                <a:cs typeface="Verdana"/>
              </a:rPr>
              <a:t> </a:t>
            </a:r>
            <a:r>
              <a:rPr sz="1200" b="1" spc="-145" dirty="0">
                <a:latin typeface="Verdana"/>
                <a:cs typeface="Verdana"/>
              </a:rPr>
              <a:t>z</a:t>
            </a:r>
            <a:r>
              <a:rPr sz="1200" b="1" spc="-50" dirty="0">
                <a:latin typeface="Verdana"/>
                <a:cs typeface="Verdana"/>
              </a:rPr>
              <a:t>o</a:t>
            </a:r>
            <a:r>
              <a:rPr sz="1200" b="1" spc="-45" dirty="0">
                <a:latin typeface="Verdana"/>
                <a:cs typeface="Verdana"/>
              </a:rPr>
              <a:t>o</a:t>
            </a:r>
            <a:r>
              <a:rPr sz="1200" b="1" spc="-125" dirty="0">
                <a:latin typeface="Verdana"/>
                <a:cs typeface="Verdana"/>
              </a:rPr>
              <a:t>m:</a:t>
            </a:r>
            <a:r>
              <a:rPr lang="es-MX" sz="1200" b="1" spc="-125" dirty="0">
                <a:latin typeface="Verdana"/>
                <a:cs typeface="Verdana"/>
              </a:rPr>
              <a:t> </a:t>
            </a:r>
            <a:r>
              <a:rPr lang="es-ES_tradnl" sz="1200" spc="-120" dirty="0">
                <a:latin typeface="Verdana"/>
                <a:cs typeface="Verdana"/>
              </a:rPr>
              <a:t>Participa activamente en las actividades que se realizaron en el diagnostico individual.</a:t>
            </a:r>
            <a:endParaRPr sz="1200" dirty="0">
              <a:latin typeface="Verdana"/>
              <a:cs typeface="Verdana"/>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11430" rIns="0" bIns="0" rtlCol="0">
            <a:spAutoFit/>
          </a:bodyPr>
          <a:lstStyle/>
          <a:p>
            <a:pPr marL="285115">
              <a:lnSpc>
                <a:spcPct val="100000"/>
              </a:lnSpc>
              <a:spcBef>
                <a:spcPts val="90"/>
              </a:spcBef>
            </a:pPr>
            <a:r>
              <a:rPr spc="-10" dirty="0"/>
              <a:t>EVALUACIÓN</a:t>
            </a:r>
            <a:r>
              <a:rPr spc="20" dirty="0"/>
              <a:t> </a:t>
            </a:r>
            <a:r>
              <a:rPr spc="25" dirty="0"/>
              <a:t>CONTINUA</a:t>
            </a:r>
          </a:p>
        </p:txBody>
      </p:sp>
      <p:sp>
        <p:nvSpPr>
          <p:cNvPr id="3" name="object 3"/>
          <p:cNvSpPr txBox="1"/>
          <p:nvPr/>
        </p:nvSpPr>
        <p:spPr>
          <a:xfrm>
            <a:off x="457200" y="983861"/>
            <a:ext cx="2621484" cy="442429"/>
          </a:xfrm>
          <a:prstGeom prst="rect">
            <a:avLst/>
          </a:prstGeom>
        </p:spPr>
        <p:txBody>
          <a:bodyPr vert="horz" wrap="square" lIns="0" tIns="11430" rIns="0" bIns="0" rtlCol="0">
            <a:spAutoFit/>
          </a:bodyPr>
          <a:lstStyle/>
          <a:p>
            <a:pPr marL="12700">
              <a:lnSpc>
                <a:spcPct val="100000"/>
              </a:lnSpc>
              <a:spcBef>
                <a:spcPts val="90"/>
              </a:spcBef>
              <a:tabLst>
                <a:tab pos="927100" algn="l"/>
              </a:tabLst>
            </a:pPr>
            <a:r>
              <a:rPr sz="1400" spc="130" dirty="0">
                <a:latin typeface="Tahoma" panose="020B0604030504040204" pitchFamily="34" charset="0"/>
                <a:ea typeface="Tahoma" panose="020B0604030504040204" pitchFamily="34" charset="0"/>
                <a:cs typeface="Tahoma" panose="020B0604030504040204" pitchFamily="34" charset="0"/>
              </a:rPr>
              <a:t>A</a:t>
            </a:r>
            <a:r>
              <a:rPr sz="1400" spc="85" dirty="0">
                <a:latin typeface="Tahoma" panose="020B0604030504040204" pitchFamily="34" charset="0"/>
                <a:ea typeface="Tahoma" panose="020B0604030504040204" pitchFamily="34" charset="0"/>
                <a:cs typeface="Tahoma" panose="020B0604030504040204" pitchFamily="34" charset="0"/>
              </a:rPr>
              <a:t>l</a:t>
            </a:r>
            <a:r>
              <a:rPr sz="1400" spc="95" dirty="0">
                <a:latin typeface="Tahoma" panose="020B0604030504040204" pitchFamily="34" charset="0"/>
                <a:ea typeface="Tahoma" panose="020B0604030504040204" pitchFamily="34" charset="0"/>
                <a:cs typeface="Tahoma" panose="020B0604030504040204" pitchFamily="34" charset="0"/>
              </a:rPr>
              <a:t>u</a:t>
            </a:r>
            <a:r>
              <a:rPr lang="es-MX" sz="1400" spc="345" dirty="0">
                <a:latin typeface="Tahoma" panose="020B0604030504040204" pitchFamily="34" charset="0"/>
                <a:ea typeface="Tahoma" panose="020B0604030504040204" pitchFamily="34" charset="0"/>
                <a:cs typeface="Tahoma" panose="020B0604030504040204" pitchFamily="34" charset="0"/>
              </a:rPr>
              <a:t>m</a:t>
            </a:r>
            <a:r>
              <a:rPr sz="1400" spc="235" dirty="0">
                <a:latin typeface="Tahoma" panose="020B0604030504040204" pitchFamily="34" charset="0"/>
                <a:ea typeface="Tahoma" panose="020B0604030504040204" pitchFamily="34" charset="0"/>
                <a:cs typeface="Tahoma" panose="020B0604030504040204" pitchFamily="34" charset="0"/>
              </a:rPr>
              <a:t>n</a:t>
            </a:r>
            <a:r>
              <a:rPr sz="1400" spc="-110" dirty="0">
                <a:latin typeface="Tahoma" panose="020B0604030504040204" pitchFamily="34" charset="0"/>
                <a:ea typeface="Tahoma" panose="020B0604030504040204" pitchFamily="34" charset="0"/>
                <a:cs typeface="Tahoma" panose="020B0604030504040204" pitchFamily="34" charset="0"/>
              </a:rPr>
              <a:t>o</a:t>
            </a:r>
            <a:r>
              <a:rPr sz="1400" spc="-60" dirty="0">
                <a:latin typeface="Tahoma" panose="020B0604030504040204" pitchFamily="34" charset="0"/>
                <a:ea typeface="Tahoma" panose="020B0604030504040204" pitchFamily="34" charset="0"/>
                <a:cs typeface="Tahoma" panose="020B0604030504040204" pitchFamily="34" charset="0"/>
              </a:rPr>
              <a:t>:</a:t>
            </a:r>
            <a:r>
              <a:rPr lang="es-MX" sz="1400" dirty="0">
                <a:latin typeface="Tahoma" panose="020B0604030504040204" pitchFamily="34" charset="0"/>
                <a:ea typeface="Tahoma" panose="020B0604030504040204" pitchFamily="34" charset="0"/>
                <a:cs typeface="Tahoma" panose="020B0604030504040204" pitchFamily="34" charset="0"/>
              </a:rPr>
              <a:t> Quintana Soto Antonio Michael</a:t>
            </a:r>
            <a:endParaRPr sz="1400" dirty="0">
              <a:latin typeface="Tahoma" panose="020B0604030504040204" pitchFamily="34" charset="0"/>
              <a:ea typeface="Tahoma" panose="020B0604030504040204" pitchFamily="34" charset="0"/>
              <a:cs typeface="Tahoma" panose="020B0604030504040204" pitchFamily="34" charset="0"/>
            </a:endParaRPr>
          </a:p>
        </p:txBody>
      </p:sp>
      <p:sp>
        <p:nvSpPr>
          <p:cNvPr id="4" name="object 4"/>
          <p:cNvSpPr txBox="1"/>
          <p:nvPr/>
        </p:nvSpPr>
        <p:spPr>
          <a:xfrm>
            <a:off x="3406722" y="1045415"/>
            <a:ext cx="3174365" cy="442429"/>
          </a:xfrm>
          <a:prstGeom prst="rect">
            <a:avLst/>
          </a:prstGeom>
        </p:spPr>
        <p:txBody>
          <a:bodyPr vert="horz" wrap="square" lIns="0" tIns="11430" rIns="0" bIns="0" rtlCol="0">
            <a:spAutoFit/>
          </a:bodyPr>
          <a:lstStyle/>
          <a:p>
            <a:pPr marL="12700" algn="ctr">
              <a:lnSpc>
                <a:spcPct val="100000"/>
              </a:lnSpc>
              <a:spcBef>
                <a:spcPts val="90"/>
              </a:spcBef>
            </a:pPr>
            <a:r>
              <a:rPr sz="1400" spc="-30" dirty="0">
                <a:highlight>
                  <a:srgbClr val="00FF00"/>
                </a:highlight>
                <a:latin typeface="Trebuchet MS"/>
                <a:cs typeface="Trebuchet MS"/>
              </a:rPr>
              <a:t>Fecha:</a:t>
            </a:r>
            <a:r>
              <a:rPr sz="1400" spc="50" dirty="0">
                <a:highlight>
                  <a:srgbClr val="00FF00"/>
                </a:highlight>
                <a:latin typeface="Trebuchet MS"/>
                <a:cs typeface="Trebuchet MS"/>
              </a:rPr>
              <a:t> </a:t>
            </a:r>
            <a:r>
              <a:rPr sz="1400" spc="125" dirty="0">
                <a:highlight>
                  <a:srgbClr val="00FF00"/>
                </a:highlight>
                <a:latin typeface="Trebuchet MS"/>
                <a:cs typeface="Trebuchet MS"/>
              </a:rPr>
              <a:t>semana</a:t>
            </a:r>
            <a:r>
              <a:rPr sz="1400" spc="45" dirty="0">
                <a:highlight>
                  <a:srgbClr val="00FF00"/>
                </a:highlight>
                <a:latin typeface="Trebuchet MS"/>
                <a:cs typeface="Trebuchet MS"/>
              </a:rPr>
              <a:t> </a:t>
            </a:r>
            <a:r>
              <a:rPr sz="1400" spc="-15" dirty="0">
                <a:highlight>
                  <a:srgbClr val="00FF00"/>
                </a:highlight>
                <a:latin typeface="Trebuchet MS"/>
                <a:cs typeface="Trebuchet MS"/>
              </a:rPr>
              <a:t>del</a:t>
            </a:r>
            <a:r>
              <a:rPr sz="1400" spc="15" dirty="0">
                <a:highlight>
                  <a:srgbClr val="00FF00"/>
                </a:highlight>
                <a:latin typeface="Trebuchet MS"/>
                <a:cs typeface="Trebuchet MS"/>
              </a:rPr>
              <a:t> </a:t>
            </a:r>
            <a:r>
              <a:rPr lang="es-MX" sz="1400" spc="25" dirty="0">
                <a:highlight>
                  <a:srgbClr val="00FF00"/>
                </a:highlight>
                <a:latin typeface="Trebuchet MS"/>
                <a:cs typeface="Trebuchet MS"/>
              </a:rPr>
              <a:t>6 al 10 de septiembre del 2021</a:t>
            </a:r>
            <a:endParaRPr sz="1400" dirty="0">
              <a:highlight>
                <a:srgbClr val="00FF00"/>
              </a:highlight>
              <a:latin typeface="Trebuchet MS"/>
              <a:cs typeface="Trebuchet MS"/>
            </a:endParaRPr>
          </a:p>
        </p:txBody>
      </p:sp>
      <p:graphicFrame>
        <p:nvGraphicFramePr>
          <p:cNvPr id="11" name="object 5">
            <a:extLst>
              <a:ext uri="{FF2B5EF4-FFF2-40B4-BE49-F238E27FC236}">
                <a16:creationId xmlns:a16="http://schemas.microsoft.com/office/drawing/2014/main" id="{C04ECD92-04A2-4FA7-B251-E987CBCBD9AA}"/>
              </a:ext>
            </a:extLst>
          </p:cNvPr>
          <p:cNvGraphicFramePr>
            <a:graphicFrameLocks noGrp="1"/>
          </p:cNvGraphicFramePr>
          <p:nvPr>
            <p:extLst>
              <p:ext uri="{D42A27DB-BD31-4B8C-83A1-F6EECF244321}">
                <p14:modId xmlns:p14="http://schemas.microsoft.com/office/powerpoint/2010/main" val="2322105372"/>
              </p:ext>
            </p:extLst>
          </p:nvPr>
        </p:nvGraphicFramePr>
        <p:xfrm>
          <a:off x="189979" y="1540138"/>
          <a:ext cx="6465570" cy="1019085"/>
        </p:xfrm>
        <a:graphic>
          <a:graphicData uri="http://schemas.openxmlformats.org/drawingml/2006/table">
            <a:tbl>
              <a:tblPr firstRow="1" bandRow="1">
                <a:tableStyleId>{2D5ABB26-0587-4C30-8999-92F81FD0307C}</a:tableStyleId>
              </a:tblPr>
              <a:tblGrid>
                <a:gridCol w="3030220">
                  <a:extLst>
                    <a:ext uri="{9D8B030D-6E8A-4147-A177-3AD203B41FA5}">
                      <a16:colId xmlns:a16="http://schemas.microsoft.com/office/drawing/2014/main" val="20000"/>
                    </a:ext>
                  </a:extLst>
                </a:gridCol>
                <a:gridCol w="3435350">
                  <a:extLst>
                    <a:ext uri="{9D8B030D-6E8A-4147-A177-3AD203B41FA5}">
                      <a16:colId xmlns:a16="http://schemas.microsoft.com/office/drawing/2014/main" val="20001"/>
                    </a:ext>
                  </a:extLst>
                </a:gridCol>
              </a:tblGrid>
              <a:tr h="186478">
                <a:tc gridSpan="2">
                  <a:txBody>
                    <a:bodyPr/>
                    <a:lstStyle/>
                    <a:p>
                      <a:pPr marL="58419">
                        <a:lnSpc>
                          <a:spcPts val="1080"/>
                        </a:lnSpc>
                      </a:pPr>
                      <a:r>
                        <a:rPr sz="1200" b="1" spc="-35" dirty="0">
                          <a:latin typeface="Verdana"/>
                          <a:cs typeface="Verdana"/>
                        </a:rPr>
                        <a:t>Campo</a:t>
                      </a:r>
                      <a:r>
                        <a:rPr sz="1200" b="1" spc="-70" dirty="0">
                          <a:latin typeface="Verdana"/>
                          <a:cs typeface="Verdana"/>
                        </a:rPr>
                        <a:t> </a:t>
                      </a:r>
                      <a:r>
                        <a:rPr sz="1200" b="1" spc="-100" dirty="0">
                          <a:latin typeface="Verdana"/>
                          <a:cs typeface="Verdana"/>
                        </a:rPr>
                        <a:t>formativo/área</a:t>
                      </a:r>
                      <a:r>
                        <a:rPr sz="1200" b="1" spc="-85" dirty="0">
                          <a:latin typeface="Verdana"/>
                          <a:cs typeface="Verdana"/>
                        </a:rPr>
                        <a:t> </a:t>
                      </a:r>
                      <a:r>
                        <a:rPr sz="1200" b="1" spc="-25" dirty="0">
                          <a:latin typeface="Verdana"/>
                          <a:cs typeface="Verdana"/>
                        </a:rPr>
                        <a:t>de</a:t>
                      </a:r>
                      <a:r>
                        <a:rPr sz="1200" b="1" spc="-75" dirty="0">
                          <a:latin typeface="Verdana"/>
                          <a:cs typeface="Verdana"/>
                        </a:rPr>
                        <a:t> </a:t>
                      </a:r>
                      <a:r>
                        <a:rPr sz="1200" b="1" spc="-95" dirty="0" err="1">
                          <a:latin typeface="Verdana"/>
                          <a:cs typeface="Verdana"/>
                        </a:rPr>
                        <a:t>desarrollo</a:t>
                      </a:r>
                      <a:r>
                        <a:rPr lang="es-MX" sz="1200" b="1" spc="-95" dirty="0">
                          <a:latin typeface="Verdana"/>
                          <a:cs typeface="Verdana"/>
                        </a:rPr>
                        <a:t>: </a:t>
                      </a:r>
                      <a:r>
                        <a:rPr lang="es-MX" sz="1200" b="0" spc="-95" dirty="0">
                          <a:latin typeface="Verdana"/>
                          <a:cs typeface="Verdana"/>
                        </a:rPr>
                        <a:t>Pensamiento matemático</a:t>
                      </a:r>
                      <a:endParaRPr sz="1200" dirty="0">
                        <a:latin typeface="Verdana"/>
                        <a:cs typeface="Verdana"/>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DEEBF7"/>
                    </a:solidFill>
                  </a:tcPr>
                </a:tc>
                <a:tc hMerge="1">
                  <a:txBody>
                    <a:bodyPr/>
                    <a:lstStyle/>
                    <a:p>
                      <a:endParaRPr/>
                    </a:p>
                  </a:txBody>
                  <a:tcPr marL="0" marR="0" marT="0" marB="0"/>
                </a:tc>
                <a:extLst>
                  <a:ext uri="{0D108BD9-81ED-4DB2-BD59-A6C34878D82A}">
                    <a16:rowId xmlns:a16="http://schemas.microsoft.com/office/drawing/2014/main" val="10000"/>
                  </a:ext>
                </a:extLst>
              </a:tr>
              <a:tr h="378960">
                <a:tc>
                  <a:txBody>
                    <a:bodyPr/>
                    <a:lstStyle/>
                    <a:p>
                      <a:pPr marL="458470">
                        <a:lnSpc>
                          <a:spcPts val="1165"/>
                        </a:lnSpc>
                      </a:pPr>
                      <a:r>
                        <a:rPr sz="1200" b="1" spc="-10" dirty="0">
                          <a:latin typeface="Verdana"/>
                          <a:cs typeface="Verdana"/>
                        </a:rPr>
                        <a:t>Or</a:t>
                      </a:r>
                      <a:r>
                        <a:rPr sz="1200" b="1" spc="5" dirty="0">
                          <a:latin typeface="Verdana"/>
                          <a:cs typeface="Verdana"/>
                        </a:rPr>
                        <a:t>g</a:t>
                      </a:r>
                      <a:r>
                        <a:rPr sz="1200" b="1" spc="-20" dirty="0">
                          <a:latin typeface="Verdana"/>
                          <a:cs typeface="Verdana"/>
                        </a:rPr>
                        <a:t>a</a:t>
                      </a:r>
                      <a:r>
                        <a:rPr sz="1200" b="1" spc="-10" dirty="0">
                          <a:latin typeface="Verdana"/>
                          <a:cs typeface="Verdana"/>
                        </a:rPr>
                        <a:t>n</a:t>
                      </a:r>
                      <a:r>
                        <a:rPr sz="1200" b="1" dirty="0">
                          <a:latin typeface="Verdana"/>
                          <a:cs typeface="Verdana"/>
                        </a:rPr>
                        <a:t>i</a:t>
                      </a:r>
                      <a:r>
                        <a:rPr sz="1200" b="1" spc="-10" dirty="0">
                          <a:latin typeface="Verdana"/>
                          <a:cs typeface="Verdana"/>
                        </a:rPr>
                        <a:t>z</a:t>
                      </a:r>
                      <a:r>
                        <a:rPr sz="1200" b="1" spc="-20" dirty="0">
                          <a:latin typeface="Verdana"/>
                          <a:cs typeface="Verdana"/>
                        </a:rPr>
                        <a:t>a</a:t>
                      </a:r>
                      <a:r>
                        <a:rPr sz="1200" b="1" spc="5" dirty="0">
                          <a:latin typeface="Verdana"/>
                          <a:cs typeface="Verdana"/>
                        </a:rPr>
                        <a:t>d</a:t>
                      </a:r>
                      <a:r>
                        <a:rPr sz="1200" b="1" spc="-5" dirty="0">
                          <a:latin typeface="Verdana"/>
                          <a:cs typeface="Verdana"/>
                        </a:rPr>
                        <a:t>o</a:t>
                      </a:r>
                      <a:r>
                        <a:rPr sz="1200" b="1" dirty="0">
                          <a:latin typeface="Verdana"/>
                          <a:cs typeface="Verdana"/>
                        </a:rPr>
                        <a:t>r</a:t>
                      </a:r>
                      <a:r>
                        <a:rPr sz="1200" b="1" spc="-40" dirty="0">
                          <a:latin typeface="Verdana"/>
                          <a:cs typeface="Verdana"/>
                        </a:rPr>
                        <a:t> </a:t>
                      </a:r>
                      <a:r>
                        <a:rPr sz="1200" b="1" spc="-5" dirty="0">
                          <a:latin typeface="Verdana"/>
                          <a:cs typeface="Verdana"/>
                        </a:rPr>
                        <a:t>cu</a:t>
                      </a:r>
                      <a:r>
                        <a:rPr sz="1200" b="1" spc="-15" dirty="0">
                          <a:latin typeface="Verdana"/>
                          <a:cs typeface="Verdana"/>
                        </a:rPr>
                        <a:t>r</a:t>
                      </a:r>
                      <a:r>
                        <a:rPr sz="1200" b="1" spc="-10" dirty="0">
                          <a:latin typeface="Verdana"/>
                          <a:cs typeface="Verdana"/>
                        </a:rPr>
                        <a:t>r</a:t>
                      </a:r>
                      <a:r>
                        <a:rPr sz="1200" b="1" dirty="0">
                          <a:latin typeface="Verdana"/>
                          <a:cs typeface="Verdana"/>
                        </a:rPr>
                        <a:t>ic</a:t>
                      </a:r>
                      <a:r>
                        <a:rPr sz="1200" b="1" spc="-5" dirty="0">
                          <a:latin typeface="Verdana"/>
                          <a:cs typeface="Verdana"/>
                        </a:rPr>
                        <a:t>u</a:t>
                      </a:r>
                      <a:r>
                        <a:rPr sz="1200" b="1" dirty="0">
                          <a:latin typeface="Verdana"/>
                          <a:cs typeface="Verdana"/>
                        </a:rPr>
                        <a:t>l</a:t>
                      </a:r>
                      <a:r>
                        <a:rPr sz="1200" b="1" spc="-20" dirty="0">
                          <a:latin typeface="Verdana"/>
                          <a:cs typeface="Verdana"/>
                        </a:rPr>
                        <a:t>a</a:t>
                      </a:r>
                      <a:r>
                        <a:rPr sz="1200" b="1" dirty="0">
                          <a:latin typeface="Verdana"/>
                          <a:cs typeface="Verdana"/>
                        </a:rPr>
                        <a:t>r</a:t>
                      </a:r>
                      <a:r>
                        <a:rPr sz="1200" b="1" spc="-65" dirty="0">
                          <a:latin typeface="Verdana"/>
                          <a:cs typeface="Verdana"/>
                        </a:rPr>
                        <a:t> </a:t>
                      </a:r>
                      <a:r>
                        <a:rPr sz="1200" b="1" spc="10" dirty="0">
                          <a:latin typeface="Verdana"/>
                          <a:cs typeface="Verdana"/>
                        </a:rPr>
                        <a:t>1</a:t>
                      </a:r>
                      <a:r>
                        <a:rPr sz="1200" b="1" dirty="0">
                          <a:latin typeface="Verdana"/>
                          <a:cs typeface="Verdana"/>
                        </a:rPr>
                        <a:t>:</a:t>
                      </a:r>
                      <a:r>
                        <a:rPr lang="es-MX" sz="1200" b="1" dirty="0">
                          <a:latin typeface="Verdana"/>
                          <a:cs typeface="Verdana"/>
                        </a:rPr>
                        <a:t> </a:t>
                      </a:r>
                      <a:r>
                        <a:rPr lang="es-MX" sz="1200" b="0" dirty="0">
                          <a:latin typeface="Verdana"/>
                          <a:cs typeface="Verdana"/>
                        </a:rPr>
                        <a:t>Número, algebra y variación.</a:t>
                      </a:r>
                      <a:endParaRPr sz="1200" b="0" dirty="0">
                        <a:latin typeface="Verdana"/>
                        <a:cs typeface="Verdana"/>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568960">
                        <a:lnSpc>
                          <a:spcPts val="1165"/>
                        </a:lnSpc>
                      </a:pPr>
                      <a:r>
                        <a:rPr sz="1200" b="1" spc="-5" dirty="0">
                          <a:latin typeface="Verdana"/>
                          <a:cs typeface="Verdana"/>
                        </a:rPr>
                        <a:t>O</a:t>
                      </a:r>
                      <a:r>
                        <a:rPr sz="1200" b="1" spc="-10" dirty="0">
                          <a:latin typeface="Verdana"/>
                          <a:cs typeface="Verdana"/>
                        </a:rPr>
                        <a:t>r</a:t>
                      </a:r>
                      <a:r>
                        <a:rPr sz="1200" b="1" spc="5" dirty="0">
                          <a:latin typeface="Verdana"/>
                          <a:cs typeface="Verdana"/>
                        </a:rPr>
                        <a:t>g</a:t>
                      </a:r>
                      <a:r>
                        <a:rPr sz="1200" b="1" spc="-20" dirty="0">
                          <a:latin typeface="Verdana"/>
                          <a:cs typeface="Verdana"/>
                        </a:rPr>
                        <a:t>a</a:t>
                      </a:r>
                      <a:r>
                        <a:rPr sz="1200" b="1" spc="-5" dirty="0">
                          <a:latin typeface="Verdana"/>
                          <a:cs typeface="Verdana"/>
                        </a:rPr>
                        <a:t>ni</a:t>
                      </a:r>
                      <a:r>
                        <a:rPr sz="1200" b="1" spc="-10" dirty="0">
                          <a:latin typeface="Verdana"/>
                          <a:cs typeface="Verdana"/>
                        </a:rPr>
                        <a:t>z</a:t>
                      </a:r>
                      <a:r>
                        <a:rPr sz="1200" b="1" spc="-20" dirty="0">
                          <a:latin typeface="Verdana"/>
                          <a:cs typeface="Verdana"/>
                        </a:rPr>
                        <a:t>a</a:t>
                      </a:r>
                      <a:r>
                        <a:rPr sz="1200" b="1" spc="5" dirty="0">
                          <a:latin typeface="Verdana"/>
                          <a:cs typeface="Verdana"/>
                        </a:rPr>
                        <a:t>d</a:t>
                      </a:r>
                      <a:r>
                        <a:rPr sz="1200" b="1" dirty="0">
                          <a:latin typeface="Verdana"/>
                          <a:cs typeface="Verdana"/>
                        </a:rPr>
                        <a:t>or</a:t>
                      </a:r>
                      <a:r>
                        <a:rPr sz="1200" b="1" spc="-40" dirty="0">
                          <a:latin typeface="Verdana"/>
                          <a:cs typeface="Verdana"/>
                        </a:rPr>
                        <a:t> </a:t>
                      </a:r>
                      <a:r>
                        <a:rPr sz="1200" b="1" dirty="0">
                          <a:latin typeface="Verdana"/>
                          <a:cs typeface="Verdana"/>
                        </a:rPr>
                        <a:t>c</a:t>
                      </a:r>
                      <a:r>
                        <a:rPr sz="1200" b="1" spc="-5" dirty="0">
                          <a:latin typeface="Verdana"/>
                          <a:cs typeface="Verdana"/>
                        </a:rPr>
                        <a:t>u</a:t>
                      </a:r>
                      <a:r>
                        <a:rPr sz="1200" b="1" spc="-15" dirty="0">
                          <a:latin typeface="Verdana"/>
                          <a:cs typeface="Verdana"/>
                        </a:rPr>
                        <a:t>r</a:t>
                      </a:r>
                      <a:r>
                        <a:rPr sz="1200" b="1" spc="-10" dirty="0">
                          <a:latin typeface="Verdana"/>
                          <a:cs typeface="Verdana"/>
                        </a:rPr>
                        <a:t>r</a:t>
                      </a:r>
                      <a:r>
                        <a:rPr sz="1200" b="1" dirty="0">
                          <a:latin typeface="Verdana"/>
                          <a:cs typeface="Verdana"/>
                        </a:rPr>
                        <a:t>i</a:t>
                      </a:r>
                      <a:r>
                        <a:rPr sz="1200" b="1" spc="5" dirty="0">
                          <a:latin typeface="Verdana"/>
                          <a:cs typeface="Verdana"/>
                        </a:rPr>
                        <a:t>c</a:t>
                      </a:r>
                      <a:r>
                        <a:rPr sz="1200" b="1" spc="-5" dirty="0">
                          <a:latin typeface="Verdana"/>
                          <a:cs typeface="Verdana"/>
                        </a:rPr>
                        <a:t>ul</a:t>
                      </a:r>
                      <a:r>
                        <a:rPr sz="1200" b="1" spc="-20" dirty="0">
                          <a:latin typeface="Verdana"/>
                          <a:cs typeface="Verdana"/>
                        </a:rPr>
                        <a:t>a</a:t>
                      </a:r>
                      <a:r>
                        <a:rPr sz="1200" b="1" dirty="0">
                          <a:latin typeface="Verdana"/>
                          <a:cs typeface="Verdana"/>
                        </a:rPr>
                        <a:t>r</a:t>
                      </a:r>
                      <a:r>
                        <a:rPr sz="1200" b="1" spc="-65" dirty="0">
                          <a:latin typeface="Verdana"/>
                          <a:cs typeface="Verdana"/>
                        </a:rPr>
                        <a:t> </a:t>
                      </a:r>
                      <a:r>
                        <a:rPr sz="1200" b="1" spc="10" dirty="0">
                          <a:latin typeface="Verdana"/>
                          <a:cs typeface="Verdana"/>
                        </a:rPr>
                        <a:t>2</a:t>
                      </a:r>
                      <a:r>
                        <a:rPr sz="1200" b="1" dirty="0">
                          <a:latin typeface="Verdana"/>
                          <a:cs typeface="Verdana"/>
                        </a:rPr>
                        <a:t>:</a:t>
                      </a:r>
                      <a:r>
                        <a:rPr lang="es-MX" sz="1200" b="1" dirty="0">
                          <a:latin typeface="Verdana"/>
                          <a:cs typeface="Verdana"/>
                        </a:rPr>
                        <a:t> </a:t>
                      </a:r>
                      <a:r>
                        <a:rPr lang="es-MX" sz="1200" b="0" dirty="0">
                          <a:latin typeface="Verdana"/>
                          <a:cs typeface="Verdana"/>
                        </a:rPr>
                        <a:t>Número</a:t>
                      </a:r>
                      <a:r>
                        <a:rPr lang="es-MX" sz="1200" b="1" dirty="0">
                          <a:latin typeface="Verdana"/>
                          <a:cs typeface="Verdana"/>
                        </a:rPr>
                        <a:t>.</a:t>
                      </a:r>
                      <a:endParaRPr sz="1200" dirty="0">
                        <a:latin typeface="Verdana"/>
                        <a:cs typeface="Verdana"/>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1"/>
                  </a:ext>
                </a:extLst>
              </a:tr>
              <a:tr h="453647">
                <a:tc gridSpan="2">
                  <a:txBody>
                    <a:bodyPr/>
                    <a:lstStyle/>
                    <a:p>
                      <a:pPr marL="58419">
                        <a:lnSpc>
                          <a:spcPts val="1165"/>
                        </a:lnSpc>
                      </a:pPr>
                      <a:r>
                        <a:rPr sz="1200" b="1" spc="-80" dirty="0">
                          <a:latin typeface="Verdana" panose="020B0604030504040204" pitchFamily="34" charset="0"/>
                          <a:ea typeface="Verdana" panose="020B0604030504040204" pitchFamily="34" charset="0"/>
                          <a:cs typeface="Verdana"/>
                        </a:rPr>
                        <a:t>Aprendizaje</a:t>
                      </a:r>
                      <a:r>
                        <a:rPr sz="1200" b="1" spc="-70" dirty="0">
                          <a:latin typeface="Verdana" panose="020B0604030504040204" pitchFamily="34" charset="0"/>
                          <a:ea typeface="Verdana" panose="020B0604030504040204" pitchFamily="34" charset="0"/>
                          <a:cs typeface="Verdana"/>
                        </a:rPr>
                        <a:t> </a:t>
                      </a:r>
                      <a:r>
                        <a:rPr sz="1200" b="1" spc="-70" dirty="0" err="1">
                          <a:latin typeface="Verdana" panose="020B0604030504040204" pitchFamily="34" charset="0"/>
                          <a:ea typeface="Verdana" panose="020B0604030504040204" pitchFamily="34" charset="0"/>
                          <a:cs typeface="Verdana"/>
                        </a:rPr>
                        <a:t>esperado</a:t>
                      </a:r>
                      <a:r>
                        <a:rPr sz="1200" b="1" spc="-70" dirty="0">
                          <a:latin typeface="Verdana" panose="020B0604030504040204" pitchFamily="34" charset="0"/>
                          <a:ea typeface="Verdana" panose="020B0604030504040204" pitchFamily="34" charset="0"/>
                          <a:cs typeface="Verdana"/>
                        </a:rPr>
                        <a:t>:</a:t>
                      </a:r>
                      <a:r>
                        <a:rPr lang="es-MX" sz="1200" b="1" spc="-70" dirty="0">
                          <a:latin typeface="Verdana" panose="020B0604030504040204" pitchFamily="34" charset="0"/>
                          <a:ea typeface="Verdana" panose="020B0604030504040204" pitchFamily="34" charset="0"/>
                          <a:cs typeface="Verdana"/>
                        </a:rPr>
                        <a:t> </a:t>
                      </a:r>
                      <a:r>
                        <a:rPr lang="es-MX" sz="1200" dirty="0">
                          <a:solidFill>
                            <a:schemeClr val="tx1"/>
                          </a:solidFill>
                          <a:effectLst/>
                          <a:latin typeface="Verdana" panose="020B0604030504040204" pitchFamily="34" charset="0"/>
                          <a:ea typeface="Verdana" panose="020B0604030504040204" pitchFamily="34" charset="0"/>
                          <a:cs typeface="Verdana" panose="020B0604030504040204" pitchFamily="34" charset="0"/>
                        </a:rPr>
                        <a:t>Compara, iguala y clasifica colecciones con base en la cantidad de elementos.</a:t>
                      </a:r>
                      <a:endParaRPr sz="1200" dirty="0">
                        <a:latin typeface="Verdana" panose="020B0604030504040204" pitchFamily="34" charset="0"/>
                        <a:ea typeface="Verdana" panose="020B0604030504040204" pitchFamily="34" charset="0"/>
                        <a:cs typeface="Verdana" panose="020B0604030504040204" pitchFamily="34" charset="0"/>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hMerge="1">
                  <a:txBody>
                    <a:bodyPr/>
                    <a:lstStyle/>
                    <a:p>
                      <a:endParaRPr/>
                    </a:p>
                  </a:txBody>
                  <a:tcPr marL="0" marR="0" marT="0" marB="0"/>
                </a:tc>
                <a:extLst>
                  <a:ext uri="{0D108BD9-81ED-4DB2-BD59-A6C34878D82A}">
                    <a16:rowId xmlns:a16="http://schemas.microsoft.com/office/drawing/2014/main" val="10002"/>
                  </a:ext>
                </a:extLst>
              </a:tr>
            </a:tbl>
          </a:graphicData>
        </a:graphic>
      </p:graphicFrame>
      <p:graphicFrame>
        <p:nvGraphicFramePr>
          <p:cNvPr id="12" name="object 6">
            <a:extLst>
              <a:ext uri="{FF2B5EF4-FFF2-40B4-BE49-F238E27FC236}">
                <a16:creationId xmlns:a16="http://schemas.microsoft.com/office/drawing/2014/main" id="{6A88BAD6-1202-4665-A296-C6B0FE63637B}"/>
              </a:ext>
            </a:extLst>
          </p:cNvPr>
          <p:cNvGraphicFramePr>
            <a:graphicFrameLocks noGrp="1"/>
          </p:cNvGraphicFramePr>
          <p:nvPr>
            <p:extLst>
              <p:ext uri="{D42A27DB-BD31-4B8C-83A1-F6EECF244321}">
                <p14:modId xmlns:p14="http://schemas.microsoft.com/office/powerpoint/2010/main" val="2195090934"/>
              </p:ext>
            </p:extLst>
          </p:nvPr>
        </p:nvGraphicFramePr>
        <p:xfrm>
          <a:off x="189979" y="2668431"/>
          <a:ext cx="6465570" cy="1277364"/>
        </p:xfrm>
        <a:graphic>
          <a:graphicData uri="http://schemas.openxmlformats.org/drawingml/2006/table">
            <a:tbl>
              <a:tblPr firstRow="1" bandRow="1">
                <a:tableStyleId>{2D5ABB26-0587-4C30-8999-92F81FD0307C}</a:tableStyleId>
              </a:tblPr>
              <a:tblGrid>
                <a:gridCol w="6465570">
                  <a:extLst>
                    <a:ext uri="{9D8B030D-6E8A-4147-A177-3AD203B41FA5}">
                      <a16:colId xmlns:a16="http://schemas.microsoft.com/office/drawing/2014/main" val="20000"/>
                    </a:ext>
                  </a:extLst>
                </a:gridCol>
              </a:tblGrid>
              <a:tr h="199136">
                <a:tc>
                  <a:txBody>
                    <a:bodyPr/>
                    <a:lstStyle/>
                    <a:p>
                      <a:pPr marL="59055">
                        <a:lnSpc>
                          <a:spcPts val="1120"/>
                        </a:lnSpc>
                        <a:spcBef>
                          <a:spcPts val="345"/>
                        </a:spcBef>
                      </a:pPr>
                      <a:r>
                        <a:rPr sz="1200" b="1" spc="-90" dirty="0">
                          <a:latin typeface="Verdana" panose="020B0604030504040204" pitchFamily="34" charset="0"/>
                          <a:ea typeface="Verdana" panose="020B0604030504040204" pitchFamily="34" charset="0"/>
                          <a:cs typeface="Verdana"/>
                        </a:rPr>
                        <a:t>Indicadores:</a:t>
                      </a:r>
                      <a:r>
                        <a:rPr sz="1200" b="1" spc="-95" dirty="0">
                          <a:latin typeface="Verdana" panose="020B0604030504040204" pitchFamily="34" charset="0"/>
                          <a:ea typeface="Verdana" panose="020B0604030504040204" pitchFamily="34" charset="0"/>
                          <a:cs typeface="Verdana"/>
                        </a:rPr>
                        <a:t> </a:t>
                      </a:r>
                      <a:r>
                        <a:rPr sz="1200" b="1" spc="-114" dirty="0">
                          <a:latin typeface="Verdana" panose="020B0604030504040204" pitchFamily="34" charset="0"/>
                          <a:ea typeface="Verdana" panose="020B0604030504040204" pitchFamily="34" charset="0"/>
                          <a:cs typeface="Verdana"/>
                        </a:rPr>
                        <a:t>(se</a:t>
                      </a:r>
                      <a:r>
                        <a:rPr sz="1200" b="1" spc="-95" dirty="0">
                          <a:latin typeface="Verdana" panose="020B0604030504040204" pitchFamily="34" charset="0"/>
                          <a:ea typeface="Verdana" panose="020B0604030504040204" pitchFamily="34" charset="0"/>
                          <a:cs typeface="Verdana"/>
                        </a:rPr>
                        <a:t> </a:t>
                      </a:r>
                      <a:r>
                        <a:rPr sz="1200" b="1" spc="-65" dirty="0">
                          <a:latin typeface="Verdana" panose="020B0604030504040204" pitchFamily="34" charset="0"/>
                          <a:ea typeface="Verdana" panose="020B0604030504040204" pitchFamily="34" charset="0"/>
                          <a:cs typeface="Verdana"/>
                        </a:rPr>
                        <a:t>redactan</a:t>
                      </a:r>
                      <a:r>
                        <a:rPr sz="1200" b="1" spc="-50" dirty="0">
                          <a:latin typeface="Verdana" panose="020B0604030504040204" pitchFamily="34" charset="0"/>
                          <a:ea typeface="Verdana" panose="020B0604030504040204" pitchFamily="34" charset="0"/>
                          <a:cs typeface="Verdana"/>
                        </a:rPr>
                        <a:t> </a:t>
                      </a:r>
                      <a:r>
                        <a:rPr sz="1200" b="1" spc="-65" dirty="0">
                          <a:latin typeface="Verdana" panose="020B0604030504040204" pitchFamily="34" charset="0"/>
                          <a:ea typeface="Verdana" panose="020B0604030504040204" pitchFamily="34" charset="0"/>
                          <a:cs typeface="Verdana"/>
                        </a:rPr>
                        <a:t>en</a:t>
                      </a:r>
                      <a:r>
                        <a:rPr sz="1200" b="1" spc="-75" dirty="0">
                          <a:latin typeface="Verdana" panose="020B0604030504040204" pitchFamily="34" charset="0"/>
                          <a:ea typeface="Verdana" panose="020B0604030504040204" pitchFamily="34" charset="0"/>
                          <a:cs typeface="Verdana"/>
                        </a:rPr>
                        <a:t> </a:t>
                      </a:r>
                      <a:r>
                        <a:rPr sz="1200" b="1" spc="-60" dirty="0">
                          <a:latin typeface="Verdana" panose="020B0604030504040204" pitchFamily="34" charset="0"/>
                          <a:ea typeface="Verdana" panose="020B0604030504040204" pitchFamily="34" charset="0"/>
                          <a:cs typeface="Verdana"/>
                        </a:rPr>
                        <a:t>base</a:t>
                      </a:r>
                      <a:r>
                        <a:rPr sz="1200" b="1" spc="-65" dirty="0">
                          <a:latin typeface="Verdana" panose="020B0604030504040204" pitchFamily="34" charset="0"/>
                          <a:ea typeface="Verdana" panose="020B0604030504040204" pitchFamily="34" charset="0"/>
                          <a:cs typeface="Verdana"/>
                        </a:rPr>
                        <a:t> al</a:t>
                      </a:r>
                      <a:r>
                        <a:rPr sz="1200" b="1" spc="-50" dirty="0">
                          <a:latin typeface="Verdana" panose="020B0604030504040204" pitchFamily="34" charset="0"/>
                          <a:ea typeface="Verdana" panose="020B0604030504040204" pitchFamily="34" charset="0"/>
                          <a:cs typeface="Verdana"/>
                        </a:rPr>
                        <a:t> </a:t>
                      </a:r>
                      <a:r>
                        <a:rPr sz="1200" b="1" spc="-80" dirty="0">
                          <a:latin typeface="Verdana" panose="020B0604030504040204" pitchFamily="34" charset="0"/>
                          <a:ea typeface="Verdana" panose="020B0604030504040204" pitchFamily="34" charset="0"/>
                          <a:cs typeface="Verdana"/>
                        </a:rPr>
                        <a:t>aprendizaje</a:t>
                      </a:r>
                      <a:r>
                        <a:rPr sz="1200" b="1" spc="-40" dirty="0">
                          <a:latin typeface="Verdana" panose="020B0604030504040204" pitchFamily="34" charset="0"/>
                          <a:ea typeface="Verdana" panose="020B0604030504040204" pitchFamily="34" charset="0"/>
                          <a:cs typeface="Verdana"/>
                        </a:rPr>
                        <a:t> </a:t>
                      </a:r>
                      <a:r>
                        <a:rPr sz="1200" b="1" spc="-80" dirty="0">
                          <a:latin typeface="Verdana" panose="020B0604030504040204" pitchFamily="34" charset="0"/>
                          <a:ea typeface="Verdana" panose="020B0604030504040204" pitchFamily="34" charset="0"/>
                          <a:cs typeface="Verdana"/>
                        </a:rPr>
                        <a:t>esperado)</a:t>
                      </a:r>
                      <a:endParaRPr sz="1200" dirty="0">
                        <a:latin typeface="Verdana" panose="020B0604030504040204" pitchFamily="34" charset="0"/>
                        <a:ea typeface="Verdana" panose="020B0604030504040204" pitchFamily="34" charset="0"/>
                        <a:cs typeface="Verdana"/>
                      </a:endParaRPr>
                    </a:p>
                  </a:txBody>
                  <a:tcPr marL="0" marR="0" marT="4381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FFD966"/>
                    </a:solidFill>
                  </a:tcPr>
                </a:tc>
                <a:extLst>
                  <a:ext uri="{0D108BD9-81ED-4DB2-BD59-A6C34878D82A}">
                    <a16:rowId xmlns:a16="http://schemas.microsoft.com/office/drawing/2014/main" val="10000"/>
                  </a:ext>
                </a:extLst>
              </a:tr>
              <a:tr h="304800">
                <a:tc>
                  <a:txBody>
                    <a:bodyPr/>
                    <a:lstStyle/>
                    <a:p>
                      <a:pPr lvl="0"/>
                      <a:r>
                        <a:rPr lang="es-MX" sz="1200" dirty="0">
                          <a:solidFill>
                            <a:schemeClr val="tx1"/>
                          </a:solidFill>
                          <a:effectLst/>
                          <a:latin typeface="Verdana" panose="020B0604030504040204" pitchFamily="34" charset="0"/>
                          <a:ea typeface="Verdana" panose="020B0604030504040204" pitchFamily="34" charset="0"/>
                          <a:cs typeface="+mn-cs"/>
                        </a:rPr>
                        <a:t>Comenta en orden la secuencia de los números.</a:t>
                      </a: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1"/>
                  </a:ext>
                </a:extLst>
              </a:tr>
              <a:tr h="304800">
                <a:tc>
                  <a:txBody>
                    <a:bodyPr/>
                    <a:lstStyle/>
                    <a:p>
                      <a:pPr lvl="0"/>
                      <a:r>
                        <a:rPr lang="es-MX" sz="1200" dirty="0">
                          <a:solidFill>
                            <a:schemeClr val="tx1"/>
                          </a:solidFill>
                          <a:effectLst/>
                          <a:latin typeface="Verdana" panose="020B0604030504040204" pitchFamily="34" charset="0"/>
                          <a:ea typeface="Verdana" panose="020B0604030504040204" pitchFamily="34" charset="0"/>
                          <a:cs typeface="+mn-cs"/>
                        </a:rPr>
                        <a:t>Relaciona el nombre con el símbolo del número.</a:t>
                      </a: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2"/>
                  </a:ext>
                </a:extLst>
              </a:tr>
              <a:tr h="234314">
                <a:tc>
                  <a:txBody>
                    <a:bodyPr/>
                    <a:lstStyle/>
                    <a:p>
                      <a:pPr lvl="0"/>
                      <a:r>
                        <a:rPr lang="es-MX" sz="1200" dirty="0">
                          <a:solidFill>
                            <a:schemeClr val="tx1"/>
                          </a:solidFill>
                          <a:effectLst/>
                          <a:latin typeface="Verdana" panose="020B0604030504040204" pitchFamily="34" charset="0"/>
                          <a:ea typeface="Verdana" panose="020B0604030504040204" pitchFamily="34" charset="0"/>
                          <a:cs typeface="+mn-cs"/>
                        </a:rPr>
                        <a:t>Busca estrategias para resolver los problemas de conteo.</a:t>
                      </a:r>
                    </a:p>
                  </a:txBody>
                  <a:tcPr marL="0" marR="0" marT="36830" marB="0">
                    <a:lnL w="12700">
                      <a:solidFill>
                        <a:srgbClr val="000000"/>
                      </a:solidFill>
                      <a:prstDash val="solid"/>
                    </a:lnL>
                    <a:lnR w="12700">
                      <a:solidFill>
                        <a:srgbClr val="000000"/>
                      </a:solidFill>
                      <a:prstDash val="solid"/>
                    </a:lnR>
                    <a:lnT w="12700">
                      <a:solidFill>
                        <a:srgbClr val="000000"/>
                      </a:solidFill>
                      <a:prstDash val="soli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234314">
                <a:tc>
                  <a:txBody>
                    <a:bodyPr/>
                    <a:lstStyle/>
                    <a:p>
                      <a:pPr lvl="0"/>
                      <a:r>
                        <a:rPr lang="es-MX" sz="1200" dirty="0">
                          <a:solidFill>
                            <a:schemeClr val="tx1"/>
                          </a:solidFill>
                          <a:effectLst/>
                          <a:latin typeface="Verdana" panose="020B0604030504040204" pitchFamily="34" charset="0"/>
                          <a:ea typeface="Verdana" panose="020B0604030504040204" pitchFamily="34" charset="0"/>
                          <a:cs typeface="+mn-cs"/>
                        </a:rPr>
                        <a:t>Identifica que colección tiene mayor cantidad de elementos.</a:t>
                      </a:r>
                    </a:p>
                  </a:txBody>
                  <a:tcPr marL="0" marR="0" marT="3683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566836375"/>
                  </a:ext>
                </a:extLst>
              </a:tr>
            </a:tbl>
          </a:graphicData>
        </a:graphic>
      </p:graphicFrame>
      <p:sp>
        <p:nvSpPr>
          <p:cNvPr id="13" name="object 7">
            <a:extLst>
              <a:ext uri="{FF2B5EF4-FFF2-40B4-BE49-F238E27FC236}">
                <a16:creationId xmlns:a16="http://schemas.microsoft.com/office/drawing/2014/main" id="{EE550102-8659-4BAA-A2CA-674785955148}"/>
              </a:ext>
            </a:extLst>
          </p:cNvPr>
          <p:cNvSpPr txBox="1"/>
          <p:nvPr/>
        </p:nvSpPr>
        <p:spPr>
          <a:xfrm>
            <a:off x="189979" y="4184897"/>
            <a:ext cx="6465570" cy="184666"/>
          </a:xfrm>
          <a:prstGeom prst="rect">
            <a:avLst/>
          </a:prstGeom>
          <a:ln w="12700">
            <a:solidFill>
              <a:srgbClr val="000000"/>
            </a:solidFill>
          </a:ln>
        </p:spPr>
        <p:txBody>
          <a:bodyPr vert="horz" wrap="square" lIns="0" tIns="0" rIns="0" bIns="0" rtlCol="0">
            <a:spAutoFit/>
          </a:bodyPr>
          <a:lstStyle/>
          <a:p>
            <a:pPr marL="59055"/>
            <a:r>
              <a:rPr sz="1200" b="1" spc="-140" dirty="0">
                <a:latin typeface="Verdana"/>
                <a:cs typeface="Verdana"/>
              </a:rPr>
              <a:t>D</a:t>
            </a:r>
            <a:r>
              <a:rPr sz="1200" b="1" spc="-95" dirty="0">
                <a:latin typeface="Verdana"/>
                <a:cs typeface="Verdana"/>
              </a:rPr>
              <a:t>es</a:t>
            </a:r>
            <a:r>
              <a:rPr sz="1200" b="1" spc="-70" dirty="0">
                <a:latin typeface="Verdana"/>
                <a:cs typeface="Verdana"/>
              </a:rPr>
              <a:t>cr</a:t>
            </a:r>
            <a:r>
              <a:rPr sz="1200" b="1" spc="-50" dirty="0">
                <a:latin typeface="Verdana"/>
                <a:cs typeface="Verdana"/>
              </a:rPr>
              <a:t>ibe</a:t>
            </a:r>
            <a:r>
              <a:rPr sz="1200" b="1" spc="-75" dirty="0">
                <a:latin typeface="Verdana"/>
                <a:cs typeface="Verdana"/>
              </a:rPr>
              <a:t> </a:t>
            </a:r>
            <a:r>
              <a:rPr sz="1200" b="1" spc="-60" dirty="0">
                <a:latin typeface="Verdana"/>
                <a:cs typeface="Verdana"/>
              </a:rPr>
              <a:t>el</a:t>
            </a:r>
            <a:r>
              <a:rPr sz="1200" b="1" spc="-80" dirty="0">
                <a:latin typeface="Verdana"/>
                <a:cs typeface="Verdana"/>
              </a:rPr>
              <a:t> </a:t>
            </a:r>
            <a:r>
              <a:rPr sz="1200" b="1" spc="-35" dirty="0">
                <a:latin typeface="Verdana"/>
                <a:cs typeface="Verdana"/>
              </a:rPr>
              <a:t>p</a:t>
            </a:r>
            <a:r>
              <a:rPr sz="1200" b="1" spc="-190" dirty="0">
                <a:latin typeface="Verdana"/>
                <a:cs typeface="Verdana"/>
              </a:rPr>
              <a:t>r</a:t>
            </a:r>
            <a:r>
              <a:rPr sz="1200" b="1" spc="-5" dirty="0">
                <a:latin typeface="Verdana"/>
                <a:cs typeface="Verdana"/>
              </a:rPr>
              <a:t>oc</a:t>
            </a:r>
            <a:r>
              <a:rPr sz="1200" b="1" dirty="0">
                <a:latin typeface="Verdana"/>
                <a:cs typeface="Verdana"/>
              </a:rPr>
              <a:t>e</a:t>
            </a:r>
            <a:r>
              <a:rPr sz="1200" b="1" spc="-165" dirty="0">
                <a:latin typeface="Verdana"/>
                <a:cs typeface="Verdana"/>
              </a:rPr>
              <a:t>s</a:t>
            </a:r>
            <a:r>
              <a:rPr sz="1200" b="1" spc="-40" dirty="0">
                <a:latin typeface="Verdana"/>
                <a:cs typeface="Verdana"/>
              </a:rPr>
              <a:t>o</a:t>
            </a:r>
            <a:r>
              <a:rPr sz="1200" b="1" spc="-100" dirty="0">
                <a:latin typeface="Verdana"/>
                <a:cs typeface="Verdana"/>
              </a:rPr>
              <a:t> </a:t>
            </a:r>
            <a:r>
              <a:rPr sz="1200" b="1" spc="-35" dirty="0">
                <a:latin typeface="Verdana"/>
                <a:cs typeface="Verdana"/>
              </a:rPr>
              <a:t>d</a:t>
            </a:r>
            <a:r>
              <a:rPr sz="1200" b="1" spc="-85" dirty="0">
                <a:latin typeface="Verdana"/>
                <a:cs typeface="Verdana"/>
              </a:rPr>
              <a:t>e</a:t>
            </a:r>
            <a:r>
              <a:rPr sz="1200" b="1" spc="-40" dirty="0">
                <a:latin typeface="Verdana"/>
                <a:cs typeface="Verdana"/>
              </a:rPr>
              <a:t>l</a:t>
            </a:r>
            <a:r>
              <a:rPr sz="1200" b="1" spc="-105" dirty="0">
                <a:latin typeface="Verdana"/>
                <a:cs typeface="Verdana"/>
              </a:rPr>
              <a:t> </a:t>
            </a:r>
            <a:r>
              <a:rPr sz="1200" b="1" spc="-25" dirty="0" err="1">
                <a:latin typeface="Verdana"/>
                <a:cs typeface="Verdana"/>
              </a:rPr>
              <a:t>a</a:t>
            </a:r>
            <a:r>
              <a:rPr sz="1200" b="1" spc="-70" dirty="0" err="1">
                <a:latin typeface="Verdana"/>
                <a:cs typeface="Verdana"/>
              </a:rPr>
              <a:t>l</a:t>
            </a:r>
            <a:r>
              <a:rPr sz="1200" b="1" spc="-150" dirty="0" err="1">
                <a:latin typeface="Verdana"/>
                <a:cs typeface="Verdana"/>
              </a:rPr>
              <a:t>u</a:t>
            </a:r>
            <a:r>
              <a:rPr sz="1200" b="1" spc="-125" dirty="0" err="1">
                <a:latin typeface="Verdana"/>
                <a:cs typeface="Verdana"/>
              </a:rPr>
              <a:t>m</a:t>
            </a:r>
            <a:r>
              <a:rPr sz="1200" b="1" spc="-120" dirty="0" err="1">
                <a:latin typeface="Verdana"/>
                <a:cs typeface="Verdana"/>
              </a:rPr>
              <a:t>n</a:t>
            </a:r>
            <a:r>
              <a:rPr sz="1200" b="1" spc="-40" dirty="0" err="1">
                <a:latin typeface="Verdana"/>
                <a:cs typeface="Verdana"/>
              </a:rPr>
              <a:t>o</a:t>
            </a:r>
            <a:r>
              <a:rPr sz="1200" b="1" spc="-120" dirty="0">
                <a:latin typeface="Verdana"/>
                <a:cs typeface="Verdana"/>
              </a:rPr>
              <a:t>:</a:t>
            </a:r>
            <a:r>
              <a:rPr lang="es-ES_tradnl" sz="1200" b="1" spc="-120" dirty="0">
                <a:latin typeface="Verdana"/>
                <a:cs typeface="Verdana"/>
              </a:rPr>
              <a:t> </a:t>
            </a:r>
            <a:r>
              <a:rPr lang="es-ES_tradnl" sz="1200" spc="-120" dirty="0">
                <a:latin typeface="Verdana"/>
                <a:cs typeface="Verdana"/>
              </a:rPr>
              <a:t>No se ha aplicado el diagnostico.</a:t>
            </a:r>
            <a:endParaRPr sz="1200" dirty="0">
              <a:latin typeface="Verdana"/>
              <a:cs typeface="Verdana"/>
            </a:endParaRPr>
          </a:p>
        </p:txBody>
      </p:sp>
      <p:graphicFrame>
        <p:nvGraphicFramePr>
          <p:cNvPr id="14" name="object 8">
            <a:extLst>
              <a:ext uri="{FF2B5EF4-FFF2-40B4-BE49-F238E27FC236}">
                <a16:creationId xmlns:a16="http://schemas.microsoft.com/office/drawing/2014/main" id="{08DFEA8D-3E06-4718-8995-E1BB8D13D913}"/>
              </a:ext>
            </a:extLst>
          </p:cNvPr>
          <p:cNvGraphicFramePr>
            <a:graphicFrameLocks noGrp="1"/>
          </p:cNvGraphicFramePr>
          <p:nvPr>
            <p:extLst>
              <p:ext uri="{D42A27DB-BD31-4B8C-83A1-F6EECF244321}">
                <p14:modId xmlns:p14="http://schemas.microsoft.com/office/powerpoint/2010/main" val="2973210217"/>
              </p:ext>
            </p:extLst>
          </p:nvPr>
        </p:nvGraphicFramePr>
        <p:xfrm>
          <a:off x="189979" y="5126231"/>
          <a:ext cx="6465570" cy="2759200"/>
        </p:xfrm>
        <a:graphic>
          <a:graphicData uri="http://schemas.openxmlformats.org/drawingml/2006/table">
            <a:tbl>
              <a:tblPr firstRow="1" bandRow="1">
                <a:tableStyleId>{2D5ABB26-0587-4C30-8999-92F81FD0307C}</a:tableStyleId>
              </a:tblPr>
              <a:tblGrid>
                <a:gridCol w="3021330">
                  <a:extLst>
                    <a:ext uri="{9D8B030D-6E8A-4147-A177-3AD203B41FA5}">
                      <a16:colId xmlns:a16="http://schemas.microsoft.com/office/drawing/2014/main" val="20000"/>
                    </a:ext>
                  </a:extLst>
                </a:gridCol>
                <a:gridCol w="3444240">
                  <a:extLst>
                    <a:ext uri="{9D8B030D-6E8A-4147-A177-3AD203B41FA5}">
                      <a16:colId xmlns:a16="http://schemas.microsoft.com/office/drawing/2014/main" val="20001"/>
                    </a:ext>
                  </a:extLst>
                </a:gridCol>
              </a:tblGrid>
              <a:tr h="149987">
                <a:tc gridSpan="2">
                  <a:txBody>
                    <a:bodyPr/>
                    <a:lstStyle/>
                    <a:p>
                      <a:pPr marL="58419">
                        <a:lnSpc>
                          <a:spcPts val="1080"/>
                        </a:lnSpc>
                      </a:pPr>
                      <a:r>
                        <a:rPr sz="1200" b="1" spc="-35" dirty="0">
                          <a:latin typeface="Verdana" panose="020B0604030504040204" pitchFamily="34" charset="0"/>
                          <a:ea typeface="Verdana" panose="020B0604030504040204" pitchFamily="34" charset="0"/>
                          <a:cs typeface="Verdana" panose="020B0604030504040204" pitchFamily="34" charset="0"/>
                        </a:rPr>
                        <a:t>Campo</a:t>
                      </a:r>
                      <a:r>
                        <a:rPr sz="1200" b="1" spc="-70" dirty="0">
                          <a:latin typeface="Verdana" panose="020B0604030504040204" pitchFamily="34" charset="0"/>
                          <a:ea typeface="Verdana" panose="020B0604030504040204" pitchFamily="34" charset="0"/>
                          <a:cs typeface="Verdana" panose="020B0604030504040204" pitchFamily="34" charset="0"/>
                        </a:rPr>
                        <a:t> </a:t>
                      </a:r>
                      <a:r>
                        <a:rPr sz="1200" b="1" spc="-100" dirty="0">
                          <a:latin typeface="Verdana" panose="020B0604030504040204" pitchFamily="34" charset="0"/>
                          <a:ea typeface="Verdana" panose="020B0604030504040204" pitchFamily="34" charset="0"/>
                          <a:cs typeface="Verdana" panose="020B0604030504040204" pitchFamily="34" charset="0"/>
                        </a:rPr>
                        <a:t>formativo/área</a:t>
                      </a:r>
                      <a:r>
                        <a:rPr sz="1200" b="1" spc="-80" dirty="0">
                          <a:latin typeface="Verdana" panose="020B0604030504040204" pitchFamily="34" charset="0"/>
                          <a:ea typeface="Verdana" panose="020B0604030504040204" pitchFamily="34" charset="0"/>
                          <a:cs typeface="Verdana" panose="020B0604030504040204" pitchFamily="34" charset="0"/>
                        </a:rPr>
                        <a:t> </a:t>
                      </a:r>
                      <a:r>
                        <a:rPr sz="1200" b="1" spc="-25" dirty="0">
                          <a:latin typeface="Verdana" panose="020B0604030504040204" pitchFamily="34" charset="0"/>
                          <a:ea typeface="Verdana" panose="020B0604030504040204" pitchFamily="34" charset="0"/>
                          <a:cs typeface="Verdana" panose="020B0604030504040204" pitchFamily="34" charset="0"/>
                        </a:rPr>
                        <a:t>de</a:t>
                      </a:r>
                      <a:r>
                        <a:rPr sz="1200" b="1" spc="-75" dirty="0">
                          <a:latin typeface="Verdana" panose="020B0604030504040204" pitchFamily="34" charset="0"/>
                          <a:ea typeface="Verdana" panose="020B0604030504040204" pitchFamily="34" charset="0"/>
                          <a:cs typeface="Verdana" panose="020B0604030504040204" pitchFamily="34" charset="0"/>
                        </a:rPr>
                        <a:t> </a:t>
                      </a:r>
                      <a:r>
                        <a:rPr sz="1200" b="1" spc="-95" dirty="0" err="1">
                          <a:latin typeface="Verdana" panose="020B0604030504040204" pitchFamily="34" charset="0"/>
                          <a:ea typeface="Verdana" panose="020B0604030504040204" pitchFamily="34" charset="0"/>
                          <a:cs typeface="Verdana" panose="020B0604030504040204" pitchFamily="34" charset="0"/>
                        </a:rPr>
                        <a:t>desarrollo</a:t>
                      </a:r>
                      <a:r>
                        <a:rPr sz="1200" b="1" spc="-95" dirty="0">
                          <a:latin typeface="Verdana" panose="020B0604030504040204" pitchFamily="34" charset="0"/>
                          <a:ea typeface="Verdana" panose="020B0604030504040204" pitchFamily="34" charset="0"/>
                          <a:cs typeface="Verdana" panose="020B0604030504040204" pitchFamily="34" charset="0"/>
                        </a:rPr>
                        <a:t>:</a:t>
                      </a:r>
                      <a:r>
                        <a:rPr lang="es-MX" sz="1200" b="1" spc="-95" dirty="0">
                          <a:latin typeface="Verdana" panose="020B0604030504040204" pitchFamily="34" charset="0"/>
                          <a:ea typeface="Verdana" panose="020B0604030504040204" pitchFamily="34" charset="0"/>
                          <a:cs typeface="Verdana" panose="020B0604030504040204" pitchFamily="34" charset="0"/>
                        </a:rPr>
                        <a:t> </a:t>
                      </a:r>
                      <a:r>
                        <a:rPr lang="es-MX" sz="1200" b="0" spc="-95" dirty="0">
                          <a:latin typeface="Verdana" panose="020B0604030504040204" pitchFamily="34" charset="0"/>
                          <a:ea typeface="Verdana" panose="020B0604030504040204" pitchFamily="34" charset="0"/>
                          <a:cs typeface="Verdana" panose="020B0604030504040204" pitchFamily="34" charset="0"/>
                        </a:rPr>
                        <a:t>Lenguaje y comunicación</a:t>
                      </a:r>
                      <a:endParaRPr sz="1200" dirty="0">
                        <a:latin typeface="Verdana" panose="020B0604030504040204" pitchFamily="34" charset="0"/>
                        <a:ea typeface="Verdana" panose="020B0604030504040204" pitchFamily="34" charset="0"/>
                        <a:cs typeface="Verdana" panose="020B0604030504040204" pitchFamily="34" charset="0"/>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FFD966"/>
                    </a:solidFill>
                  </a:tcPr>
                </a:tc>
                <a:tc hMerge="1">
                  <a:txBody>
                    <a:bodyPr/>
                    <a:lstStyle/>
                    <a:p>
                      <a:endParaRPr/>
                    </a:p>
                  </a:txBody>
                  <a:tcPr marL="0" marR="0" marT="0" marB="0"/>
                </a:tc>
                <a:extLst>
                  <a:ext uri="{0D108BD9-81ED-4DB2-BD59-A6C34878D82A}">
                    <a16:rowId xmlns:a16="http://schemas.microsoft.com/office/drawing/2014/main" val="10000"/>
                  </a:ext>
                </a:extLst>
              </a:tr>
              <a:tr h="313436">
                <a:tc>
                  <a:txBody>
                    <a:bodyPr/>
                    <a:lstStyle/>
                    <a:p>
                      <a:pPr algn="ctr">
                        <a:lnSpc>
                          <a:spcPts val="1170"/>
                        </a:lnSpc>
                      </a:pPr>
                      <a:r>
                        <a:rPr sz="1200" b="1" spc="-85" dirty="0">
                          <a:latin typeface="Verdana" panose="020B0604030504040204" pitchFamily="34" charset="0"/>
                          <a:ea typeface="Verdana" panose="020B0604030504040204" pitchFamily="34" charset="0"/>
                          <a:cs typeface="Verdana" panose="020B0604030504040204" pitchFamily="34" charset="0"/>
                        </a:rPr>
                        <a:t>Organizador</a:t>
                      </a:r>
                      <a:r>
                        <a:rPr sz="1200" b="1" spc="-45" dirty="0">
                          <a:latin typeface="Verdana" panose="020B0604030504040204" pitchFamily="34" charset="0"/>
                          <a:ea typeface="Verdana" panose="020B0604030504040204" pitchFamily="34" charset="0"/>
                          <a:cs typeface="Verdana" panose="020B0604030504040204" pitchFamily="34" charset="0"/>
                        </a:rPr>
                        <a:t> </a:t>
                      </a:r>
                      <a:r>
                        <a:rPr sz="1200" b="1" spc="-90" dirty="0">
                          <a:latin typeface="Verdana" panose="020B0604030504040204" pitchFamily="34" charset="0"/>
                          <a:ea typeface="Verdana" panose="020B0604030504040204" pitchFamily="34" charset="0"/>
                          <a:cs typeface="Verdana" panose="020B0604030504040204" pitchFamily="34" charset="0"/>
                        </a:rPr>
                        <a:t>curricular</a:t>
                      </a:r>
                      <a:r>
                        <a:rPr sz="1200" b="1" spc="-70" dirty="0">
                          <a:latin typeface="Verdana" panose="020B0604030504040204" pitchFamily="34" charset="0"/>
                          <a:ea typeface="Verdana" panose="020B0604030504040204" pitchFamily="34" charset="0"/>
                          <a:cs typeface="Verdana" panose="020B0604030504040204" pitchFamily="34" charset="0"/>
                        </a:rPr>
                        <a:t> </a:t>
                      </a:r>
                      <a:r>
                        <a:rPr sz="1200" b="1" spc="-130" dirty="0">
                          <a:latin typeface="Verdana" panose="020B0604030504040204" pitchFamily="34" charset="0"/>
                          <a:ea typeface="Verdana" panose="020B0604030504040204" pitchFamily="34" charset="0"/>
                          <a:cs typeface="Verdana" panose="020B0604030504040204" pitchFamily="34" charset="0"/>
                        </a:rPr>
                        <a:t>1:</a:t>
                      </a:r>
                      <a:r>
                        <a:rPr lang="es-MX" sz="1200" b="1" spc="-130" dirty="0">
                          <a:latin typeface="Verdana" panose="020B0604030504040204" pitchFamily="34" charset="0"/>
                          <a:ea typeface="Verdana" panose="020B0604030504040204" pitchFamily="34" charset="0"/>
                          <a:cs typeface="Verdana" panose="020B0604030504040204" pitchFamily="34" charset="0"/>
                        </a:rPr>
                        <a:t> </a:t>
                      </a:r>
                      <a:r>
                        <a:rPr lang="es-MX" sz="1200" b="0" spc="-130" dirty="0">
                          <a:latin typeface="Verdana" panose="020B0604030504040204" pitchFamily="34" charset="0"/>
                          <a:ea typeface="Verdana" panose="020B0604030504040204" pitchFamily="34" charset="0"/>
                          <a:cs typeface="Verdana" panose="020B0604030504040204" pitchFamily="34" charset="0"/>
                        </a:rPr>
                        <a:t>Participación social</a:t>
                      </a:r>
                      <a:endParaRPr sz="1200" dirty="0">
                        <a:latin typeface="Verdana" panose="020B0604030504040204" pitchFamily="34" charset="0"/>
                        <a:ea typeface="Verdana" panose="020B0604030504040204" pitchFamily="34" charset="0"/>
                        <a:cs typeface="Verdana" panose="020B0604030504040204" pitchFamily="34" charset="0"/>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691515">
                        <a:lnSpc>
                          <a:spcPts val="1170"/>
                        </a:lnSpc>
                      </a:pPr>
                      <a:r>
                        <a:rPr sz="1200" b="1" spc="-10" dirty="0">
                          <a:latin typeface="Verdana" panose="020B0604030504040204" pitchFamily="34" charset="0"/>
                          <a:ea typeface="Verdana" panose="020B0604030504040204" pitchFamily="34" charset="0"/>
                          <a:cs typeface="Verdana" panose="020B0604030504040204" pitchFamily="34" charset="0"/>
                        </a:rPr>
                        <a:t>O</a:t>
                      </a:r>
                      <a:r>
                        <a:rPr sz="1200" b="1" spc="-15" dirty="0">
                          <a:latin typeface="Verdana" panose="020B0604030504040204" pitchFamily="34" charset="0"/>
                          <a:ea typeface="Verdana" panose="020B0604030504040204" pitchFamily="34" charset="0"/>
                          <a:cs typeface="Verdana" panose="020B0604030504040204" pitchFamily="34" charset="0"/>
                        </a:rPr>
                        <a:t>r</a:t>
                      </a:r>
                      <a:r>
                        <a:rPr sz="1200" b="1" dirty="0">
                          <a:latin typeface="Verdana" panose="020B0604030504040204" pitchFamily="34" charset="0"/>
                          <a:ea typeface="Verdana" panose="020B0604030504040204" pitchFamily="34" charset="0"/>
                          <a:cs typeface="Verdana" panose="020B0604030504040204" pitchFamily="34" charset="0"/>
                        </a:rPr>
                        <a:t>g</a:t>
                      </a:r>
                      <a:r>
                        <a:rPr sz="1200" b="1" spc="-20" dirty="0">
                          <a:latin typeface="Verdana" panose="020B0604030504040204" pitchFamily="34" charset="0"/>
                          <a:ea typeface="Verdana" panose="020B0604030504040204" pitchFamily="34" charset="0"/>
                          <a:cs typeface="Verdana" panose="020B0604030504040204" pitchFamily="34" charset="0"/>
                        </a:rPr>
                        <a:t>a</a:t>
                      </a:r>
                      <a:r>
                        <a:rPr sz="1200" b="1" spc="-10" dirty="0">
                          <a:latin typeface="Verdana" panose="020B0604030504040204" pitchFamily="34" charset="0"/>
                          <a:ea typeface="Verdana" panose="020B0604030504040204" pitchFamily="34" charset="0"/>
                          <a:cs typeface="Verdana" panose="020B0604030504040204" pitchFamily="34" charset="0"/>
                        </a:rPr>
                        <a:t>n</a:t>
                      </a:r>
                      <a:r>
                        <a:rPr sz="1200" b="1" dirty="0">
                          <a:latin typeface="Verdana" panose="020B0604030504040204" pitchFamily="34" charset="0"/>
                          <a:ea typeface="Verdana" panose="020B0604030504040204" pitchFamily="34" charset="0"/>
                          <a:cs typeface="Verdana" panose="020B0604030504040204" pitchFamily="34" charset="0"/>
                        </a:rPr>
                        <a:t>i</a:t>
                      </a:r>
                      <a:r>
                        <a:rPr sz="1200" b="1" spc="-15" dirty="0">
                          <a:latin typeface="Verdana" panose="020B0604030504040204" pitchFamily="34" charset="0"/>
                          <a:ea typeface="Verdana" panose="020B0604030504040204" pitchFamily="34" charset="0"/>
                          <a:cs typeface="Verdana" panose="020B0604030504040204" pitchFamily="34" charset="0"/>
                        </a:rPr>
                        <a:t>z</a:t>
                      </a:r>
                      <a:r>
                        <a:rPr sz="1200" b="1" spc="-20" dirty="0">
                          <a:latin typeface="Verdana" panose="020B0604030504040204" pitchFamily="34" charset="0"/>
                          <a:ea typeface="Verdana" panose="020B0604030504040204" pitchFamily="34" charset="0"/>
                          <a:cs typeface="Verdana" panose="020B0604030504040204" pitchFamily="34" charset="0"/>
                        </a:rPr>
                        <a:t>a</a:t>
                      </a:r>
                      <a:r>
                        <a:rPr sz="1200" b="1" dirty="0">
                          <a:latin typeface="Verdana" panose="020B0604030504040204" pitchFamily="34" charset="0"/>
                          <a:ea typeface="Verdana" panose="020B0604030504040204" pitchFamily="34" charset="0"/>
                          <a:cs typeface="Verdana" panose="020B0604030504040204" pitchFamily="34" charset="0"/>
                        </a:rPr>
                        <a:t>d</a:t>
                      </a:r>
                      <a:r>
                        <a:rPr sz="1200" b="1" spc="-5" dirty="0">
                          <a:latin typeface="Verdana" panose="020B0604030504040204" pitchFamily="34" charset="0"/>
                          <a:ea typeface="Verdana" panose="020B0604030504040204" pitchFamily="34" charset="0"/>
                          <a:cs typeface="Verdana" panose="020B0604030504040204" pitchFamily="34" charset="0"/>
                        </a:rPr>
                        <a:t>o</a:t>
                      </a:r>
                      <a:r>
                        <a:rPr sz="1200" b="1" dirty="0">
                          <a:latin typeface="Verdana" panose="020B0604030504040204" pitchFamily="34" charset="0"/>
                          <a:ea typeface="Verdana" panose="020B0604030504040204" pitchFamily="34" charset="0"/>
                          <a:cs typeface="Verdana" panose="020B0604030504040204" pitchFamily="34" charset="0"/>
                        </a:rPr>
                        <a:t>r</a:t>
                      </a:r>
                      <a:r>
                        <a:rPr sz="1200" b="1" spc="-45" dirty="0">
                          <a:latin typeface="Verdana" panose="020B0604030504040204" pitchFamily="34" charset="0"/>
                          <a:ea typeface="Verdana" panose="020B0604030504040204" pitchFamily="34" charset="0"/>
                          <a:cs typeface="Verdana" panose="020B0604030504040204" pitchFamily="34" charset="0"/>
                        </a:rPr>
                        <a:t> </a:t>
                      </a:r>
                      <a:r>
                        <a:rPr sz="1200" b="1" spc="-5" dirty="0">
                          <a:latin typeface="Verdana" panose="020B0604030504040204" pitchFamily="34" charset="0"/>
                          <a:ea typeface="Verdana" panose="020B0604030504040204" pitchFamily="34" charset="0"/>
                          <a:cs typeface="Verdana" panose="020B0604030504040204" pitchFamily="34" charset="0"/>
                        </a:rPr>
                        <a:t>c</a:t>
                      </a:r>
                      <a:r>
                        <a:rPr sz="1200" b="1" spc="-10" dirty="0">
                          <a:latin typeface="Verdana" panose="020B0604030504040204" pitchFamily="34" charset="0"/>
                          <a:ea typeface="Verdana" panose="020B0604030504040204" pitchFamily="34" charset="0"/>
                          <a:cs typeface="Verdana" panose="020B0604030504040204" pitchFamily="34" charset="0"/>
                        </a:rPr>
                        <a:t>u</a:t>
                      </a:r>
                      <a:r>
                        <a:rPr sz="1200" b="1" spc="-15" dirty="0">
                          <a:latin typeface="Verdana" panose="020B0604030504040204" pitchFamily="34" charset="0"/>
                          <a:ea typeface="Verdana" panose="020B0604030504040204" pitchFamily="34" charset="0"/>
                          <a:cs typeface="Verdana" panose="020B0604030504040204" pitchFamily="34" charset="0"/>
                        </a:rPr>
                        <a:t>rr</a:t>
                      </a:r>
                      <a:r>
                        <a:rPr sz="1200" b="1" dirty="0">
                          <a:latin typeface="Verdana" panose="020B0604030504040204" pitchFamily="34" charset="0"/>
                          <a:ea typeface="Verdana" panose="020B0604030504040204" pitchFamily="34" charset="0"/>
                          <a:cs typeface="Verdana" panose="020B0604030504040204" pitchFamily="34" charset="0"/>
                        </a:rPr>
                        <a:t>ic</a:t>
                      </a:r>
                      <a:r>
                        <a:rPr sz="1200" b="1" spc="-10" dirty="0">
                          <a:latin typeface="Verdana" panose="020B0604030504040204" pitchFamily="34" charset="0"/>
                          <a:ea typeface="Verdana" panose="020B0604030504040204" pitchFamily="34" charset="0"/>
                          <a:cs typeface="Verdana" panose="020B0604030504040204" pitchFamily="34" charset="0"/>
                        </a:rPr>
                        <a:t>u</a:t>
                      </a:r>
                      <a:r>
                        <a:rPr sz="1200" b="1" dirty="0">
                          <a:latin typeface="Verdana" panose="020B0604030504040204" pitchFamily="34" charset="0"/>
                          <a:ea typeface="Verdana" panose="020B0604030504040204" pitchFamily="34" charset="0"/>
                          <a:cs typeface="Verdana" panose="020B0604030504040204" pitchFamily="34" charset="0"/>
                        </a:rPr>
                        <a:t>l</a:t>
                      </a:r>
                      <a:r>
                        <a:rPr sz="1200" b="1" spc="-25" dirty="0">
                          <a:latin typeface="Verdana" panose="020B0604030504040204" pitchFamily="34" charset="0"/>
                          <a:ea typeface="Verdana" panose="020B0604030504040204" pitchFamily="34" charset="0"/>
                          <a:cs typeface="Verdana" panose="020B0604030504040204" pitchFamily="34" charset="0"/>
                        </a:rPr>
                        <a:t>a</a:t>
                      </a:r>
                      <a:r>
                        <a:rPr sz="1200" b="1" dirty="0">
                          <a:latin typeface="Verdana" panose="020B0604030504040204" pitchFamily="34" charset="0"/>
                          <a:ea typeface="Verdana" panose="020B0604030504040204" pitchFamily="34" charset="0"/>
                          <a:cs typeface="Verdana" panose="020B0604030504040204" pitchFamily="34" charset="0"/>
                        </a:rPr>
                        <a:t>r</a:t>
                      </a:r>
                      <a:r>
                        <a:rPr sz="1200" b="1" spc="-70" dirty="0">
                          <a:latin typeface="Verdana" panose="020B0604030504040204" pitchFamily="34" charset="0"/>
                          <a:ea typeface="Verdana" panose="020B0604030504040204" pitchFamily="34" charset="0"/>
                          <a:cs typeface="Verdana" panose="020B0604030504040204" pitchFamily="34" charset="0"/>
                        </a:rPr>
                        <a:t> </a:t>
                      </a:r>
                      <a:r>
                        <a:rPr sz="1200" b="1" spc="5" dirty="0">
                          <a:latin typeface="Verdana" panose="020B0604030504040204" pitchFamily="34" charset="0"/>
                          <a:ea typeface="Verdana" panose="020B0604030504040204" pitchFamily="34" charset="0"/>
                          <a:cs typeface="Verdana" panose="020B0604030504040204" pitchFamily="34" charset="0"/>
                        </a:rPr>
                        <a:t>2</a:t>
                      </a:r>
                      <a:r>
                        <a:rPr sz="1200" b="1" dirty="0">
                          <a:latin typeface="Verdana" panose="020B0604030504040204" pitchFamily="34" charset="0"/>
                          <a:ea typeface="Verdana" panose="020B0604030504040204" pitchFamily="34" charset="0"/>
                          <a:cs typeface="Verdana" panose="020B0604030504040204" pitchFamily="34" charset="0"/>
                        </a:rPr>
                        <a:t>:</a:t>
                      </a:r>
                      <a:r>
                        <a:rPr lang="es-MX" sz="1200" b="1" dirty="0">
                          <a:latin typeface="Verdana" panose="020B0604030504040204" pitchFamily="34" charset="0"/>
                          <a:ea typeface="Verdana" panose="020B0604030504040204" pitchFamily="34" charset="0"/>
                          <a:cs typeface="Verdana" panose="020B0604030504040204" pitchFamily="34" charset="0"/>
                        </a:rPr>
                        <a:t> </a:t>
                      </a:r>
                      <a:r>
                        <a:rPr lang="es-MX" sz="1200" b="0" dirty="0">
                          <a:latin typeface="Verdana" panose="020B0604030504040204" pitchFamily="34" charset="0"/>
                          <a:ea typeface="Verdana" panose="020B0604030504040204" pitchFamily="34" charset="0"/>
                          <a:cs typeface="Verdana" panose="020B0604030504040204" pitchFamily="34" charset="0"/>
                        </a:rPr>
                        <a:t>Uso de documentos que regulan la convivencia.</a:t>
                      </a:r>
                      <a:endParaRPr sz="1200" dirty="0">
                        <a:latin typeface="Verdana" panose="020B0604030504040204" pitchFamily="34" charset="0"/>
                        <a:ea typeface="Verdana" panose="020B0604030504040204" pitchFamily="34" charset="0"/>
                        <a:cs typeface="Verdana" panose="020B0604030504040204" pitchFamily="34" charset="0"/>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1"/>
                  </a:ext>
                </a:extLst>
              </a:tr>
              <a:tr h="476503">
                <a:tc gridSpan="2">
                  <a:txBody>
                    <a:bodyPr/>
                    <a:lstStyle/>
                    <a:p>
                      <a:pPr marL="58419">
                        <a:lnSpc>
                          <a:spcPts val="1170"/>
                        </a:lnSpc>
                      </a:pPr>
                      <a:r>
                        <a:rPr sz="1200" b="1" spc="-80" dirty="0">
                          <a:latin typeface="Verdana" panose="020B0604030504040204" pitchFamily="34" charset="0"/>
                          <a:ea typeface="Verdana" panose="020B0604030504040204" pitchFamily="34" charset="0"/>
                          <a:cs typeface="Verdana" panose="020B0604030504040204" pitchFamily="34" charset="0"/>
                        </a:rPr>
                        <a:t>Aprendizaje</a:t>
                      </a:r>
                      <a:r>
                        <a:rPr sz="1200" b="1" spc="55" dirty="0">
                          <a:latin typeface="Verdana" panose="020B0604030504040204" pitchFamily="34" charset="0"/>
                          <a:ea typeface="Verdana" panose="020B0604030504040204" pitchFamily="34" charset="0"/>
                          <a:cs typeface="Verdana" panose="020B0604030504040204" pitchFamily="34" charset="0"/>
                        </a:rPr>
                        <a:t> </a:t>
                      </a:r>
                      <a:r>
                        <a:rPr sz="1200" b="1" spc="-70" dirty="0" err="1">
                          <a:latin typeface="Verdana" panose="020B0604030504040204" pitchFamily="34" charset="0"/>
                          <a:ea typeface="Verdana" panose="020B0604030504040204" pitchFamily="34" charset="0"/>
                          <a:cs typeface="Verdana" panose="020B0604030504040204" pitchFamily="34" charset="0"/>
                        </a:rPr>
                        <a:t>esperado</a:t>
                      </a:r>
                      <a:r>
                        <a:rPr sz="1200" b="1" spc="-70" dirty="0">
                          <a:latin typeface="Verdana" panose="020B0604030504040204" pitchFamily="34" charset="0"/>
                          <a:ea typeface="Verdana" panose="020B0604030504040204" pitchFamily="34" charset="0"/>
                          <a:cs typeface="Verdana" panose="020B0604030504040204" pitchFamily="34" charset="0"/>
                        </a:rPr>
                        <a:t>:</a:t>
                      </a:r>
                      <a:r>
                        <a:rPr lang="es-MX" sz="1200" b="1" spc="-70" dirty="0">
                          <a:latin typeface="Verdana" panose="020B0604030504040204" pitchFamily="34" charset="0"/>
                          <a:ea typeface="Verdana" panose="020B0604030504040204" pitchFamily="34" charset="0"/>
                          <a:cs typeface="Verdana" panose="020B0604030504040204" pitchFamily="34" charset="0"/>
                        </a:rPr>
                        <a:t> </a:t>
                      </a:r>
                      <a:r>
                        <a:rPr lang="es-MX" sz="1200" dirty="0">
                          <a:solidFill>
                            <a:schemeClr val="tx1"/>
                          </a:solidFill>
                          <a:effectLst/>
                          <a:latin typeface="Verdana" panose="020B0604030504040204" pitchFamily="34" charset="0"/>
                          <a:ea typeface="Verdana" panose="020B0604030504040204" pitchFamily="34" charset="0"/>
                          <a:cs typeface="Verdana" panose="020B0604030504040204" pitchFamily="34" charset="0"/>
                        </a:rPr>
                        <a:t>Escribe su nombre con diversos propósitos e identifica el de algunos compañeros.</a:t>
                      </a:r>
                      <a:endParaRPr sz="1200" dirty="0">
                        <a:latin typeface="Verdana" panose="020B0604030504040204" pitchFamily="34" charset="0"/>
                        <a:ea typeface="Verdana" panose="020B0604030504040204" pitchFamily="34" charset="0"/>
                        <a:cs typeface="Verdana" panose="020B0604030504040204" pitchFamily="34" charset="0"/>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hMerge="1">
                  <a:txBody>
                    <a:bodyPr/>
                    <a:lstStyle/>
                    <a:p>
                      <a:endParaRPr/>
                    </a:p>
                  </a:txBody>
                  <a:tcPr marL="0" marR="0" marT="0" marB="0"/>
                </a:tc>
                <a:extLst>
                  <a:ext uri="{0D108BD9-81ED-4DB2-BD59-A6C34878D82A}">
                    <a16:rowId xmlns:a16="http://schemas.microsoft.com/office/drawing/2014/main" val="10002"/>
                  </a:ext>
                </a:extLst>
              </a:tr>
              <a:tr h="56134">
                <a:tc gridSpan="2">
                  <a:txBody>
                    <a:bodyPr/>
                    <a:lstStyle/>
                    <a:p>
                      <a:pPr>
                        <a:lnSpc>
                          <a:spcPct val="100000"/>
                        </a:lnSpc>
                      </a:pPr>
                      <a:endParaRPr sz="1200" dirty="0">
                        <a:latin typeface="Verdana" panose="020B0604030504040204" pitchFamily="34" charset="0"/>
                        <a:ea typeface="Verdana" panose="020B0604030504040204" pitchFamily="34" charset="0"/>
                        <a:cs typeface="Verdana" panose="020B0604030504040204" pitchFamily="34" charset="0"/>
                      </a:endParaRPr>
                    </a:p>
                  </a:txBody>
                  <a:tcPr marL="0" marR="0" marT="0" marB="0">
                    <a:lnT w="12700">
                      <a:solidFill>
                        <a:srgbClr val="000000"/>
                      </a:solidFill>
                      <a:prstDash val="solid"/>
                    </a:lnT>
                    <a:lnB w="12700">
                      <a:solidFill>
                        <a:srgbClr val="000000"/>
                      </a:solidFill>
                      <a:prstDash val="solid"/>
                    </a:lnB>
                    <a:solidFill>
                      <a:schemeClr val="bg1"/>
                    </a:solidFill>
                  </a:tcPr>
                </a:tc>
                <a:tc hMerge="1">
                  <a:txBody>
                    <a:bodyPr/>
                    <a:lstStyle/>
                    <a:p>
                      <a:endParaRPr/>
                    </a:p>
                  </a:txBody>
                  <a:tcPr marL="0" marR="0" marT="0" marB="0"/>
                </a:tc>
                <a:extLst>
                  <a:ext uri="{0D108BD9-81ED-4DB2-BD59-A6C34878D82A}">
                    <a16:rowId xmlns:a16="http://schemas.microsoft.com/office/drawing/2014/main" val="10003"/>
                  </a:ext>
                </a:extLst>
              </a:tr>
              <a:tr h="242697">
                <a:tc gridSpan="2">
                  <a:txBody>
                    <a:bodyPr/>
                    <a:lstStyle/>
                    <a:p>
                      <a:pPr marL="59055">
                        <a:lnSpc>
                          <a:spcPct val="100000"/>
                        </a:lnSpc>
                        <a:spcBef>
                          <a:spcPts val="359"/>
                        </a:spcBef>
                      </a:pPr>
                      <a:r>
                        <a:rPr sz="1200" b="1" spc="-90" dirty="0">
                          <a:latin typeface="Verdana" panose="020B0604030504040204" pitchFamily="34" charset="0"/>
                          <a:ea typeface="Verdana" panose="020B0604030504040204" pitchFamily="34" charset="0"/>
                          <a:cs typeface="Verdana" panose="020B0604030504040204" pitchFamily="34" charset="0"/>
                        </a:rPr>
                        <a:t>Indicadores: </a:t>
                      </a:r>
                      <a:r>
                        <a:rPr sz="1200" b="1" spc="-114" dirty="0">
                          <a:latin typeface="Verdana" panose="020B0604030504040204" pitchFamily="34" charset="0"/>
                          <a:ea typeface="Verdana" panose="020B0604030504040204" pitchFamily="34" charset="0"/>
                          <a:cs typeface="Verdana" panose="020B0604030504040204" pitchFamily="34" charset="0"/>
                        </a:rPr>
                        <a:t>(se</a:t>
                      </a:r>
                      <a:r>
                        <a:rPr sz="1200" b="1" spc="-90" dirty="0">
                          <a:latin typeface="Verdana" panose="020B0604030504040204" pitchFamily="34" charset="0"/>
                          <a:ea typeface="Verdana" panose="020B0604030504040204" pitchFamily="34" charset="0"/>
                          <a:cs typeface="Verdana" panose="020B0604030504040204" pitchFamily="34" charset="0"/>
                        </a:rPr>
                        <a:t> </a:t>
                      </a:r>
                      <a:r>
                        <a:rPr sz="1200" b="1" spc="-65" dirty="0">
                          <a:latin typeface="Verdana" panose="020B0604030504040204" pitchFamily="34" charset="0"/>
                          <a:ea typeface="Verdana" panose="020B0604030504040204" pitchFamily="34" charset="0"/>
                          <a:cs typeface="Verdana" panose="020B0604030504040204" pitchFamily="34" charset="0"/>
                        </a:rPr>
                        <a:t>redactan</a:t>
                      </a:r>
                      <a:r>
                        <a:rPr sz="1200" b="1" spc="-50" dirty="0">
                          <a:latin typeface="Verdana" panose="020B0604030504040204" pitchFamily="34" charset="0"/>
                          <a:ea typeface="Verdana" panose="020B0604030504040204" pitchFamily="34" charset="0"/>
                          <a:cs typeface="Verdana" panose="020B0604030504040204" pitchFamily="34" charset="0"/>
                        </a:rPr>
                        <a:t> </a:t>
                      </a:r>
                      <a:r>
                        <a:rPr sz="1200" b="1" spc="-65" dirty="0">
                          <a:latin typeface="Verdana" panose="020B0604030504040204" pitchFamily="34" charset="0"/>
                          <a:ea typeface="Verdana" panose="020B0604030504040204" pitchFamily="34" charset="0"/>
                          <a:cs typeface="Verdana" panose="020B0604030504040204" pitchFamily="34" charset="0"/>
                        </a:rPr>
                        <a:t>en</a:t>
                      </a:r>
                      <a:r>
                        <a:rPr sz="1200" b="1" spc="-75" dirty="0">
                          <a:latin typeface="Verdana" panose="020B0604030504040204" pitchFamily="34" charset="0"/>
                          <a:ea typeface="Verdana" panose="020B0604030504040204" pitchFamily="34" charset="0"/>
                          <a:cs typeface="Verdana" panose="020B0604030504040204" pitchFamily="34" charset="0"/>
                        </a:rPr>
                        <a:t> </a:t>
                      </a:r>
                      <a:r>
                        <a:rPr sz="1200" b="1" spc="-60" dirty="0">
                          <a:latin typeface="Verdana" panose="020B0604030504040204" pitchFamily="34" charset="0"/>
                          <a:ea typeface="Verdana" panose="020B0604030504040204" pitchFamily="34" charset="0"/>
                          <a:cs typeface="Verdana" panose="020B0604030504040204" pitchFamily="34" charset="0"/>
                        </a:rPr>
                        <a:t>base </a:t>
                      </a:r>
                      <a:r>
                        <a:rPr sz="1200" b="1" spc="-65" dirty="0">
                          <a:latin typeface="Verdana" panose="020B0604030504040204" pitchFamily="34" charset="0"/>
                          <a:ea typeface="Verdana" panose="020B0604030504040204" pitchFamily="34" charset="0"/>
                          <a:cs typeface="Verdana" panose="020B0604030504040204" pitchFamily="34" charset="0"/>
                        </a:rPr>
                        <a:t>al</a:t>
                      </a:r>
                      <a:r>
                        <a:rPr sz="1200" b="1" spc="-50" dirty="0">
                          <a:latin typeface="Verdana" panose="020B0604030504040204" pitchFamily="34" charset="0"/>
                          <a:ea typeface="Verdana" panose="020B0604030504040204" pitchFamily="34" charset="0"/>
                          <a:cs typeface="Verdana" panose="020B0604030504040204" pitchFamily="34" charset="0"/>
                        </a:rPr>
                        <a:t> </a:t>
                      </a:r>
                      <a:r>
                        <a:rPr sz="1200" b="1" spc="-80" dirty="0">
                          <a:latin typeface="Verdana" panose="020B0604030504040204" pitchFamily="34" charset="0"/>
                          <a:ea typeface="Verdana" panose="020B0604030504040204" pitchFamily="34" charset="0"/>
                          <a:cs typeface="Verdana" panose="020B0604030504040204" pitchFamily="34" charset="0"/>
                        </a:rPr>
                        <a:t>aprendizaje</a:t>
                      </a:r>
                      <a:r>
                        <a:rPr sz="1200" b="1" spc="-35" dirty="0">
                          <a:latin typeface="Verdana" panose="020B0604030504040204" pitchFamily="34" charset="0"/>
                          <a:ea typeface="Verdana" panose="020B0604030504040204" pitchFamily="34" charset="0"/>
                          <a:cs typeface="Verdana" panose="020B0604030504040204" pitchFamily="34" charset="0"/>
                        </a:rPr>
                        <a:t> </a:t>
                      </a:r>
                      <a:r>
                        <a:rPr sz="1200" b="1" spc="-80" dirty="0">
                          <a:latin typeface="Verdana" panose="020B0604030504040204" pitchFamily="34" charset="0"/>
                          <a:ea typeface="Verdana" panose="020B0604030504040204" pitchFamily="34" charset="0"/>
                          <a:cs typeface="Verdana" panose="020B0604030504040204" pitchFamily="34" charset="0"/>
                        </a:rPr>
                        <a:t>esperado)</a:t>
                      </a:r>
                      <a:endParaRPr sz="1200" dirty="0">
                        <a:latin typeface="Verdana" panose="020B0604030504040204" pitchFamily="34" charset="0"/>
                        <a:ea typeface="Verdana" panose="020B0604030504040204" pitchFamily="34" charset="0"/>
                        <a:cs typeface="Verdana" panose="020B0604030504040204" pitchFamily="34" charset="0"/>
                      </a:endParaRPr>
                    </a:p>
                  </a:txBody>
                  <a:tcPr marL="0" marR="0" marT="45719"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DEEBF7"/>
                    </a:solidFill>
                  </a:tcPr>
                </a:tc>
                <a:tc hMerge="1">
                  <a:txBody>
                    <a:bodyPr/>
                    <a:lstStyle/>
                    <a:p>
                      <a:endParaRPr/>
                    </a:p>
                  </a:txBody>
                  <a:tcPr marL="0" marR="0" marT="0" marB="0"/>
                </a:tc>
                <a:extLst>
                  <a:ext uri="{0D108BD9-81ED-4DB2-BD59-A6C34878D82A}">
                    <a16:rowId xmlns:a16="http://schemas.microsoft.com/office/drawing/2014/main" val="10004"/>
                  </a:ext>
                </a:extLst>
              </a:tr>
              <a:tr h="335533">
                <a:tc gridSpan="2">
                  <a:txBody>
                    <a:bodyPr/>
                    <a:lstStyle/>
                    <a:p>
                      <a:pPr lvl="0"/>
                      <a:r>
                        <a:rPr lang="es-MX" sz="1200" dirty="0">
                          <a:solidFill>
                            <a:schemeClr val="tx1"/>
                          </a:solidFill>
                          <a:effectLst/>
                          <a:latin typeface="Verdana" panose="020B0604030504040204" pitchFamily="34" charset="0"/>
                          <a:ea typeface="Verdana" panose="020B0604030504040204" pitchFamily="34" charset="0"/>
                          <a:cs typeface="Verdana" panose="020B0604030504040204" pitchFamily="34" charset="0"/>
                        </a:rPr>
                        <a:t>Identifica la primer letra de su nombre. </a:t>
                      </a:r>
                    </a:p>
                  </a:txBody>
                  <a:tcPr marL="0" marR="0" marT="2222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hMerge="1">
                  <a:txBody>
                    <a:bodyPr/>
                    <a:lstStyle/>
                    <a:p>
                      <a:endParaRPr/>
                    </a:p>
                  </a:txBody>
                  <a:tcPr marL="0" marR="0" marT="0" marB="0"/>
                </a:tc>
                <a:extLst>
                  <a:ext uri="{0D108BD9-81ED-4DB2-BD59-A6C34878D82A}">
                    <a16:rowId xmlns:a16="http://schemas.microsoft.com/office/drawing/2014/main" val="10005"/>
                  </a:ext>
                </a:extLst>
              </a:tr>
              <a:tr h="304800">
                <a:tc gridSpan="2">
                  <a:txBody>
                    <a:bodyPr/>
                    <a:lstStyle/>
                    <a:p>
                      <a:pPr lvl="0"/>
                      <a:r>
                        <a:rPr lang="es-ES_tradnl" sz="1200" dirty="0">
                          <a:solidFill>
                            <a:schemeClr val="tx1"/>
                          </a:solidFill>
                          <a:effectLst/>
                          <a:latin typeface="Verdana" panose="020B0604030504040204" pitchFamily="34" charset="0"/>
                          <a:ea typeface="Verdana" panose="020B0604030504040204" pitchFamily="34" charset="0"/>
                          <a:cs typeface="Verdana" panose="020B0604030504040204" pitchFamily="34" charset="0"/>
                        </a:rPr>
                        <a:t>Escribe correctamente cada letra de su nombre.</a:t>
                      </a:r>
                      <a:endParaRPr lang="es-MX" sz="1200" dirty="0">
                        <a:solidFill>
                          <a:schemeClr val="tx1"/>
                        </a:solidFill>
                        <a:effectLst/>
                        <a:latin typeface="Verdana" panose="020B0604030504040204" pitchFamily="34" charset="0"/>
                        <a:ea typeface="Verdana" panose="020B0604030504040204" pitchFamily="34" charset="0"/>
                        <a:cs typeface="Verdana" panose="020B0604030504040204" pitchFamily="34" charset="0"/>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hMerge="1">
                  <a:txBody>
                    <a:bodyPr/>
                    <a:lstStyle/>
                    <a:p>
                      <a:endParaRPr/>
                    </a:p>
                  </a:txBody>
                  <a:tcPr marL="0" marR="0" marT="0" marB="0"/>
                </a:tc>
                <a:extLst>
                  <a:ext uri="{0D108BD9-81ED-4DB2-BD59-A6C34878D82A}">
                    <a16:rowId xmlns:a16="http://schemas.microsoft.com/office/drawing/2014/main" val="10006"/>
                  </a:ext>
                </a:extLst>
              </a:tr>
              <a:tr h="304800">
                <a:tc gridSpan="2">
                  <a:txBody>
                    <a:bodyPr/>
                    <a:lstStyle/>
                    <a:p>
                      <a:pPr lvl="0"/>
                      <a:r>
                        <a:rPr lang="es-MX" sz="1200" dirty="0">
                          <a:solidFill>
                            <a:schemeClr val="tx1"/>
                          </a:solidFill>
                          <a:effectLst/>
                          <a:latin typeface="Verdana" panose="020B0604030504040204" pitchFamily="34" charset="0"/>
                          <a:ea typeface="Verdana" panose="020B0604030504040204" pitchFamily="34" charset="0"/>
                          <a:cs typeface="Verdana" panose="020B0604030504040204" pitchFamily="34" charset="0"/>
                        </a:rPr>
                        <a:t>Identifica que letras componen su nombre.</a:t>
                      </a: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cap="flat" cmpd="sng" algn="ctr">
                      <a:solidFill>
                        <a:srgbClr val="000000"/>
                      </a:solidFill>
                      <a:prstDash val="solid"/>
                      <a:round/>
                      <a:headEnd type="none" w="med" len="med"/>
                      <a:tailEnd type="none" w="med" len="med"/>
                    </a:lnB>
                  </a:tcPr>
                </a:tc>
                <a:tc hMerge="1">
                  <a:txBody>
                    <a:bodyPr/>
                    <a:lstStyle/>
                    <a:p>
                      <a:endParaRPr/>
                    </a:p>
                  </a:txBody>
                  <a:tcPr marL="0" marR="0" marT="0" marB="0"/>
                </a:tc>
                <a:extLst>
                  <a:ext uri="{0D108BD9-81ED-4DB2-BD59-A6C34878D82A}">
                    <a16:rowId xmlns:a16="http://schemas.microsoft.com/office/drawing/2014/main" val="10007"/>
                  </a:ext>
                </a:extLst>
              </a:tr>
              <a:tr h="304800">
                <a:tc gridSpan="2">
                  <a:txBody>
                    <a:bodyPr/>
                    <a:lstStyle/>
                    <a:p>
                      <a:pPr lvl="0"/>
                      <a:r>
                        <a:rPr lang="es-MX" sz="1200" dirty="0">
                          <a:solidFill>
                            <a:schemeClr val="tx1"/>
                          </a:solidFill>
                          <a:effectLst/>
                          <a:latin typeface="Verdana" panose="020B0604030504040204" pitchFamily="34" charset="0"/>
                          <a:ea typeface="Verdana" panose="020B0604030504040204" pitchFamily="34" charset="0"/>
                          <a:cs typeface="Verdana" panose="020B0604030504040204" pitchFamily="34" charset="0"/>
                        </a:rPr>
                        <a:t>Relaciona el sonido con la figura de la letra. </a:t>
                      </a: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hMerge="1">
                  <a:txBody>
                    <a:bodyPr/>
                    <a:lstStyle/>
                    <a:p>
                      <a:endParaRPr lang="es-MX"/>
                    </a:p>
                  </a:txBody>
                  <a:tcPr/>
                </a:tc>
                <a:extLst>
                  <a:ext uri="{0D108BD9-81ED-4DB2-BD59-A6C34878D82A}">
                    <a16:rowId xmlns:a16="http://schemas.microsoft.com/office/drawing/2014/main" val="2892156038"/>
                  </a:ext>
                </a:extLst>
              </a:tr>
            </a:tbl>
          </a:graphicData>
        </a:graphic>
      </p:graphicFrame>
      <p:sp>
        <p:nvSpPr>
          <p:cNvPr id="15" name="object 9">
            <a:extLst>
              <a:ext uri="{FF2B5EF4-FFF2-40B4-BE49-F238E27FC236}">
                <a16:creationId xmlns:a16="http://schemas.microsoft.com/office/drawing/2014/main" id="{CC115D4A-68B9-4389-8D28-98FF3C9A7317}"/>
              </a:ext>
            </a:extLst>
          </p:cNvPr>
          <p:cNvSpPr txBox="1"/>
          <p:nvPr/>
        </p:nvSpPr>
        <p:spPr>
          <a:xfrm>
            <a:off x="189979" y="8008640"/>
            <a:ext cx="6465570" cy="184666"/>
          </a:xfrm>
          <a:prstGeom prst="rect">
            <a:avLst/>
          </a:prstGeom>
          <a:ln w="12700">
            <a:solidFill>
              <a:srgbClr val="000000"/>
            </a:solidFill>
          </a:ln>
        </p:spPr>
        <p:txBody>
          <a:bodyPr vert="horz" wrap="square" lIns="0" tIns="0" rIns="0" bIns="0" rtlCol="0">
            <a:spAutoFit/>
          </a:bodyPr>
          <a:lstStyle/>
          <a:p>
            <a:pPr marL="59055"/>
            <a:r>
              <a:rPr sz="1200" b="1" spc="-140" dirty="0">
                <a:latin typeface="Verdana"/>
                <a:cs typeface="Verdana"/>
              </a:rPr>
              <a:t>D</a:t>
            </a:r>
            <a:r>
              <a:rPr sz="1200" b="1" spc="-95" dirty="0">
                <a:latin typeface="Verdana"/>
                <a:cs typeface="Verdana"/>
              </a:rPr>
              <a:t>e</a:t>
            </a:r>
            <a:r>
              <a:rPr sz="1200" b="1" spc="-90" dirty="0">
                <a:latin typeface="Verdana"/>
                <a:cs typeface="Verdana"/>
              </a:rPr>
              <a:t>s</a:t>
            </a:r>
            <a:r>
              <a:rPr sz="1200" b="1" spc="-70" dirty="0">
                <a:latin typeface="Verdana"/>
                <a:cs typeface="Verdana"/>
              </a:rPr>
              <a:t>c</a:t>
            </a:r>
            <a:r>
              <a:rPr sz="1200" b="1" spc="-65" dirty="0">
                <a:latin typeface="Verdana"/>
                <a:cs typeface="Verdana"/>
              </a:rPr>
              <a:t>r</a:t>
            </a:r>
            <a:r>
              <a:rPr sz="1200" b="1" spc="-70" dirty="0">
                <a:latin typeface="Verdana"/>
                <a:cs typeface="Verdana"/>
              </a:rPr>
              <a:t>ib</a:t>
            </a:r>
            <a:r>
              <a:rPr sz="1200" b="1" spc="-20" dirty="0">
                <a:latin typeface="Verdana"/>
                <a:cs typeface="Verdana"/>
              </a:rPr>
              <a:t>e</a:t>
            </a:r>
            <a:r>
              <a:rPr sz="1200" b="1" spc="-75" dirty="0">
                <a:latin typeface="Verdana"/>
                <a:cs typeface="Verdana"/>
              </a:rPr>
              <a:t> </a:t>
            </a:r>
            <a:r>
              <a:rPr sz="1200" b="1" spc="-60" dirty="0">
                <a:latin typeface="Verdana"/>
                <a:cs typeface="Verdana"/>
              </a:rPr>
              <a:t>el</a:t>
            </a:r>
            <a:r>
              <a:rPr sz="1200" b="1" spc="-80" dirty="0">
                <a:latin typeface="Verdana"/>
                <a:cs typeface="Verdana"/>
              </a:rPr>
              <a:t> </a:t>
            </a:r>
            <a:r>
              <a:rPr sz="1200" b="1" spc="-30" dirty="0">
                <a:latin typeface="Verdana"/>
                <a:cs typeface="Verdana"/>
              </a:rPr>
              <a:t>p</a:t>
            </a:r>
            <a:r>
              <a:rPr sz="1200" b="1" spc="-185" dirty="0">
                <a:latin typeface="Verdana"/>
                <a:cs typeface="Verdana"/>
              </a:rPr>
              <a:t>r</a:t>
            </a:r>
            <a:r>
              <a:rPr sz="1200" b="1" dirty="0">
                <a:latin typeface="Verdana"/>
                <a:cs typeface="Verdana"/>
              </a:rPr>
              <a:t>o</a:t>
            </a:r>
            <a:r>
              <a:rPr sz="1200" b="1" spc="5" dirty="0">
                <a:latin typeface="Verdana"/>
                <a:cs typeface="Verdana"/>
              </a:rPr>
              <a:t>c</a:t>
            </a:r>
            <a:r>
              <a:rPr sz="1200" b="1" spc="-95" dirty="0">
                <a:latin typeface="Verdana"/>
                <a:cs typeface="Verdana"/>
              </a:rPr>
              <a:t>e</a:t>
            </a:r>
            <a:r>
              <a:rPr sz="1200" b="1" spc="-90" dirty="0">
                <a:latin typeface="Verdana"/>
                <a:cs typeface="Verdana"/>
              </a:rPr>
              <a:t>s</a:t>
            </a:r>
            <a:r>
              <a:rPr sz="1200" b="1" spc="-45" dirty="0">
                <a:latin typeface="Verdana"/>
                <a:cs typeface="Verdana"/>
              </a:rPr>
              <a:t>o</a:t>
            </a:r>
            <a:r>
              <a:rPr sz="1200" b="1" spc="-100" dirty="0">
                <a:latin typeface="Verdana"/>
                <a:cs typeface="Verdana"/>
              </a:rPr>
              <a:t> </a:t>
            </a:r>
            <a:r>
              <a:rPr sz="1200" b="1" spc="-30" dirty="0">
                <a:latin typeface="Verdana"/>
                <a:cs typeface="Verdana"/>
              </a:rPr>
              <a:t>d</a:t>
            </a:r>
            <a:r>
              <a:rPr sz="1200" b="1" spc="-85" dirty="0">
                <a:latin typeface="Verdana"/>
                <a:cs typeface="Verdana"/>
              </a:rPr>
              <a:t>e</a:t>
            </a:r>
            <a:r>
              <a:rPr sz="1200" b="1" spc="-45" dirty="0">
                <a:latin typeface="Verdana"/>
                <a:cs typeface="Verdana"/>
              </a:rPr>
              <a:t>l</a:t>
            </a:r>
            <a:r>
              <a:rPr sz="1200" b="1" spc="-100" dirty="0">
                <a:latin typeface="Verdana"/>
                <a:cs typeface="Verdana"/>
              </a:rPr>
              <a:t> </a:t>
            </a:r>
            <a:r>
              <a:rPr sz="1200" b="1" spc="-25" dirty="0" err="1">
                <a:latin typeface="Verdana"/>
                <a:cs typeface="Verdana"/>
              </a:rPr>
              <a:t>a</a:t>
            </a:r>
            <a:r>
              <a:rPr sz="1200" b="1" spc="-70" dirty="0" err="1">
                <a:latin typeface="Verdana"/>
                <a:cs typeface="Verdana"/>
              </a:rPr>
              <a:t>l</a:t>
            </a:r>
            <a:r>
              <a:rPr sz="1200" b="1" spc="-155" dirty="0" err="1">
                <a:latin typeface="Verdana"/>
                <a:cs typeface="Verdana"/>
              </a:rPr>
              <a:t>u</a:t>
            </a:r>
            <a:r>
              <a:rPr sz="1200" b="1" spc="-130" dirty="0" err="1">
                <a:latin typeface="Verdana"/>
                <a:cs typeface="Verdana"/>
              </a:rPr>
              <a:t>m</a:t>
            </a:r>
            <a:r>
              <a:rPr sz="1200" b="1" spc="-120" dirty="0" err="1">
                <a:latin typeface="Verdana"/>
                <a:cs typeface="Verdana"/>
              </a:rPr>
              <a:t>n</a:t>
            </a:r>
            <a:r>
              <a:rPr sz="1200" b="1" spc="-40" dirty="0" err="1">
                <a:latin typeface="Verdana"/>
                <a:cs typeface="Verdana"/>
              </a:rPr>
              <a:t>o</a:t>
            </a:r>
            <a:r>
              <a:rPr sz="1200" b="1" spc="-125" dirty="0">
                <a:latin typeface="Verdana"/>
                <a:cs typeface="Verdana"/>
              </a:rPr>
              <a:t>:</a:t>
            </a:r>
            <a:r>
              <a:rPr lang="es-ES_tradnl" sz="1200" b="1" spc="-125" dirty="0">
                <a:latin typeface="Verdana"/>
                <a:cs typeface="Verdana"/>
              </a:rPr>
              <a:t> </a:t>
            </a:r>
            <a:r>
              <a:rPr lang="es-ES_tradnl" sz="1200" spc="-120" dirty="0">
                <a:latin typeface="Verdana"/>
                <a:cs typeface="Verdana"/>
              </a:rPr>
              <a:t>No se ha aplicado el diagnostico</a:t>
            </a:r>
            <a:endParaRPr sz="1200" dirty="0">
              <a:latin typeface="Verdana"/>
              <a:cs typeface="Verdana"/>
            </a:endParaRPr>
          </a:p>
        </p:txBody>
      </p:sp>
      <p:sp>
        <p:nvSpPr>
          <p:cNvPr id="16" name="object 10">
            <a:extLst>
              <a:ext uri="{FF2B5EF4-FFF2-40B4-BE49-F238E27FC236}">
                <a16:creationId xmlns:a16="http://schemas.microsoft.com/office/drawing/2014/main" id="{D8DC33F9-FE89-44DA-8DF3-1C66D6FB3B1A}"/>
              </a:ext>
            </a:extLst>
          </p:cNvPr>
          <p:cNvSpPr txBox="1"/>
          <p:nvPr/>
        </p:nvSpPr>
        <p:spPr>
          <a:xfrm>
            <a:off x="189979" y="8685847"/>
            <a:ext cx="6465570" cy="184666"/>
          </a:xfrm>
          <a:prstGeom prst="rect">
            <a:avLst/>
          </a:prstGeom>
          <a:ln w="12700">
            <a:solidFill>
              <a:srgbClr val="000000"/>
            </a:solidFill>
          </a:ln>
        </p:spPr>
        <p:txBody>
          <a:bodyPr vert="horz" wrap="square" lIns="0" tIns="0" rIns="0" bIns="0" rtlCol="0">
            <a:spAutoFit/>
          </a:bodyPr>
          <a:lstStyle/>
          <a:p>
            <a:pPr marL="59055"/>
            <a:r>
              <a:rPr sz="1200" b="1" spc="65" dirty="0">
                <a:latin typeface="Verdana"/>
                <a:cs typeface="Verdana"/>
              </a:rPr>
              <a:t>C</a:t>
            </a:r>
            <a:r>
              <a:rPr sz="1200" b="1" spc="-35" dirty="0">
                <a:latin typeface="Verdana"/>
                <a:cs typeface="Verdana"/>
              </a:rPr>
              <a:t>l</a:t>
            </a:r>
            <a:r>
              <a:rPr sz="1200" b="1" spc="-90" dirty="0">
                <a:latin typeface="Verdana"/>
                <a:cs typeface="Verdana"/>
              </a:rPr>
              <a:t>a</a:t>
            </a:r>
            <a:r>
              <a:rPr sz="1200" b="1" spc="-165" dirty="0">
                <a:latin typeface="Verdana"/>
                <a:cs typeface="Verdana"/>
              </a:rPr>
              <a:t>s</a:t>
            </a:r>
            <a:r>
              <a:rPr sz="1200" b="1" spc="-20" dirty="0">
                <a:latin typeface="Verdana"/>
                <a:cs typeface="Verdana"/>
              </a:rPr>
              <a:t>e</a:t>
            </a:r>
            <a:r>
              <a:rPr sz="1200" b="1" spc="-80" dirty="0">
                <a:latin typeface="Verdana"/>
                <a:cs typeface="Verdana"/>
              </a:rPr>
              <a:t> </a:t>
            </a:r>
            <a:r>
              <a:rPr sz="1200" b="1" spc="-145" dirty="0">
                <a:latin typeface="Verdana"/>
                <a:cs typeface="Verdana"/>
              </a:rPr>
              <a:t>z</a:t>
            </a:r>
            <a:r>
              <a:rPr sz="1200" b="1" spc="-50" dirty="0">
                <a:latin typeface="Verdana"/>
                <a:cs typeface="Verdana"/>
              </a:rPr>
              <a:t>o</a:t>
            </a:r>
            <a:r>
              <a:rPr sz="1200" b="1" spc="-45" dirty="0">
                <a:latin typeface="Verdana"/>
                <a:cs typeface="Verdana"/>
              </a:rPr>
              <a:t>o</a:t>
            </a:r>
            <a:r>
              <a:rPr sz="1200" b="1" spc="-125" dirty="0">
                <a:latin typeface="Verdana"/>
                <a:cs typeface="Verdana"/>
              </a:rPr>
              <a:t>m:</a:t>
            </a:r>
            <a:r>
              <a:rPr lang="es-MX" sz="1200" b="1" spc="-125" dirty="0">
                <a:latin typeface="Verdana"/>
                <a:cs typeface="Verdana"/>
              </a:rPr>
              <a:t> </a:t>
            </a:r>
            <a:r>
              <a:rPr lang="es-ES_tradnl" sz="1200" spc="-120" dirty="0">
                <a:latin typeface="Verdana"/>
                <a:cs typeface="Verdana"/>
              </a:rPr>
              <a:t>No se ha aplicado el diagnostico</a:t>
            </a:r>
            <a:endParaRPr sz="1200" dirty="0">
              <a:latin typeface="Verdana"/>
              <a:cs typeface="Verdana"/>
            </a:endParaRPr>
          </a:p>
        </p:txBody>
      </p:sp>
    </p:spTree>
    <p:extLst>
      <p:ext uri="{BB962C8B-B14F-4D97-AF65-F5344CB8AC3E}">
        <p14:creationId xmlns:p14="http://schemas.microsoft.com/office/powerpoint/2010/main" val="99397319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11430" rIns="0" bIns="0" rtlCol="0">
            <a:spAutoFit/>
          </a:bodyPr>
          <a:lstStyle/>
          <a:p>
            <a:pPr marL="285115">
              <a:lnSpc>
                <a:spcPct val="100000"/>
              </a:lnSpc>
              <a:spcBef>
                <a:spcPts val="90"/>
              </a:spcBef>
            </a:pPr>
            <a:r>
              <a:rPr spc="-10" dirty="0"/>
              <a:t>EVALUACIÓN</a:t>
            </a:r>
            <a:r>
              <a:rPr spc="20" dirty="0"/>
              <a:t> </a:t>
            </a:r>
            <a:r>
              <a:rPr spc="25" dirty="0"/>
              <a:t>CONTINUA</a:t>
            </a:r>
          </a:p>
        </p:txBody>
      </p:sp>
      <p:sp>
        <p:nvSpPr>
          <p:cNvPr id="3" name="object 3"/>
          <p:cNvSpPr txBox="1"/>
          <p:nvPr/>
        </p:nvSpPr>
        <p:spPr>
          <a:xfrm>
            <a:off x="457200" y="983861"/>
            <a:ext cx="2621484" cy="442429"/>
          </a:xfrm>
          <a:prstGeom prst="rect">
            <a:avLst/>
          </a:prstGeom>
        </p:spPr>
        <p:txBody>
          <a:bodyPr vert="horz" wrap="square" lIns="0" tIns="11430" rIns="0" bIns="0" rtlCol="0">
            <a:spAutoFit/>
          </a:bodyPr>
          <a:lstStyle/>
          <a:p>
            <a:pPr marL="12700">
              <a:lnSpc>
                <a:spcPct val="100000"/>
              </a:lnSpc>
              <a:spcBef>
                <a:spcPts val="90"/>
              </a:spcBef>
              <a:tabLst>
                <a:tab pos="927100" algn="l"/>
              </a:tabLst>
            </a:pPr>
            <a:r>
              <a:rPr sz="1400" spc="130" dirty="0">
                <a:latin typeface="Tahoma" panose="020B0604030504040204" pitchFamily="34" charset="0"/>
                <a:ea typeface="Tahoma" panose="020B0604030504040204" pitchFamily="34" charset="0"/>
                <a:cs typeface="Tahoma" panose="020B0604030504040204" pitchFamily="34" charset="0"/>
              </a:rPr>
              <a:t>A</a:t>
            </a:r>
            <a:r>
              <a:rPr sz="1400" spc="85" dirty="0">
                <a:latin typeface="Tahoma" panose="020B0604030504040204" pitchFamily="34" charset="0"/>
                <a:ea typeface="Tahoma" panose="020B0604030504040204" pitchFamily="34" charset="0"/>
                <a:cs typeface="Tahoma" panose="020B0604030504040204" pitchFamily="34" charset="0"/>
              </a:rPr>
              <a:t>l</a:t>
            </a:r>
            <a:r>
              <a:rPr sz="1400" spc="95" dirty="0">
                <a:latin typeface="Tahoma" panose="020B0604030504040204" pitchFamily="34" charset="0"/>
                <a:ea typeface="Tahoma" panose="020B0604030504040204" pitchFamily="34" charset="0"/>
                <a:cs typeface="Tahoma" panose="020B0604030504040204" pitchFamily="34" charset="0"/>
              </a:rPr>
              <a:t>u</a:t>
            </a:r>
            <a:r>
              <a:rPr lang="es-MX" sz="1400" spc="345" dirty="0">
                <a:latin typeface="Tahoma" panose="020B0604030504040204" pitchFamily="34" charset="0"/>
                <a:ea typeface="Tahoma" panose="020B0604030504040204" pitchFamily="34" charset="0"/>
                <a:cs typeface="Tahoma" panose="020B0604030504040204" pitchFamily="34" charset="0"/>
              </a:rPr>
              <a:t>m</a:t>
            </a:r>
            <a:r>
              <a:rPr sz="1400" spc="235" dirty="0">
                <a:latin typeface="Tahoma" panose="020B0604030504040204" pitchFamily="34" charset="0"/>
                <a:ea typeface="Tahoma" panose="020B0604030504040204" pitchFamily="34" charset="0"/>
                <a:cs typeface="Tahoma" panose="020B0604030504040204" pitchFamily="34" charset="0"/>
              </a:rPr>
              <a:t>n</a:t>
            </a:r>
            <a:r>
              <a:rPr sz="1400" spc="-110" dirty="0">
                <a:latin typeface="Tahoma" panose="020B0604030504040204" pitchFamily="34" charset="0"/>
                <a:ea typeface="Tahoma" panose="020B0604030504040204" pitchFamily="34" charset="0"/>
                <a:cs typeface="Tahoma" panose="020B0604030504040204" pitchFamily="34" charset="0"/>
              </a:rPr>
              <a:t>o</a:t>
            </a:r>
            <a:r>
              <a:rPr sz="1400" spc="-60" dirty="0">
                <a:latin typeface="Tahoma" panose="020B0604030504040204" pitchFamily="34" charset="0"/>
                <a:ea typeface="Tahoma" panose="020B0604030504040204" pitchFamily="34" charset="0"/>
                <a:cs typeface="Tahoma" panose="020B0604030504040204" pitchFamily="34" charset="0"/>
              </a:rPr>
              <a:t>:</a:t>
            </a:r>
            <a:r>
              <a:rPr lang="es-MX" sz="1400" spc="-60" dirty="0">
                <a:latin typeface="Tahoma" panose="020B0604030504040204" pitchFamily="34" charset="0"/>
                <a:ea typeface="Tahoma" panose="020B0604030504040204" pitchFamily="34" charset="0"/>
                <a:cs typeface="Tahoma" panose="020B0604030504040204" pitchFamily="34" charset="0"/>
              </a:rPr>
              <a:t> Ramírez</a:t>
            </a:r>
            <a:r>
              <a:rPr lang="es-MX" sz="1400" dirty="0">
                <a:latin typeface="Tahoma" panose="020B0604030504040204" pitchFamily="34" charset="0"/>
                <a:ea typeface="Tahoma" panose="020B0604030504040204" pitchFamily="34" charset="0"/>
                <a:cs typeface="Tahoma" panose="020B0604030504040204" pitchFamily="34" charset="0"/>
              </a:rPr>
              <a:t> Quiroz Axel Gael</a:t>
            </a:r>
            <a:endParaRPr sz="1400" dirty="0">
              <a:latin typeface="Tahoma" panose="020B0604030504040204" pitchFamily="34" charset="0"/>
              <a:ea typeface="Tahoma" panose="020B0604030504040204" pitchFamily="34" charset="0"/>
              <a:cs typeface="Tahoma" panose="020B0604030504040204" pitchFamily="34" charset="0"/>
            </a:endParaRPr>
          </a:p>
        </p:txBody>
      </p:sp>
      <p:sp>
        <p:nvSpPr>
          <p:cNvPr id="4" name="object 4"/>
          <p:cNvSpPr txBox="1"/>
          <p:nvPr/>
        </p:nvSpPr>
        <p:spPr>
          <a:xfrm>
            <a:off x="3406722" y="1045415"/>
            <a:ext cx="3174365" cy="442429"/>
          </a:xfrm>
          <a:prstGeom prst="rect">
            <a:avLst/>
          </a:prstGeom>
        </p:spPr>
        <p:txBody>
          <a:bodyPr vert="horz" wrap="square" lIns="0" tIns="11430" rIns="0" bIns="0" rtlCol="0">
            <a:spAutoFit/>
          </a:bodyPr>
          <a:lstStyle/>
          <a:p>
            <a:pPr marL="12700" algn="ctr">
              <a:lnSpc>
                <a:spcPct val="100000"/>
              </a:lnSpc>
              <a:spcBef>
                <a:spcPts val="90"/>
              </a:spcBef>
            </a:pPr>
            <a:r>
              <a:rPr sz="1400" spc="-30" dirty="0">
                <a:highlight>
                  <a:srgbClr val="FF0000"/>
                </a:highlight>
                <a:latin typeface="Trebuchet MS"/>
                <a:cs typeface="Trebuchet MS"/>
              </a:rPr>
              <a:t>Fecha:</a:t>
            </a:r>
            <a:r>
              <a:rPr sz="1400" spc="50" dirty="0">
                <a:highlight>
                  <a:srgbClr val="FF0000"/>
                </a:highlight>
                <a:latin typeface="Trebuchet MS"/>
                <a:cs typeface="Trebuchet MS"/>
              </a:rPr>
              <a:t> </a:t>
            </a:r>
            <a:r>
              <a:rPr sz="1400" spc="125" dirty="0">
                <a:highlight>
                  <a:srgbClr val="FF0000"/>
                </a:highlight>
                <a:latin typeface="Trebuchet MS"/>
                <a:cs typeface="Trebuchet MS"/>
              </a:rPr>
              <a:t>semana</a:t>
            </a:r>
            <a:r>
              <a:rPr sz="1400" spc="45" dirty="0">
                <a:highlight>
                  <a:srgbClr val="FF0000"/>
                </a:highlight>
                <a:latin typeface="Trebuchet MS"/>
                <a:cs typeface="Trebuchet MS"/>
              </a:rPr>
              <a:t> </a:t>
            </a:r>
            <a:r>
              <a:rPr sz="1400" spc="-15" dirty="0">
                <a:highlight>
                  <a:srgbClr val="FF0000"/>
                </a:highlight>
                <a:latin typeface="Trebuchet MS"/>
                <a:cs typeface="Trebuchet MS"/>
              </a:rPr>
              <a:t>del</a:t>
            </a:r>
            <a:r>
              <a:rPr sz="1400" spc="15" dirty="0">
                <a:highlight>
                  <a:srgbClr val="FF0000"/>
                </a:highlight>
                <a:latin typeface="Trebuchet MS"/>
                <a:cs typeface="Trebuchet MS"/>
              </a:rPr>
              <a:t> </a:t>
            </a:r>
            <a:r>
              <a:rPr lang="es-MX" sz="1400" spc="25" dirty="0">
                <a:highlight>
                  <a:srgbClr val="FF0000"/>
                </a:highlight>
                <a:latin typeface="Trebuchet MS"/>
                <a:cs typeface="Trebuchet MS"/>
              </a:rPr>
              <a:t>6 al 10 de septiembre del 2021</a:t>
            </a:r>
            <a:endParaRPr sz="1400" dirty="0">
              <a:highlight>
                <a:srgbClr val="FF0000"/>
              </a:highlight>
              <a:latin typeface="Trebuchet MS"/>
              <a:cs typeface="Trebuchet MS"/>
            </a:endParaRPr>
          </a:p>
        </p:txBody>
      </p:sp>
      <p:graphicFrame>
        <p:nvGraphicFramePr>
          <p:cNvPr id="11" name="object 5">
            <a:extLst>
              <a:ext uri="{FF2B5EF4-FFF2-40B4-BE49-F238E27FC236}">
                <a16:creationId xmlns:a16="http://schemas.microsoft.com/office/drawing/2014/main" id="{DE4804FE-D384-4976-ABC9-9F5023253987}"/>
              </a:ext>
            </a:extLst>
          </p:cNvPr>
          <p:cNvGraphicFramePr>
            <a:graphicFrameLocks noGrp="1"/>
          </p:cNvGraphicFramePr>
          <p:nvPr>
            <p:extLst>
              <p:ext uri="{D42A27DB-BD31-4B8C-83A1-F6EECF244321}">
                <p14:modId xmlns:p14="http://schemas.microsoft.com/office/powerpoint/2010/main" val="2322105372"/>
              </p:ext>
            </p:extLst>
          </p:nvPr>
        </p:nvGraphicFramePr>
        <p:xfrm>
          <a:off x="189979" y="1540138"/>
          <a:ext cx="6465570" cy="1019085"/>
        </p:xfrm>
        <a:graphic>
          <a:graphicData uri="http://schemas.openxmlformats.org/drawingml/2006/table">
            <a:tbl>
              <a:tblPr firstRow="1" bandRow="1">
                <a:tableStyleId>{2D5ABB26-0587-4C30-8999-92F81FD0307C}</a:tableStyleId>
              </a:tblPr>
              <a:tblGrid>
                <a:gridCol w="3030220">
                  <a:extLst>
                    <a:ext uri="{9D8B030D-6E8A-4147-A177-3AD203B41FA5}">
                      <a16:colId xmlns:a16="http://schemas.microsoft.com/office/drawing/2014/main" val="20000"/>
                    </a:ext>
                  </a:extLst>
                </a:gridCol>
                <a:gridCol w="3435350">
                  <a:extLst>
                    <a:ext uri="{9D8B030D-6E8A-4147-A177-3AD203B41FA5}">
                      <a16:colId xmlns:a16="http://schemas.microsoft.com/office/drawing/2014/main" val="20001"/>
                    </a:ext>
                  </a:extLst>
                </a:gridCol>
              </a:tblGrid>
              <a:tr h="186478">
                <a:tc gridSpan="2">
                  <a:txBody>
                    <a:bodyPr/>
                    <a:lstStyle/>
                    <a:p>
                      <a:pPr marL="58419">
                        <a:lnSpc>
                          <a:spcPts val="1080"/>
                        </a:lnSpc>
                      </a:pPr>
                      <a:r>
                        <a:rPr sz="1200" b="1" spc="-35" dirty="0">
                          <a:latin typeface="Verdana"/>
                          <a:cs typeface="Verdana"/>
                        </a:rPr>
                        <a:t>Campo</a:t>
                      </a:r>
                      <a:r>
                        <a:rPr sz="1200" b="1" spc="-70" dirty="0">
                          <a:latin typeface="Verdana"/>
                          <a:cs typeface="Verdana"/>
                        </a:rPr>
                        <a:t> </a:t>
                      </a:r>
                      <a:r>
                        <a:rPr sz="1200" b="1" spc="-100" dirty="0">
                          <a:latin typeface="Verdana"/>
                          <a:cs typeface="Verdana"/>
                        </a:rPr>
                        <a:t>formativo/área</a:t>
                      </a:r>
                      <a:r>
                        <a:rPr sz="1200" b="1" spc="-85" dirty="0">
                          <a:latin typeface="Verdana"/>
                          <a:cs typeface="Verdana"/>
                        </a:rPr>
                        <a:t> </a:t>
                      </a:r>
                      <a:r>
                        <a:rPr sz="1200" b="1" spc="-25" dirty="0">
                          <a:latin typeface="Verdana"/>
                          <a:cs typeface="Verdana"/>
                        </a:rPr>
                        <a:t>de</a:t>
                      </a:r>
                      <a:r>
                        <a:rPr sz="1200" b="1" spc="-75" dirty="0">
                          <a:latin typeface="Verdana"/>
                          <a:cs typeface="Verdana"/>
                        </a:rPr>
                        <a:t> </a:t>
                      </a:r>
                      <a:r>
                        <a:rPr sz="1200" b="1" spc="-95" dirty="0" err="1">
                          <a:latin typeface="Verdana"/>
                          <a:cs typeface="Verdana"/>
                        </a:rPr>
                        <a:t>desarrollo</a:t>
                      </a:r>
                      <a:r>
                        <a:rPr lang="es-MX" sz="1200" b="1" spc="-95" dirty="0">
                          <a:latin typeface="Verdana"/>
                          <a:cs typeface="Verdana"/>
                        </a:rPr>
                        <a:t>: </a:t>
                      </a:r>
                      <a:r>
                        <a:rPr lang="es-MX" sz="1200" b="0" spc="-95" dirty="0">
                          <a:latin typeface="Verdana"/>
                          <a:cs typeface="Verdana"/>
                        </a:rPr>
                        <a:t>Pensamiento matemático</a:t>
                      </a:r>
                      <a:endParaRPr sz="1200" dirty="0">
                        <a:latin typeface="Verdana"/>
                        <a:cs typeface="Verdana"/>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DEEBF7"/>
                    </a:solidFill>
                  </a:tcPr>
                </a:tc>
                <a:tc hMerge="1">
                  <a:txBody>
                    <a:bodyPr/>
                    <a:lstStyle/>
                    <a:p>
                      <a:endParaRPr/>
                    </a:p>
                  </a:txBody>
                  <a:tcPr marL="0" marR="0" marT="0" marB="0"/>
                </a:tc>
                <a:extLst>
                  <a:ext uri="{0D108BD9-81ED-4DB2-BD59-A6C34878D82A}">
                    <a16:rowId xmlns:a16="http://schemas.microsoft.com/office/drawing/2014/main" val="10000"/>
                  </a:ext>
                </a:extLst>
              </a:tr>
              <a:tr h="378960">
                <a:tc>
                  <a:txBody>
                    <a:bodyPr/>
                    <a:lstStyle/>
                    <a:p>
                      <a:pPr marL="458470">
                        <a:lnSpc>
                          <a:spcPts val="1165"/>
                        </a:lnSpc>
                      </a:pPr>
                      <a:r>
                        <a:rPr sz="1200" b="1" spc="-10" dirty="0">
                          <a:latin typeface="Verdana"/>
                          <a:cs typeface="Verdana"/>
                        </a:rPr>
                        <a:t>Or</a:t>
                      </a:r>
                      <a:r>
                        <a:rPr sz="1200" b="1" spc="5" dirty="0">
                          <a:latin typeface="Verdana"/>
                          <a:cs typeface="Verdana"/>
                        </a:rPr>
                        <a:t>g</a:t>
                      </a:r>
                      <a:r>
                        <a:rPr sz="1200" b="1" spc="-20" dirty="0">
                          <a:latin typeface="Verdana"/>
                          <a:cs typeface="Verdana"/>
                        </a:rPr>
                        <a:t>a</a:t>
                      </a:r>
                      <a:r>
                        <a:rPr sz="1200" b="1" spc="-10" dirty="0">
                          <a:latin typeface="Verdana"/>
                          <a:cs typeface="Verdana"/>
                        </a:rPr>
                        <a:t>n</a:t>
                      </a:r>
                      <a:r>
                        <a:rPr sz="1200" b="1" dirty="0">
                          <a:latin typeface="Verdana"/>
                          <a:cs typeface="Verdana"/>
                        </a:rPr>
                        <a:t>i</a:t>
                      </a:r>
                      <a:r>
                        <a:rPr sz="1200" b="1" spc="-10" dirty="0">
                          <a:latin typeface="Verdana"/>
                          <a:cs typeface="Verdana"/>
                        </a:rPr>
                        <a:t>z</a:t>
                      </a:r>
                      <a:r>
                        <a:rPr sz="1200" b="1" spc="-20" dirty="0">
                          <a:latin typeface="Verdana"/>
                          <a:cs typeface="Verdana"/>
                        </a:rPr>
                        <a:t>a</a:t>
                      </a:r>
                      <a:r>
                        <a:rPr sz="1200" b="1" spc="5" dirty="0">
                          <a:latin typeface="Verdana"/>
                          <a:cs typeface="Verdana"/>
                        </a:rPr>
                        <a:t>d</a:t>
                      </a:r>
                      <a:r>
                        <a:rPr sz="1200" b="1" spc="-5" dirty="0">
                          <a:latin typeface="Verdana"/>
                          <a:cs typeface="Verdana"/>
                        </a:rPr>
                        <a:t>o</a:t>
                      </a:r>
                      <a:r>
                        <a:rPr sz="1200" b="1" dirty="0">
                          <a:latin typeface="Verdana"/>
                          <a:cs typeface="Verdana"/>
                        </a:rPr>
                        <a:t>r</a:t>
                      </a:r>
                      <a:r>
                        <a:rPr sz="1200" b="1" spc="-40" dirty="0">
                          <a:latin typeface="Verdana"/>
                          <a:cs typeface="Verdana"/>
                        </a:rPr>
                        <a:t> </a:t>
                      </a:r>
                      <a:r>
                        <a:rPr sz="1200" b="1" spc="-5" dirty="0">
                          <a:latin typeface="Verdana"/>
                          <a:cs typeface="Verdana"/>
                        </a:rPr>
                        <a:t>cu</a:t>
                      </a:r>
                      <a:r>
                        <a:rPr sz="1200" b="1" spc="-15" dirty="0">
                          <a:latin typeface="Verdana"/>
                          <a:cs typeface="Verdana"/>
                        </a:rPr>
                        <a:t>r</a:t>
                      </a:r>
                      <a:r>
                        <a:rPr sz="1200" b="1" spc="-10" dirty="0">
                          <a:latin typeface="Verdana"/>
                          <a:cs typeface="Verdana"/>
                        </a:rPr>
                        <a:t>r</a:t>
                      </a:r>
                      <a:r>
                        <a:rPr sz="1200" b="1" dirty="0">
                          <a:latin typeface="Verdana"/>
                          <a:cs typeface="Verdana"/>
                        </a:rPr>
                        <a:t>ic</a:t>
                      </a:r>
                      <a:r>
                        <a:rPr sz="1200" b="1" spc="-5" dirty="0">
                          <a:latin typeface="Verdana"/>
                          <a:cs typeface="Verdana"/>
                        </a:rPr>
                        <a:t>u</a:t>
                      </a:r>
                      <a:r>
                        <a:rPr sz="1200" b="1" dirty="0">
                          <a:latin typeface="Verdana"/>
                          <a:cs typeface="Verdana"/>
                        </a:rPr>
                        <a:t>l</a:t>
                      </a:r>
                      <a:r>
                        <a:rPr sz="1200" b="1" spc="-20" dirty="0">
                          <a:latin typeface="Verdana"/>
                          <a:cs typeface="Verdana"/>
                        </a:rPr>
                        <a:t>a</a:t>
                      </a:r>
                      <a:r>
                        <a:rPr sz="1200" b="1" dirty="0">
                          <a:latin typeface="Verdana"/>
                          <a:cs typeface="Verdana"/>
                        </a:rPr>
                        <a:t>r</a:t>
                      </a:r>
                      <a:r>
                        <a:rPr sz="1200" b="1" spc="-65" dirty="0">
                          <a:latin typeface="Verdana"/>
                          <a:cs typeface="Verdana"/>
                        </a:rPr>
                        <a:t> </a:t>
                      </a:r>
                      <a:r>
                        <a:rPr sz="1200" b="1" spc="10" dirty="0">
                          <a:latin typeface="Verdana"/>
                          <a:cs typeface="Verdana"/>
                        </a:rPr>
                        <a:t>1</a:t>
                      </a:r>
                      <a:r>
                        <a:rPr sz="1200" b="1" dirty="0">
                          <a:latin typeface="Verdana"/>
                          <a:cs typeface="Verdana"/>
                        </a:rPr>
                        <a:t>:</a:t>
                      </a:r>
                      <a:r>
                        <a:rPr lang="es-MX" sz="1200" b="1" dirty="0">
                          <a:latin typeface="Verdana"/>
                          <a:cs typeface="Verdana"/>
                        </a:rPr>
                        <a:t> </a:t>
                      </a:r>
                      <a:r>
                        <a:rPr lang="es-MX" sz="1200" b="0" dirty="0">
                          <a:latin typeface="Verdana"/>
                          <a:cs typeface="Verdana"/>
                        </a:rPr>
                        <a:t>Número, algebra y variación.</a:t>
                      </a:r>
                      <a:endParaRPr sz="1200" b="0" dirty="0">
                        <a:latin typeface="Verdana"/>
                        <a:cs typeface="Verdana"/>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568960">
                        <a:lnSpc>
                          <a:spcPts val="1165"/>
                        </a:lnSpc>
                      </a:pPr>
                      <a:r>
                        <a:rPr sz="1200" b="1" spc="-5" dirty="0">
                          <a:latin typeface="Verdana"/>
                          <a:cs typeface="Verdana"/>
                        </a:rPr>
                        <a:t>O</a:t>
                      </a:r>
                      <a:r>
                        <a:rPr sz="1200" b="1" spc="-10" dirty="0">
                          <a:latin typeface="Verdana"/>
                          <a:cs typeface="Verdana"/>
                        </a:rPr>
                        <a:t>r</a:t>
                      </a:r>
                      <a:r>
                        <a:rPr sz="1200" b="1" spc="5" dirty="0">
                          <a:latin typeface="Verdana"/>
                          <a:cs typeface="Verdana"/>
                        </a:rPr>
                        <a:t>g</a:t>
                      </a:r>
                      <a:r>
                        <a:rPr sz="1200" b="1" spc="-20" dirty="0">
                          <a:latin typeface="Verdana"/>
                          <a:cs typeface="Verdana"/>
                        </a:rPr>
                        <a:t>a</a:t>
                      </a:r>
                      <a:r>
                        <a:rPr sz="1200" b="1" spc="-5" dirty="0">
                          <a:latin typeface="Verdana"/>
                          <a:cs typeface="Verdana"/>
                        </a:rPr>
                        <a:t>ni</a:t>
                      </a:r>
                      <a:r>
                        <a:rPr sz="1200" b="1" spc="-10" dirty="0">
                          <a:latin typeface="Verdana"/>
                          <a:cs typeface="Verdana"/>
                        </a:rPr>
                        <a:t>z</a:t>
                      </a:r>
                      <a:r>
                        <a:rPr sz="1200" b="1" spc="-20" dirty="0">
                          <a:latin typeface="Verdana"/>
                          <a:cs typeface="Verdana"/>
                        </a:rPr>
                        <a:t>a</a:t>
                      </a:r>
                      <a:r>
                        <a:rPr sz="1200" b="1" spc="5" dirty="0">
                          <a:latin typeface="Verdana"/>
                          <a:cs typeface="Verdana"/>
                        </a:rPr>
                        <a:t>d</a:t>
                      </a:r>
                      <a:r>
                        <a:rPr sz="1200" b="1" dirty="0">
                          <a:latin typeface="Verdana"/>
                          <a:cs typeface="Verdana"/>
                        </a:rPr>
                        <a:t>or</a:t>
                      </a:r>
                      <a:r>
                        <a:rPr sz="1200" b="1" spc="-40" dirty="0">
                          <a:latin typeface="Verdana"/>
                          <a:cs typeface="Verdana"/>
                        </a:rPr>
                        <a:t> </a:t>
                      </a:r>
                      <a:r>
                        <a:rPr sz="1200" b="1" dirty="0">
                          <a:latin typeface="Verdana"/>
                          <a:cs typeface="Verdana"/>
                        </a:rPr>
                        <a:t>c</a:t>
                      </a:r>
                      <a:r>
                        <a:rPr sz="1200" b="1" spc="-5" dirty="0">
                          <a:latin typeface="Verdana"/>
                          <a:cs typeface="Verdana"/>
                        </a:rPr>
                        <a:t>u</a:t>
                      </a:r>
                      <a:r>
                        <a:rPr sz="1200" b="1" spc="-15" dirty="0">
                          <a:latin typeface="Verdana"/>
                          <a:cs typeface="Verdana"/>
                        </a:rPr>
                        <a:t>r</a:t>
                      </a:r>
                      <a:r>
                        <a:rPr sz="1200" b="1" spc="-10" dirty="0">
                          <a:latin typeface="Verdana"/>
                          <a:cs typeface="Verdana"/>
                        </a:rPr>
                        <a:t>r</a:t>
                      </a:r>
                      <a:r>
                        <a:rPr sz="1200" b="1" dirty="0">
                          <a:latin typeface="Verdana"/>
                          <a:cs typeface="Verdana"/>
                        </a:rPr>
                        <a:t>i</a:t>
                      </a:r>
                      <a:r>
                        <a:rPr sz="1200" b="1" spc="5" dirty="0">
                          <a:latin typeface="Verdana"/>
                          <a:cs typeface="Verdana"/>
                        </a:rPr>
                        <a:t>c</a:t>
                      </a:r>
                      <a:r>
                        <a:rPr sz="1200" b="1" spc="-5" dirty="0">
                          <a:latin typeface="Verdana"/>
                          <a:cs typeface="Verdana"/>
                        </a:rPr>
                        <a:t>ul</a:t>
                      </a:r>
                      <a:r>
                        <a:rPr sz="1200" b="1" spc="-20" dirty="0">
                          <a:latin typeface="Verdana"/>
                          <a:cs typeface="Verdana"/>
                        </a:rPr>
                        <a:t>a</a:t>
                      </a:r>
                      <a:r>
                        <a:rPr sz="1200" b="1" dirty="0">
                          <a:latin typeface="Verdana"/>
                          <a:cs typeface="Verdana"/>
                        </a:rPr>
                        <a:t>r</a:t>
                      </a:r>
                      <a:r>
                        <a:rPr sz="1200" b="1" spc="-65" dirty="0">
                          <a:latin typeface="Verdana"/>
                          <a:cs typeface="Verdana"/>
                        </a:rPr>
                        <a:t> </a:t>
                      </a:r>
                      <a:r>
                        <a:rPr sz="1200" b="1" spc="10" dirty="0">
                          <a:latin typeface="Verdana"/>
                          <a:cs typeface="Verdana"/>
                        </a:rPr>
                        <a:t>2</a:t>
                      </a:r>
                      <a:r>
                        <a:rPr sz="1200" b="1" dirty="0">
                          <a:latin typeface="Verdana"/>
                          <a:cs typeface="Verdana"/>
                        </a:rPr>
                        <a:t>:</a:t>
                      </a:r>
                      <a:r>
                        <a:rPr lang="es-MX" sz="1200" b="1" dirty="0">
                          <a:latin typeface="Verdana"/>
                          <a:cs typeface="Verdana"/>
                        </a:rPr>
                        <a:t> </a:t>
                      </a:r>
                      <a:r>
                        <a:rPr lang="es-MX" sz="1200" b="0" dirty="0">
                          <a:latin typeface="Verdana"/>
                          <a:cs typeface="Verdana"/>
                        </a:rPr>
                        <a:t>Número</a:t>
                      </a:r>
                      <a:r>
                        <a:rPr lang="es-MX" sz="1200" b="1" dirty="0">
                          <a:latin typeface="Verdana"/>
                          <a:cs typeface="Verdana"/>
                        </a:rPr>
                        <a:t>.</a:t>
                      </a:r>
                      <a:endParaRPr sz="1200" dirty="0">
                        <a:latin typeface="Verdana"/>
                        <a:cs typeface="Verdana"/>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1"/>
                  </a:ext>
                </a:extLst>
              </a:tr>
              <a:tr h="453647">
                <a:tc gridSpan="2">
                  <a:txBody>
                    <a:bodyPr/>
                    <a:lstStyle/>
                    <a:p>
                      <a:pPr marL="58419">
                        <a:lnSpc>
                          <a:spcPts val="1165"/>
                        </a:lnSpc>
                      </a:pPr>
                      <a:r>
                        <a:rPr sz="1200" b="1" spc="-80" dirty="0">
                          <a:latin typeface="Verdana" panose="020B0604030504040204" pitchFamily="34" charset="0"/>
                          <a:ea typeface="Verdana" panose="020B0604030504040204" pitchFamily="34" charset="0"/>
                          <a:cs typeface="Verdana"/>
                        </a:rPr>
                        <a:t>Aprendizaje</a:t>
                      </a:r>
                      <a:r>
                        <a:rPr sz="1200" b="1" spc="-70" dirty="0">
                          <a:latin typeface="Verdana" panose="020B0604030504040204" pitchFamily="34" charset="0"/>
                          <a:ea typeface="Verdana" panose="020B0604030504040204" pitchFamily="34" charset="0"/>
                          <a:cs typeface="Verdana"/>
                        </a:rPr>
                        <a:t> </a:t>
                      </a:r>
                      <a:r>
                        <a:rPr sz="1200" b="1" spc="-70" dirty="0" err="1">
                          <a:latin typeface="Verdana" panose="020B0604030504040204" pitchFamily="34" charset="0"/>
                          <a:ea typeface="Verdana" panose="020B0604030504040204" pitchFamily="34" charset="0"/>
                          <a:cs typeface="Verdana"/>
                        </a:rPr>
                        <a:t>esperado</a:t>
                      </a:r>
                      <a:r>
                        <a:rPr sz="1200" b="1" spc="-70" dirty="0">
                          <a:latin typeface="Verdana" panose="020B0604030504040204" pitchFamily="34" charset="0"/>
                          <a:ea typeface="Verdana" panose="020B0604030504040204" pitchFamily="34" charset="0"/>
                          <a:cs typeface="Verdana"/>
                        </a:rPr>
                        <a:t>:</a:t>
                      </a:r>
                      <a:r>
                        <a:rPr lang="es-MX" sz="1200" b="1" spc="-70" dirty="0">
                          <a:latin typeface="Verdana" panose="020B0604030504040204" pitchFamily="34" charset="0"/>
                          <a:ea typeface="Verdana" panose="020B0604030504040204" pitchFamily="34" charset="0"/>
                          <a:cs typeface="Verdana"/>
                        </a:rPr>
                        <a:t> </a:t>
                      </a:r>
                      <a:r>
                        <a:rPr lang="es-MX" sz="1200" dirty="0">
                          <a:solidFill>
                            <a:schemeClr val="tx1"/>
                          </a:solidFill>
                          <a:effectLst/>
                          <a:latin typeface="Verdana" panose="020B0604030504040204" pitchFamily="34" charset="0"/>
                          <a:ea typeface="Verdana" panose="020B0604030504040204" pitchFamily="34" charset="0"/>
                          <a:cs typeface="Verdana" panose="020B0604030504040204" pitchFamily="34" charset="0"/>
                        </a:rPr>
                        <a:t>Compara, iguala y clasifica colecciones con base en la cantidad de elementos.</a:t>
                      </a:r>
                      <a:endParaRPr sz="1200" dirty="0">
                        <a:latin typeface="Verdana" panose="020B0604030504040204" pitchFamily="34" charset="0"/>
                        <a:ea typeface="Verdana" panose="020B0604030504040204" pitchFamily="34" charset="0"/>
                        <a:cs typeface="Verdana" panose="020B0604030504040204" pitchFamily="34" charset="0"/>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hMerge="1">
                  <a:txBody>
                    <a:bodyPr/>
                    <a:lstStyle/>
                    <a:p>
                      <a:endParaRPr/>
                    </a:p>
                  </a:txBody>
                  <a:tcPr marL="0" marR="0" marT="0" marB="0"/>
                </a:tc>
                <a:extLst>
                  <a:ext uri="{0D108BD9-81ED-4DB2-BD59-A6C34878D82A}">
                    <a16:rowId xmlns:a16="http://schemas.microsoft.com/office/drawing/2014/main" val="10002"/>
                  </a:ext>
                </a:extLst>
              </a:tr>
            </a:tbl>
          </a:graphicData>
        </a:graphic>
      </p:graphicFrame>
      <p:graphicFrame>
        <p:nvGraphicFramePr>
          <p:cNvPr id="12" name="object 6">
            <a:extLst>
              <a:ext uri="{FF2B5EF4-FFF2-40B4-BE49-F238E27FC236}">
                <a16:creationId xmlns:a16="http://schemas.microsoft.com/office/drawing/2014/main" id="{3C5BDC04-CDE8-4E19-95E4-7908E10BC0C9}"/>
              </a:ext>
            </a:extLst>
          </p:cNvPr>
          <p:cNvGraphicFramePr>
            <a:graphicFrameLocks noGrp="1"/>
          </p:cNvGraphicFramePr>
          <p:nvPr>
            <p:extLst>
              <p:ext uri="{D42A27DB-BD31-4B8C-83A1-F6EECF244321}">
                <p14:modId xmlns:p14="http://schemas.microsoft.com/office/powerpoint/2010/main" val="2195090934"/>
              </p:ext>
            </p:extLst>
          </p:nvPr>
        </p:nvGraphicFramePr>
        <p:xfrm>
          <a:off x="189979" y="2668431"/>
          <a:ext cx="6465570" cy="1277364"/>
        </p:xfrm>
        <a:graphic>
          <a:graphicData uri="http://schemas.openxmlformats.org/drawingml/2006/table">
            <a:tbl>
              <a:tblPr firstRow="1" bandRow="1">
                <a:tableStyleId>{2D5ABB26-0587-4C30-8999-92F81FD0307C}</a:tableStyleId>
              </a:tblPr>
              <a:tblGrid>
                <a:gridCol w="6465570">
                  <a:extLst>
                    <a:ext uri="{9D8B030D-6E8A-4147-A177-3AD203B41FA5}">
                      <a16:colId xmlns:a16="http://schemas.microsoft.com/office/drawing/2014/main" val="20000"/>
                    </a:ext>
                  </a:extLst>
                </a:gridCol>
              </a:tblGrid>
              <a:tr h="199136">
                <a:tc>
                  <a:txBody>
                    <a:bodyPr/>
                    <a:lstStyle/>
                    <a:p>
                      <a:pPr marL="59055">
                        <a:lnSpc>
                          <a:spcPts val="1120"/>
                        </a:lnSpc>
                        <a:spcBef>
                          <a:spcPts val="345"/>
                        </a:spcBef>
                      </a:pPr>
                      <a:r>
                        <a:rPr sz="1200" b="1" spc="-90" dirty="0">
                          <a:latin typeface="Verdana" panose="020B0604030504040204" pitchFamily="34" charset="0"/>
                          <a:ea typeface="Verdana" panose="020B0604030504040204" pitchFamily="34" charset="0"/>
                          <a:cs typeface="Verdana"/>
                        </a:rPr>
                        <a:t>Indicadores:</a:t>
                      </a:r>
                      <a:r>
                        <a:rPr sz="1200" b="1" spc="-95" dirty="0">
                          <a:latin typeface="Verdana" panose="020B0604030504040204" pitchFamily="34" charset="0"/>
                          <a:ea typeface="Verdana" panose="020B0604030504040204" pitchFamily="34" charset="0"/>
                          <a:cs typeface="Verdana"/>
                        </a:rPr>
                        <a:t> </a:t>
                      </a:r>
                      <a:r>
                        <a:rPr sz="1200" b="1" spc="-114" dirty="0">
                          <a:latin typeface="Verdana" panose="020B0604030504040204" pitchFamily="34" charset="0"/>
                          <a:ea typeface="Verdana" panose="020B0604030504040204" pitchFamily="34" charset="0"/>
                          <a:cs typeface="Verdana"/>
                        </a:rPr>
                        <a:t>(se</a:t>
                      </a:r>
                      <a:r>
                        <a:rPr sz="1200" b="1" spc="-95" dirty="0">
                          <a:latin typeface="Verdana" panose="020B0604030504040204" pitchFamily="34" charset="0"/>
                          <a:ea typeface="Verdana" panose="020B0604030504040204" pitchFamily="34" charset="0"/>
                          <a:cs typeface="Verdana"/>
                        </a:rPr>
                        <a:t> </a:t>
                      </a:r>
                      <a:r>
                        <a:rPr sz="1200" b="1" spc="-65" dirty="0">
                          <a:latin typeface="Verdana" panose="020B0604030504040204" pitchFamily="34" charset="0"/>
                          <a:ea typeface="Verdana" panose="020B0604030504040204" pitchFamily="34" charset="0"/>
                          <a:cs typeface="Verdana"/>
                        </a:rPr>
                        <a:t>redactan</a:t>
                      </a:r>
                      <a:r>
                        <a:rPr sz="1200" b="1" spc="-50" dirty="0">
                          <a:latin typeface="Verdana" panose="020B0604030504040204" pitchFamily="34" charset="0"/>
                          <a:ea typeface="Verdana" panose="020B0604030504040204" pitchFamily="34" charset="0"/>
                          <a:cs typeface="Verdana"/>
                        </a:rPr>
                        <a:t> </a:t>
                      </a:r>
                      <a:r>
                        <a:rPr sz="1200" b="1" spc="-65" dirty="0">
                          <a:latin typeface="Verdana" panose="020B0604030504040204" pitchFamily="34" charset="0"/>
                          <a:ea typeface="Verdana" panose="020B0604030504040204" pitchFamily="34" charset="0"/>
                          <a:cs typeface="Verdana"/>
                        </a:rPr>
                        <a:t>en</a:t>
                      </a:r>
                      <a:r>
                        <a:rPr sz="1200" b="1" spc="-75" dirty="0">
                          <a:latin typeface="Verdana" panose="020B0604030504040204" pitchFamily="34" charset="0"/>
                          <a:ea typeface="Verdana" panose="020B0604030504040204" pitchFamily="34" charset="0"/>
                          <a:cs typeface="Verdana"/>
                        </a:rPr>
                        <a:t> </a:t>
                      </a:r>
                      <a:r>
                        <a:rPr sz="1200" b="1" spc="-60" dirty="0">
                          <a:latin typeface="Verdana" panose="020B0604030504040204" pitchFamily="34" charset="0"/>
                          <a:ea typeface="Verdana" panose="020B0604030504040204" pitchFamily="34" charset="0"/>
                          <a:cs typeface="Verdana"/>
                        </a:rPr>
                        <a:t>base</a:t>
                      </a:r>
                      <a:r>
                        <a:rPr sz="1200" b="1" spc="-65" dirty="0">
                          <a:latin typeface="Verdana" panose="020B0604030504040204" pitchFamily="34" charset="0"/>
                          <a:ea typeface="Verdana" panose="020B0604030504040204" pitchFamily="34" charset="0"/>
                          <a:cs typeface="Verdana"/>
                        </a:rPr>
                        <a:t> al</a:t>
                      </a:r>
                      <a:r>
                        <a:rPr sz="1200" b="1" spc="-50" dirty="0">
                          <a:latin typeface="Verdana" panose="020B0604030504040204" pitchFamily="34" charset="0"/>
                          <a:ea typeface="Verdana" panose="020B0604030504040204" pitchFamily="34" charset="0"/>
                          <a:cs typeface="Verdana"/>
                        </a:rPr>
                        <a:t> </a:t>
                      </a:r>
                      <a:r>
                        <a:rPr sz="1200" b="1" spc="-80" dirty="0">
                          <a:latin typeface="Verdana" panose="020B0604030504040204" pitchFamily="34" charset="0"/>
                          <a:ea typeface="Verdana" panose="020B0604030504040204" pitchFamily="34" charset="0"/>
                          <a:cs typeface="Verdana"/>
                        </a:rPr>
                        <a:t>aprendizaje</a:t>
                      </a:r>
                      <a:r>
                        <a:rPr sz="1200" b="1" spc="-40" dirty="0">
                          <a:latin typeface="Verdana" panose="020B0604030504040204" pitchFamily="34" charset="0"/>
                          <a:ea typeface="Verdana" panose="020B0604030504040204" pitchFamily="34" charset="0"/>
                          <a:cs typeface="Verdana"/>
                        </a:rPr>
                        <a:t> </a:t>
                      </a:r>
                      <a:r>
                        <a:rPr sz="1200" b="1" spc="-80" dirty="0">
                          <a:latin typeface="Verdana" panose="020B0604030504040204" pitchFamily="34" charset="0"/>
                          <a:ea typeface="Verdana" panose="020B0604030504040204" pitchFamily="34" charset="0"/>
                          <a:cs typeface="Verdana"/>
                        </a:rPr>
                        <a:t>esperado)</a:t>
                      </a:r>
                      <a:endParaRPr sz="1200" dirty="0">
                        <a:latin typeface="Verdana" panose="020B0604030504040204" pitchFamily="34" charset="0"/>
                        <a:ea typeface="Verdana" panose="020B0604030504040204" pitchFamily="34" charset="0"/>
                        <a:cs typeface="Verdana"/>
                      </a:endParaRPr>
                    </a:p>
                  </a:txBody>
                  <a:tcPr marL="0" marR="0" marT="4381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FFD966"/>
                    </a:solidFill>
                  </a:tcPr>
                </a:tc>
                <a:extLst>
                  <a:ext uri="{0D108BD9-81ED-4DB2-BD59-A6C34878D82A}">
                    <a16:rowId xmlns:a16="http://schemas.microsoft.com/office/drawing/2014/main" val="10000"/>
                  </a:ext>
                </a:extLst>
              </a:tr>
              <a:tr h="304800">
                <a:tc>
                  <a:txBody>
                    <a:bodyPr/>
                    <a:lstStyle/>
                    <a:p>
                      <a:pPr lvl="0"/>
                      <a:r>
                        <a:rPr lang="es-MX" sz="1200" dirty="0">
                          <a:solidFill>
                            <a:schemeClr val="tx1"/>
                          </a:solidFill>
                          <a:effectLst/>
                          <a:latin typeface="Verdana" panose="020B0604030504040204" pitchFamily="34" charset="0"/>
                          <a:ea typeface="Verdana" panose="020B0604030504040204" pitchFamily="34" charset="0"/>
                          <a:cs typeface="+mn-cs"/>
                        </a:rPr>
                        <a:t>Comenta en orden la secuencia de los números.</a:t>
                      </a: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1"/>
                  </a:ext>
                </a:extLst>
              </a:tr>
              <a:tr h="304800">
                <a:tc>
                  <a:txBody>
                    <a:bodyPr/>
                    <a:lstStyle/>
                    <a:p>
                      <a:pPr lvl="0"/>
                      <a:r>
                        <a:rPr lang="es-MX" sz="1200" dirty="0">
                          <a:solidFill>
                            <a:schemeClr val="tx1"/>
                          </a:solidFill>
                          <a:effectLst/>
                          <a:latin typeface="Verdana" panose="020B0604030504040204" pitchFamily="34" charset="0"/>
                          <a:ea typeface="Verdana" panose="020B0604030504040204" pitchFamily="34" charset="0"/>
                          <a:cs typeface="+mn-cs"/>
                        </a:rPr>
                        <a:t>Relaciona el nombre con el símbolo del número.</a:t>
                      </a: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2"/>
                  </a:ext>
                </a:extLst>
              </a:tr>
              <a:tr h="234314">
                <a:tc>
                  <a:txBody>
                    <a:bodyPr/>
                    <a:lstStyle/>
                    <a:p>
                      <a:pPr lvl="0"/>
                      <a:r>
                        <a:rPr lang="es-MX" sz="1200" dirty="0">
                          <a:solidFill>
                            <a:schemeClr val="tx1"/>
                          </a:solidFill>
                          <a:effectLst/>
                          <a:latin typeface="Verdana" panose="020B0604030504040204" pitchFamily="34" charset="0"/>
                          <a:ea typeface="Verdana" panose="020B0604030504040204" pitchFamily="34" charset="0"/>
                          <a:cs typeface="+mn-cs"/>
                        </a:rPr>
                        <a:t>Busca estrategias para resolver los problemas de conteo.</a:t>
                      </a:r>
                    </a:p>
                  </a:txBody>
                  <a:tcPr marL="0" marR="0" marT="36830" marB="0">
                    <a:lnL w="12700">
                      <a:solidFill>
                        <a:srgbClr val="000000"/>
                      </a:solidFill>
                      <a:prstDash val="solid"/>
                    </a:lnL>
                    <a:lnR w="12700">
                      <a:solidFill>
                        <a:srgbClr val="000000"/>
                      </a:solidFill>
                      <a:prstDash val="solid"/>
                    </a:lnR>
                    <a:lnT w="12700">
                      <a:solidFill>
                        <a:srgbClr val="000000"/>
                      </a:solidFill>
                      <a:prstDash val="soli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234314">
                <a:tc>
                  <a:txBody>
                    <a:bodyPr/>
                    <a:lstStyle/>
                    <a:p>
                      <a:pPr lvl="0"/>
                      <a:r>
                        <a:rPr lang="es-MX" sz="1200" dirty="0">
                          <a:solidFill>
                            <a:schemeClr val="tx1"/>
                          </a:solidFill>
                          <a:effectLst/>
                          <a:latin typeface="Verdana" panose="020B0604030504040204" pitchFamily="34" charset="0"/>
                          <a:ea typeface="Verdana" panose="020B0604030504040204" pitchFamily="34" charset="0"/>
                          <a:cs typeface="+mn-cs"/>
                        </a:rPr>
                        <a:t>Identifica que colección tiene mayor cantidad de elementos.</a:t>
                      </a:r>
                    </a:p>
                  </a:txBody>
                  <a:tcPr marL="0" marR="0" marT="3683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566836375"/>
                  </a:ext>
                </a:extLst>
              </a:tr>
            </a:tbl>
          </a:graphicData>
        </a:graphic>
      </p:graphicFrame>
      <p:sp>
        <p:nvSpPr>
          <p:cNvPr id="13" name="object 7">
            <a:extLst>
              <a:ext uri="{FF2B5EF4-FFF2-40B4-BE49-F238E27FC236}">
                <a16:creationId xmlns:a16="http://schemas.microsoft.com/office/drawing/2014/main" id="{7D8D67F2-2D79-4EED-9D20-1767C1A05021}"/>
              </a:ext>
            </a:extLst>
          </p:cNvPr>
          <p:cNvSpPr txBox="1"/>
          <p:nvPr/>
        </p:nvSpPr>
        <p:spPr>
          <a:xfrm>
            <a:off x="189979" y="4184897"/>
            <a:ext cx="6465570" cy="369332"/>
          </a:xfrm>
          <a:prstGeom prst="rect">
            <a:avLst/>
          </a:prstGeom>
          <a:ln w="12700">
            <a:solidFill>
              <a:srgbClr val="000000"/>
            </a:solidFill>
          </a:ln>
        </p:spPr>
        <p:txBody>
          <a:bodyPr vert="horz" wrap="square" lIns="0" tIns="0" rIns="0" bIns="0" rtlCol="0">
            <a:spAutoFit/>
          </a:bodyPr>
          <a:lstStyle/>
          <a:p>
            <a:pPr marL="59055"/>
            <a:r>
              <a:rPr sz="1200" b="1" spc="-140" dirty="0">
                <a:latin typeface="Verdana"/>
                <a:cs typeface="Verdana"/>
              </a:rPr>
              <a:t>D</a:t>
            </a:r>
            <a:r>
              <a:rPr sz="1200" b="1" spc="-95" dirty="0">
                <a:latin typeface="Verdana"/>
                <a:cs typeface="Verdana"/>
              </a:rPr>
              <a:t>es</a:t>
            </a:r>
            <a:r>
              <a:rPr sz="1200" b="1" spc="-70" dirty="0">
                <a:latin typeface="Verdana"/>
                <a:cs typeface="Verdana"/>
              </a:rPr>
              <a:t>cr</a:t>
            </a:r>
            <a:r>
              <a:rPr sz="1200" b="1" spc="-50" dirty="0">
                <a:latin typeface="Verdana"/>
                <a:cs typeface="Verdana"/>
              </a:rPr>
              <a:t>ibe</a:t>
            </a:r>
            <a:r>
              <a:rPr sz="1200" b="1" spc="-75" dirty="0">
                <a:latin typeface="Verdana"/>
                <a:cs typeface="Verdana"/>
              </a:rPr>
              <a:t> </a:t>
            </a:r>
            <a:r>
              <a:rPr sz="1200" b="1" spc="-60" dirty="0">
                <a:latin typeface="Verdana"/>
                <a:cs typeface="Verdana"/>
              </a:rPr>
              <a:t>el</a:t>
            </a:r>
            <a:r>
              <a:rPr sz="1200" b="1" spc="-80" dirty="0">
                <a:latin typeface="Verdana"/>
                <a:cs typeface="Verdana"/>
              </a:rPr>
              <a:t> </a:t>
            </a:r>
            <a:r>
              <a:rPr sz="1200" b="1" spc="-35" dirty="0">
                <a:latin typeface="Verdana"/>
                <a:cs typeface="Verdana"/>
              </a:rPr>
              <a:t>p</a:t>
            </a:r>
            <a:r>
              <a:rPr sz="1200" b="1" spc="-190" dirty="0">
                <a:latin typeface="Verdana"/>
                <a:cs typeface="Verdana"/>
              </a:rPr>
              <a:t>r</a:t>
            </a:r>
            <a:r>
              <a:rPr sz="1200" b="1" spc="-5" dirty="0">
                <a:latin typeface="Verdana"/>
                <a:cs typeface="Verdana"/>
              </a:rPr>
              <a:t>oc</a:t>
            </a:r>
            <a:r>
              <a:rPr sz="1200" b="1" dirty="0">
                <a:latin typeface="Verdana"/>
                <a:cs typeface="Verdana"/>
              </a:rPr>
              <a:t>e</a:t>
            </a:r>
            <a:r>
              <a:rPr sz="1200" b="1" spc="-165" dirty="0">
                <a:latin typeface="Verdana"/>
                <a:cs typeface="Verdana"/>
              </a:rPr>
              <a:t>s</a:t>
            </a:r>
            <a:r>
              <a:rPr sz="1200" b="1" spc="-40" dirty="0">
                <a:latin typeface="Verdana"/>
                <a:cs typeface="Verdana"/>
              </a:rPr>
              <a:t>o</a:t>
            </a:r>
            <a:r>
              <a:rPr sz="1200" b="1" spc="-100" dirty="0">
                <a:latin typeface="Verdana"/>
                <a:cs typeface="Verdana"/>
              </a:rPr>
              <a:t> </a:t>
            </a:r>
            <a:r>
              <a:rPr sz="1200" b="1" spc="-35" dirty="0">
                <a:latin typeface="Verdana"/>
                <a:cs typeface="Verdana"/>
              </a:rPr>
              <a:t>d</a:t>
            </a:r>
            <a:r>
              <a:rPr sz="1200" b="1" spc="-85" dirty="0">
                <a:latin typeface="Verdana"/>
                <a:cs typeface="Verdana"/>
              </a:rPr>
              <a:t>e</a:t>
            </a:r>
            <a:r>
              <a:rPr sz="1200" b="1" spc="-40" dirty="0">
                <a:latin typeface="Verdana"/>
                <a:cs typeface="Verdana"/>
              </a:rPr>
              <a:t>l</a:t>
            </a:r>
            <a:r>
              <a:rPr sz="1200" b="1" spc="-105" dirty="0">
                <a:latin typeface="Verdana"/>
                <a:cs typeface="Verdana"/>
              </a:rPr>
              <a:t> </a:t>
            </a:r>
            <a:r>
              <a:rPr sz="1200" b="1" spc="-25" dirty="0" err="1">
                <a:latin typeface="Verdana"/>
                <a:cs typeface="Verdana"/>
              </a:rPr>
              <a:t>a</a:t>
            </a:r>
            <a:r>
              <a:rPr sz="1200" b="1" spc="-70" dirty="0" err="1">
                <a:latin typeface="Verdana"/>
                <a:cs typeface="Verdana"/>
              </a:rPr>
              <a:t>l</a:t>
            </a:r>
            <a:r>
              <a:rPr sz="1200" b="1" spc="-150" dirty="0" err="1">
                <a:latin typeface="Verdana"/>
                <a:cs typeface="Verdana"/>
              </a:rPr>
              <a:t>u</a:t>
            </a:r>
            <a:r>
              <a:rPr sz="1200" b="1" spc="-125" dirty="0" err="1">
                <a:latin typeface="Verdana"/>
                <a:cs typeface="Verdana"/>
              </a:rPr>
              <a:t>m</a:t>
            </a:r>
            <a:r>
              <a:rPr sz="1200" b="1" spc="-120" dirty="0" err="1">
                <a:latin typeface="Verdana"/>
                <a:cs typeface="Verdana"/>
              </a:rPr>
              <a:t>n</a:t>
            </a:r>
            <a:r>
              <a:rPr sz="1200" b="1" spc="-40" dirty="0" err="1">
                <a:latin typeface="Verdana"/>
                <a:cs typeface="Verdana"/>
              </a:rPr>
              <a:t>o</a:t>
            </a:r>
            <a:r>
              <a:rPr sz="1200" b="1" spc="-120" dirty="0">
                <a:latin typeface="Verdana"/>
                <a:cs typeface="Verdana"/>
              </a:rPr>
              <a:t>:</a:t>
            </a:r>
            <a:r>
              <a:rPr lang="es-ES_tradnl" sz="1200" b="1" spc="-120" dirty="0">
                <a:latin typeface="Verdana"/>
                <a:cs typeface="Verdana"/>
              </a:rPr>
              <a:t> </a:t>
            </a:r>
            <a:r>
              <a:rPr lang="es-ES_tradnl" sz="1200" spc="-120" dirty="0">
                <a:latin typeface="Verdana"/>
                <a:cs typeface="Verdana"/>
              </a:rPr>
              <a:t>Cuenta por sí solo hasta el número 13 y con ayuda hasta el 20, cuenta los elementos de las colecciones e identifica cual tiene mayor cantidad.</a:t>
            </a:r>
            <a:endParaRPr sz="1200" dirty="0">
              <a:latin typeface="Verdana"/>
              <a:cs typeface="Verdana"/>
            </a:endParaRPr>
          </a:p>
        </p:txBody>
      </p:sp>
      <p:graphicFrame>
        <p:nvGraphicFramePr>
          <p:cNvPr id="14" name="object 8">
            <a:extLst>
              <a:ext uri="{FF2B5EF4-FFF2-40B4-BE49-F238E27FC236}">
                <a16:creationId xmlns:a16="http://schemas.microsoft.com/office/drawing/2014/main" id="{FF9F0069-4E43-4706-BE75-EFA97C7BF844}"/>
              </a:ext>
            </a:extLst>
          </p:cNvPr>
          <p:cNvGraphicFramePr>
            <a:graphicFrameLocks noGrp="1"/>
          </p:cNvGraphicFramePr>
          <p:nvPr>
            <p:extLst>
              <p:ext uri="{D42A27DB-BD31-4B8C-83A1-F6EECF244321}">
                <p14:modId xmlns:p14="http://schemas.microsoft.com/office/powerpoint/2010/main" val="2973210217"/>
              </p:ext>
            </p:extLst>
          </p:nvPr>
        </p:nvGraphicFramePr>
        <p:xfrm>
          <a:off x="189979" y="5126231"/>
          <a:ext cx="6465570" cy="2759200"/>
        </p:xfrm>
        <a:graphic>
          <a:graphicData uri="http://schemas.openxmlformats.org/drawingml/2006/table">
            <a:tbl>
              <a:tblPr firstRow="1" bandRow="1">
                <a:tableStyleId>{2D5ABB26-0587-4C30-8999-92F81FD0307C}</a:tableStyleId>
              </a:tblPr>
              <a:tblGrid>
                <a:gridCol w="3021330">
                  <a:extLst>
                    <a:ext uri="{9D8B030D-6E8A-4147-A177-3AD203B41FA5}">
                      <a16:colId xmlns:a16="http://schemas.microsoft.com/office/drawing/2014/main" val="20000"/>
                    </a:ext>
                  </a:extLst>
                </a:gridCol>
                <a:gridCol w="3444240">
                  <a:extLst>
                    <a:ext uri="{9D8B030D-6E8A-4147-A177-3AD203B41FA5}">
                      <a16:colId xmlns:a16="http://schemas.microsoft.com/office/drawing/2014/main" val="20001"/>
                    </a:ext>
                  </a:extLst>
                </a:gridCol>
              </a:tblGrid>
              <a:tr h="149987">
                <a:tc gridSpan="2">
                  <a:txBody>
                    <a:bodyPr/>
                    <a:lstStyle/>
                    <a:p>
                      <a:pPr marL="58419">
                        <a:lnSpc>
                          <a:spcPts val="1080"/>
                        </a:lnSpc>
                      </a:pPr>
                      <a:r>
                        <a:rPr sz="1200" b="1" spc="-35" dirty="0">
                          <a:latin typeface="Verdana" panose="020B0604030504040204" pitchFamily="34" charset="0"/>
                          <a:ea typeface="Verdana" panose="020B0604030504040204" pitchFamily="34" charset="0"/>
                          <a:cs typeface="Verdana" panose="020B0604030504040204" pitchFamily="34" charset="0"/>
                        </a:rPr>
                        <a:t>Campo</a:t>
                      </a:r>
                      <a:r>
                        <a:rPr sz="1200" b="1" spc="-70" dirty="0">
                          <a:latin typeface="Verdana" panose="020B0604030504040204" pitchFamily="34" charset="0"/>
                          <a:ea typeface="Verdana" panose="020B0604030504040204" pitchFamily="34" charset="0"/>
                          <a:cs typeface="Verdana" panose="020B0604030504040204" pitchFamily="34" charset="0"/>
                        </a:rPr>
                        <a:t> </a:t>
                      </a:r>
                      <a:r>
                        <a:rPr sz="1200" b="1" spc="-100" dirty="0">
                          <a:latin typeface="Verdana" panose="020B0604030504040204" pitchFamily="34" charset="0"/>
                          <a:ea typeface="Verdana" panose="020B0604030504040204" pitchFamily="34" charset="0"/>
                          <a:cs typeface="Verdana" panose="020B0604030504040204" pitchFamily="34" charset="0"/>
                        </a:rPr>
                        <a:t>formativo/área</a:t>
                      </a:r>
                      <a:r>
                        <a:rPr sz="1200" b="1" spc="-80" dirty="0">
                          <a:latin typeface="Verdana" panose="020B0604030504040204" pitchFamily="34" charset="0"/>
                          <a:ea typeface="Verdana" panose="020B0604030504040204" pitchFamily="34" charset="0"/>
                          <a:cs typeface="Verdana" panose="020B0604030504040204" pitchFamily="34" charset="0"/>
                        </a:rPr>
                        <a:t> </a:t>
                      </a:r>
                      <a:r>
                        <a:rPr sz="1200" b="1" spc="-25" dirty="0">
                          <a:latin typeface="Verdana" panose="020B0604030504040204" pitchFamily="34" charset="0"/>
                          <a:ea typeface="Verdana" panose="020B0604030504040204" pitchFamily="34" charset="0"/>
                          <a:cs typeface="Verdana" panose="020B0604030504040204" pitchFamily="34" charset="0"/>
                        </a:rPr>
                        <a:t>de</a:t>
                      </a:r>
                      <a:r>
                        <a:rPr sz="1200" b="1" spc="-75" dirty="0">
                          <a:latin typeface="Verdana" panose="020B0604030504040204" pitchFamily="34" charset="0"/>
                          <a:ea typeface="Verdana" panose="020B0604030504040204" pitchFamily="34" charset="0"/>
                          <a:cs typeface="Verdana" panose="020B0604030504040204" pitchFamily="34" charset="0"/>
                        </a:rPr>
                        <a:t> </a:t>
                      </a:r>
                      <a:r>
                        <a:rPr sz="1200" b="1" spc="-95" dirty="0" err="1">
                          <a:latin typeface="Verdana" panose="020B0604030504040204" pitchFamily="34" charset="0"/>
                          <a:ea typeface="Verdana" panose="020B0604030504040204" pitchFamily="34" charset="0"/>
                          <a:cs typeface="Verdana" panose="020B0604030504040204" pitchFamily="34" charset="0"/>
                        </a:rPr>
                        <a:t>desarrollo</a:t>
                      </a:r>
                      <a:r>
                        <a:rPr sz="1200" b="1" spc="-95" dirty="0">
                          <a:latin typeface="Verdana" panose="020B0604030504040204" pitchFamily="34" charset="0"/>
                          <a:ea typeface="Verdana" panose="020B0604030504040204" pitchFamily="34" charset="0"/>
                          <a:cs typeface="Verdana" panose="020B0604030504040204" pitchFamily="34" charset="0"/>
                        </a:rPr>
                        <a:t>:</a:t>
                      </a:r>
                      <a:r>
                        <a:rPr lang="es-MX" sz="1200" b="1" spc="-95" dirty="0">
                          <a:latin typeface="Verdana" panose="020B0604030504040204" pitchFamily="34" charset="0"/>
                          <a:ea typeface="Verdana" panose="020B0604030504040204" pitchFamily="34" charset="0"/>
                          <a:cs typeface="Verdana" panose="020B0604030504040204" pitchFamily="34" charset="0"/>
                        </a:rPr>
                        <a:t> </a:t>
                      </a:r>
                      <a:r>
                        <a:rPr lang="es-MX" sz="1200" b="0" spc="-95" dirty="0">
                          <a:latin typeface="Verdana" panose="020B0604030504040204" pitchFamily="34" charset="0"/>
                          <a:ea typeface="Verdana" panose="020B0604030504040204" pitchFamily="34" charset="0"/>
                          <a:cs typeface="Verdana" panose="020B0604030504040204" pitchFamily="34" charset="0"/>
                        </a:rPr>
                        <a:t>Lenguaje y comunicación</a:t>
                      </a:r>
                      <a:endParaRPr sz="1200" dirty="0">
                        <a:latin typeface="Verdana" panose="020B0604030504040204" pitchFamily="34" charset="0"/>
                        <a:ea typeface="Verdana" panose="020B0604030504040204" pitchFamily="34" charset="0"/>
                        <a:cs typeface="Verdana" panose="020B0604030504040204" pitchFamily="34" charset="0"/>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FFD966"/>
                    </a:solidFill>
                  </a:tcPr>
                </a:tc>
                <a:tc hMerge="1">
                  <a:txBody>
                    <a:bodyPr/>
                    <a:lstStyle/>
                    <a:p>
                      <a:endParaRPr/>
                    </a:p>
                  </a:txBody>
                  <a:tcPr marL="0" marR="0" marT="0" marB="0"/>
                </a:tc>
                <a:extLst>
                  <a:ext uri="{0D108BD9-81ED-4DB2-BD59-A6C34878D82A}">
                    <a16:rowId xmlns:a16="http://schemas.microsoft.com/office/drawing/2014/main" val="10000"/>
                  </a:ext>
                </a:extLst>
              </a:tr>
              <a:tr h="313436">
                <a:tc>
                  <a:txBody>
                    <a:bodyPr/>
                    <a:lstStyle/>
                    <a:p>
                      <a:pPr algn="ctr">
                        <a:lnSpc>
                          <a:spcPts val="1170"/>
                        </a:lnSpc>
                      </a:pPr>
                      <a:r>
                        <a:rPr sz="1200" b="1" spc="-85" dirty="0">
                          <a:latin typeface="Verdana" panose="020B0604030504040204" pitchFamily="34" charset="0"/>
                          <a:ea typeface="Verdana" panose="020B0604030504040204" pitchFamily="34" charset="0"/>
                          <a:cs typeface="Verdana" panose="020B0604030504040204" pitchFamily="34" charset="0"/>
                        </a:rPr>
                        <a:t>Organizador</a:t>
                      </a:r>
                      <a:r>
                        <a:rPr sz="1200" b="1" spc="-45" dirty="0">
                          <a:latin typeface="Verdana" panose="020B0604030504040204" pitchFamily="34" charset="0"/>
                          <a:ea typeface="Verdana" panose="020B0604030504040204" pitchFamily="34" charset="0"/>
                          <a:cs typeface="Verdana" panose="020B0604030504040204" pitchFamily="34" charset="0"/>
                        </a:rPr>
                        <a:t> </a:t>
                      </a:r>
                      <a:r>
                        <a:rPr sz="1200" b="1" spc="-90" dirty="0">
                          <a:latin typeface="Verdana" panose="020B0604030504040204" pitchFamily="34" charset="0"/>
                          <a:ea typeface="Verdana" panose="020B0604030504040204" pitchFamily="34" charset="0"/>
                          <a:cs typeface="Verdana" panose="020B0604030504040204" pitchFamily="34" charset="0"/>
                        </a:rPr>
                        <a:t>curricular</a:t>
                      </a:r>
                      <a:r>
                        <a:rPr sz="1200" b="1" spc="-70" dirty="0">
                          <a:latin typeface="Verdana" panose="020B0604030504040204" pitchFamily="34" charset="0"/>
                          <a:ea typeface="Verdana" panose="020B0604030504040204" pitchFamily="34" charset="0"/>
                          <a:cs typeface="Verdana" panose="020B0604030504040204" pitchFamily="34" charset="0"/>
                        </a:rPr>
                        <a:t> </a:t>
                      </a:r>
                      <a:r>
                        <a:rPr sz="1200" b="1" spc="-130" dirty="0">
                          <a:latin typeface="Verdana" panose="020B0604030504040204" pitchFamily="34" charset="0"/>
                          <a:ea typeface="Verdana" panose="020B0604030504040204" pitchFamily="34" charset="0"/>
                          <a:cs typeface="Verdana" panose="020B0604030504040204" pitchFamily="34" charset="0"/>
                        </a:rPr>
                        <a:t>1:</a:t>
                      </a:r>
                      <a:r>
                        <a:rPr lang="es-MX" sz="1200" b="1" spc="-130" dirty="0">
                          <a:latin typeface="Verdana" panose="020B0604030504040204" pitchFamily="34" charset="0"/>
                          <a:ea typeface="Verdana" panose="020B0604030504040204" pitchFamily="34" charset="0"/>
                          <a:cs typeface="Verdana" panose="020B0604030504040204" pitchFamily="34" charset="0"/>
                        </a:rPr>
                        <a:t> </a:t>
                      </a:r>
                      <a:r>
                        <a:rPr lang="es-MX" sz="1200" b="0" spc="-130" dirty="0">
                          <a:latin typeface="Verdana" panose="020B0604030504040204" pitchFamily="34" charset="0"/>
                          <a:ea typeface="Verdana" panose="020B0604030504040204" pitchFamily="34" charset="0"/>
                          <a:cs typeface="Verdana" panose="020B0604030504040204" pitchFamily="34" charset="0"/>
                        </a:rPr>
                        <a:t>Participación social</a:t>
                      </a:r>
                      <a:endParaRPr sz="1200" dirty="0">
                        <a:latin typeface="Verdana" panose="020B0604030504040204" pitchFamily="34" charset="0"/>
                        <a:ea typeface="Verdana" panose="020B0604030504040204" pitchFamily="34" charset="0"/>
                        <a:cs typeface="Verdana" panose="020B0604030504040204" pitchFamily="34" charset="0"/>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691515">
                        <a:lnSpc>
                          <a:spcPts val="1170"/>
                        </a:lnSpc>
                      </a:pPr>
                      <a:r>
                        <a:rPr sz="1200" b="1" spc="-10" dirty="0">
                          <a:latin typeface="Verdana" panose="020B0604030504040204" pitchFamily="34" charset="0"/>
                          <a:ea typeface="Verdana" panose="020B0604030504040204" pitchFamily="34" charset="0"/>
                          <a:cs typeface="Verdana" panose="020B0604030504040204" pitchFamily="34" charset="0"/>
                        </a:rPr>
                        <a:t>O</a:t>
                      </a:r>
                      <a:r>
                        <a:rPr sz="1200" b="1" spc="-15" dirty="0">
                          <a:latin typeface="Verdana" panose="020B0604030504040204" pitchFamily="34" charset="0"/>
                          <a:ea typeface="Verdana" panose="020B0604030504040204" pitchFamily="34" charset="0"/>
                          <a:cs typeface="Verdana" panose="020B0604030504040204" pitchFamily="34" charset="0"/>
                        </a:rPr>
                        <a:t>r</a:t>
                      </a:r>
                      <a:r>
                        <a:rPr sz="1200" b="1" dirty="0">
                          <a:latin typeface="Verdana" panose="020B0604030504040204" pitchFamily="34" charset="0"/>
                          <a:ea typeface="Verdana" panose="020B0604030504040204" pitchFamily="34" charset="0"/>
                          <a:cs typeface="Verdana" panose="020B0604030504040204" pitchFamily="34" charset="0"/>
                        </a:rPr>
                        <a:t>g</a:t>
                      </a:r>
                      <a:r>
                        <a:rPr sz="1200" b="1" spc="-20" dirty="0">
                          <a:latin typeface="Verdana" panose="020B0604030504040204" pitchFamily="34" charset="0"/>
                          <a:ea typeface="Verdana" panose="020B0604030504040204" pitchFamily="34" charset="0"/>
                          <a:cs typeface="Verdana" panose="020B0604030504040204" pitchFamily="34" charset="0"/>
                        </a:rPr>
                        <a:t>a</a:t>
                      </a:r>
                      <a:r>
                        <a:rPr sz="1200" b="1" spc="-10" dirty="0">
                          <a:latin typeface="Verdana" panose="020B0604030504040204" pitchFamily="34" charset="0"/>
                          <a:ea typeface="Verdana" panose="020B0604030504040204" pitchFamily="34" charset="0"/>
                          <a:cs typeface="Verdana" panose="020B0604030504040204" pitchFamily="34" charset="0"/>
                        </a:rPr>
                        <a:t>n</a:t>
                      </a:r>
                      <a:r>
                        <a:rPr sz="1200" b="1" dirty="0">
                          <a:latin typeface="Verdana" panose="020B0604030504040204" pitchFamily="34" charset="0"/>
                          <a:ea typeface="Verdana" panose="020B0604030504040204" pitchFamily="34" charset="0"/>
                          <a:cs typeface="Verdana" panose="020B0604030504040204" pitchFamily="34" charset="0"/>
                        </a:rPr>
                        <a:t>i</a:t>
                      </a:r>
                      <a:r>
                        <a:rPr sz="1200" b="1" spc="-15" dirty="0">
                          <a:latin typeface="Verdana" panose="020B0604030504040204" pitchFamily="34" charset="0"/>
                          <a:ea typeface="Verdana" panose="020B0604030504040204" pitchFamily="34" charset="0"/>
                          <a:cs typeface="Verdana" panose="020B0604030504040204" pitchFamily="34" charset="0"/>
                        </a:rPr>
                        <a:t>z</a:t>
                      </a:r>
                      <a:r>
                        <a:rPr sz="1200" b="1" spc="-20" dirty="0">
                          <a:latin typeface="Verdana" panose="020B0604030504040204" pitchFamily="34" charset="0"/>
                          <a:ea typeface="Verdana" panose="020B0604030504040204" pitchFamily="34" charset="0"/>
                          <a:cs typeface="Verdana" panose="020B0604030504040204" pitchFamily="34" charset="0"/>
                        </a:rPr>
                        <a:t>a</a:t>
                      </a:r>
                      <a:r>
                        <a:rPr sz="1200" b="1" dirty="0">
                          <a:latin typeface="Verdana" panose="020B0604030504040204" pitchFamily="34" charset="0"/>
                          <a:ea typeface="Verdana" panose="020B0604030504040204" pitchFamily="34" charset="0"/>
                          <a:cs typeface="Verdana" panose="020B0604030504040204" pitchFamily="34" charset="0"/>
                        </a:rPr>
                        <a:t>d</a:t>
                      </a:r>
                      <a:r>
                        <a:rPr sz="1200" b="1" spc="-5" dirty="0">
                          <a:latin typeface="Verdana" panose="020B0604030504040204" pitchFamily="34" charset="0"/>
                          <a:ea typeface="Verdana" panose="020B0604030504040204" pitchFamily="34" charset="0"/>
                          <a:cs typeface="Verdana" panose="020B0604030504040204" pitchFamily="34" charset="0"/>
                        </a:rPr>
                        <a:t>o</a:t>
                      </a:r>
                      <a:r>
                        <a:rPr sz="1200" b="1" dirty="0">
                          <a:latin typeface="Verdana" panose="020B0604030504040204" pitchFamily="34" charset="0"/>
                          <a:ea typeface="Verdana" panose="020B0604030504040204" pitchFamily="34" charset="0"/>
                          <a:cs typeface="Verdana" panose="020B0604030504040204" pitchFamily="34" charset="0"/>
                        </a:rPr>
                        <a:t>r</a:t>
                      </a:r>
                      <a:r>
                        <a:rPr sz="1200" b="1" spc="-45" dirty="0">
                          <a:latin typeface="Verdana" panose="020B0604030504040204" pitchFamily="34" charset="0"/>
                          <a:ea typeface="Verdana" panose="020B0604030504040204" pitchFamily="34" charset="0"/>
                          <a:cs typeface="Verdana" panose="020B0604030504040204" pitchFamily="34" charset="0"/>
                        </a:rPr>
                        <a:t> </a:t>
                      </a:r>
                      <a:r>
                        <a:rPr sz="1200" b="1" spc="-5" dirty="0">
                          <a:latin typeface="Verdana" panose="020B0604030504040204" pitchFamily="34" charset="0"/>
                          <a:ea typeface="Verdana" panose="020B0604030504040204" pitchFamily="34" charset="0"/>
                          <a:cs typeface="Verdana" panose="020B0604030504040204" pitchFamily="34" charset="0"/>
                        </a:rPr>
                        <a:t>c</a:t>
                      </a:r>
                      <a:r>
                        <a:rPr sz="1200" b="1" spc="-10" dirty="0">
                          <a:latin typeface="Verdana" panose="020B0604030504040204" pitchFamily="34" charset="0"/>
                          <a:ea typeface="Verdana" panose="020B0604030504040204" pitchFamily="34" charset="0"/>
                          <a:cs typeface="Verdana" panose="020B0604030504040204" pitchFamily="34" charset="0"/>
                        </a:rPr>
                        <a:t>u</a:t>
                      </a:r>
                      <a:r>
                        <a:rPr sz="1200" b="1" spc="-15" dirty="0">
                          <a:latin typeface="Verdana" panose="020B0604030504040204" pitchFamily="34" charset="0"/>
                          <a:ea typeface="Verdana" panose="020B0604030504040204" pitchFamily="34" charset="0"/>
                          <a:cs typeface="Verdana" panose="020B0604030504040204" pitchFamily="34" charset="0"/>
                        </a:rPr>
                        <a:t>rr</a:t>
                      </a:r>
                      <a:r>
                        <a:rPr sz="1200" b="1" dirty="0">
                          <a:latin typeface="Verdana" panose="020B0604030504040204" pitchFamily="34" charset="0"/>
                          <a:ea typeface="Verdana" panose="020B0604030504040204" pitchFamily="34" charset="0"/>
                          <a:cs typeface="Verdana" panose="020B0604030504040204" pitchFamily="34" charset="0"/>
                        </a:rPr>
                        <a:t>ic</a:t>
                      </a:r>
                      <a:r>
                        <a:rPr sz="1200" b="1" spc="-10" dirty="0">
                          <a:latin typeface="Verdana" panose="020B0604030504040204" pitchFamily="34" charset="0"/>
                          <a:ea typeface="Verdana" panose="020B0604030504040204" pitchFamily="34" charset="0"/>
                          <a:cs typeface="Verdana" panose="020B0604030504040204" pitchFamily="34" charset="0"/>
                        </a:rPr>
                        <a:t>u</a:t>
                      </a:r>
                      <a:r>
                        <a:rPr sz="1200" b="1" dirty="0">
                          <a:latin typeface="Verdana" panose="020B0604030504040204" pitchFamily="34" charset="0"/>
                          <a:ea typeface="Verdana" panose="020B0604030504040204" pitchFamily="34" charset="0"/>
                          <a:cs typeface="Verdana" panose="020B0604030504040204" pitchFamily="34" charset="0"/>
                        </a:rPr>
                        <a:t>l</a:t>
                      </a:r>
                      <a:r>
                        <a:rPr sz="1200" b="1" spc="-25" dirty="0">
                          <a:latin typeface="Verdana" panose="020B0604030504040204" pitchFamily="34" charset="0"/>
                          <a:ea typeface="Verdana" panose="020B0604030504040204" pitchFamily="34" charset="0"/>
                          <a:cs typeface="Verdana" panose="020B0604030504040204" pitchFamily="34" charset="0"/>
                        </a:rPr>
                        <a:t>a</a:t>
                      </a:r>
                      <a:r>
                        <a:rPr sz="1200" b="1" dirty="0">
                          <a:latin typeface="Verdana" panose="020B0604030504040204" pitchFamily="34" charset="0"/>
                          <a:ea typeface="Verdana" panose="020B0604030504040204" pitchFamily="34" charset="0"/>
                          <a:cs typeface="Verdana" panose="020B0604030504040204" pitchFamily="34" charset="0"/>
                        </a:rPr>
                        <a:t>r</a:t>
                      </a:r>
                      <a:r>
                        <a:rPr sz="1200" b="1" spc="-70" dirty="0">
                          <a:latin typeface="Verdana" panose="020B0604030504040204" pitchFamily="34" charset="0"/>
                          <a:ea typeface="Verdana" panose="020B0604030504040204" pitchFamily="34" charset="0"/>
                          <a:cs typeface="Verdana" panose="020B0604030504040204" pitchFamily="34" charset="0"/>
                        </a:rPr>
                        <a:t> </a:t>
                      </a:r>
                      <a:r>
                        <a:rPr sz="1200" b="1" spc="5" dirty="0">
                          <a:latin typeface="Verdana" panose="020B0604030504040204" pitchFamily="34" charset="0"/>
                          <a:ea typeface="Verdana" panose="020B0604030504040204" pitchFamily="34" charset="0"/>
                          <a:cs typeface="Verdana" panose="020B0604030504040204" pitchFamily="34" charset="0"/>
                        </a:rPr>
                        <a:t>2</a:t>
                      </a:r>
                      <a:r>
                        <a:rPr sz="1200" b="1" dirty="0">
                          <a:latin typeface="Verdana" panose="020B0604030504040204" pitchFamily="34" charset="0"/>
                          <a:ea typeface="Verdana" panose="020B0604030504040204" pitchFamily="34" charset="0"/>
                          <a:cs typeface="Verdana" panose="020B0604030504040204" pitchFamily="34" charset="0"/>
                        </a:rPr>
                        <a:t>:</a:t>
                      </a:r>
                      <a:r>
                        <a:rPr lang="es-MX" sz="1200" b="1" dirty="0">
                          <a:latin typeface="Verdana" panose="020B0604030504040204" pitchFamily="34" charset="0"/>
                          <a:ea typeface="Verdana" panose="020B0604030504040204" pitchFamily="34" charset="0"/>
                          <a:cs typeface="Verdana" panose="020B0604030504040204" pitchFamily="34" charset="0"/>
                        </a:rPr>
                        <a:t> </a:t>
                      </a:r>
                      <a:r>
                        <a:rPr lang="es-MX" sz="1200" b="0" dirty="0">
                          <a:latin typeface="Verdana" panose="020B0604030504040204" pitchFamily="34" charset="0"/>
                          <a:ea typeface="Verdana" panose="020B0604030504040204" pitchFamily="34" charset="0"/>
                          <a:cs typeface="Verdana" panose="020B0604030504040204" pitchFamily="34" charset="0"/>
                        </a:rPr>
                        <a:t>Uso de documentos que regulan la convivencia.</a:t>
                      </a:r>
                      <a:endParaRPr sz="1200" dirty="0">
                        <a:latin typeface="Verdana" panose="020B0604030504040204" pitchFamily="34" charset="0"/>
                        <a:ea typeface="Verdana" panose="020B0604030504040204" pitchFamily="34" charset="0"/>
                        <a:cs typeface="Verdana" panose="020B0604030504040204" pitchFamily="34" charset="0"/>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1"/>
                  </a:ext>
                </a:extLst>
              </a:tr>
              <a:tr h="476503">
                <a:tc gridSpan="2">
                  <a:txBody>
                    <a:bodyPr/>
                    <a:lstStyle/>
                    <a:p>
                      <a:pPr marL="58419">
                        <a:lnSpc>
                          <a:spcPts val="1170"/>
                        </a:lnSpc>
                      </a:pPr>
                      <a:r>
                        <a:rPr sz="1200" b="1" spc="-80" dirty="0">
                          <a:latin typeface="Verdana" panose="020B0604030504040204" pitchFamily="34" charset="0"/>
                          <a:ea typeface="Verdana" panose="020B0604030504040204" pitchFamily="34" charset="0"/>
                          <a:cs typeface="Verdana" panose="020B0604030504040204" pitchFamily="34" charset="0"/>
                        </a:rPr>
                        <a:t>Aprendizaje</a:t>
                      </a:r>
                      <a:r>
                        <a:rPr sz="1200" b="1" spc="55" dirty="0">
                          <a:latin typeface="Verdana" panose="020B0604030504040204" pitchFamily="34" charset="0"/>
                          <a:ea typeface="Verdana" panose="020B0604030504040204" pitchFamily="34" charset="0"/>
                          <a:cs typeface="Verdana" panose="020B0604030504040204" pitchFamily="34" charset="0"/>
                        </a:rPr>
                        <a:t> </a:t>
                      </a:r>
                      <a:r>
                        <a:rPr sz="1200" b="1" spc="-70" dirty="0" err="1">
                          <a:latin typeface="Verdana" panose="020B0604030504040204" pitchFamily="34" charset="0"/>
                          <a:ea typeface="Verdana" panose="020B0604030504040204" pitchFamily="34" charset="0"/>
                          <a:cs typeface="Verdana" panose="020B0604030504040204" pitchFamily="34" charset="0"/>
                        </a:rPr>
                        <a:t>esperado</a:t>
                      </a:r>
                      <a:r>
                        <a:rPr sz="1200" b="1" spc="-70" dirty="0">
                          <a:latin typeface="Verdana" panose="020B0604030504040204" pitchFamily="34" charset="0"/>
                          <a:ea typeface="Verdana" panose="020B0604030504040204" pitchFamily="34" charset="0"/>
                          <a:cs typeface="Verdana" panose="020B0604030504040204" pitchFamily="34" charset="0"/>
                        </a:rPr>
                        <a:t>:</a:t>
                      </a:r>
                      <a:r>
                        <a:rPr lang="es-MX" sz="1200" b="1" spc="-70" dirty="0">
                          <a:latin typeface="Verdana" panose="020B0604030504040204" pitchFamily="34" charset="0"/>
                          <a:ea typeface="Verdana" panose="020B0604030504040204" pitchFamily="34" charset="0"/>
                          <a:cs typeface="Verdana" panose="020B0604030504040204" pitchFamily="34" charset="0"/>
                        </a:rPr>
                        <a:t> </a:t>
                      </a:r>
                      <a:r>
                        <a:rPr lang="es-MX" sz="1200" dirty="0">
                          <a:solidFill>
                            <a:schemeClr val="tx1"/>
                          </a:solidFill>
                          <a:effectLst/>
                          <a:latin typeface="Verdana" panose="020B0604030504040204" pitchFamily="34" charset="0"/>
                          <a:ea typeface="Verdana" panose="020B0604030504040204" pitchFamily="34" charset="0"/>
                          <a:cs typeface="Verdana" panose="020B0604030504040204" pitchFamily="34" charset="0"/>
                        </a:rPr>
                        <a:t>Escribe su nombre con diversos propósitos e identifica el de algunos compañeros.</a:t>
                      </a:r>
                      <a:endParaRPr sz="1200" dirty="0">
                        <a:latin typeface="Verdana" panose="020B0604030504040204" pitchFamily="34" charset="0"/>
                        <a:ea typeface="Verdana" panose="020B0604030504040204" pitchFamily="34" charset="0"/>
                        <a:cs typeface="Verdana" panose="020B0604030504040204" pitchFamily="34" charset="0"/>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hMerge="1">
                  <a:txBody>
                    <a:bodyPr/>
                    <a:lstStyle/>
                    <a:p>
                      <a:endParaRPr/>
                    </a:p>
                  </a:txBody>
                  <a:tcPr marL="0" marR="0" marT="0" marB="0"/>
                </a:tc>
                <a:extLst>
                  <a:ext uri="{0D108BD9-81ED-4DB2-BD59-A6C34878D82A}">
                    <a16:rowId xmlns:a16="http://schemas.microsoft.com/office/drawing/2014/main" val="10002"/>
                  </a:ext>
                </a:extLst>
              </a:tr>
              <a:tr h="56134">
                <a:tc gridSpan="2">
                  <a:txBody>
                    <a:bodyPr/>
                    <a:lstStyle/>
                    <a:p>
                      <a:pPr>
                        <a:lnSpc>
                          <a:spcPct val="100000"/>
                        </a:lnSpc>
                      </a:pPr>
                      <a:endParaRPr sz="1200" dirty="0">
                        <a:latin typeface="Verdana" panose="020B0604030504040204" pitchFamily="34" charset="0"/>
                        <a:ea typeface="Verdana" panose="020B0604030504040204" pitchFamily="34" charset="0"/>
                        <a:cs typeface="Verdana" panose="020B0604030504040204" pitchFamily="34" charset="0"/>
                      </a:endParaRPr>
                    </a:p>
                  </a:txBody>
                  <a:tcPr marL="0" marR="0" marT="0" marB="0">
                    <a:lnT w="12700">
                      <a:solidFill>
                        <a:srgbClr val="000000"/>
                      </a:solidFill>
                      <a:prstDash val="solid"/>
                    </a:lnT>
                    <a:lnB w="12700">
                      <a:solidFill>
                        <a:srgbClr val="000000"/>
                      </a:solidFill>
                      <a:prstDash val="solid"/>
                    </a:lnB>
                    <a:solidFill>
                      <a:schemeClr val="bg1"/>
                    </a:solidFill>
                  </a:tcPr>
                </a:tc>
                <a:tc hMerge="1">
                  <a:txBody>
                    <a:bodyPr/>
                    <a:lstStyle/>
                    <a:p>
                      <a:endParaRPr/>
                    </a:p>
                  </a:txBody>
                  <a:tcPr marL="0" marR="0" marT="0" marB="0"/>
                </a:tc>
                <a:extLst>
                  <a:ext uri="{0D108BD9-81ED-4DB2-BD59-A6C34878D82A}">
                    <a16:rowId xmlns:a16="http://schemas.microsoft.com/office/drawing/2014/main" val="10003"/>
                  </a:ext>
                </a:extLst>
              </a:tr>
              <a:tr h="242697">
                <a:tc gridSpan="2">
                  <a:txBody>
                    <a:bodyPr/>
                    <a:lstStyle/>
                    <a:p>
                      <a:pPr marL="59055">
                        <a:lnSpc>
                          <a:spcPct val="100000"/>
                        </a:lnSpc>
                        <a:spcBef>
                          <a:spcPts val="359"/>
                        </a:spcBef>
                      </a:pPr>
                      <a:r>
                        <a:rPr sz="1200" b="1" spc="-90" dirty="0">
                          <a:latin typeface="Verdana" panose="020B0604030504040204" pitchFamily="34" charset="0"/>
                          <a:ea typeface="Verdana" panose="020B0604030504040204" pitchFamily="34" charset="0"/>
                          <a:cs typeface="Verdana" panose="020B0604030504040204" pitchFamily="34" charset="0"/>
                        </a:rPr>
                        <a:t>Indicadores: </a:t>
                      </a:r>
                      <a:r>
                        <a:rPr sz="1200" b="1" spc="-114" dirty="0">
                          <a:latin typeface="Verdana" panose="020B0604030504040204" pitchFamily="34" charset="0"/>
                          <a:ea typeface="Verdana" panose="020B0604030504040204" pitchFamily="34" charset="0"/>
                          <a:cs typeface="Verdana" panose="020B0604030504040204" pitchFamily="34" charset="0"/>
                        </a:rPr>
                        <a:t>(se</a:t>
                      </a:r>
                      <a:r>
                        <a:rPr sz="1200" b="1" spc="-90" dirty="0">
                          <a:latin typeface="Verdana" panose="020B0604030504040204" pitchFamily="34" charset="0"/>
                          <a:ea typeface="Verdana" panose="020B0604030504040204" pitchFamily="34" charset="0"/>
                          <a:cs typeface="Verdana" panose="020B0604030504040204" pitchFamily="34" charset="0"/>
                        </a:rPr>
                        <a:t> </a:t>
                      </a:r>
                      <a:r>
                        <a:rPr sz="1200" b="1" spc="-65" dirty="0">
                          <a:latin typeface="Verdana" panose="020B0604030504040204" pitchFamily="34" charset="0"/>
                          <a:ea typeface="Verdana" panose="020B0604030504040204" pitchFamily="34" charset="0"/>
                          <a:cs typeface="Verdana" panose="020B0604030504040204" pitchFamily="34" charset="0"/>
                        </a:rPr>
                        <a:t>redactan</a:t>
                      </a:r>
                      <a:r>
                        <a:rPr sz="1200" b="1" spc="-50" dirty="0">
                          <a:latin typeface="Verdana" panose="020B0604030504040204" pitchFamily="34" charset="0"/>
                          <a:ea typeface="Verdana" panose="020B0604030504040204" pitchFamily="34" charset="0"/>
                          <a:cs typeface="Verdana" panose="020B0604030504040204" pitchFamily="34" charset="0"/>
                        </a:rPr>
                        <a:t> </a:t>
                      </a:r>
                      <a:r>
                        <a:rPr sz="1200" b="1" spc="-65" dirty="0">
                          <a:latin typeface="Verdana" panose="020B0604030504040204" pitchFamily="34" charset="0"/>
                          <a:ea typeface="Verdana" panose="020B0604030504040204" pitchFamily="34" charset="0"/>
                          <a:cs typeface="Verdana" panose="020B0604030504040204" pitchFamily="34" charset="0"/>
                        </a:rPr>
                        <a:t>en</a:t>
                      </a:r>
                      <a:r>
                        <a:rPr sz="1200" b="1" spc="-75" dirty="0">
                          <a:latin typeface="Verdana" panose="020B0604030504040204" pitchFamily="34" charset="0"/>
                          <a:ea typeface="Verdana" panose="020B0604030504040204" pitchFamily="34" charset="0"/>
                          <a:cs typeface="Verdana" panose="020B0604030504040204" pitchFamily="34" charset="0"/>
                        </a:rPr>
                        <a:t> </a:t>
                      </a:r>
                      <a:r>
                        <a:rPr sz="1200" b="1" spc="-60" dirty="0">
                          <a:latin typeface="Verdana" panose="020B0604030504040204" pitchFamily="34" charset="0"/>
                          <a:ea typeface="Verdana" panose="020B0604030504040204" pitchFamily="34" charset="0"/>
                          <a:cs typeface="Verdana" panose="020B0604030504040204" pitchFamily="34" charset="0"/>
                        </a:rPr>
                        <a:t>base </a:t>
                      </a:r>
                      <a:r>
                        <a:rPr sz="1200" b="1" spc="-65" dirty="0">
                          <a:latin typeface="Verdana" panose="020B0604030504040204" pitchFamily="34" charset="0"/>
                          <a:ea typeface="Verdana" panose="020B0604030504040204" pitchFamily="34" charset="0"/>
                          <a:cs typeface="Verdana" panose="020B0604030504040204" pitchFamily="34" charset="0"/>
                        </a:rPr>
                        <a:t>al</a:t>
                      </a:r>
                      <a:r>
                        <a:rPr sz="1200" b="1" spc="-50" dirty="0">
                          <a:latin typeface="Verdana" panose="020B0604030504040204" pitchFamily="34" charset="0"/>
                          <a:ea typeface="Verdana" panose="020B0604030504040204" pitchFamily="34" charset="0"/>
                          <a:cs typeface="Verdana" panose="020B0604030504040204" pitchFamily="34" charset="0"/>
                        </a:rPr>
                        <a:t> </a:t>
                      </a:r>
                      <a:r>
                        <a:rPr sz="1200" b="1" spc="-80" dirty="0">
                          <a:latin typeface="Verdana" panose="020B0604030504040204" pitchFamily="34" charset="0"/>
                          <a:ea typeface="Verdana" panose="020B0604030504040204" pitchFamily="34" charset="0"/>
                          <a:cs typeface="Verdana" panose="020B0604030504040204" pitchFamily="34" charset="0"/>
                        </a:rPr>
                        <a:t>aprendizaje</a:t>
                      </a:r>
                      <a:r>
                        <a:rPr sz="1200" b="1" spc="-35" dirty="0">
                          <a:latin typeface="Verdana" panose="020B0604030504040204" pitchFamily="34" charset="0"/>
                          <a:ea typeface="Verdana" panose="020B0604030504040204" pitchFamily="34" charset="0"/>
                          <a:cs typeface="Verdana" panose="020B0604030504040204" pitchFamily="34" charset="0"/>
                        </a:rPr>
                        <a:t> </a:t>
                      </a:r>
                      <a:r>
                        <a:rPr sz="1200" b="1" spc="-80" dirty="0">
                          <a:latin typeface="Verdana" panose="020B0604030504040204" pitchFamily="34" charset="0"/>
                          <a:ea typeface="Verdana" panose="020B0604030504040204" pitchFamily="34" charset="0"/>
                          <a:cs typeface="Verdana" panose="020B0604030504040204" pitchFamily="34" charset="0"/>
                        </a:rPr>
                        <a:t>esperado)</a:t>
                      </a:r>
                      <a:endParaRPr sz="1200" dirty="0">
                        <a:latin typeface="Verdana" panose="020B0604030504040204" pitchFamily="34" charset="0"/>
                        <a:ea typeface="Verdana" panose="020B0604030504040204" pitchFamily="34" charset="0"/>
                        <a:cs typeface="Verdana" panose="020B0604030504040204" pitchFamily="34" charset="0"/>
                      </a:endParaRPr>
                    </a:p>
                  </a:txBody>
                  <a:tcPr marL="0" marR="0" marT="45719"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DEEBF7"/>
                    </a:solidFill>
                  </a:tcPr>
                </a:tc>
                <a:tc hMerge="1">
                  <a:txBody>
                    <a:bodyPr/>
                    <a:lstStyle/>
                    <a:p>
                      <a:endParaRPr/>
                    </a:p>
                  </a:txBody>
                  <a:tcPr marL="0" marR="0" marT="0" marB="0"/>
                </a:tc>
                <a:extLst>
                  <a:ext uri="{0D108BD9-81ED-4DB2-BD59-A6C34878D82A}">
                    <a16:rowId xmlns:a16="http://schemas.microsoft.com/office/drawing/2014/main" val="10004"/>
                  </a:ext>
                </a:extLst>
              </a:tr>
              <a:tr h="335533">
                <a:tc gridSpan="2">
                  <a:txBody>
                    <a:bodyPr/>
                    <a:lstStyle/>
                    <a:p>
                      <a:pPr lvl="0"/>
                      <a:r>
                        <a:rPr lang="es-MX" sz="1200" dirty="0">
                          <a:solidFill>
                            <a:schemeClr val="tx1"/>
                          </a:solidFill>
                          <a:effectLst/>
                          <a:latin typeface="Verdana" panose="020B0604030504040204" pitchFamily="34" charset="0"/>
                          <a:ea typeface="Verdana" panose="020B0604030504040204" pitchFamily="34" charset="0"/>
                          <a:cs typeface="Verdana" panose="020B0604030504040204" pitchFamily="34" charset="0"/>
                        </a:rPr>
                        <a:t>Identifica la primer letra de su nombre. </a:t>
                      </a:r>
                    </a:p>
                  </a:txBody>
                  <a:tcPr marL="0" marR="0" marT="2222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hMerge="1">
                  <a:txBody>
                    <a:bodyPr/>
                    <a:lstStyle/>
                    <a:p>
                      <a:endParaRPr/>
                    </a:p>
                  </a:txBody>
                  <a:tcPr marL="0" marR="0" marT="0" marB="0"/>
                </a:tc>
                <a:extLst>
                  <a:ext uri="{0D108BD9-81ED-4DB2-BD59-A6C34878D82A}">
                    <a16:rowId xmlns:a16="http://schemas.microsoft.com/office/drawing/2014/main" val="10005"/>
                  </a:ext>
                </a:extLst>
              </a:tr>
              <a:tr h="304800">
                <a:tc gridSpan="2">
                  <a:txBody>
                    <a:bodyPr/>
                    <a:lstStyle/>
                    <a:p>
                      <a:pPr lvl="0"/>
                      <a:r>
                        <a:rPr lang="es-ES_tradnl" sz="1200" dirty="0">
                          <a:solidFill>
                            <a:schemeClr val="tx1"/>
                          </a:solidFill>
                          <a:effectLst/>
                          <a:latin typeface="Verdana" panose="020B0604030504040204" pitchFamily="34" charset="0"/>
                          <a:ea typeface="Verdana" panose="020B0604030504040204" pitchFamily="34" charset="0"/>
                          <a:cs typeface="Verdana" panose="020B0604030504040204" pitchFamily="34" charset="0"/>
                        </a:rPr>
                        <a:t>Escribe correctamente cada letra de su nombre.</a:t>
                      </a:r>
                      <a:endParaRPr lang="es-MX" sz="1200" dirty="0">
                        <a:solidFill>
                          <a:schemeClr val="tx1"/>
                        </a:solidFill>
                        <a:effectLst/>
                        <a:latin typeface="Verdana" panose="020B0604030504040204" pitchFamily="34" charset="0"/>
                        <a:ea typeface="Verdana" panose="020B0604030504040204" pitchFamily="34" charset="0"/>
                        <a:cs typeface="Verdana" panose="020B0604030504040204" pitchFamily="34" charset="0"/>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hMerge="1">
                  <a:txBody>
                    <a:bodyPr/>
                    <a:lstStyle/>
                    <a:p>
                      <a:endParaRPr/>
                    </a:p>
                  </a:txBody>
                  <a:tcPr marL="0" marR="0" marT="0" marB="0"/>
                </a:tc>
                <a:extLst>
                  <a:ext uri="{0D108BD9-81ED-4DB2-BD59-A6C34878D82A}">
                    <a16:rowId xmlns:a16="http://schemas.microsoft.com/office/drawing/2014/main" val="10006"/>
                  </a:ext>
                </a:extLst>
              </a:tr>
              <a:tr h="304800">
                <a:tc gridSpan="2">
                  <a:txBody>
                    <a:bodyPr/>
                    <a:lstStyle/>
                    <a:p>
                      <a:pPr lvl="0"/>
                      <a:r>
                        <a:rPr lang="es-MX" sz="1200" dirty="0">
                          <a:solidFill>
                            <a:schemeClr val="tx1"/>
                          </a:solidFill>
                          <a:effectLst/>
                          <a:latin typeface="Verdana" panose="020B0604030504040204" pitchFamily="34" charset="0"/>
                          <a:ea typeface="Verdana" panose="020B0604030504040204" pitchFamily="34" charset="0"/>
                          <a:cs typeface="Verdana" panose="020B0604030504040204" pitchFamily="34" charset="0"/>
                        </a:rPr>
                        <a:t>Identifica que letras componen su nombre.</a:t>
                      </a: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cap="flat" cmpd="sng" algn="ctr">
                      <a:solidFill>
                        <a:srgbClr val="000000"/>
                      </a:solidFill>
                      <a:prstDash val="solid"/>
                      <a:round/>
                      <a:headEnd type="none" w="med" len="med"/>
                      <a:tailEnd type="none" w="med" len="med"/>
                    </a:lnB>
                  </a:tcPr>
                </a:tc>
                <a:tc hMerge="1">
                  <a:txBody>
                    <a:bodyPr/>
                    <a:lstStyle/>
                    <a:p>
                      <a:endParaRPr/>
                    </a:p>
                  </a:txBody>
                  <a:tcPr marL="0" marR="0" marT="0" marB="0"/>
                </a:tc>
                <a:extLst>
                  <a:ext uri="{0D108BD9-81ED-4DB2-BD59-A6C34878D82A}">
                    <a16:rowId xmlns:a16="http://schemas.microsoft.com/office/drawing/2014/main" val="10007"/>
                  </a:ext>
                </a:extLst>
              </a:tr>
              <a:tr h="304800">
                <a:tc gridSpan="2">
                  <a:txBody>
                    <a:bodyPr/>
                    <a:lstStyle/>
                    <a:p>
                      <a:pPr lvl="0"/>
                      <a:r>
                        <a:rPr lang="es-MX" sz="1200" dirty="0">
                          <a:solidFill>
                            <a:schemeClr val="tx1"/>
                          </a:solidFill>
                          <a:effectLst/>
                          <a:latin typeface="Verdana" panose="020B0604030504040204" pitchFamily="34" charset="0"/>
                          <a:ea typeface="Verdana" panose="020B0604030504040204" pitchFamily="34" charset="0"/>
                          <a:cs typeface="Verdana" panose="020B0604030504040204" pitchFamily="34" charset="0"/>
                        </a:rPr>
                        <a:t>Relaciona el sonido con la figura de la letra. </a:t>
                      </a: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hMerge="1">
                  <a:txBody>
                    <a:bodyPr/>
                    <a:lstStyle/>
                    <a:p>
                      <a:endParaRPr lang="es-MX"/>
                    </a:p>
                  </a:txBody>
                  <a:tcPr/>
                </a:tc>
                <a:extLst>
                  <a:ext uri="{0D108BD9-81ED-4DB2-BD59-A6C34878D82A}">
                    <a16:rowId xmlns:a16="http://schemas.microsoft.com/office/drawing/2014/main" val="2892156038"/>
                  </a:ext>
                </a:extLst>
              </a:tr>
            </a:tbl>
          </a:graphicData>
        </a:graphic>
      </p:graphicFrame>
      <p:sp>
        <p:nvSpPr>
          <p:cNvPr id="15" name="object 9">
            <a:extLst>
              <a:ext uri="{FF2B5EF4-FFF2-40B4-BE49-F238E27FC236}">
                <a16:creationId xmlns:a16="http://schemas.microsoft.com/office/drawing/2014/main" id="{AC23C8DF-399D-49CF-BFAB-C0132633832E}"/>
              </a:ext>
            </a:extLst>
          </p:cNvPr>
          <p:cNvSpPr txBox="1"/>
          <p:nvPr/>
        </p:nvSpPr>
        <p:spPr>
          <a:xfrm>
            <a:off x="189979" y="8008640"/>
            <a:ext cx="6465570" cy="369332"/>
          </a:xfrm>
          <a:prstGeom prst="rect">
            <a:avLst/>
          </a:prstGeom>
          <a:ln w="12700">
            <a:solidFill>
              <a:srgbClr val="000000"/>
            </a:solidFill>
          </a:ln>
        </p:spPr>
        <p:txBody>
          <a:bodyPr vert="horz" wrap="square" lIns="0" tIns="0" rIns="0" bIns="0" rtlCol="0">
            <a:spAutoFit/>
          </a:bodyPr>
          <a:lstStyle/>
          <a:p>
            <a:pPr marL="59055"/>
            <a:r>
              <a:rPr sz="1200" b="1" spc="-140" dirty="0">
                <a:latin typeface="Verdana"/>
                <a:cs typeface="Verdana"/>
              </a:rPr>
              <a:t>D</a:t>
            </a:r>
            <a:r>
              <a:rPr sz="1200" b="1" spc="-95" dirty="0">
                <a:latin typeface="Verdana"/>
                <a:cs typeface="Verdana"/>
              </a:rPr>
              <a:t>e</a:t>
            </a:r>
            <a:r>
              <a:rPr sz="1200" b="1" spc="-90" dirty="0">
                <a:latin typeface="Verdana"/>
                <a:cs typeface="Verdana"/>
              </a:rPr>
              <a:t>s</a:t>
            </a:r>
            <a:r>
              <a:rPr sz="1200" b="1" spc="-70" dirty="0">
                <a:latin typeface="Verdana"/>
                <a:cs typeface="Verdana"/>
              </a:rPr>
              <a:t>c</a:t>
            </a:r>
            <a:r>
              <a:rPr sz="1200" b="1" spc="-65" dirty="0">
                <a:latin typeface="Verdana"/>
                <a:cs typeface="Verdana"/>
              </a:rPr>
              <a:t>r</a:t>
            </a:r>
            <a:r>
              <a:rPr sz="1200" b="1" spc="-70" dirty="0">
                <a:latin typeface="Verdana"/>
                <a:cs typeface="Verdana"/>
              </a:rPr>
              <a:t>ib</a:t>
            </a:r>
            <a:r>
              <a:rPr sz="1200" b="1" spc="-20" dirty="0">
                <a:latin typeface="Verdana"/>
                <a:cs typeface="Verdana"/>
              </a:rPr>
              <a:t>e</a:t>
            </a:r>
            <a:r>
              <a:rPr sz="1200" b="1" spc="-75" dirty="0">
                <a:latin typeface="Verdana"/>
                <a:cs typeface="Verdana"/>
              </a:rPr>
              <a:t> </a:t>
            </a:r>
            <a:r>
              <a:rPr sz="1200" b="1" spc="-60" dirty="0">
                <a:latin typeface="Verdana"/>
                <a:cs typeface="Verdana"/>
              </a:rPr>
              <a:t>el</a:t>
            </a:r>
            <a:r>
              <a:rPr sz="1200" b="1" spc="-80" dirty="0">
                <a:latin typeface="Verdana"/>
                <a:cs typeface="Verdana"/>
              </a:rPr>
              <a:t> </a:t>
            </a:r>
            <a:r>
              <a:rPr sz="1200" b="1" spc="-30" dirty="0">
                <a:latin typeface="Verdana"/>
                <a:cs typeface="Verdana"/>
              </a:rPr>
              <a:t>p</a:t>
            </a:r>
            <a:r>
              <a:rPr sz="1200" b="1" spc="-185" dirty="0">
                <a:latin typeface="Verdana"/>
                <a:cs typeface="Verdana"/>
              </a:rPr>
              <a:t>r</a:t>
            </a:r>
            <a:r>
              <a:rPr sz="1200" b="1" dirty="0">
                <a:latin typeface="Verdana"/>
                <a:cs typeface="Verdana"/>
              </a:rPr>
              <a:t>o</a:t>
            </a:r>
            <a:r>
              <a:rPr sz="1200" b="1" spc="5" dirty="0">
                <a:latin typeface="Verdana"/>
                <a:cs typeface="Verdana"/>
              </a:rPr>
              <a:t>c</a:t>
            </a:r>
            <a:r>
              <a:rPr sz="1200" b="1" spc="-95" dirty="0">
                <a:latin typeface="Verdana"/>
                <a:cs typeface="Verdana"/>
              </a:rPr>
              <a:t>e</a:t>
            </a:r>
            <a:r>
              <a:rPr sz="1200" b="1" spc="-90" dirty="0">
                <a:latin typeface="Verdana"/>
                <a:cs typeface="Verdana"/>
              </a:rPr>
              <a:t>s</a:t>
            </a:r>
            <a:r>
              <a:rPr sz="1200" b="1" spc="-45" dirty="0">
                <a:latin typeface="Verdana"/>
                <a:cs typeface="Verdana"/>
              </a:rPr>
              <a:t>o</a:t>
            </a:r>
            <a:r>
              <a:rPr sz="1200" b="1" spc="-100" dirty="0">
                <a:latin typeface="Verdana"/>
                <a:cs typeface="Verdana"/>
              </a:rPr>
              <a:t> </a:t>
            </a:r>
            <a:r>
              <a:rPr sz="1200" b="1" spc="-30" dirty="0">
                <a:latin typeface="Verdana"/>
                <a:cs typeface="Verdana"/>
              </a:rPr>
              <a:t>d</a:t>
            </a:r>
            <a:r>
              <a:rPr sz="1200" b="1" spc="-85" dirty="0">
                <a:latin typeface="Verdana"/>
                <a:cs typeface="Verdana"/>
              </a:rPr>
              <a:t>e</a:t>
            </a:r>
            <a:r>
              <a:rPr sz="1200" b="1" spc="-45" dirty="0">
                <a:latin typeface="Verdana"/>
                <a:cs typeface="Verdana"/>
              </a:rPr>
              <a:t>l</a:t>
            </a:r>
            <a:r>
              <a:rPr sz="1200" b="1" spc="-100" dirty="0">
                <a:latin typeface="Verdana"/>
                <a:cs typeface="Verdana"/>
              </a:rPr>
              <a:t> </a:t>
            </a:r>
            <a:r>
              <a:rPr sz="1200" b="1" spc="-25" dirty="0" err="1">
                <a:latin typeface="Verdana"/>
                <a:cs typeface="Verdana"/>
              </a:rPr>
              <a:t>a</a:t>
            </a:r>
            <a:r>
              <a:rPr sz="1200" b="1" spc="-70" dirty="0" err="1">
                <a:latin typeface="Verdana"/>
                <a:cs typeface="Verdana"/>
              </a:rPr>
              <a:t>l</a:t>
            </a:r>
            <a:r>
              <a:rPr sz="1200" b="1" spc="-155" dirty="0" err="1">
                <a:latin typeface="Verdana"/>
                <a:cs typeface="Verdana"/>
              </a:rPr>
              <a:t>u</a:t>
            </a:r>
            <a:r>
              <a:rPr sz="1200" b="1" spc="-130" dirty="0" err="1">
                <a:latin typeface="Verdana"/>
                <a:cs typeface="Verdana"/>
              </a:rPr>
              <a:t>m</a:t>
            </a:r>
            <a:r>
              <a:rPr sz="1200" b="1" spc="-120" dirty="0" err="1">
                <a:latin typeface="Verdana"/>
                <a:cs typeface="Verdana"/>
              </a:rPr>
              <a:t>n</a:t>
            </a:r>
            <a:r>
              <a:rPr sz="1200" b="1" spc="-40" dirty="0" err="1">
                <a:latin typeface="Verdana"/>
                <a:cs typeface="Verdana"/>
              </a:rPr>
              <a:t>o</a:t>
            </a:r>
            <a:r>
              <a:rPr sz="1200" b="1" spc="-125" dirty="0">
                <a:latin typeface="Verdana"/>
                <a:cs typeface="Verdana"/>
              </a:rPr>
              <a:t>:</a:t>
            </a:r>
            <a:r>
              <a:rPr lang="es-ES_tradnl" sz="1200" b="1" spc="-125" dirty="0">
                <a:latin typeface="Verdana"/>
                <a:cs typeface="Verdana"/>
              </a:rPr>
              <a:t> </a:t>
            </a:r>
            <a:r>
              <a:rPr lang="es-ES_tradnl" sz="1200" spc="-120" dirty="0">
                <a:latin typeface="Verdana"/>
                <a:cs typeface="Verdana"/>
              </a:rPr>
              <a:t>Identifica la letra con la que inicia su nombre y logra escribir cada letra que lo compone.</a:t>
            </a:r>
            <a:endParaRPr sz="1200" dirty="0">
              <a:latin typeface="Verdana"/>
              <a:cs typeface="Verdana"/>
            </a:endParaRPr>
          </a:p>
        </p:txBody>
      </p:sp>
      <p:sp>
        <p:nvSpPr>
          <p:cNvPr id="16" name="object 10">
            <a:extLst>
              <a:ext uri="{FF2B5EF4-FFF2-40B4-BE49-F238E27FC236}">
                <a16:creationId xmlns:a16="http://schemas.microsoft.com/office/drawing/2014/main" id="{5E729621-D365-42C1-8AFE-2BE8265AC55F}"/>
              </a:ext>
            </a:extLst>
          </p:cNvPr>
          <p:cNvSpPr txBox="1"/>
          <p:nvPr/>
        </p:nvSpPr>
        <p:spPr>
          <a:xfrm>
            <a:off x="189979" y="8685847"/>
            <a:ext cx="6465570" cy="184666"/>
          </a:xfrm>
          <a:prstGeom prst="rect">
            <a:avLst/>
          </a:prstGeom>
          <a:ln w="12700">
            <a:solidFill>
              <a:srgbClr val="000000"/>
            </a:solidFill>
          </a:ln>
        </p:spPr>
        <p:txBody>
          <a:bodyPr vert="horz" wrap="square" lIns="0" tIns="0" rIns="0" bIns="0" rtlCol="0">
            <a:spAutoFit/>
          </a:bodyPr>
          <a:lstStyle/>
          <a:p>
            <a:pPr marL="59055"/>
            <a:r>
              <a:rPr sz="1200" b="1" spc="65" dirty="0">
                <a:latin typeface="Verdana"/>
                <a:cs typeface="Verdana"/>
              </a:rPr>
              <a:t>C</a:t>
            </a:r>
            <a:r>
              <a:rPr sz="1200" b="1" spc="-35" dirty="0">
                <a:latin typeface="Verdana"/>
                <a:cs typeface="Verdana"/>
              </a:rPr>
              <a:t>l</a:t>
            </a:r>
            <a:r>
              <a:rPr sz="1200" b="1" spc="-90" dirty="0">
                <a:latin typeface="Verdana"/>
                <a:cs typeface="Verdana"/>
              </a:rPr>
              <a:t>a</a:t>
            </a:r>
            <a:r>
              <a:rPr sz="1200" b="1" spc="-165" dirty="0">
                <a:latin typeface="Verdana"/>
                <a:cs typeface="Verdana"/>
              </a:rPr>
              <a:t>s</a:t>
            </a:r>
            <a:r>
              <a:rPr sz="1200" b="1" spc="-20" dirty="0">
                <a:latin typeface="Verdana"/>
                <a:cs typeface="Verdana"/>
              </a:rPr>
              <a:t>e</a:t>
            </a:r>
            <a:r>
              <a:rPr sz="1200" b="1" spc="-80" dirty="0">
                <a:latin typeface="Verdana"/>
                <a:cs typeface="Verdana"/>
              </a:rPr>
              <a:t> </a:t>
            </a:r>
            <a:r>
              <a:rPr sz="1200" b="1" spc="-145" dirty="0">
                <a:latin typeface="Verdana"/>
                <a:cs typeface="Verdana"/>
              </a:rPr>
              <a:t>z</a:t>
            </a:r>
            <a:r>
              <a:rPr sz="1200" b="1" spc="-50" dirty="0">
                <a:latin typeface="Verdana"/>
                <a:cs typeface="Verdana"/>
              </a:rPr>
              <a:t>o</a:t>
            </a:r>
            <a:r>
              <a:rPr sz="1200" b="1" spc="-45" dirty="0">
                <a:latin typeface="Verdana"/>
                <a:cs typeface="Verdana"/>
              </a:rPr>
              <a:t>o</a:t>
            </a:r>
            <a:r>
              <a:rPr sz="1200" b="1" spc="-125" dirty="0">
                <a:latin typeface="Verdana"/>
                <a:cs typeface="Verdana"/>
              </a:rPr>
              <a:t>m:</a:t>
            </a:r>
            <a:r>
              <a:rPr lang="es-MX" sz="1200" b="1" spc="-125" dirty="0">
                <a:latin typeface="Verdana"/>
                <a:cs typeface="Verdana"/>
              </a:rPr>
              <a:t> </a:t>
            </a:r>
            <a:r>
              <a:rPr lang="es-ES_tradnl" sz="1200" spc="-120" dirty="0">
                <a:latin typeface="Verdana"/>
                <a:cs typeface="Verdana"/>
              </a:rPr>
              <a:t>Participó cuando se le pidió en </a:t>
            </a:r>
            <a:r>
              <a:rPr lang="es-ES_tradnl" sz="1200" spc="-120" dirty="0" err="1">
                <a:latin typeface="Verdana"/>
                <a:cs typeface="Verdana"/>
              </a:rPr>
              <a:t>ekl</a:t>
            </a:r>
            <a:r>
              <a:rPr lang="es-ES_tradnl" sz="1200" spc="-120" dirty="0">
                <a:latin typeface="Verdana"/>
                <a:cs typeface="Verdana"/>
              </a:rPr>
              <a:t> diagnostico individual.</a:t>
            </a:r>
            <a:endParaRPr sz="1200" dirty="0">
              <a:latin typeface="Verdana"/>
              <a:cs typeface="Verdana"/>
            </a:endParaRPr>
          </a:p>
        </p:txBody>
      </p:sp>
    </p:spTree>
    <p:extLst>
      <p:ext uri="{BB962C8B-B14F-4D97-AF65-F5344CB8AC3E}">
        <p14:creationId xmlns:p14="http://schemas.microsoft.com/office/powerpoint/2010/main" val="262429713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11430" rIns="0" bIns="0" rtlCol="0">
            <a:spAutoFit/>
          </a:bodyPr>
          <a:lstStyle/>
          <a:p>
            <a:pPr marL="285115">
              <a:lnSpc>
                <a:spcPct val="100000"/>
              </a:lnSpc>
              <a:spcBef>
                <a:spcPts val="90"/>
              </a:spcBef>
            </a:pPr>
            <a:r>
              <a:rPr spc="-10" dirty="0"/>
              <a:t>EVALUACIÓN</a:t>
            </a:r>
            <a:r>
              <a:rPr spc="20" dirty="0"/>
              <a:t> </a:t>
            </a:r>
            <a:r>
              <a:rPr spc="25" dirty="0"/>
              <a:t>CONTINUA</a:t>
            </a:r>
          </a:p>
        </p:txBody>
      </p:sp>
      <p:sp>
        <p:nvSpPr>
          <p:cNvPr id="3" name="object 3"/>
          <p:cNvSpPr txBox="1"/>
          <p:nvPr/>
        </p:nvSpPr>
        <p:spPr>
          <a:xfrm>
            <a:off x="457200" y="983861"/>
            <a:ext cx="2621484" cy="442429"/>
          </a:xfrm>
          <a:prstGeom prst="rect">
            <a:avLst/>
          </a:prstGeom>
        </p:spPr>
        <p:txBody>
          <a:bodyPr vert="horz" wrap="square" lIns="0" tIns="11430" rIns="0" bIns="0" rtlCol="0">
            <a:spAutoFit/>
          </a:bodyPr>
          <a:lstStyle/>
          <a:p>
            <a:pPr marL="12700">
              <a:lnSpc>
                <a:spcPct val="100000"/>
              </a:lnSpc>
              <a:spcBef>
                <a:spcPts val="90"/>
              </a:spcBef>
              <a:tabLst>
                <a:tab pos="927100" algn="l"/>
              </a:tabLst>
            </a:pPr>
            <a:r>
              <a:rPr sz="1400" spc="130" dirty="0">
                <a:latin typeface="Tahoma" panose="020B0604030504040204" pitchFamily="34" charset="0"/>
                <a:ea typeface="Tahoma" panose="020B0604030504040204" pitchFamily="34" charset="0"/>
                <a:cs typeface="Tahoma" panose="020B0604030504040204" pitchFamily="34" charset="0"/>
              </a:rPr>
              <a:t>A</a:t>
            </a:r>
            <a:r>
              <a:rPr sz="1400" spc="85" dirty="0">
                <a:latin typeface="Tahoma" panose="020B0604030504040204" pitchFamily="34" charset="0"/>
                <a:ea typeface="Tahoma" panose="020B0604030504040204" pitchFamily="34" charset="0"/>
                <a:cs typeface="Tahoma" panose="020B0604030504040204" pitchFamily="34" charset="0"/>
              </a:rPr>
              <a:t>l</a:t>
            </a:r>
            <a:r>
              <a:rPr sz="1400" spc="95" dirty="0">
                <a:latin typeface="Tahoma" panose="020B0604030504040204" pitchFamily="34" charset="0"/>
                <a:ea typeface="Tahoma" panose="020B0604030504040204" pitchFamily="34" charset="0"/>
                <a:cs typeface="Tahoma" panose="020B0604030504040204" pitchFamily="34" charset="0"/>
              </a:rPr>
              <a:t>u</a:t>
            </a:r>
            <a:r>
              <a:rPr lang="es-MX" sz="1400" spc="345" dirty="0">
                <a:latin typeface="Tahoma" panose="020B0604030504040204" pitchFamily="34" charset="0"/>
                <a:ea typeface="Tahoma" panose="020B0604030504040204" pitchFamily="34" charset="0"/>
                <a:cs typeface="Tahoma" panose="020B0604030504040204" pitchFamily="34" charset="0"/>
              </a:rPr>
              <a:t>m</a:t>
            </a:r>
            <a:r>
              <a:rPr sz="1400" spc="235" dirty="0">
                <a:latin typeface="Tahoma" panose="020B0604030504040204" pitchFamily="34" charset="0"/>
                <a:ea typeface="Tahoma" panose="020B0604030504040204" pitchFamily="34" charset="0"/>
                <a:cs typeface="Tahoma" panose="020B0604030504040204" pitchFamily="34" charset="0"/>
              </a:rPr>
              <a:t>n</a:t>
            </a:r>
            <a:r>
              <a:rPr sz="1400" spc="-110" dirty="0">
                <a:latin typeface="Tahoma" panose="020B0604030504040204" pitchFamily="34" charset="0"/>
                <a:ea typeface="Tahoma" panose="020B0604030504040204" pitchFamily="34" charset="0"/>
                <a:cs typeface="Tahoma" panose="020B0604030504040204" pitchFamily="34" charset="0"/>
              </a:rPr>
              <a:t>o</a:t>
            </a:r>
            <a:r>
              <a:rPr sz="1400" spc="-60" dirty="0">
                <a:latin typeface="Tahoma" panose="020B0604030504040204" pitchFamily="34" charset="0"/>
                <a:ea typeface="Tahoma" panose="020B0604030504040204" pitchFamily="34" charset="0"/>
                <a:cs typeface="Tahoma" panose="020B0604030504040204" pitchFamily="34" charset="0"/>
              </a:rPr>
              <a:t>:</a:t>
            </a:r>
            <a:r>
              <a:rPr lang="es-MX" sz="1400" spc="-60" dirty="0">
                <a:latin typeface="Tahoma" panose="020B0604030504040204" pitchFamily="34" charset="0"/>
                <a:ea typeface="Tahoma" panose="020B0604030504040204" pitchFamily="34" charset="0"/>
                <a:cs typeface="Tahoma" panose="020B0604030504040204" pitchFamily="34" charset="0"/>
              </a:rPr>
              <a:t> R</a:t>
            </a:r>
            <a:r>
              <a:rPr lang="es-MX" sz="1400" dirty="0">
                <a:latin typeface="Tahoma" panose="020B0604030504040204" pitchFamily="34" charset="0"/>
                <a:ea typeface="Tahoma" panose="020B0604030504040204" pitchFamily="34" charset="0"/>
                <a:cs typeface="Tahoma" panose="020B0604030504040204" pitchFamily="34" charset="0"/>
              </a:rPr>
              <a:t>eyes Zavala Renata Abigail</a:t>
            </a:r>
            <a:endParaRPr sz="1400" dirty="0">
              <a:latin typeface="Tahoma" panose="020B0604030504040204" pitchFamily="34" charset="0"/>
              <a:ea typeface="Tahoma" panose="020B0604030504040204" pitchFamily="34" charset="0"/>
              <a:cs typeface="Tahoma" panose="020B0604030504040204" pitchFamily="34" charset="0"/>
            </a:endParaRPr>
          </a:p>
        </p:txBody>
      </p:sp>
      <p:sp>
        <p:nvSpPr>
          <p:cNvPr id="4" name="object 4"/>
          <p:cNvSpPr txBox="1"/>
          <p:nvPr/>
        </p:nvSpPr>
        <p:spPr>
          <a:xfrm>
            <a:off x="3406722" y="1045415"/>
            <a:ext cx="3174365" cy="442429"/>
          </a:xfrm>
          <a:prstGeom prst="rect">
            <a:avLst/>
          </a:prstGeom>
        </p:spPr>
        <p:txBody>
          <a:bodyPr vert="horz" wrap="square" lIns="0" tIns="11430" rIns="0" bIns="0" rtlCol="0">
            <a:spAutoFit/>
          </a:bodyPr>
          <a:lstStyle/>
          <a:p>
            <a:pPr marL="12700" algn="ctr">
              <a:lnSpc>
                <a:spcPct val="100000"/>
              </a:lnSpc>
              <a:spcBef>
                <a:spcPts val="90"/>
              </a:spcBef>
            </a:pPr>
            <a:r>
              <a:rPr sz="1400" spc="-30" dirty="0">
                <a:highlight>
                  <a:srgbClr val="FF0000"/>
                </a:highlight>
                <a:latin typeface="Trebuchet MS"/>
                <a:cs typeface="Trebuchet MS"/>
              </a:rPr>
              <a:t>Fecha:</a:t>
            </a:r>
            <a:r>
              <a:rPr sz="1400" spc="50" dirty="0">
                <a:highlight>
                  <a:srgbClr val="FF0000"/>
                </a:highlight>
                <a:latin typeface="Trebuchet MS"/>
                <a:cs typeface="Trebuchet MS"/>
              </a:rPr>
              <a:t> </a:t>
            </a:r>
            <a:r>
              <a:rPr sz="1400" spc="125" dirty="0">
                <a:highlight>
                  <a:srgbClr val="FF0000"/>
                </a:highlight>
                <a:latin typeface="Trebuchet MS"/>
                <a:cs typeface="Trebuchet MS"/>
              </a:rPr>
              <a:t>semana</a:t>
            </a:r>
            <a:r>
              <a:rPr sz="1400" spc="45" dirty="0">
                <a:highlight>
                  <a:srgbClr val="FF0000"/>
                </a:highlight>
                <a:latin typeface="Trebuchet MS"/>
                <a:cs typeface="Trebuchet MS"/>
              </a:rPr>
              <a:t> </a:t>
            </a:r>
            <a:r>
              <a:rPr sz="1400" spc="-15" dirty="0">
                <a:highlight>
                  <a:srgbClr val="FF0000"/>
                </a:highlight>
                <a:latin typeface="Trebuchet MS"/>
                <a:cs typeface="Trebuchet MS"/>
              </a:rPr>
              <a:t>del</a:t>
            </a:r>
            <a:r>
              <a:rPr sz="1400" spc="15" dirty="0">
                <a:highlight>
                  <a:srgbClr val="FF0000"/>
                </a:highlight>
                <a:latin typeface="Trebuchet MS"/>
                <a:cs typeface="Trebuchet MS"/>
              </a:rPr>
              <a:t> </a:t>
            </a:r>
            <a:r>
              <a:rPr lang="es-MX" sz="1400" spc="25" dirty="0">
                <a:highlight>
                  <a:srgbClr val="FF0000"/>
                </a:highlight>
                <a:latin typeface="Trebuchet MS"/>
                <a:cs typeface="Trebuchet MS"/>
              </a:rPr>
              <a:t>6 al 10 de septiembre del 2021</a:t>
            </a:r>
            <a:endParaRPr sz="1400" dirty="0">
              <a:highlight>
                <a:srgbClr val="FF0000"/>
              </a:highlight>
              <a:latin typeface="Trebuchet MS"/>
              <a:cs typeface="Trebuchet MS"/>
            </a:endParaRPr>
          </a:p>
        </p:txBody>
      </p:sp>
      <p:graphicFrame>
        <p:nvGraphicFramePr>
          <p:cNvPr id="11" name="object 5">
            <a:extLst>
              <a:ext uri="{FF2B5EF4-FFF2-40B4-BE49-F238E27FC236}">
                <a16:creationId xmlns:a16="http://schemas.microsoft.com/office/drawing/2014/main" id="{78C59239-636D-427C-9EC2-112712FEEC26}"/>
              </a:ext>
            </a:extLst>
          </p:cNvPr>
          <p:cNvGraphicFramePr>
            <a:graphicFrameLocks noGrp="1"/>
          </p:cNvGraphicFramePr>
          <p:nvPr>
            <p:extLst>
              <p:ext uri="{D42A27DB-BD31-4B8C-83A1-F6EECF244321}">
                <p14:modId xmlns:p14="http://schemas.microsoft.com/office/powerpoint/2010/main" val="2322105372"/>
              </p:ext>
            </p:extLst>
          </p:nvPr>
        </p:nvGraphicFramePr>
        <p:xfrm>
          <a:off x="189979" y="1540138"/>
          <a:ext cx="6465570" cy="1019085"/>
        </p:xfrm>
        <a:graphic>
          <a:graphicData uri="http://schemas.openxmlformats.org/drawingml/2006/table">
            <a:tbl>
              <a:tblPr firstRow="1" bandRow="1">
                <a:tableStyleId>{2D5ABB26-0587-4C30-8999-92F81FD0307C}</a:tableStyleId>
              </a:tblPr>
              <a:tblGrid>
                <a:gridCol w="3030220">
                  <a:extLst>
                    <a:ext uri="{9D8B030D-6E8A-4147-A177-3AD203B41FA5}">
                      <a16:colId xmlns:a16="http://schemas.microsoft.com/office/drawing/2014/main" val="20000"/>
                    </a:ext>
                  </a:extLst>
                </a:gridCol>
                <a:gridCol w="3435350">
                  <a:extLst>
                    <a:ext uri="{9D8B030D-6E8A-4147-A177-3AD203B41FA5}">
                      <a16:colId xmlns:a16="http://schemas.microsoft.com/office/drawing/2014/main" val="20001"/>
                    </a:ext>
                  </a:extLst>
                </a:gridCol>
              </a:tblGrid>
              <a:tr h="186478">
                <a:tc gridSpan="2">
                  <a:txBody>
                    <a:bodyPr/>
                    <a:lstStyle/>
                    <a:p>
                      <a:pPr marL="58419">
                        <a:lnSpc>
                          <a:spcPts val="1080"/>
                        </a:lnSpc>
                      </a:pPr>
                      <a:r>
                        <a:rPr sz="1200" b="1" spc="-35" dirty="0">
                          <a:latin typeface="Verdana"/>
                          <a:cs typeface="Verdana"/>
                        </a:rPr>
                        <a:t>Campo</a:t>
                      </a:r>
                      <a:r>
                        <a:rPr sz="1200" b="1" spc="-70" dirty="0">
                          <a:latin typeface="Verdana"/>
                          <a:cs typeface="Verdana"/>
                        </a:rPr>
                        <a:t> </a:t>
                      </a:r>
                      <a:r>
                        <a:rPr sz="1200" b="1" spc="-100" dirty="0">
                          <a:latin typeface="Verdana"/>
                          <a:cs typeface="Verdana"/>
                        </a:rPr>
                        <a:t>formativo/área</a:t>
                      </a:r>
                      <a:r>
                        <a:rPr sz="1200" b="1" spc="-85" dirty="0">
                          <a:latin typeface="Verdana"/>
                          <a:cs typeface="Verdana"/>
                        </a:rPr>
                        <a:t> </a:t>
                      </a:r>
                      <a:r>
                        <a:rPr sz="1200" b="1" spc="-25" dirty="0">
                          <a:latin typeface="Verdana"/>
                          <a:cs typeface="Verdana"/>
                        </a:rPr>
                        <a:t>de</a:t>
                      </a:r>
                      <a:r>
                        <a:rPr sz="1200" b="1" spc="-75" dirty="0">
                          <a:latin typeface="Verdana"/>
                          <a:cs typeface="Verdana"/>
                        </a:rPr>
                        <a:t> </a:t>
                      </a:r>
                      <a:r>
                        <a:rPr sz="1200" b="1" spc="-95" dirty="0" err="1">
                          <a:latin typeface="Verdana"/>
                          <a:cs typeface="Verdana"/>
                        </a:rPr>
                        <a:t>desarrollo</a:t>
                      </a:r>
                      <a:r>
                        <a:rPr lang="es-MX" sz="1200" b="1" spc="-95" dirty="0">
                          <a:latin typeface="Verdana"/>
                          <a:cs typeface="Verdana"/>
                        </a:rPr>
                        <a:t>: </a:t>
                      </a:r>
                      <a:r>
                        <a:rPr lang="es-MX" sz="1200" b="0" spc="-95" dirty="0">
                          <a:latin typeface="Verdana"/>
                          <a:cs typeface="Verdana"/>
                        </a:rPr>
                        <a:t>Pensamiento matemático</a:t>
                      </a:r>
                      <a:endParaRPr sz="1200" dirty="0">
                        <a:latin typeface="Verdana"/>
                        <a:cs typeface="Verdana"/>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DEEBF7"/>
                    </a:solidFill>
                  </a:tcPr>
                </a:tc>
                <a:tc hMerge="1">
                  <a:txBody>
                    <a:bodyPr/>
                    <a:lstStyle/>
                    <a:p>
                      <a:endParaRPr/>
                    </a:p>
                  </a:txBody>
                  <a:tcPr marL="0" marR="0" marT="0" marB="0"/>
                </a:tc>
                <a:extLst>
                  <a:ext uri="{0D108BD9-81ED-4DB2-BD59-A6C34878D82A}">
                    <a16:rowId xmlns:a16="http://schemas.microsoft.com/office/drawing/2014/main" val="10000"/>
                  </a:ext>
                </a:extLst>
              </a:tr>
              <a:tr h="378960">
                <a:tc>
                  <a:txBody>
                    <a:bodyPr/>
                    <a:lstStyle/>
                    <a:p>
                      <a:pPr marL="458470">
                        <a:lnSpc>
                          <a:spcPts val="1165"/>
                        </a:lnSpc>
                      </a:pPr>
                      <a:r>
                        <a:rPr sz="1200" b="1" spc="-10" dirty="0">
                          <a:latin typeface="Verdana"/>
                          <a:cs typeface="Verdana"/>
                        </a:rPr>
                        <a:t>Or</a:t>
                      </a:r>
                      <a:r>
                        <a:rPr sz="1200" b="1" spc="5" dirty="0">
                          <a:latin typeface="Verdana"/>
                          <a:cs typeface="Verdana"/>
                        </a:rPr>
                        <a:t>g</a:t>
                      </a:r>
                      <a:r>
                        <a:rPr sz="1200" b="1" spc="-20" dirty="0">
                          <a:latin typeface="Verdana"/>
                          <a:cs typeface="Verdana"/>
                        </a:rPr>
                        <a:t>a</a:t>
                      </a:r>
                      <a:r>
                        <a:rPr sz="1200" b="1" spc="-10" dirty="0">
                          <a:latin typeface="Verdana"/>
                          <a:cs typeface="Verdana"/>
                        </a:rPr>
                        <a:t>n</a:t>
                      </a:r>
                      <a:r>
                        <a:rPr sz="1200" b="1" dirty="0">
                          <a:latin typeface="Verdana"/>
                          <a:cs typeface="Verdana"/>
                        </a:rPr>
                        <a:t>i</a:t>
                      </a:r>
                      <a:r>
                        <a:rPr sz="1200" b="1" spc="-10" dirty="0">
                          <a:latin typeface="Verdana"/>
                          <a:cs typeface="Verdana"/>
                        </a:rPr>
                        <a:t>z</a:t>
                      </a:r>
                      <a:r>
                        <a:rPr sz="1200" b="1" spc="-20" dirty="0">
                          <a:latin typeface="Verdana"/>
                          <a:cs typeface="Verdana"/>
                        </a:rPr>
                        <a:t>a</a:t>
                      </a:r>
                      <a:r>
                        <a:rPr sz="1200" b="1" spc="5" dirty="0">
                          <a:latin typeface="Verdana"/>
                          <a:cs typeface="Verdana"/>
                        </a:rPr>
                        <a:t>d</a:t>
                      </a:r>
                      <a:r>
                        <a:rPr sz="1200" b="1" spc="-5" dirty="0">
                          <a:latin typeface="Verdana"/>
                          <a:cs typeface="Verdana"/>
                        </a:rPr>
                        <a:t>o</a:t>
                      </a:r>
                      <a:r>
                        <a:rPr sz="1200" b="1" dirty="0">
                          <a:latin typeface="Verdana"/>
                          <a:cs typeface="Verdana"/>
                        </a:rPr>
                        <a:t>r</a:t>
                      </a:r>
                      <a:r>
                        <a:rPr sz="1200" b="1" spc="-40" dirty="0">
                          <a:latin typeface="Verdana"/>
                          <a:cs typeface="Verdana"/>
                        </a:rPr>
                        <a:t> </a:t>
                      </a:r>
                      <a:r>
                        <a:rPr sz="1200" b="1" spc="-5" dirty="0">
                          <a:latin typeface="Verdana"/>
                          <a:cs typeface="Verdana"/>
                        </a:rPr>
                        <a:t>cu</a:t>
                      </a:r>
                      <a:r>
                        <a:rPr sz="1200" b="1" spc="-15" dirty="0">
                          <a:latin typeface="Verdana"/>
                          <a:cs typeface="Verdana"/>
                        </a:rPr>
                        <a:t>r</a:t>
                      </a:r>
                      <a:r>
                        <a:rPr sz="1200" b="1" spc="-10" dirty="0">
                          <a:latin typeface="Verdana"/>
                          <a:cs typeface="Verdana"/>
                        </a:rPr>
                        <a:t>r</a:t>
                      </a:r>
                      <a:r>
                        <a:rPr sz="1200" b="1" dirty="0">
                          <a:latin typeface="Verdana"/>
                          <a:cs typeface="Verdana"/>
                        </a:rPr>
                        <a:t>ic</a:t>
                      </a:r>
                      <a:r>
                        <a:rPr sz="1200" b="1" spc="-5" dirty="0">
                          <a:latin typeface="Verdana"/>
                          <a:cs typeface="Verdana"/>
                        </a:rPr>
                        <a:t>u</a:t>
                      </a:r>
                      <a:r>
                        <a:rPr sz="1200" b="1" dirty="0">
                          <a:latin typeface="Verdana"/>
                          <a:cs typeface="Verdana"/>
                        </a:rPr>
                        <a:t>l</a:t>
                      </a:r>
                      <a:r>
                        <a:rPr sz="1200" b="1" spc="-20" dirty="0">
                          <a:latin typeface="Verdana"/>
                          <a:cs typeface="Verdana"/>
                        </a:rPr>
                        <a:t>a</a:t>
                      </a:r>
                      <a:r>
                        <a:rPr sz="1200" b="1" dirty="0">
                          <a:latin typeface="Verdana"/>
                          <a:cs typeface="Verdana"/>
                        </a:rPr>
                        <a:t>r</a:t>
                      </a:r>
                      <a:r>
                        <a:rPr sz="1200" b="1" spc="-65" dirty="0">
                          <a:latin typeface="Verdana"/>
                          <a:cs typeface="Verdana"/>
                        </a:rPr>
                        <a:t> </a:t>
                      </a:r>
                      <a:r>
                        <a:rPr sz="1200" b="1" spc="10" dirty="0">
                          <a:latin typeface="Verdana"/>
                          <a:cs typeface="Verdana"/>
                        </a:rPr>
                        <a:t>1</a:t>
                      </a:r>
                      <a:r>
                        <a:rPr sz="1200" b="1" dirty="0">
                          <a:latin typeface="Verdana"/>
                          <a:cs typeface="Verdana"/>
                        </a:rPr>
                        <a:t>:</a:t>
                      </a:r>
                      <a:r>
                        <a:rPr lang="es-MX" sz="1200" b="1" dirty="0">
                          <a:latin typeface="Verdana"/>
                          <a:cs typeface="Verdana"/>
                        </a:rPr>
                        <a:t> </a:t>
                      </a:r>
                      <a:r>
                        <a:rPr lang="es-MX" sz="1200" b="0" dirty="0">
                          <a:latin typeface="Verdana"/>
                          <a:cs typeface="Verdana"/>
                        </a:rPr>
                        <a:t>Número, algebra y variación.</a:t>
                      </a:r>
                      <a:endParaRPr sz="1200" b="0" dirty="0">
                        <a:latin typeface="Verdana"/>
                        <a:cs typeface="Verdana"/>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568960">
                        <a:lnSpc>
                          <a:spcPts val="1165"/>
                        </a:lnSpc>
                      </a:pPr>
                      <a:r>
                        <a:rPr sz="1200" b="1" spc="-5" dirty="0">
                          <a:latin typeface="Verdana"/>
                          <a:cs typeface="Verdana"/>
                        </a:rPr>
                        <a:t>O</a:t>
                      </a:r>
                      <a:r>
                        <a:rPr sz="1200" b="1" spc="-10" dirty="0">
                          <a:latin typeface="Verdana"/>
                          <a:cs typeface="Verdana"/>
                        </a:rPr>
                        <a:t>r</a:t>
                      </a:r>
                      <a:r>
                        <a:rPr sz="1200" b="1" spc="5" dirty="0">
                          <a:latin typeface="Verdana"/>
                          <a:cs typeface="Verdana"/>
                        </a:rPr>
                        <a:t>g</a:t>
                      </a:r>
                      <a:r>
                        <a:rPr sz="1200" b="1" spc="-20" dirty="0">
                          <a:latin typeface="Verdana"/>
                          <a:cs typeface="Verdana"/>
                        </a:rPr>
                        <a:t>a</a:t>
                      </a:r>
                      <a:r>
                        <a:rPr sz="1200" b="1" spc="-5" dirty="0">
                          <a:latin typeface="Verdana"/>
                          <a:cs typeface="Verdana"/>
                        </a:rPr>
                        <a:t>ni</a:t>
                      </a:r>
                      <a:r>
                        <a:rPr sz="1200" b="1" spc="-10" dirty="0">
                          <a:latin typeface="Verdana"/>
                          <a:cs typeface="Verdana"/>
                        </a:rPr>
                        <a:t>z</a:t>
                      </a:r>
                      <a:r>
                        <a:rPr sz="1200" b="1" spc="-20" dirty="0">
                          <a:latin typeface="Verdana"/>
                          <a:cs typeface="Verdana"/>
                        </a:rPr>
                        <a:t>a</a:t>
                      </a:r>
                      <a:r>
                        <a:rPr sz="1200" b="1" spc="5" dirty="0">
                          <a:latin typeface="Verdana"/>
                          <a:cs typeface="Verdana"/>
                        </a:rPr>
                        <a:t>d</a:t>
                      </a:r>
                      <a:r>
                        <a:rPr sz="1200" b="1" dirty="0">
                          <a:latin typeface="Verdana"/>
                          <a:cs typeface="Verdana"/>
                        </a:rPr>
                        <a:t>or</a:t>
                      </a:r>
                      <a:r>
                        <a:rPr sz="1200" b="1" spc="-40" dirty="0">
                          <a:latin typeface="Verdana"/>
                          <a:cs typeface="Verdana"/>
                        </a:rPr>
                        <a:t> </a:t>
                      </a:r>
                      <a:r>
                        <a:rPr sz="1200" b="1" dirty="0">
                          <a:latin typeface="Verdana"/>
                          <a:cs typeface="Verdana"/>
                        </a:rPr>
                        <a:t>c</a:t>
                      </a:r>
                      <a:r>
                        <a:rPr sz="1200" b="1" spc="-5" dirty="0">
                          <a:latin typeface="Verdana"/>
                          <a:cs typeface="Verdana"/>
                        </a:rPr>
                        <a:t>u</a:t>
                      </a:r>
                      <a:r>
                        <a:rPr sz="1200" b="1" spc="-15" dirty="0">
                          <a:latin typeface="Verdana"/>
                          <a:cs typeface="Verdana"/>
                        </a:rPr>
                        <a:t>r</a:t>
                      </a:r>
                      <a:r>
                        <a:rPr sz="1200" b="1" spc="-10" dirty="0">
                          <a:latin typeface="Verdana"/>
                          <a:cs typeface="Verdana"/>
                        </a:rPr>
                        <a:t>r</a:t>
                      </a:r>
                      <a:r>
                        <a:rPr sz="1200" b="1" dirty="0">
                          <a:latin typeface="Verdana"/>
                          <a:cs typeface="Verdana"/>
                        </a:rPr>
                        <a:t>i</a:t>
                      </a:r>
                      <a:r>
                        <a:rPr sz="1200" b="1" spc="5" dirty="0">
                          <a:latin typeface="Verdana"/>
                          <a:cs typeface="Verdana"/>
                        </a:rPr>
                        <a:t>c</a:t>
                      </a:r>
                      <a:r>
                        <a:rPr sz="1200" b="1" spc="-5" dirty="0">
                          <a:latin typeface="Verdana"/>
                          <a:cs typeface="Verdana"/>
                        </a:rPr>
                        <a:t>ul</a:t>
                      </a:r>
                      <a:r>
                        <a:rPr sz="1200" b="1" spc="-20" dirty="0">
                          <a:latin typeface="Verdana"/>
                          <a:cs typeface="Verdana"/>
                        </a:rPr>
                        <a:t>a</a:t>
                      </a:r>
                      <a:r>
                        <a:rPr sz="1200" b="1" dirty="0">
                          <a:latin typeface="Verdana"/>
                          <a:cs typeface="Verdana"/>
                        </a:rPr>
                        <a:t>r</a:t>
                      </a:r>
                      <a:r>
                        <a:rPr sz="1200" b="1" spc="-65" dirty="0">
                          <a:latin typeface="Verdana"/>
                          <a:cs typeface="Verdana"/>
                        </a:rPr>
                        <a:t> </a:t>
                      </a:r>
                      <a:r>
                        <a:rPr sz="1200" b="1" spc="10" dirty="0">
                          <a:latin typeface="Verdana"/>
                          <a:cs typeface="Verdana"/>
                        </a:rPr>
                        <a:t>2</a:t>
                      </a:r>
                      <a:r>
                        <a:rPr sz="1200" b="1" dirty="0">
                          <a:latin typeface="Verdana"/>
                          <a:cs typeface="Verdana"/>
                        </a:rPr>
                        <a:t>:</a:t>
                      </a:r>
                      <a:r>
                        <a:rPr lang="es-MX" sz="1200" b="1" dirty="0">
                          <a:latin typeface="Verdana"/>
                          <a:cs typeface="Verdana"/>
                        </a:rPr>
                        <a:t> </a:t>
                      </a:r>
                      <a:r>
                        <a:rPr lang="es-MX" sz="1200" b="0" dirty="0">
                          <a:latin typeface="Verdana"/>
                          <a:cs typeface="Verdana"/>
                        </a:rPr>
                        <a:t>Número</a:t>
                      </a:r>
                      <a:r>
                        <a:rPr lang="es-MX" sz="1200" b="1" dirty="0">
                          <a:latin typeface="Verdana"/>
                          <a:cs typeface="Verdana"/>
                        </a:rPr>
                        <a:t>.</a:t>
                      </a:r>
                      <a:endParaRPr sz="1200" dirty="0">
                        <a:latin typeface="Verdana"/>
                        <a:cs typeface="Verdana"/>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1"/>
                  </a:ext>
                </a:extLst>
              </a:tr>
              <a:tr h="453647">
                <a:tc gridSpan="2">
                  <a:txBody>
                    <a:bodyPr/>
                    <a:lstStyle/>
                    <a:p>
                      <a:pPr marL="58419">
                        <a:lnSpc>
                          <a:spcPts val="1165"/>
                        </a:lnSpc>
                      </a:pPr>
                      <a:r>
                        <a:rPr sz="1200" b="1" spc="-80" dirty="0">
                          <a:latin typeface="Verdana" panose="020B0604030504040204" pitchFamily="34" charset="0"/>
                          <a:ea typeface="Verdana" panose="020B0604030504040204" pitchFamily="34" charset="0"/>
                          <a:cs typeface="Verdana"/>
                        </a:rPr>
                        <a:t>Aprendizaje</a:t>
                      </a:r>
                      <a:r>
                        <a:rPr sz="1200" b="1" spc="-70" dirty="0">
                          <a:latin typeface="Verdana" panose="020B0604030504040204" pitchFamily="34" charset="0"/>
                          <a:ea typeface="Verdana" panose="020B0604030504040204" pitchFamily="34" charset="0"/>
                          <a:cs typeface="Verdana"/>
                        </a:rPr>
                        <a:t> </a:t>
                      </a:r>
                      <a:r>
                        <a:rPr sz="1200" b="1" spc="-70" dirty="0" err="1">
                          <a:latin typeface="Verdana" panose="020B0604030504040204" pitchFamily="34" charset="0"/>
                          <a:ea typeface="Verdana" panose="020B0604030504040204" pitchFamily="34" charset="0"/>
                          <a:cs typeface="Verdana"/>
                        </a:rPr>
                        <a:t>esperado</a:t>
                      </a:r>
                      <a:r>
                        <a:rPr sz="1200" b="1" spc="-70" dirty="0">
                          <a:latin typeface="Verdana" panose="020B0604030504040204" pitchFamily="34" charset="0"/>
                          <a:ea typeface="Verdana" panose="020B0604030504040204" pitchFamily="34" charset="0"/>
                          <a:cs typeface="Verdana"/>
                        </a:rPr>
                        <a:t>:</a:t>
                      </a:r>
                      <a:r>
                        <a:rPr lang="es-MX" sz="1200" b="1" spc="-70" dirty="0">
                          <a:latin typeface="Verdana" panose="020B0604030504040204" pitchFamily="34" charset="0"/>
                          <a:ea typeface="Verdana" panose="020B0604030504040204" pitchFamily="34" charset="0"/>
                          <a:cs typeface="Verdana"/>
                        </a:rPr>
                        <a:t> </a:t>
                      </a:r>
                      <a:r>
                        <a:rPr lang="es-MX" sz="1200" dirty="0">
                          <a:solidFill>
                            <a:schemeClr val="tx1"/>
                          </a:solidFill>
                          <a:effectLst/>
                          <a:latin typeface="Verdana" panose="020B0604030504040204" pitchFamily="34" charset="0"/>
                          <a:ea typeface="Verdana" panose="020B0604030504040204" pitchFamily="34" charset="0"/>
                          <a:cs typeface="Verdana" panose="020B0604030504040204" pitchFamily="34" charset="0"/>
                        </a:rPr>
                        <a:t>Compara, iguala y clasifica colecciones con base en la cantidad de elementos.</a:t>
                      </a:r>
                      <a:endParaRPr sz="1200" dirty="0">
                        <a:latin typeface="Verdana" panose="020B0604030504040204" pitchFamily="34" charset="0"/>
                        <a:ea typeface="Verdana" panose="020B0604030504040204" pitchFamily="34" charset="0"/>
                        <a:cs typeface="Verdana" panose="020B0604030504040204" pitchFamily="34" charset="0"/>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hMerge="1">
                  <a:txBody>
                    <a:bodyPr/>
                    <a:lstStyle/>
                    <a:p>
                      <a:endParaRPr/>
                    </a:p>
                  </a:txBody>
                  <a:tcPr marL="0" marR="0" marT="0" marB="0"/>
                </a:tc>
                <a:extLst>
                  <a:ext uri="{0D108BD9-81ED-4DB2-BD59-A6C34878D82A}">
                    <a16:rowId xmlns:a16="http://schemas.microsoft.com/office/drawing/2014/main" val="10002"/>
                  </a:ext>
                </a:extLst>
              </a:tr>
            </a:tbl>
          </a:graphicData>
        </a:graphic>
      </p:graphicFrame>
      <p:graphicFrame>
        <p:nvGraphicFramePr>
          <p:cNvPr id="12" name="object 6">
            <a:extLst>
              <a:ext uri="{FF2B5EF4-FFF2-40B4-BE49-F238E27FC236}">
                <a16:creationId xmlns:a16="http://schemas.microsoft.com/office/drawing/2014/main" id="{346BFA95-0B8D-416E-B277-75711F143B9F}"/>
              </a:ext>
            </a:extLst>
          </p:cNvPr>
          <p:cNvGraphicFramePr>
            <a:graphicFrameLocks noGrp="1"/>
          </p:cNvGraphicFramePr>
          <p:nvPr>
            <p:extLst>
              <p:ext uri="{D42A27DB-BD31-4B8C-83A1-F6EECF244321}">
                <p14:modId xmlns:p14="http://schemas.microsoft.com/office/powerpoint/2010/main" val="2195090934"/>
              </p:ext>
            </p:extLst>
          </p:nvPr>
        </p:nvGraphicFramePr>
        <p:xfrm>
          <a:off x="189979" y="2668431"/>
          <a:ext cx="6465570" cy="1277364"/>
        </p:xfrm>
        <a:graphic>
          <a:graphicData uri="http://schemas.openxmlformats.org/drawingml/2006/table">
            <a:tbl>
              <a:tblPr firstRow="1" bandRow="1">
                <a:tableStyleId>{2D5ABB26-0587-4C30-8999-92F81FD0307C}</a:tableStyleId>
              </a:tblPr>
              <a:tblGrid>
                <a:gridCol w="6465570">
                  <a:extLst>
                    <a:ext uri="{9D8B030D-6E8A-4147-A177-3AD203B41FA5}">
                      <a16:colId xmlns:a16="http://schemas.microsoft.com/office/drawing/2014/main" val="20000"/>
                    </a:ext>
                  </a:extLst>
                </a:gridCol>
              </a:tblGrid>
              <a:tr h="199136">
                <a:tc>
                  <a:txBody>
                    <a:bodyPr/>
                    <a:lstStyle/>
                    <a:p>
                      <a:pPr marL="59055">
                        <a:lnSpc>
                          <a:spcPts val="1120"/>
                        </a:lnSpc>
                        <a:spcBef>
                          <a:spcPts val="345"/>
                        </a:spcBef>
                      </a:pPr>
                      <a:r>
                        <a:rPr sz="1200" b="1" spc="-90" dirty="0">
                          <a:latin typeface="Verdana" panose="020B0604030504040204" pitchFamily="34" charset="0"/>
                          <a:ea typeface="Verdana" panose="020B0604030504040204" pitchFamily="34" charset="0"/>
                          <a:cs typeface="Verdana"/>
                        </a:rPr>
                        <a:t>Indicadores:</a:t>
                      </a:r>
                      <a:r>
                        <a:rPr sz="1200" b="1" spc="-95" dirty="0">
                          <a:latin typeface="Verdana" panose="020B0604030504040204" pitchFamily="34" charset="0"/>
                          <a:ea typeface="Verdana" panose="020B0604030504040204" pitchFamily="34" charset="0"/>
                          <a:cs typeface="Verdana"/>
                        </a:rPr>
                        <a:t> </a:t>
                      </a:r>
                      <a:r>
                        <a:rPr sz="1200" b="1" spc="-114" dirty="0">
                          <a:latin typeface="Verdana" panose="020B0604030504040204" pitchFamily="34" charset="0"/>
                          <a:ea typeface="Verdana" panose="020B0604030504040204" pitchFamily="34" charset="0"/>
                          <a:cs typeface="Verdana"/>
                        </a:rPr>
                        <a:t>(se</a:t>
                      </a:r>
                      <a:r>
                        <a:rPr sz="1200" b="1" spc="-95" dirty="0">
                          <a:latin typeface="Verdana" panose="020B0604030504040204" pitchFamily="34" charset="0"/>
                          <a:ea typeface="Verdana" panose="020B0604030504040204" pitchFamily="34" charset="0"/>
                          <a:cs typeface="Verdana"/>
                        </a:rPr>
                        <a:t> </a:t>
                      </a:r>
                      <a:r>
                        <a:rPr sz="1200" b="1" spc="-65" dirty="0">
                          <a:latin typeface="Verdana" panose="020B0604030504040204" pitchFamily="34" charset="0"/>
                          <a:ea typeface="Verdana" panose="020B0604030504040204" pitchFamily="34" charset="0"/>
                          <a:cs typeface="Verdana"/>
                        </a:rPr>
                        <a:t>redactan</a:t>
                      </a:r>
                      <a:r>
                        <a:rPr sz="1200" b="1" spc="-50" dirty="0">
                          <a:latin typeface="Verdana" panose="020B0604030504040204" pitchFamily="34" charset="0"/>
                          <a:ea typeface="Verdana" panose="020B0604030504040204" pitchFamily="34" charset="0"/>
                          <a:cs typeface="Verdana"/>
                        </a:rPr>
                        <a:t> </a:t>
                      </a:r>
                      <a:r>
                        <a:rPr sz="1200" b="1" spc="-65" dirty="0">
                          <a:latin typeface="Verdana" panose="020B0604030504040204" pitchFamily="34" charset="0"/>
                          <a:ea typeface="Verdana" panose="020B0604030504040204" pitchFamily="34" charset="0"/>
                          <a:cs typeface="Verdana"/>
                        </a:rPr>
                        <a:t>en</a:t>
                      </a:r>
                      <a:r>
                        <a:rPr sz="1200" b="1" spc="-75" dirty="0">
                          <a:latin typeface="Verdana" panose="020B0604030504040204" pitchFamily="34" charset="0"/>
                          <a:ea typeface="Verdana" panose="020B0604030504040204" pitchFamily="34" charset="0"/>
                          <a:cs typeface="Verdana"/>
                        </a:rPr>
                        <a:t> </a:t>
                      </a:r>
                      <a:r>
                        <a:rPr sz="1200" b="1" spc="-60" dirty="0">
                          <a:latin typeface="Verdana" panose="020B0604030504040204" pitchFamily="34" charset="0"/>
                          <a:ea typeface="Verdana" panose="020B0604030504040204" pitchFamily="34" charset="0"/>
                          <a:cs typeface="Verdana"/>
                        </a:rPr>
                        <a:t>base</a:t>
                      </a:r>
                      <a:r>
                        <a:rPr sz="1200" b="1" spc="-65" dirty="0">
                          <a:latin typeface="Verdana" panose="020B0604030504040204" pitchFamily="34" charset="0"/>
                          <a:ea typeface="Verdana" panose="020B0604030504040204" pitchFamily="34" charset="0"/>
                          <a:cs typeface="Verdana"/>
                        </a:rPr>
                        <a:t> al</a:t>
                      </a:r>
                      <a:r>
                        <a:rPr sz="1200" b="1" spc="-50" dirty="0">
                          <a:latin typeface="Verdana" panose="020B0604030504040204" pitchFamily="34" charset="0"/>
                          <a:ea typeface="Verdana" panose="020B0604030504040204" pitchFamily="34" charset="0"/>
                          <a:cs typeface="Verdana"/>
                        </a:rPr>
                        <a:t> </a:t>
                      </a:r>
                      <a:r>
                        <a:rPr sz="1200" b="1" spc="-80" dirty="0">
                          <a:latin typeface="Verdana" panose="020B0604030504040204" pitchFamily="34" charset="0"/>
                          <a:ea typeface="Verdana" panose="020B0604030504040204" pitchFamily="34" charset="0"/>
                          <a:cs typeface="Verdana"/>
                        </a:rPr>
                        <a:t>aprendizaje</a:t>
                      </a:r>
                      <a:r>
                        <a:rPr sz="1200" b="1" spc="-40" dirty="0">
                          <a:latin typeface="Verdana" panose="020B0604030504040204" pitchFamily="34" charset="0"/>
                          <a:ea typeface="Verdana" panose="020B0604030504040204" pitchFamily="34" charset="0"/>
                          <a:cs typeface="Verdana"/>
                        </a:rPr>
                        <a:t> </a:t>
                      </a:r>
                      <a:r>
                        <a:rPr sz="1200" b="1" spc="-80" dirty="0">
                          <a:latin typeface="Verdana" panose="020B0604030504040204" pitchFamily="34" charset="0"/>
                          <a:ea typeface="Verdana" panose="020B0604030504040204" pitchFamily="34" charset="0"/>
                          <a:cs typeface="Verdana"/>
                        </a:rPr>
                        <a:t>esperado)</a:t>
                      </a:r>
                      <a:endParaRPr sz="1200" dirty="0">
                        <a:latin typeface="Verdana" panose="020B0604030504040204" pitchFamily="34" charset="0"/>
                        <a:ea typeface="Verdana" panose="020B0604030504040204" pitchFamily="34" charset="0"/>
                        <a:cs typeface="Verdana"/>
                      </a:endParaRPr>
                    </a:p>
                  </a:txBody>
                  <a:tcPr marL="0" marR="0" marT="4381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FFD966"/>
                    </a:solidFill>
                  </a:tcPr>
                </a:tc>
                <a:extLst>
                  <a:ext uri="{0D108BD9-81ED-4DB2-BD59-A6C34878D82A}">
                    <a16:rowId xmlns:a16="http://schemas.microsoft.com/office/drawing/2014/main" val="10000"/>
                  </a:ext>
                </a:extLst>
              </a:tr>
              <a:tr h="304800">
                <a:tc>
                  <a:txBody>
                    <a:bodyPr/>
                    <a:lstStyle/>
                    <a:p>
                      <a:pPr lvl="0"/>
                      <a:r>
                        <a:rPr lang="es-MX" sz="1200" dirty="0">
                          <a:solidFill>
                            <a:schemeClr val="tx1"/>
                          </a:solidFill>
                          <a:effectLst/>
                          <a:latin typeface="Verdana" panose="020B0604030504040204" pitchFamily="34" charset="0"/>
                          <a:ea typeface="Verdana" panose="020B0604030504040204" pitchFamily="34" charset="0"/>
                          <a:cs typeface="+mn-cs"/>
                        </a:rPr>
                        <a:t>Comenta en orden la secuencia de los números.</a:t>
                      </a: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1"/>
                  </a:ext>
                </a:extLst>
              </a:tr>
              <a:tr h="304800">
                <a:tc>
                  <a:txBody>
                    <a:bodyPr/>
                    <a:lstStyle/>
                    <a:p>
                      <a:pPr lvl="0"/>
                      <a:r>
                        <a:rPr lang="es-MX" sz="1200" dirty="0">
                          <a:solidFill>
                            <a:schemeClr val="tx1"/>
                          </a:solidFill>
                          <a:effectLst/>
                          <a:latin typeface="Verdana" panose="020B0604030504040204" pitchFamily="34" charset="0"/>
                          <a:ea typeface="Verdana" panose="020B0604030504040204" pitchFamily="34" charset="0"/>
                          <a:cs typeface="+mn-cs"/>
                        </a:rPr>
                        <a:t>Relaciona el nombre con el símbolo del número.</a:t>
                      </a: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2"/>
                  </a:ext>
                </a:extLst>
              </a:tr>
              <a:tr h="234314">
                <a:tc>
                  <a:txBody>
                    <a:bodyPr/>
                    <a:lstStyle/>
                    <a:p>
                      <a:pPr lvl="0"/>
                      <a:r>
                        <a:rPr lang="es-MX" sz="1200" dirty="0">
                          <a:solidFill>
                            <a:schemeClr val="tx1"/>
                          </a:solidFill>
                          <a:effectLst/>
                          <a:latin typeface="Verdana" panose="020B0604030504040204" pitchFamily="34" charset="0"/>
                          <a:ea typeface="Verdana" panose="020B0604030504040204" pitchFamily="34" charset="0"/>
                          <a:cs typeface="+mn-cs"/>
                        </a:rPr>
                        <a:t>Busca estrategias para resolver los problemas de conteo.</a:t>
                      </a:r>
                    </a:p>
                  </a:txBody>
                  <a:tcPr marL="0" marR="0" marT="36830" marB="0">
                    <a:lnL w="12700">
                      <a:solidFill>
                        <a:srgbClr val="000000"/>
                      </a:solidFill>
                      <a:prstDash val="solid"/>
                    </a:lnL>
                    <a:lnR w="12700">
                      <a:solidFill>
                        <a:srgbClr val="000000"/>
                      </a:solidFill>
                      <a:prstDash val="solid"/>
                    </a:lnR>
                    <a:lnT w="12700">
                      <a:solidFill>
                        <a:srgbClr val="000000"/>
                      </a:solidFill>
                      <a:prstDash val="soli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234314">
                <a:tc>
                  <a:txBody>
                    <a:bodyPr/>
                    <a:lstStyle/>
                    <a:p>
                      <a:pPr lvl="0"/>
                      <a:r>
                        <a:rPr lang="es-MX" sz="1200" dirty="0">
                          <a:solidFill>
                            <a:schemeClr val="tx1"/>
                          </a:solidFill>
                          <a:effectLst/>
                          <a:latin typeface="Verdana" panose="020B0604030504040204" pitchFamily="34" charset="0"/>
                          <a:ea typeface="Verdana" panose="020B0604030504040204" pitchFamily="34" charset="0"/>
                          <a:cs typeface="+mn-cs"/>
                        </a:rPr>
                        <a:t>Identifica que colección tiene mayor cantidad de elementos.</a:t>
                      </a:r>
                    </a:p>
                  </a:txBody>
                  <a:tcPr marL="0" marR="0" marT="3683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566836375"/>
                  </a:ext>
                </a:extLst>
              </a:tr>
            </a:tbl>
          </a:graphicData>
        </a:graphic>
      </p:graphicFrame>
      <p:sp>
        <p:nvSpPr>
          <p:cNvPr id="13" name="object 7">
            <a:extLst>
              <a:ext uri="{FF2B5EF4-FFF2-40B4-BE49-F238E27FC236}">
                <a16:creationId xmlns:a16="http://schemas.microsoft.com/office/drawing/2014/main" id="{240A33AA-FC43-48FB-B652-DC3F67869F37}"/>
              </a:ext>
            </a:extLst>
          </p:cNvPr>
          <p:cNvSpPr txBox="1"/>
          <p:nvPr/>
        </p:nvSpPr>
        <p:spPr>
          <a:xfrm>
            <a:off x="189979" y="4184897"/>
            <a:ext cx="6465570" cy="369332"/>
          </a:xfrm>
          <a:prstGeom prst="rect">
            <a:avLst/>
          </a:prstGeom>
          <a:ln w="12700">
            <a:solidFill>
              <a:srgbClr val="000000"/>
            </a:solidFill>
          </a:ln>
        </p:spPr>
        <p:txBody>
          <a:bodyPr vert="horz" wrap="square" lIns="0" tIns="0" rIns="0" bIns="0" rtlCol="0">
            <a:spAutoFit/>
          </a:bodyPr>
          <a:lstStyle/>
          <a:p>
            <a:pPr marL="59055"/>
            <a:r>
              <a:rPr sz="1200" b="1" spc="-140" dirty="0">
                <a:latin typeface="Verdana"/>
                <a:cs typeface="Verdana"/>
              </a:rPr>
              <a:t>D</a:t>
            </a:r>
            <a:r>
              <a:rPr sz="1200" b="1" spc="-95" dirty="0">
                <a:latin typeface="Verdana"/>
                <a:cs typeface="Verdana"/>
              </a:rPr>
              <a:t>es</a:t>
            </a:r>
            <a:r>
              <a:rPr sz="1200" b="1" spc="-70" dirty="0">
                <a:latin typeface="Verdana"/>
                <a:cs typeface="Verdana"/>
              </a:rPr>
              <a:t>cr</a:t>
            </a:r>
            <a:r>
              <a:rPr sz="1200" b="1" spc="-50" dirty="0">
                <a:latin typeface="Verdana"/>
                <a:cs typeface="Verdana"/>
              </a:rPr>
              <a:t>ibe</a:t>
            </a:r>
            <a:r>
              <a:rPr sz="1200" b="1" spc="-75" dirty="0">
                <a:latin typeface="Verdana"/>
                <a:cs typeface="Verdana"/>
              </a:rPr>
              <a:t> </a:t>
            </a:r>
            <a:r>
              <a:rPr sz="1200" b="1" spc="-60" dirty="0">
                <a:latin typeface="Verdana"/>
                <a:cs typeface="Verdana"/>
              </a:rPr>
              <a:t>el</a:t>
            </a:r>
            <a:r>
              <a:rPr sz="1200" b="1" spc="-80" dirty="0">
                <a:latin typeface="Verdana"/>
                <a:cs typeface="Verdana"/>
              </a:rPr>
              <a:t> </a:t>
            </a:r>
            <a:r>
              <a:rPr sz="1200" b="1" spc="-35" dirty="0">
                <a:latin typeface="Verdana"/>
                <a:cs typeface="Verdana"/>
              </a:rPr>
              <a:t>p</a:t>
            </a:r>
            <a:r>
              <a:rPr sz="1200" b="1" spc="-190" dirty="0">
                <a:latin typeface="Verdana"/>
                <a:cs typeface="Verdana"/>
              </a:rPr>
              <a:t>r</a:t>
            </a:r>
            <a:r>
              <a:rPr sz="1200" b="1" spc="-5" dirty="0">
                <a:latin typeface="Verdana"/>
                <a:cs typeface="Verdana"/>
              </a:rPr>
              <a:t>oc</a:t>
            </a:r>
            <a:r>
              <a:rPr sz="1200" b="1" dirty="0">
                <a:latin typeface="Verdana"/>
                <a:cs typeface="Verdana"/>
              </a:rPr>
              <a:t>e</a:t>
            </a:r>
            <a:r>
              <a:rPr sz="1200" b="1" spc="-165" dirty="0">
                <a:latin typeface="Verdana"/>
                <a:cs typeface="Verdana"/>
              </a:rPr>
              <a:t>s</a:t>
            </a:r>
            <a:r>
              <a:rPr sz="1200" b="1" spc="-40" dirty="0">
                <a:latin typeface="Verdana"/>
                <a:cs typeface="Verdana"/>
              </a:rPr>
              <a:t>o</a:t>
            </a:r>
            <a:r>
              <a:rPr sz="1200" b="1" spc="-100" dirty="0">
                <a:latin typeface="Verdana"/>
                <a:cs typeface="Verdana"/>
              </a:rPr>
              <a:t> </a:t>
            </a:r>
            <a:r>
              <a:rPr sz="1200" b="1" spc="-35" dirty="0">
                <a:latin typeface="Verdana"/>
                <a:cs typeface="Verdana"/>
              </a:rPr>
              <a:t>d</a:t>
            </a:r>
            <a:r>
              <a:rPr sz="1200" b="1" spc="-85" dirty="0">
                <a:latin typeface="Verdana"/>
                <a:cs typeface="Verdana"/>
              </a:rPr>
              <a:t>e</a:t>
            </a:r>
            <a:r>
              <a:rPr sz="1200" b="1" spc="-40" dirty="0">
                <a:latin typeface="Verdana"/>
                <a:cs typeface="Verdana"/>
              </a:rPr>
              <a:t>l</a:t>
            </a:r>
            <a:r>
              <a:rPr sz="1200" b="1" spc="-105" dirty="0">
                <a:latin typeface="Verdana"/>
                <a:cs typeface="Verdana"/>
              </a:rPr>
              <a:t> </a:t>
            </a:r>
            <a:r>
              <a:rPr sz="1200" b="1" spc="-25" dirty="0" err="1">
                <a:latin typeface="Verdana"/>
                <a:cs typeface="Verdana"/>
              </a:rPr>
              <a:t>a</a:t>
            </a:r>
            <a:r>
              <a:rPr sz="1200" b="1" spc="-70" dirty="0" err="1">
                <a:latin typeface="Verdana"/>
                <a:cs typeface="Verdana"/>
              </a:rPr>
              <a:t>l</a:t>
            </a:r>
            <a:r>
              <a:rPr sz="1200" b="1" spc="-150" dirty="0" err="1">
                <a:latin typeface="Verdana"/>
                <a:cs typeface="Verdana"/>
              </a:rPr>
              <a:t>u</a:t>
            </a:r>
            <a:r>
              <a:rPr sz="1200" b="1" spc="-125" dirty="0" err="1">
                <a:latin typeface="Verdana"/>
                <a:cs typeface="Verdana"/>
              </a:rPr>
              <a:t>m</a:t>
            </a:r>
            <a:r>
              <a:rPr sz="1200" b="1" spc="-120" dirty="0" err="1">
                <a:latin typeface="Verdana"/>
                <a:cs typeface="Verdana"/>
              </a:rPr>
              <a:t>n</a:t>
            </a:r>
            <a:r>
              <a:rPr sz="1200" b="1" spc="-40" dirty="0" err="1">
                <a:latin typeface="Verdana"/>
                <a:cs typeface="Verdana"/>
              </a:rPr>
              <a:t>o</a:t>
            </a:r>
            <a:r>
              <a:rPr sz="1200" b="1" spc="-120" dirty="0">
                <a:latin typeface="Verdana"/>
                <a:cs typeface="Verdana"/>
              </a:rPr>
              <a:t>:</a:t>
            </a:r>
            <a:r>
              <a:rPr lang="es-ES_tradnl" sz="1200" b="1" spc="-120" dirty="0">
                <a:latin typeface="Verdana"/>
                <a:cs typeface="Verdana"/>
              </a:rPr>
              <a:t> </a:t>
            </a:r>
            <a:r>
              <a:rPr lang="es-ES_tradnl" sz="1200" spc="-120" dirty="0">
                <a:latin typeface="Verdana"/>
                <a:cs typeface="Verdana"/>
              </a:rPr>
              <a:t>Cuenta por sí sola hasta el número 11, cuenta los elementos de cada colección pero no escribe los números.</a:t>
            </a:r>
            <a:endParaRPr sz="1200" dirty="0">
              <a:latin typeface="Verdana"/>
              <a:cs typeface="Verdana"/>
            </a:endParaRPr>
          </a:p>
        </p:txBody>
      </p:sp>
      <p:graphicFrame>
        <p:nvGraphicFramePr>
          <p:cNvPr id="14" name="object 8">
            <a:extLst>
              <a:ext uri="{FF2B5EF4-FFF2-40B4-BE49-F238E27FC236}">
                <a16:creationId xmlns:a16="http://schemas.microsoft.com/office/drawing/2014/main" id="{CB69A8CC-41CC-4C4F-879A-B36A91C6089C}"/>
              </a:ext>
            </a:extLst>
          </p:cNvPr>
          <p:cNvGraphicFramePr>
            <a:graphicFrameLocks noGrp="1"/>
          </p:cNvGraphicFramePr>
          <p:nvPr>
            <p:extLst>
              <p:ext uri="{D42A27DB-BD31-4B8C-83A1-F6EECF244321}">
                <p14:modId xmlns:p14="http://schemas.microsoft.com/office/powerpoint/2010/main" val="2973210217"/>
              </p:ext>
            </p:extLst>
          </p:nvPr>
        </p:nvGraphicFramePr>
        <p:xfrm>
          <a:off x="189979" y="5126231"/>
          <a:ext cx="6465570" cy="2759200"/>
        </p:xfrm>
        <a:graphic>
          <a:graphicData uri="http://schemas.openxmlformats.org/drawingml/2006/table">
            <a:tbl>
              <a:tblPr firstRow="1" bandRow="1">
                <a:tableStyleId>{2D5ABB26-0587-4C30-8999-92F81FD0307C}</a:tableStyleId>
              </a:tblPr>
              <a:tblGrid>
                <a:gridCol w="3021330">
                  <a:extLst>
                    <a:ext uri="{9D8B030D-6E8A-4147-A177-3AD203B41FA5}">
                      <a16:colId xmlns:a16="http://schemas.microsoft.com/office/drawing/2014/main" val="20000"/>
                    </a:ext>
                  </a:extLst>
                </a:gridCol>
                <a:gridCol w="3444240">
                  <a:extLst>
                    <a:ext uri="{9D8B030D-6E8A-4147-A177-3AD203B41FA5}">
                      <a16:colId xmlns:a16="http://schemas.microsoft.com/office/drawing/2014/main" val="20001"/>
                    </a:ext>
                  </a:extLst>
                </a:gridCol>
              </a:tblGrid>
              <a:tr h="149987">
                <a:tc gridSpan="2">
                  <a:txBody>
                    <a:bodyPr/>
                    <a:lstStyle/>
                    <a:p>
                      <a:pPr marL="58419">
                        <a:lnSpc>
                          <a:spcPts val="1080"/>
                        </a:lnSpc>
                      </a:pPr>
                      <a:r>
                        <a:rPr sz="1200" b="1" spc="-35" dirty="0">
                          <a:latin typeface="Verdana" panose="020B0604030504040204" pitchFamily="34" charset="0"/>
                          <a:ea typeface="Verdana" panose="020B0604030504040204" pitchFamily="34" charset="0"/>
                          <a:cs typeface="Verdana" panose="020B0604030504040204" pitchFamily="34" charset="0"/>
                        </a:rPr>
                        <a:t>Campo</a:t>
                      </a:r>
                      <a:r>
                        <a:rPr sz="1200" b="1" spc="-70" dirty="0">
                          <a:latin typeface="Verdana" panose="020B0604030504040204" pitchFamily="34" charset="0"/>
                          <a:ea typeface="Verdana" panose="020B0604030504040204" pitchFamily="34" charset="0"/>
                          <a:cs typeface="Verdana" panose="020B0604030504040204" pitchFamily="34" charset="0"/>
                        </a:rPr>
                        <a:t> </a:t>
                      </a:r>
                      <a:r>
                        <a:rPr sz="1200" b="1" spc="-100" dirty="0">
                          <a:latin typeface="Verdana" panose="020B0604030504040204" pitchFamily="34" charset="0"/>
                          <a:ea typeface="Verdana" panose="020B0604030504040204" pitchFamily="34" charset="0"/>
                          <a:cs typeface="Verdana" panose="020B0604030504040204" pitchFamily="34" charset="0"/>
                        </a:rPr>
                        <a:t>formativo/área</a:t>
                      </a:r>
                      <a:r>
                        <a:rPr sz="1200" b="1" spc="-80" dirty="0">
                          <a:latin typeface="Verdana" panose="020B0604030504040204" pitchFamily="34" charset="0"/>
                          <a:ea typeface="Verdana" panose="020B0604030504040204" pitchFamily="34" charset="0"/>
                          <a:cs typeface="Verdana" panose="020B0604030504040204" pitchFamily="34" charset="0"/>
                        </a:rPr>
                        <a:t> </a:t>
                      </a:r>
                      <a:r>
                        <a:rPr sz="1200" b="1" spc="-25" dirty="0">
                          <a:latin typeface="Verdana" panose="020B0604030504040204" pitchFamily="34" charset="0"/>
                          <a:ea typeface="Verdana" panose="020B0604030504040204" pitchFamily="34" charset="0"/>
                          <a:cs typeface="Verdana" panose="020B0604030504040204" pitchFamily="34" charset="0"/>
                        </a:rPr>
                        <a:t>de</a:t>
                      </a:r>
                      <a:r>
                        <a:rPr sz="1200" b="1" spc="-75" dirty="0">
                          <a:latin typeface="Verdana" panose="020B0604030504040204" pitchFamily="34" charset="0"/>
                          <a:ea typeface="Verdana" panose="020B0604030504040204" pitchFamily="34" charset="0"/>
                          <a:cs typeface="Verdana" panose="020B0604030504040204" pitchFamily="34" charset="0"/>
                        </a:rPr>
                        <a:t> </a:t>
                      </a:r>
                      <a:r>
                        <a:rPr sz="1200" b="1" spc="-95" dirty="0" err="1">
                          <a:latin typeface="Verdana" panose="020B0604030504040204" pitchFamily="34" charset="0"/>
                          <a:ea typeface="Verdana" panose="020B0604030504040204" pitchFamily="34" charset="0"/>
                          <a:cs typeface="Verdana" panose="020B0604030504040204" pitchFamily="34" charset="0"/>
                        </a:rPr>
                        <a:t>desarrollo</a:t>
                      </a:r>
                      <a:r>
                        <a:rPr sz="1200" b="1" spc="-95" dirty="0">
                          <a:latin typeface="Verdana" panose="020B0604030504040204" pitchFamily="34" charset="0"/>
                          <a:ea typeface="Verdana" panose="020B0604030504040204" pitchFamily="34" charset="0"/>
                          <a:cs typeface="Verdana" panose="020B0604030504040204" pitchFamily="34" charset="0"/>
                        </a:rPr>
                        <a:t>:</a:t>
                      </a:r>
                      <a:r>
                        <a:rPr lang="es-MX" sz="1200" b="1" spc="-95" dirty="0">
                          <a:latin typeface="Verdana" panose="020B0604030504040204" pitchFamily="34" charset="0"/>
                          <a:ea typeface="Verdana" panose="020B0604030504040204" pitchFamily="34" charset="0"/>
                          <a:cs typeface="Verdana" panose="020B0604030504040204" pitchFamily="34" charset="0"/>
                        </a:rPr>
                        <a:t> </a:t>
                      </a:r>
                      <a:r>
                        <a:rPr lang="es-MX" sz="1200" b="0" spc="-95" dirty="0">
                          <a:latin typeface="Verdana" panose="020B0604030504040204" pitchFamily="34" charset="0"/>
                          <a:ea typeface="Verdana" panose="020B0604030504040204" pitchFamily="34" charset="0"/>
                          <a:cs typeface="Verdana" panose="020B0604030504040204" pitchFamily="34" charset="0"/>
                        </a:rPr>
                        <a:t>Lenguaje y comunicación</a:t>
                      </a:r>
                      <a:endParaRPr sz="1200" dirty="0">
                        <a:latin typeface="Verdana" panose="020B0604030504040204" pitchFamily="34" charset="0"/>
                        <a:ea typeface="Verdana" panose="020B0604030504040204" pitchFamily="34" charset="0"/>
                        <a:cs typeface="Verdana" panose="020B0604030504040204" pitchFamily="34" charset="0"/>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FFD966"/>
                    </a:solidFill>
                  </a:tcPr>
                </a:tc>
                <a:tc hMerge="1">
                  <a:txBody>
                    <a:bodyPr/>
                    <a:lstStyle/>
                    <a:p>
                      <a:endParaRPr/>
                    </a:p>
                  </a:txBody>
                  <a:tcPr marL="0" marR="0" marT="0" marB="0"/>
                </a:tc>
                <a:extLst>
                  <a:ext uri="{0D108BD9-81ED-4DB2-BD59-A6C34878D82A}">
                    <a16:rowId xmlns:a16="http://schemas.microsoft.com/office/drawing/2014/main" val="10000"/>
                  </a:ext>
                </a:extLst>
              </a:tr>
              <a:tr h="313436">
                <a:tc>
                  <a:txBody>
                    <a:bodyPr/>
                    <a:lstStyle/>
                    <a:p>
                      <a:pPr algn="ctr">
                        <a:lnSpc>
                          <a:spcPts val="1170"/>
                        </a:lnSpc>
                      </a:pPr>
                      <a:r>
                        <a:rPr sz="1200" b="1" spc="-85" dirty="0">
                          <a:latin typeface="Verdana" panose="020B0604030504040204" pitchFamily="34" charset="0"/>
                          <a:ea typeface="Verdana" panose="020B0604030504040204" pitchFamily="34" charset="0"/>
                          <a:cs typeface="Verdana" panose="020B0604030504040204" pitchFamily="34" charset="0"/>
                        </a:rPr>
                        <a:t>Organizador</a:t>
                      </a:r>
                      <a:r>
                        <a:rPr sz="1200" b="1" spc="-45" dirty="0">
                          <a:latin typeface="Verdana" panose="020B0604030504040204" pitchFamily="34" charset="0"/>
                          <a:ea typeface="Verdana" panose="020B0604030504040204" pitchFamily="34" charset="0"/>
                          <a:cs typeface="Verdana" panose="020B0604030504040204" pitchFamily="34" charset="0"/>
                        </a:rPr>
                        <a:t> </a:t>
                      </a:r>
                      <a:r>
                        <a:rPr sz="1200" b="1" spc="-90" dirty="0">
                          <a:latin typeface="Verdana" panose="020B0604030504040204" pitchFamily="34" charset="0"/>
                          <a:ea typeface="Verdana" panose="020B0604030504040204" pitchFamily="34" charset="0"/>
                          <a:cs typeface="Verdana" panose="020B0604030504040204" pitchFamily="34" charset="0"/>
                        </a:rPr>
                        <a:t>curricular</a:t>
                      </a:r>
                      <a:r>
                        <a:rPr sz="1200" b="1" spc="-70" dirty="0">
                          <a:latin typeface="Verdana" panose="020B0604030504040204" pitchFamily="34" charset="0"/>
                          <a:ea typeface="Verdana" panose="020B0604030504040204" pitchFamily="34" charset="0"/>
                          <a:cs typeface="Verdana" panose="020B0604030504040204" pitchFamily="34" charset="0"/>
                        </a:rPr>
                        <a:t> </a:t>
                      </a:r>
                      <a:r>
                        <a:rPr sz="1200" b="1" spc="-130" dirty="0">
                          <a:latin typeface="Verdana" panose="020B0604030504040204" pitchFamily="34" charset="0"/>
                          <a:ea typeface="Verdana" panose="020B0604030504040204" pitchFamily="34" charset="0"/>
                          <a:cs typeface="Verdana" panose="020B0604030504040204" pitchFamily="34" charset="0"/>
                        </a:rPr>
                        <a:t>1:</a:t>
                      </a:r>
                      <a:r>
                        <a:rPr lang="es-MX" sz="1200" b="1" spc="-130" dirty="0">
                          <a:latin typeface="Verdana" panose="020B0604030504040204" pitchFamily="34" charset="0"/>
                          <a:ea typeface="Verdana" panose="020B0604030504040204" pitchFamily="34" charset="0"/>
                          <a:cs typeface="Verdana" panose="020B0604030504040204" pitchFamily="34" charset="0"/>
                        </a:rPr>
                        <a:t> </a:t>
                      </a:r>
                      <a:r>
                        <a:rPr lang="es-MX" sz="1200" b="0" spc="-130" dirty="0">
                          <a:latin typeface="Verdana" panose="020B0604030504040204" pitchFamily="34" charset="0"/>
                          <a:ea typeface="Verdana" panose="020B0604030504040204" pitchFamily="34" charset="0"/>
                          <a:cs typeface="Verdana" panose="020B0604030504040204" pitchFamily="34" charset="0"/>
                        </a:rPr>
                        <a:t>Participación social</a:t>
                      </a:r>
                      <a:endParaRPr sz="1200" dirty="0">
                        <a:latin typeface="Verdana" panose="020B0604030504040204" pitchFamily="34" charset="0"/>
                        <a:ea typeface="Verdana" panose="020B0604030504040204" pitchFamily="34" charset="0"/>
                        <a:cs typeface="Verdana" panose="020B0604030504040204" pitchFamily="34" charset="0"/>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691515">
                        <a:lnSpc>
                          <a:spcPts val="1170"/>
                        </a:lnSpc>
                      </a:pPr>
                      <a:r>
                        <a:rPr sz="1200" b="1" spc="-10" dirty="0">
                          <a:latin typeface="Verdana" panose="020B0604030504040204" pitchFamily="34" charset="0"/>
                          <a:ea typeface="Verdana" panose="020B0604030504040204" pitchFamily="34" charset="0"/>
                          <a:cs typeface="Verdana" panose="020B0604030504040204" pitchFamily="34" charset="0"/>
                        </a:rPr>
                        <a:t>O</a:t>
                      </a:r>
                      <a:r>
                        <a:rPr sz="1200" b="1" spc="-15" dirty="0">
                          <a:latin typeface="Verdana" panose="020B0604030504040204" pitchFamily="34" charset="0"/>
                          <a:ea typeface="Verdana" panose="020B0604030504040204" pitchFamily="34" charset="0"/>
                          <a:cs typeface="Verdana" panose="020B0604030504040204" pitchFamily="34" charset="0"/>
                        </a:rPr>
                        <a:t>r</a:t>
                      </a:r>
                      <a:r>
                        <a:rPr sz="1200" b="1" dirty="0">
                          <a:latin typeface="Verdana" panose="020B0604030504040204" pitchFamily="34" charset="0"/>
                          <a:ea typeface="Verdana" panose="020B0604030504040204" pitchFamily="34" charset="0"/>
                          <a:cs typeface="Verdana" panose="020B0604030504040204" pitchFamily="34" charset="0"/>
                        </a:rPr>
                        <a:t>g</a:t>
                      </a:r>
                      <a:r>
                        <a:rPr sz="1200" b="1" spc="-20" dirty="0">
                          <a:latin typeface="Verdana" panose="020B0604030504040204" pitchFamily="34" charset="0"/>
                          <a:ea typeface="Verdana" panose="020B0604030504040204" pitchFamily="34" charset="0"/>
                          <a:cs typeface="Verdana" panose="020B0604030504040204" pitchFamily="34" charset="0"/>
                        </a:rPr>
                        <a:t>a</a:t>
                      </a:r>
                      <a:r>
                        <a:rPr sz="1200" b="1" spc="-10" dirty="0">
                          <a:latin typeface="Verdana" panose="020B0604030504040204" pitchFamily="34" charset="0"/>
                          <a:ea typeface="Verdana" panose="020B0604030504040204" pitchFamily="34" charset="0"/>
                          <a:cs typeface="Verdana" panose="020B0604030504040204" pitchFamily="34" charset="0"/>
                        </a:rPr>
                        <a:t>n</a:t>
                      </a:r>
                      <a:r>
                        <a:rPr sz="1200" b="1" dirty="0">
                          <a:latin typeface="Verdana" panose="020B0604030504040204" pitchFamily="34" charset="0"/>
                          <a:ea typeface="Verdana" panose="020B0604030504040204" pitchFamily="34" charset="0"/>
                          <a:cs typeface="Verdana" panose="020B0604030504040204" pitchFamily="34" charset="0"/>
                        </a:rPr>
                        <a:t>i</a:t>
                      </a:r>
                      <a:r>
                        <a:rPr sz="1200" b="1" spc="-15" dirty="0">
                          <a:latin typeface="Verdana" panose="020B0604030504040204" pitchFamily="34" charset="0"/>
                          <a:ea typeface="Verdana" panose="020B0604030504040204" pitchFamily="34" charset="0"/>
                          <a:cs typeface="Verdana" panose="020B0604030504040204" pitchFamily="34" charset="0"/>
                        </a:rPr>
                        <a:t>z</a:t>
                      </a:r>
                      <a:r>
                        <a:rPr sz="1200" b="1" spc="-20" dirty="0">
                          <a:latin typeface="Verdana" panose="020B0604030504040204" pitchFamily="34" charset="0"/>
                          <a:ea typeface="Verdana" panose="020B0604030504040204" pitchFamily="34" charset="0"/>
                          <a:cs typeface="Verdana" panose="020B0604030504040204" pitchFamily="34" charset="0"/>
                        </a:rPr>
                        <a:t>a</a:t>
                      </a:r>
                      <a:r>
                        <a:rPr sz="1200" b="1" dirty="0">
                          <a:latin typeface="Verdana" panose="020B0604030504040204" pitchFamily="34" charset="0"/>
                          <a:ea typeface="Verdana" panose="020B0604030504040204" pitchFamily="34" charset="0"/>
                          <a:cs typeface="Verdana" panose="020B0604030504040204" pitchFamily="34" charset="0"/>
                        </a:rPr>
                        <a:t>d</a:t>
                      </a:r>
                      <a:r>
                        <a:rPr sz="1200" b="1" spc="-5" dirty="0">
                          <a:latin typeface="Verdana" panose="020B0604030504040204" pitchFamily="34" charset="0"/>
                          <a:ea typeface="Verdana" panose="020B0604030504040204" pitchFamily="34" charset="0"/>
                          <a:cs typeface="Verdana" panose="020B0604030504040204" pitchFamily="34" charset="0"/>
                        </a:rPr>
                        <a:t>o</a:t>
                      </a:r>
                      <a:r>
                        <a:rPr sz="1200" b="1" dirty="0">
                          <a:latin typeface="Verdana" panose="020B0604030504040204" pitchFamily="34" charset="0"/>
                          <a:ea typeface="Verdana" panose="020B0604030504040204" pitchFamily="34" charset="0"/>
                          <a:cs typeface="Verdana" panose="020B0604030504040204" pitchFamily="34" charset="0"/>
                        </a:rPr>
                        <a:t>r</a:t>
                      </a:r>
                      <a:r>
                        <a:rPr sz="1200" b="1" spc="-45" dirty="0">
                          <a:latin typeface="Verdana" panose="020B0604030504040204" pitchFamily="34" charset="0"/>
                          <a:ea typeface="Verdana" panose="020B0604030504040204" pitchFamily="34" charset="0"/>
                          <a:cs typeface="Verdana" panose="020B0604030504040204" pitchFamily="34" charset="0"/>
                        </a:rPr>
                        <a:t> </a:t>
                      </a:r>
                      <a:r>
                        <a:rPr sz="1200" b="1" spc="-5" dirty="0">
                          <a:latin typeface="Verdana" panose="020B0604030504040204" pitchFamily="34" charset="0"/>
                          <a:ea typeface="Verdana" panose="020B0604030504040204" pitchFamily="34" charset="0"/>
                          <a:cs typeface="Verdana" panose="020B0604030504040204" pitchFamily="34" charset="0"/>
                        </a:rPr>
                        <a:t>c</a:t>
                      </a:r>
                      <a:r>
                        <a:rPr sz="1200" b="1" spc="-10" dirty="0">
                          <a:latin typeface="Verdana" panose="020B0604030504040204" pitchFamily="34" charset="0"/>
                          <a:ea typeface="Verdana" panose="020B0604030504040204" pitchFamily="34" charset="0"/>
                          <a:cs typeface="Verdana" panose="020B0604030504040204" pitchFamily="34" charset="0"/>
                        </a:rPr>
                        <a:t>u</a:t>
                      </a:r>
                      <a:r>
                        <a:rPr sz="1200" b="1" spc="-15" dirty="0">
                          <a:latin typeface="Verdana" panose="020B0604030504040204" pitchFamily="34" charset="0"/>
                          <a:ea typeface="Verdana" panose="020B0604030504040204" pitchFamily="34" charset="0"/>
                          <a:cs typeface="Verdana" panose="020B0604030504040204" pitchFamily="34" charset="0"/>
                        </a:rPr>
                        <a:t>rr</a:t>
                      </a:r>
                      <a:r>
                        <a:rPr sz="1200" b="1" dirty="0">
                          <a:latin typeface="Verdana" panose="020B0604030504040204" pitchFamily="34" charset="0"/>
                          <a:ea typeface="Verdana" panose="020B0604030504040204" pitchFamily="34" charset="0"/>
                          <a:cs typeface="Verdana" panose="020B0604030504040204" pitchFamily="34" charset="0"/>
                        </a:rPr>
                        <a:t>ic</a:t>
                      </a:r>
                      <a:r>
                        <a:rPr sz="1200" b="1" spc="-10" dirty="0">
                          <a:latin typeface="Verdana" panose="020B0604030504040204" pitchFamily="34" charset="0"/>
                          <a:ea typeface="Verdana" panose="020B0604030504040204" pitchFamily="34" charset="0"/>
                          <a:cs typeface="Verdana" panose="020B0604030504040204" pitchFamily="34" charset="0"/>
                        </a:rPr>
                        <a:t>u</a:t>
                      </a:r>
                      <a:r>
                        <a:rPr sz="1200" b="1" dirty="0">
                          <a:latin typeface="Verdana" panose="020B0604030504040204" pitchFamily="34" charset="0"/>
                          <a:ea typeface="Verdana" panose="020B0604030504040204" pitchFamily="34" charset="0"/>
                          <a:cs typeface="Verdana" panose="020B0604030504040204" pitchFamily="34" charset="0"/>
                        </a:rPr>
                        <a:t>l</a:t>
                      </a:r>
                      <a:r>
                        <a:rPr sz="1200" b="1" spc="-25" dirty="0">
                          <a:latin typeface="Verdana" panose="020B0604030504040204" pitchFamily="34" charset="0"/>
                          <a:ea typeface="Verdana" panose="020B0604030504040204" pitchFamily="34" charset="0"/>
                          <a:cs typeface="Verdana" panose="020B0604030504040204" pitchFamily="34" charset="0"/>
                        </a:rPr>
                        <a:t>a</a:t>
                      </a:r>
                      <a:r>
                        <a:rPr sz="1200" b="1" dirty="0">
                          <a:latin typeface="Verdana" panose="020B0604030504040204" pitchFamily="34" charset="0"/>
                          <a:ea typeface="Verdana" panose="020B0604030504040204" pitchFamily="34" charset="0"/>
                          <a:cs typeface="Verdana" panose="020B0604030504040204" pitchFamily="34" charset="0"/>
                        </a:rPr>
                        <a:t>r</a:t>
                      </a:r>
                      <a:r>
                        <a:rPr sz="1200" b="1" spc="-70" dirty="0">
                          <a:latin typeface="Verdana" panose="020B0604030504040204" pitchFamily="34" charset="0"/>
                          <a:ea typeface="Verdana" panose="020B0604030504040204" pitchFamily="34" charset="0"/>
                          <a:cs typeface="Verdana" panose="020B0604030504040204" pitchFamily="34" charset="0"/>
                        </a:rPr>
                        <a:t> </a:t>
                      </a:r>
                      <a:r>
                        <a:rPr sz="1200" b="1" spc="5" dirty="0">
                          <a:latin typeface="Verdana" panose="020B0604030504040204" pitchFamily="34" charset="0"/>
                          <a:ea typeface="Verdana" panose="020B0604030504040204" pitchFamily="34" charset="0"/>
                          <a:cs typeface="Verdana" panose="020B0604030504040204" pitchFamily="34" charset="0"/>
                        </a:rPr>
                        <a:t>2</a:t>
                      </a:r>
                      <a:r>
                        <a:rPr sz="1200" b="1" dirty="0">
                          <a:latin typeface="Verdana" panose="020B0604030504040204" pitchFamily="34" charset="0"/>
                          <a:ea typeface="Verdana" panose="020B0604030504040204" pitchFamily="34" charset="0"/>
                          <a:cs typeface="Verdana" panose="020B0604030504040204" pitchFamily="34" charset="0"/>
                        </a:rPr>
                        <a:t>:</a:t>
                      </a:r>
                      <a:r>
                        <a:rPr lang="es-MX" sz="1200" b="1" dirty="0">
                          <a:latin typeface="Verdana" panose="020B0604030504040204" pitchFamily="34" charset="0"/>
                          <a:ea typeface="Verdana" panose="020B0604030504040204" pitchFamily="34" charset="0"/>
                          <a:cs typeface="Verdana" panose="020B0604030504040204" pitchFamily="34" charset="0"/>
                        </a:rPr>
                        <a:t> </a:t>
                      </a:r>
                      <a:r>
                        <a:rPr lang="es-MX" sz="1200" b="0" dirty="0">
                          <a:latin typeface="Verdana" panose="020B0604030504040204" pitchFamily="34" charset="0"/>
                          <a:ea typeface="Verdana" panose="020B0604030504040204" pitchFamily="34" charset="0"/>
                          <a:cs typeface="Verdana" panose="020B0604030504040204" pitchFamily="34" charset="0"/>
                        </a:rPr>
                        <a:t>Uso de documentos que regulan la convivencia.</a:t>
                      </a:r>
                      <a:endParaRPr sz="1200" dirty="0">
                        <a:latin typeface="Verdana" panose="020B0604030504040204" pitchFamily="34" charset="0"/>
                        <a:ea typeface="Verdana" panose="020B0604030504040204" pitchFamily="34" charset="0"/>
                        <a:cs typeface="Verdana" panose="020B0604030504040204" pitchFamily="34" charset="0"/>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1"/>
                  </a:ext>
                </a:extLst>
              </a:tr>
              <a:tr h="476503">
                <a:tc gridSpan="2">
                  <a:txBody>
                    <a:bodyPr/>
                    <a:lstStyle/>
                    <a:p>
                      <a:pPr marL="58419">
                        <a:lnSpc>
                          <a:spcPts val="1170"/>
                        </a:lnSpc>
                      </a:pPr>
                      <a:r>
                        <a:rPr sz="1200" b="1" spc="-80" dirty="0">
                          <a:latin typeface="Verdana" panose="020B0604030504040204" pitchFamily="34" charset="0"/>
                          <a:ea typeface="Verdana" panose="020B0604030504040204" pitchFamily="34" charset="0"/>
                          <a:cs typeface="Verdana" panose="020B0604030504040204" pitchFamily="34" charset="0"/>
                        </a:rPr>
                        <a:t>Aprendizaje</a:t>
                      </a:r>
                      <a:r>
                        <a:rPr sz="1200" b="1" spc="55" dirty="0">
                          <a:latin typeface="Verdana" panose="020B0604030504040204" pitchFamily="34" charset="0"/>
                          <a:ea typeface="Verdana" panose="020B0604030504040204" pitchFamily="34" charset="0"/>
                          <a:cs typeface="Verdana" panose="020B0604030504040204" pitchFamily="34" charset="0"/>
                        </a:rPr>
                        <a:t> </a:t>
                      </a:r>
                      <a:r>
                        <a:rPr sz="1200" b="1" spc="-70" dirty="0" err="1">
                          <a:latin typeface="Verdana" panose="020B0604030504040204" pitchFamily="34" charset="0"/>
                          <a:ea typeface="Verdana" panose="020B0604030504040204" pitchFamily="34" charset="0"/>
                          <a:cs typeface="Verdana" panose="020B0604030504040204" pitchFamily="34" charset="0"/>
                        </a:rPr>
                        <a:t>esperado</a:t>
                      </a:r>
                      <a:r>
                        <a:rPr sz="1200" b="1" spc="-70" dirty="0">
                          <a:latin typeface="Verdana" panose="020B0604030504040204" pitchFamily="34" charset="0"/>
                          <a:ea typeface="Verdana" panose="020B0604030504040204" pitchFamily="34" charset="0"/>
                          <a:cs typeface="Verdana" panose="020B0604030504040204" pitchFamily="34" charset="0"/>
                        </a:rPr>
                        <a:t>:</a:t>
                      </a:r>
                      <a:r>
                        <a:rPr lang="es-MX" sz="1200" b="1" spc="-70" dirty="0">
                          <a:latin typeface="Verdana" panose="020B0604030504040204" pitchFamily="34" charset="0"/>
                          <a:ea typeface="Verdana" panose="020B0604030504040204" pitchFamily="34" charset="0"/>
                          <a:cs typeface="Verdana" panose="020B0604030504040204" pitchFamily="34" charset="0"/>
                        </a:rPr>
                        <a:t> </a:t>
                      </a:r>
                      <a:r>
                        <a:rPr lang="es-MX" sz="1200" dirty="0">
                          <a:solidFill>
                            <a:schemeClr val="tx1"/>
                          </a:solidFill>
                          <a:effectLst/>
                          <a:latin typeface="Verdana" panose="020B0604030504040204" pitchFamily="34" charset="0"/>
                          <a:ea typeface="Verdana" panose="020B0604030504040204" pitchFamily="34" charset="0"/>
                          <a:cs typeface="Verdana" panose="020B0604030504040204" pitchFamily="34" charset="0"/>
                        </a:rPr>
                        <a:t>Escribe su nombre con diversos propósitos e identifica el de algunos compañeros.</a:t>
                      </a:r>
                      <a:endParaRPr sz="1200" dirty="0">
                        <a:latin typeface="Verdana" panose="020B0604030504040204" pitchFamily="34" charset="0"/>
                        <a:ea typeface="Verdana" panose="020B0604030504040204" pitchFamily="34" charset="0"/>
                        <a:cs typeface="Verdana" panose="020B0604030504040204" pitchFamily="34" charset="0"/>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hMerge="1">
                  <a:txBody>
                    <a:bodyPr/>
                    <a:lstStyle/>
                    <a:p>
                      <a:endParaRPr/>
                    </a:p>
                  </a:txBody>
                  <a:tcPr marL="0" marR="0" marT="0" marB="0"/>
                </a:tc>
                <a:extLst>
                  <a:ext uri="{0D108BD9-81ED-4DB2-BD59-A6C34878D82A}">
                    <a16:rowId xmlns:a16="http://schemas.microsoft.com/office/drawing/2014/main" val="10002"/>
                  </a:ext>
                </a:extLst>
              </a:tr>
              <a:tr h="56134">
                <a:tc gridSpan="2">
                  <a:txBody>
                    <a:bodyPr/>
                    <a:lstStyle/>
                    <a:p>
                      <a:pPr>
                        <a:lnSpc>
                          <a:spcPct val="100000"/>
                        </a:lnSpc>
                      </a:pPr>
                      <a:endParaRPr sz="1200" dirty="0">
                        <a:latin typeface="Verdana" panose="020B0604030504040204" pitchFamily="34" charset="0"/>
                        <a:ea typeface="Verdana" panose="020B0604030504040204" pitchFamily="34" charset="0"/>
                        <a:cs typeface="Verdana" panose="020B0604030504040204" pitchFamily="34" charset="0"/>
                      </a:endParaRPr>
                    </a:p>
                  </a:txBody>
                  <a:tcPr marL="0" marR="0" marT="0" marB="0">
                    <a:lnT w="12700">
                      <a:solidFill>
                        <a:srgbClr val="000000"/>
                      </a:solidFill>
                      <a:prstDash val="solid"/>
                    </a:lnT>
                    <a:lnB w="12700">
                      <a:solidFill>
                        <a:srgbClr val="000000"/>
                      </a:solidFill>
                      <a:prstDash val="solid"/>
                    </a:lnB>
                    <a:solidFill>
                      <a:schemeClr val="bg1"/>
                    </a:solidFill>
                  </a:tcPr>
                </a:tc>
                <a:tc hMerge="1">
                  <a:txBody>
                    <a:bodyPr/>
                    <a:lstStyle/>
                    <a:p>
                      <a:endParaRPr/>
                    </a:p>
                  </a:txBody>
                  <a:tcPr marL="0" marR="0" marT="0" marB="0"/>
                </a:tc>
                <a:extLst>
                  <a:ext uri="{0D108BD9-81ED-4DB2-BD59-A6C34878D82A}">
                    <a16:rowId xmlns:a16="http://schemas.microsoft.com/office/drawing/2014/main" val="10003"/>
                  </a:ext>
                </a:extLst>
              </a:tr>
              <a:tr h="242697">
                <a:tc gridSpan="2">
                  <a:txBody>
                    <a:bodyPr/>
                    <a:lstStyle/>
                    <a:p>
                      <a:pPr marL="59055">
                        <a:lnSpc>
                          <a:spcPct val="100000"/>
                        </a:lnSpc>
                        <a:spcBef>
                          <a:spcPts val="359"/>
                        </a:spcBef>
                      </a:pPr>
                      <a:r>
                        <a:rPr sz="1200" b="1" spc="-90" dirty="0">
                          <a:latin typeface="Verdana" panose="020B0604030504040204" pitchFamily="34" charset="0"/>
                          <a:ea typeface="Verdana" panose="020B0604030504040204" pitchFamily="34" charset="0"/>
                          <a:cs typeface="Verdana" panose="020B0604030504040204" pitchFamily="34" charset="0"/>
                        </a:rPr>
                        <a:t>Indicadores: </a:t>
                      </a:r>
                      <a:r>
                        <a:rPr sz="1200" b="1" spc="-114" dirty="0">
                          <a:latin typeface="Verdana" panose="020B0604030504040204" pitchFamily="34" charset="0"/>
                          <a:ea typeface="Verdana" panose="020B0604030504040204" pitchFamily="34" charset="0"/>
                          <a:cs typeface="Verdana" panose="020B0604030504040204" pitchFamily="34" charset="0"/>
                        </a:rPr>
                        <a:t>(se</a:t>
                      </a:r>
                      <a:r>
                        <a:rPr sz="1200" b="1" spc="-90" dirty="0">
                          <a:latin typeface="Verdana" panose="020B0604030504040204" pitchFamily="34" charset="0"/>
                          <a:ea typeface="Verdana" panose="020B0604030504040204" pitchFamily="34" charset="0"/>
                          <a:cs typeface="Verdana" panose="020B0604030504040204" pitchFamily="34" charset="0"/>
                        </a:rPr>
                        <a:t> </a:t>
                      </a:r>
                      <a:r>
                        <a:rPr sz="1200" b="1" spc="-65" dirty="0">
                          <a:latin typeface="Verdana" panose="020B0604030504040204" pitchFamily="34" charset="0"/>
                          <a:ea typeface="Verdana" panose="020B0604030504040204" pitchFamily="34" charset="0"/>
                          <a:cs typeface="Verdana" panose="020B0604030504040204" pitchFamily="34" charset="0"/>
                        </a:rPr>
                        <a:t>redactan</a:t>
                      </a:r>
                      <a:r>
                        <a:rPr sz="1200" b="1" spc="-50" dirty="0">
                          <a:latin typeface="Verdana" panose="020B0604030504040204" pitchFamily="34" charset="0"/>
                          <a:ea typeface="Verdana" panose="020B0604030504040204" pitchFamily="34" charset="0"/>
                          <a:cs typeface="Verdana" panose="020B0604030504040204" pitchFamily="34" charset="0"/>
                        </a:rPr>
                        <a:t> </a:t>
                      </a:r>
                      <a:r>
                        <a:rPr sz="1200" b="1" spc="-65" dirty="0">
                          <a:latin typeface="Verdana" panose="020B0604030504040204" pitchFamily="34" charset="0"/>
                          <a:ea typeface="Verdana" panose="020B0604030504040204" pitchFamily="34" charset="0"/>
                          <a:cs typeface="Verdana" panose="020B0604030504040204" pitchFamily="34" charset="0"/>
                        </a:rPr>
                        <a:t>en</a:t>
                      </a:r>
                      <a:r>
                        <a:rPr sz="1200" b="1" spc="-75" dirty="0">
                          <a:latin typeface="Verdana" panose="020B0604030504040204" pitchFamily="34" charset="0"/>
                          <a:ea typeface="Verdana" panose="020B0604030504040204" pitchFamily="34" charset="0"/>
                          <a:cs typeface="Verdana" panose="020B0604030504040204" pitchFamily="34" charset="0"/>
                        </a:rPr>
                        <a:t> </a:t>
                      </a:r>
                      <a:r>
                        <a:rPr sz="1200" b="1" spc="-60" dirty="0">
                          <a:latin typeface="Verdana" panose="020B0604030504040204" pitchFamily="34" charset="0"/>
                          <a:ea typeface="Verdana" panose="020B0604030504040204" pitchFamily="34" charset="0"/>
                          <a:cs typeface="Verdana" panose="020B0604030504040204" pitchFamily="34" charset="0"/>
                        </a:rPr>
                        <a:t>base </a:t>
                      </a:r>
                      <a:r>
                        <a:rPr sz="1200" b="1" spc="-65" dirty="0">
                          <a:latin typeface="Verdana" panose="020B0604030504040204" pitchFamily="34" charset="0"/>
                          <a:ea typeface="Verdana" panose="020B0604030504040204" pitchFamily="34" charset="0"/>
                          <a:cs typeface="Verdana" panose="020B0604030504040204" pitchFamily="34" charset="0"/>
                        </a:rPr>
                        <a:t>al</a:t>
                      </a:r>
                      <a:r>
                        <a:rPr sz="1200" b="1" spc="-50" dirty="0">
                          <a:latin typeface="Verdana" panose="020B0604030504040204" pitchFamily="34" charset="0"/>
                          <a:ea typeface="Verdana" panose="020B0604030504040204" pitchFamily="34" charset="0"/>
                          <a:cs typeface="Verdana" panose="020B0604030504040204" pitchFamily="34" charset="0"/>
                        </a:rPr>
                        <a:t> </a:t>
                      </a:r>
                      <a:r>
                        <a:rPr sz="1200" b="1" spc="-80" dirty="0">
                          <a:latin typeface="Verdana" panose="020B0604030504040204" pitchFamily="34" charset="0"/>
                          <a:ea typeface="Verdana" panose="020B0604030504040204" pitchFamily="34" charset="0"/>
                          <a:cs typeface="Verdana" panose="020B0604030504040204" pitchFamily="34" charset="0"/>
                        </a:rPr>
                        <a:t>aprendizaje</a:t>
                      </a:r>
                      <a:r>
                        <a:rPr sz="1200" b="1" spc="-35" dirty="0">
                          <a:latin typeface="Verdana" panose="020B0604030504040204" pitchFamily="34" charset="0"/>
                          <a:ea typeface="Verdana" panose="020B0604030504040204" pitchFamily="34" charset="0"/>
                          <a:cs typeface="Verdana" panose="020B0604030504040204" pitchFamily="34" charset="0"/>
                        </a:rPr>
                        <a:t> </a:t>
                      </a:r>
                      <a:r>
                        <a:rPr sz="1200" b="1" spc="-80" dirty="0">
                          <a:latin typeface="Verdana" panose="020B0604030504040204" pitchFamily="34" charset="0"/>
                          <a:ea typeface="Verdana" panose="020B0604030504040204" pitchFamily="34" charset="0"/>
                          <a:cs typeface="Verdana" panose="020B0604030504040204" pitchFamily="34" charset="0"/>
                        </a:rPr>
                        <a:t>esperado)</a:t>
                      </a:r>
                      <a:endParaRPr sz="1200" dirty="0">
                        <a:latin typeface="Verdana" panose="020B0604030504040204" pitchFamily="34" charset="0"/>
                        <a:ea typeface="Verdana" panose="020B0604030504040204" pitchFamily="34" charset="0"/>
                        <a:cs typeface="Verdana" panose="020B0604030504040204" pitchFamily="34" charset="0"/>
                      </a:endParaRPr>
                    </a:p>
                  </a:txBody>
                  <a:tcPr marL="0" marR="0" marT="45719"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DEEBF7"/>
                    </a:solidFill>
                  </a:tcPr>
                </a:tc>
                <a:tc hMerge="1">
                  <a:txBody>
                    <a:bodyPr/>
                    <a:lstStyle/>
                    <a:p>
                      <a:endParaRPr/>
                    </a:p>
                  </a:txBody>
                  <a:tcPr marL="0" marR="0" marT="0" marB="0"/>
                </a:tc>
                <a:extLst>
                  <a:ext uri="{0D108BD9-81ED-4DB2-BD59-A6C34878D82A}">
                    <a16:rowId xmlns:a16="http://schemas.microsoft.com/office/drawing/2014/main" val="10004"/>
                  </a:ext>
                </a:extLst>
              </a:tr>
              <a:tr h="335533">
                <a:tc gridSpan="2">
                  <a:txBody>
                    <a:bodyPr/>
                    <a:lstStyle/>
                    <a:p>
                      <a:pPr lvl="0"/>
                      <a:r>
                        <a:rPr lang="es-MX" sz="1200" dirty="0">
                          <a:solidFill>
                            <a:schemeClr val="tx1"/>
                          </a:solidFill>
                          <a:effectLst/>
                          <a:latin typeface="Verdana" panose="020B0604030504040204" pitchFamily="34" charset="0"/>
                          <a:ea typeface="Verdana" panose="020B0604030504040204" pitchFamily="34" charset="0"/>
                          <a:cs typeface="Verdana" panose="020B0604030504040204" pitchFamily="34" charset="0"/>
                        </a:rPr>
                        <a:t>Identifica la primer letra de su nombre. </a:t>
                      </a:r>
                    </a:p>
                  </a:txBody>
                  <a:tcPr marL="0" marR="0" marT="2222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hMerge="1">
                  <a:txBody>
                    <a:bodyPr/>
                    <a:lstStyle/>
                    <a:p>
                      <a:endParaRPr/>
                    </a:p>
                  </a:txBody>
                  <a:tcPr marL="0" marR="0" marT="0" marB="0"/>
                </a:tc>
                <a:extLst>
                  <a:ext uri="{0D108BD9-81ED-4DB2-BD59-A6C34878D82A}">
                    <a16:rowId xmlns:a16="http://schemas.microsoft.com/office/drawing/2014/main" val="10005"/>
                  </a:ext>
                </a:extLst>
              </a:tr>
              <a:tr h="304800">
                <a:tc gridSpan="2">
                  <a:txBody>
                    <a:bodyPr/>
                    <a:lstStyle/>
                    <a:p>
                      <a:pPr lvl="0"/>
                      <a:r>
                        <a:rPr lang="es-ES_tradnl" sz="1200" dirty="0">
                          <a:solidFill>
                            <a:schemeClr val="tx1"/>
                          </a:solidFill>
                          <a:effectLst/>
                          <a:latin typeface="Verdana" panose="020B0604030504040204" pitchFamily="34" charset="0"/>
                          <a:ea typeface="Verdana" panose="020B0604030504040204" pitchFamily="34" charset="0"/>
                          <a:cs typeface="Verdana" panose="020B0604030504040204" pitchFamily="34" charset="0"/>
                        </a:rPr>
                        <a:t>Escribe correctamente cada letra de su nombre.</a:t>
                      </a:r>
                      <a:endParaRPr lang="es-MX" sz="1200" dirty="0">
                        <a:solidFill>
                          <a:schemeClr val="tx1"/>
                        </a:solidFill>
                        <a:effectLst/>
                        <a:latin typeface="Verdana" panose="020B0604030504040204" pitchFamily="34" charset="0"/>
                        <a:ea typeface="Verdana" panose="020B0604030504040204" pitchFamily="34" charset="0"/>
                        <a:cs typeface="Verdana" panose="020B0604030504040204" pitchFamily="34" charset="0"/>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hMerge="1">
                  <a:txBody>
                    <a:bodyPr/>
                    <a:lstStyle/>
                    <a:p>
                      <a:endParaRPr/>
                    </a:p>
                  </a:txBody>
                  <a:tcPr marL="0" marR="0" marT="0" marB="0"/>
                </a:tc>
                <a:extLst>
                  <a:ext uri="{0D108BD9-81ED-4DB2-BD59-A6C34878D82A}">
                    <a16:rowId xmlns:a16="http://schemas.microsoft.com/office/drawing/2014/main" val="10006"/>
                  </a:ext>
                </a:extLst>
              </a:tr>
              <a:tr h="304800">
                <a:tc gridSpan="2">
                  <a:txBody>
                    <a:bodyPr/>
                    <a:lstStyle/>
                    <a:p>
                      <a:pPr lvl="0"/>
                      <a:r>
                        <a:rPr lang="es-MX" sz="1200" dirty="0">
                          <a:solidFill>
                            <a:schemeClr val="tx1"/>
                          </a:solidFill>
                          <a:effectLst/>
                          <a:latin typeface="Verdana" panose="020B0604030504040204" pitchFamily="34" charset="0"/>
                          <a:ea typeface="Verdana" panose="020B0604030504040204" pitchFamily="34" charset="0"/>
                          <a:cs typeface="Verdana" panose="020B0604030504040204" pitchFamily="34" charset="0"/>
                        </a:rPr>
                        <a:t>Identifica que letras componen su nombre.</a:t>
                      </a: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cap="flat" cmpd="sng" algn="ctr">
                      <a:solidFill>
                        <a:srgbClr val="000000"/>
                      </a:solidFill>
                      <a:prstDash val="solid"/>
                      <a:round/>
                      <a:headEnd type="none" w="med" len="med"/>
                      <a:tailEnd type="none" w="med" len="med"/>
                    </a:lnB>
                  </a:tcPr>
                </a:tc>
                <a:tc hMerge="1">
                  <a:txBody>
                    <a:bodyPr/>
                    <a:lstStyle/>
                    <a:p>
                      <a:endParaRPr/>
                    </a:p>
                  </a:txBody>
                  <a:tcPr marL="0" marR="0" marT="0" marB="0"/>
                </a:tc>
                <a:extLst>
                  <a:ext uri="{0D108BD9-81ED-4DB2-BD59-A6C34878D82A}">
                    <a16:rowId xmlns:a16="http://schemas.microsoft.com/office/drawing/2014/main" val="10007"/>
                  </a:ext>
                </a:extLst>
              </a:tr>
              <a:tr h="304800">
                <a:tc gridSpan="2">
                  <a:txBody>
                    <a:bodyPr/>
                    <a:lstStyle/>
                    <a:p>
                      <a:pPr lvl="0"/>
                      <a:r>
                        <a:rPr lang="es-MX" sz="1200" dirty="0">
                          <a:solidFill>
                            <a:schemeClr val="tx1"/>
                          </a:solidFill>
                          <a:effectLst/>
                          <a:latin typeface="Verdana" panose="020B0604030504040204" pitchFamily="34" charset="0"/>
                          <a:ea typeface="Verdana" panose="020B0604030504040204" pitchFamily="34" charset="0"/>
                          <a:cs typeface="Verdana" panose="020B0604030504040204" pitchFamily="34" charset="0"/>
                        </a:rPr>
                        <a:t>Relaciona el sonido con la figura de la letra. </a:t>
                      </a: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hMerge="1">
                  <a:txBody>
                    <a:bodyPr/>
                    <a:lstStyle/>
                    <a:p>
                      <a:endParaRPr lang="es-MX"/>
                    </a:p>
                  </a:txBody>
                  <a:tcPr/>
                </a:tc>
                <a:extLst>
                  <a:ext uri="{0D108BD9-81ED-4DB2-BD59-A6C34878D82A}">
                    <a16:rowId xmlns:a16="http://schemas.microsoft.com/office/drawing/2014/main" val="2892156038"/>
                  </a:ext>
                </a:extLst>
              </a:tr>
            </a:tbl>
          </a:graphicData>
        </a:graphic>
      </p:graphicFrame>
      <p:sp>
        <p:nvSpPr>
          <p:cNvPr id="15" name="object 9">
            <a:extLst>
              <a:ext uri="{FF2B5EF4-FFF2-40B4-BE49-F238E27FC236}">
                <a16:creationId xmlns:a16="http://schemas.microsoft.com/office/drawing/2014/main" id="{A5422A7B-2820-4270-94B5-8E4E9FEEEC5D}"/>
              </a:ext>
            </a:extLst>
          </p:cNvPr>
          <p:cNvSpPr txBox="1"/>
          <p:nvPr/>
        </p:nvSpPr>
        <p:spPr>
          <a:xfrm>
            <a:off x="189979" y="8008640"/>
            <a:ext cx="6465570" cy="369332"/>
          </a:xfrm>
          <a:prstGeom prst="rect">
            <a:avLst/>
          </a:prstGeom>
          <a:ln w="12700">
            <a:solidFill>
              <a:srgbClr val="000000"/>
            </a:solidFill>
          </a:ln>
        </p:spPr>
        <p:txBody>
          <a:bodyPr vert="horz" wrap="square" lIns="0" tIns="0" rIns="0" bIns="0" rtlCol="0">
            <a:spAutoFit/>
          </a:bodyPr>
          <a:lstStyle/>
          <a:p>
            <a:pPr marL="59055"/>
            <a:r>
              <a:rPr sz="1200" b="1" spc="-140" dirty="0">
                <a:latin typeface="Verdana"/>
                <a:cs typeface="Verdana"/>
              </a:rPr>
              <a:t>D</a:t>
            </a:r>
            <a:r>
              <a:rPr sz="1200" b="1" spc="-95" dirty="0">
                <a:latin typeface="Verdana"/>
                <a:cs typeface="Verdana"/>
              </a:rPr>
              <a:t>e</a:t>
            </a:r>
            <a:r>
              <a:rPr sz="1200" b="1" spc="-90" dirty="0">
                <a:latin typeface="Verdana"/>
                <a:cs typeface="Verdana"/>
              </a:rPr>
              <a:t>s</a:t>
            </a:r>
            <a:r>
              <a:rPr sz="1200" b="1" spc="-70" dirty="0">
                <a:latin typeface="Verdana"/>
                <a:cs typeface="Verdana"/>
              </a:rPr>
              <a:t>c</a:t>
            </a:r>
            <a:r>
              <a:rPr sz="1200" b="1" spc="-65" dirty="0">
                <a:latin typeface="Verdana"/>
                <a:cs typeface="Verdana"/>
              </a:rPr>
              <a:t>r</a:t>
            </a:r>
            <a:r>
              <a:rPr sz="1200" b="1" spc="-70" dirty="0">
                <a:latin typeface="Verdana"/>
                <a:cs typeface="Verdana"/>
              </a:rPr>
              <a:t>ib</a:t>
            </a:r>
            <a:r>
              <a:rPr sz="1200" b="1" spc="-20" dirty="0">
                <a:latin typeface="Verdana"/>
                <a:cs typeface="Verdana"/>
              </a:rPr>
              <a:t>e</a:t>
            </a:r>
            <a:r>
              <a:rPr sz="1200" b="1" spc="-75" dirty="0">
                <a:latin typeface="Verdana"/>
                <a:cs typeface="Verdana"/>
              </a:rPr>
              <a:t> </a:t>
            </a:r>
            <a:r>
              <a:rPr sz="1200" b="1" spc="-60" dirty="0">
                <a:latin typeface="Verdana"/>
                <a:cs typeface="Verdana"/>
              </a:rPr>
              <a:t>el</a:t>
            </a:r>
            <a:r>
              <a:rPr sz="1200" b="1" spc="-80" dirty="0">
                <a:latin typeface="Verdana"/>
                <a:cs typeface="Verdana"/>
              </a:rPr>
              <a:t> </a:t>
            </a:r>
            <a:r>
              <a:rPr sz="1200" b="1" spc="-30" dirty="0">
                <a:latin typeface="Verdana"/>
                <a:cs typeface="Verdana"/>
              </a:rPr>
              <a:t>p</a:t>
            </a:r>
            <a:r>
              <a:rPr sz="1200" b="1" spc="-185" dirty="0">
                <a:latin typeface="Verdana"/>
                <a:cs typeface="Verdana"/>
              </a:rPr>
              <a:t>r</a:t>
            </a:r>
            <a:r>
              <a:rPr sz="1200" b="1" dirty="0">
                <a:latin typeface="Verdana"/>
                <a:cs typeface="Verdana"/>
              </a:rPr>
              <a:t>o</a:t>
            </a:r>
            <a:r>
              <a:rPr sz="1200" b="1" spc="5" dirty="0">
                <a:latin typeface="Verdana"/>
                <a:cs typeface="Verdana"/>
              </a:rPr>
              <a:t>c</a:t>
            </a:r>
            <a:r>
              <a:rPr sz="1200" b="1" spc="-95" dirty="0">
                <a:latin typeface="Verdana"/>
                <a:cs typeface="Verdana"/>
              </a:rPr>
              <a:t>e</a:t>
            </a:r>
            <a:r>
              <a:rPr sz="1200" b="1" spc="-90" dirty="0">
                <a:latin typeface="Verdana"/>
                <a:cs typeface="Verdana"/>
              </a:rPr>
              <a:t>s</a:t>
            </a:r>
            <a:r>
              <a:rPr sz="1200" b="1" spc="-45" dirty="0">
                <a:latin typeface="Verdana"/>
                <a:cs typeface="Verdana"/>
              </a:rPr>
              <a:t>o</a:t>
            </a:r>
            <a:r>
              <a:rPr sz="1200" b="1" spc="-100" dirty="0">
                <a:latin typeface="Verdana"/>
                <a:cs typeface="Verdana"/>
              </a:rPr>
              <a:t> </a:t>
            </a:r>
            <a:r>
              <a:rPr sz="1200" b="1" spc="-30" dirty="0">
                <a:latin typeface="Verdana"/>
                <a:cs typeface="Verdana"/>
              </a:rPr>
              <a:t>d</a:t>
            </a:r>
            <a:r>
              <a:rPr sz="1200" b="1" spc="-85" dirty="0">
                <a:latin typeface="Verdana"/>
                <a:cs typeface="Verdana"/>
              </a:rPr>
              <a:t>e</a:t>
            </a:r>
            <a:r>
              <a:rPr sz="1200" b="1" spc="-45" dirty="0">
                <a:latin typeface="Verdana"/>
                <a:cs typeface="Verdana"/>
              </a:rPr>
              <a:t>l</a:t>
            </a:r>
            <a:r>
              <a:rPr sz="1200" b="1" spc="-100" dirty="0">
                <a:latin typeface="Verdana"/>
                <a:cs typeface="Verdana"/>
              </a:rPr>
              <a:t> </a:t>
            </a:r>
            <a:r>
              <a:rPr sz="1200" b="1" spc="-25" dirty="0" err="1">
                <a:latin typeface="Verdana"/>
                <a:cs typeface="Verdana"/>
              </a:rPr>
              <a:t>a</a:t>
            </a:r>
            <a:r>
              <a:rPr sz="1200" b="1" spc="-70" dirty="0" err="1">
                <a:latin typeface="Verdana"/>
                <a:cs typeface="Verdana"/>
              </a:rPr>
              <a:t>l</a:t>
            </a:r>
            <a:r>
              <a:rPr sz="1200" b="1" spc="-155" dirty="0" err="1">
                <a:latin typeface="Verdana"/>
                <a:cs typeface="Verdana"/>
              </a:rPr>
              <a:t>u</a:t>
            </a:r>
            <a:r>
              <a:rPr sz="1200" b="1" spc="-130" dirty="0" err="1">
                <a:latin typeface="Verdana"/>
                <a:cs typeface="Verdana"/>
              </a:rPr>
              <a:t>m</a:t>
            </a:r>
            <a:r>
              <a:rPr sz="1200" b="1" spc="-120" dirty="0" err="1">
                <a:latin typeface="Verdana"/>
                <a:cs typeface="Verdana"/>
              </a:rPr>
              <a:t>n</a:t>
            </a:r>
            <a:r>
              <a:rPr sz="1200" b="1" spc="-40" dirty="0" err="1">
                <a:latin typeface="Verdana"/>
                <a:cs typeface="Verdana"/>
              </a:rPr>
              <a:t>o</a:t>
            </a:r>
            <a:r>
              <a:rPr sz="1200" b="1" spc="-125" dirty="0">
                <a:latin typeface="Verdana"/>
                <a:cs typeface="Verdana"/>
              </a:rPr>
              <a:t>:</a:t>
            </a:r>
            <a:r>
              <a:rPr lang="es-ES_tradnl" sz="1200" b="1" spc="-125" dirty="0">
                <a:latin typeface="Verdana"/>
                <a:cs typeface="Verdana"/>
              </a:rPr>
              <a:t> </a:t>
            </a:r>
            <a:r>
              <a:rPr lang="es-ES_tradnl" sz="1200" spc="-120" dirty="0">
                <a:latin typeface="Verdana"/>
                <a:cs typeface="Verdana"/>
              </a:rPr>
              <a:t>Logra identificar la letra con la que inicia su nombre y con ayuda escribe cada letra que lo compone.</a:t>
            </a:r>
            <a:endParaRPr sz="1200" dirty="0">
              <a:latin typeface="Verdana"/>
              <a:cs typeface="Verdana"/>
            </a:endParaRPr>
          </a:p>
        </p:txBody>
      </p:sp>
      <p:sp>
        <p:nvSpPr>
          <p:cNvPr id="16" name="object 10">
            <a:extLst>
              <a:ext uri="{FF2B5EF4-FFF2-40B4-BE49-F238E27FC236}">
                <a16:creationId xmlns:a16="http://schemas.microsoft.com/office/drawing/2014/main" id="{C9EA6B21-4B73-45C2-8FF8-E08EDF8A3AB3}"/>
              </a:ext>
            </a:extLst>
          </p:cNvPr>
          <p:cNvSpPr txBox="1"/>
          <p:nvPr/>
        </p:nvSpPr>
        <p:spPr>
          <a:xfrm>
            <a:off x="189979" y="8685847"/>
            <a:ext cx="6465570" cy="184666"/>
          </a:xfrm>
          <a:prstGeom prst="rect">
            <a:avLst/>
          </a:prstGeom>
          <a:ln w="12700">
            <a:solidFill>
              <a:srgbClr val="000000"/>
            </a:solidFill>
          </a:ln>
        </p:spPr>
        <p:txBody>
          <a:bodyPr vert="horz" wrap="square" lIns="0" tIns="0" rIns="0" bIns="0" rtlCol="0">
            <a:spAutoFit/>
          </a:bodyPr>
          <a:lstStyle/>
          <a:p>
            <a:pPr marL="59055"/>
            <a:r>
              <a:rPr sz="1200" b="1" spc="65" dirty="0">
                <a:latin typeface="Verdana"/>
                <a:cs typeface="Verdana"/>
              </a:rPr>
              <a:t>C</a:t>
            </a:r>
            <a:r>
              <a:rPr sz="1200" b="1" spc="-35" dirty="0">
                <a:latin typeface="Verdana"/>
                <a:cs typeface="Verdana"/>
              </a:rPr>
              <a:t>l</a:t>
            </a:r>
            <a:r>
              <a:rPr sz="1200" b="1" spc="-90" dirty="0">
                <a:latin typeface="Verdana"/>
                <a:cs typeface="Verdana"/>
              </a:rPr>
              <a:t>a</a:t>
            </a:r>
            <a:r>
              <a:rPr sz="1200" b="1" spc="-165" dirty="0">
                <a:latin typeface="Verdana"/>
                <a:cs typeface="Verdana"/>
              </a:rPr>
              <a:t>s</a:t>
            </a:r>
            <a:r>
              <a:rPr sz="1200" b="1" spc="-20" dirty="0">
                <a:latin typeface="Verdana"/>
                <a:cs typeface="Verdana"/>
              </a:rPr>
              <a:t>e</a:t>
            </a:r>
            <a:r>
              <a:rPr sz="1200" b="1" spc="-80" dirty="0">
                <a:latin typeface="Verdana"/>
                <a:cs typeface="Verdana"/>
              </a:rPr>
              <a:t> </a:t>
            </a:r>
            <a:r>
              <a:rPr sz="1200" b="1" spc="-145" dirty="0">
                <a:latin typeface="Verdana"/>
                <a:cs typeface="Verdana"/>
              </a:rPr>
              <a:t>z</a:t>
            </a:r>
            <a:r>
              <a:rPr sz="1200" b="1" spc="-50" dirty="0">
                <a:latin typeface="Verdana"/>
                <a:cs typeface="Verdana"/>
              </a:rPr>
              <a:t>o</a:t>
            </a:r>
            <a:r>
              <a:rPr sz="1200" b="1" spc="-45" dirty="0">
                <a:latin typeface="Verdana"/>
                <a:cs typeface="Verdana"/>
              </a:rPr>
              <a:t>o</a:t>
            </a:r>
            <a:r>
              <a:rPr sz="1200" b="1" spc="-125" dirty="0">
                <a:latin typeface="Verdana"/>
                <a:cs typeface="Verdana"/>
              </a:rPr>
              <a:t>m:</a:t>
            </a:r>
            <a:r>
              <a:rPr lang="es-MX" sz="1200" b="1" spc="-125" dirty="0">
                <a:latin typeface="Verdana"/>
                <a:cs typeface="Verdana"/>
              </a:rPr>
              <a:t> </a:t>
            </a:r>
            <a:r>
              <a:rPr lang="es-ES_tradnl" sz="1200" spc="-120" dirty="0">
                <a:latin typeface="Verdana"/>
                <a:cs typeface="Verdana"/>
              </a:rPr>
              <a:t>Participa activamente en las actividades del diagnostico individual.</a:t>
            </a:r>
            <a:endParaRPr sz="1200" dirty="0">
              <a:latin typeface="Verdana"/>
              <a:cs typeface="Verdana"/>
            </a:endParaRPr>
          </a:p>
        </p:txBody>
      </p:sp>
    </p:spTree>
    <p:extLst>
      <p:ext uri="{BB962C8B-B14F-4D97-AF65-F5344CB8AC3E}">
        <p14:creationId xmlns:p14="http://schemas.microsoft.com/office/powerpoint/2010/main" val="249929340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11430" rIns="0" bIns="0" rtlCol="0">
            <a:spAutoFit/>
          </a:bodyPr>
          <a:lstStyle/>
          <a:p>
            <a:pPr marL="285115">
              <a:lnSpc>
                <a:spcPct val="100000"/>
              </a:lnSpc>
              <a:spcBef>
                <a:spcPts val="90"/>
              </a:spcBef>
            </a:pPr>
            <a:r>
              <a:rPr spc="-10" dirty="0"/>
              <a:t>EVALUACIÓN</a:t>
            </a:r>
            <a:r>
              <a:rPr spc="20" dirty="0"/>
              <a:t> </a:t>
            </a:r>
            <a:r>
              <a:rPr spc="25" dirty="0"/>
              <a:t>CONTINUA</a:t>
            </a:r>
          </a:p>
        </p:txBody>
      </p:sp>
      <p:sp>
        <p:nvSpPr>
          <p:cNvPr id="3" name="object 3"/>
          <p:cNvSpPr txBox="1"/>
          <p:nvPr/>
        </p:nvSpPr>
        <p:spPr>
          <a:xfrm>
            <a:off x="457200" y="983861"/>
            <a:ext cx="2621484" cy="442429"/>
          </a:xfrm>
          <a:prstGeom prst="rect">
            <a:avLst/>
          </a:prstGeom>
        </p:spPr>
        <p:txBody>
          <a:bodyPr vert="horz" wrap="square" lIns="0" tIns="11430" rIns="0" bIns="0" rtlCol="0">
            <a:spAutoFit/>
          </a:bodyPr>
          <a:lstStyle/>
          <a:p>
            <a:pPr marL="12700">
              <a:lnSpc>
                <a:spcPct val="100000"/>
              </a:lnSpc>
              <a:spcBef>
                <a:spcPts val="90"/>
              </a:spcBef>
              <a:tabLst>
                <a:tab pos="927100" algn="l"/>
              </a:tabLst>
            </a:pPr>
            <a:r>
              <a:rPr sz="1400" spc="130" dirty="0">
                <a:latin typeface="Tahoma" panose="020B0604030504040204" pitchFamily="34" charset="0"/>
                <a:ea typeface="Tahoma" panose="020B0604030504040204" pitchFamily="34" charset="0"/>
                <a:cs typeface="Tahoma" panose="020B0604030504040204" pitchFamily="34" charset="0"/>
              </a:rPr>
              <a:t>A</a:t>
            </a:r>
            <a:r>
              <a:rPr sz="1400" spc="85" dirty="0">
                <a:latin typeface="Tahoma" panose="020B0604030504040204" pitchFamily="34" charset="0"/>
                <a:ea typeface="Tahoma" panose="020B0604030504040204" pitchFamily="34" charset="0"/>
                <a:cs typeface="Tahoma" panose="020B0604030504040204" pitchFamily="34" charset="0"/>
              </a:rPr>
              <a:t>l</a:t>
            </a:r>
            <a:r>
              <a:rPr sz="1400" spc="95" dirty="0">
                <a:latin typeface="Tahoma" panose="020B0604030504040204" pitchFamily="34" charset="0"/>
                <a:ea typeface="Tahoma" panose="020B0604030504040204" pitchFamily="34" charset="0"/>
                <a:cs typeface="Tahoma" panose="020B0604030504040204" pitchFamily="34" charset="0"/>
              </a:rPr>
              <a:t>u</a:t>
            </a:r>
            <a:r>
              <a:rPr lang="es-MX" sz="1400" spc="345" dirty="0">
                <a:latin typeface="Tahoma" panose="020B0604030504040204" pitchFamily="34" charset="0"/>
                <a:ea typeface="Tahoma" panose="020B0604030504040204" pitchFamily="34" charset="0"/>
                <a:cs typeface="Tahoma" panose="020B0604030504040204" pitchFamily="34" charset="0"/>
              </a:rPr>
              <a:t>m</a:t>
            </a:r>
            <a:r>
              <a:rPr sz="1400" spc="235" dirty="0">
                <a:latin typeface="Tahoma" panose="020B0604030504040204" pitchFamily="34" charset="0"/>
                <a:ea typeface="Tahoma" panose="020B0604030504040204" pitchFamily="34" charset="0"/>
                <a:cs typeface="Tahoma" panose="020B0604030504040204" pitchFamily="34" charset="0"/>
              </a:rPr>
              <a:t>n</a:t>
            </a:r>
            <a:r>
              <a:rPr sz="1400" spc="-110" dirty="0">
                <a:latin typeface="Tahoma" panose="020B0604030504040204" pitchFamily="34" charset="0"/>
                <a:ea typeface="Tahoma" panose="020B0604030504040204" pitchFamily="34" charset="0"/>
                <a:cs typeface="Tahoma" panose="020B0604030504040204" pitchFamily="34" charset="0"/>
              </a:rPr>
              <a:t>o</a:t>
            </a:r>
            <a:r>
              <a:rPr sz="1400" spc="-60" dirty="0">
                <a:latin typeface="Tahoma" panose="020B0604030504040204" pitchFamily="34" charset="0"/>
                <a:ea typeface="Tahoma" panose="020B0604030504040204" pitchFamily="34" charset="0"/>
                <a:cs typeface="Tahoma" panose="020B0604030504040204" pitchFamily="34" charset="0"/>
              </a:rPr>
              <a:t>:</a:t>
            </a:r>
            <a:r>
              <a:rPr lang="es-MX" sz="1400" spc="-60" dirty="0">
                <a:latin typeface="Tahoma" panose="020B0604030504040204" pitchFamily="34" charset="0"/>
                <a:ea typeface="Tahoma" panose="020B0604030504040204" pitchFamily="34" charset="0"/>
                <a:cs typeface="Tahoma" panose="020B0604030504040204" pitchFamily="34" charset="0"/>
              </a:rPr>
              <a:t> R</a:t>
            </a:r>
            <a:r>
              <a:rPr lang="es-MX" sz="1400" dirty="0">
                <a:latin typeface="Tahoma" panose="020B0604030504040204" pitchFamily="34" charset="0"/>
                <a:ea typeface="Tahoma" panose="020B0604030504040204" pitchFamily="34" charset="0"/>
                <a:cs typeface="Tahoma" panose="020B0604030504040204" pitchFamily="34" charset="0"/>
              </a:rPr>
              <a:t>eyna Santos Francisco Emiliano</a:t>
            </a:r>
            <a:endParaRPr sz="1400" dirty="0">
              <a:latin typeface="Tahoma" panose="020B0604030504040204" pitchFamily="34" charset="0"/>
              <a:ea typeface="Tahoma" panose="020B0604030504040204" pitchFamily="34" charset="0"/>
              <a:cs typeface="Tahoma" panose="020B0604030504040204" pitchFamily="34" charset="0"/>
            </a:endParaRPr>
          </a:p>
        </p:txBody>
      </p:sp>
      <p:sp>
        <p:nvSpPr>
          <p:cNvPr id="4" name="object 4"/>
          <p:cNvSpPr txBox="1"/>
          <p:nvPr/>
        </p:nvSpPr>
        <p:spPr>
          <a:xfrm>
            <a:off x="3406722" y="1045415"/>
            <a:ext cx="3174365" cy="442429"/>
          </a:xfrm>
          <a:prstGeom prst="rect">
            <a:avLst/>
          </a:prstGeom>
        </p:spPr>
        <p:txBody>
          <a:bodyPr vert="horz" wrap="square" lIns="0" tIns="11430" rIns="0" bIns="0" rtlCol="0">
            <a:spAutoFit/>
          </a:bodyPr>
          <a:lstStyle/>
          <a:p>
            <a:pPr marL="12700" algn="ctr">
              <a:lnSpc>
                <a:spcPct val="100000"/>
              </a:lnSpc>
              <a:spcBef>
                <a:spcPts val="90"/>
              </a:spcBef>
            </a:pPr>
            <a:r>
              <a:rPr sz="1400" spc="-30" dirty="0">
                <a:highlight>
                  <a:srgbClr val="00FF00"/>
                </a:highlight>
                <a:latin typeface="Trebuchet MS"/>
                <a:cs typeface="Trebuchet MS"/>
              </a:rPr>
              <a:t>Fecha:</a:t>
            </a:r>
            <a:r>
              <a:rPr sz="1400" spc="50" dirty="0">
                <a:highlight>
                  <a:srgbClr val="00FF00"/>
                </a:highlight>
                <a:latin typeface="Trebuchet MS"/>
                <a:cs typeface="Trebuchet MS"/>
              </a:rPr>
              <a:t> </a:t>
            </a:r>
            <a:r>
              <a:rPr sz="1400" spc="125" dirty="0">
                <a:highlight>
                  <a:srgbClr val="00FF00"/>
                </a:highlight>
                <a:latin typeface="Trebuchet MS"/>
                <a:cs typeface="Trebuchet MS"/>
              </a:rPr>
              <a:t>semana</a:t>
            </a:r>
            <a:r>
              <a:rPr sz="1400" spc="45" dirty="0">
                <a:highlight>
                  <a:srgbClr val="00FF00"/>
                </a:highlight>
                <a:latin typeface="Trebuchet MS"/>
                <a:cs typeface="Trebuchet MS"/>
              </a:rPr>
              <a:t> </a:t>
            </a:r>
            <a:r>
              <a:rPr sz="1400" spc="-15" dirty="0">
                <a:highlight>
                  <a:srgbClr val="00FF00"/>
                </a:highlight>
                <a:latin typeface="Trebuchet MS"/>
                <a:cs typeface="Trebuchet MS"/>
              </a:rPr>
              <a:t>del</a:t>
            </a:r>
            <a:r>
              <a:rPr sz="1400" spc="15" dirty="0">
                <a:highlight>
                  <a:srgbClr val="00FF00"/>
                </a:highlight>
                <a:latin typeface="Trebuchet MS"/>
                <a:cs typeface="Trebuchet MS"/>
              </a:rPr>
              <a:t> </a:t>
            </a:r>
            <a:r>
              <a:rPr lang="es-MX" sz="1400" spc="25" dirty="0">
                <a:highlight>
                  <a:srgbClr val="00FF00"/>
                </a:highlight>
                <a:latin typeface="Trebuchet MS"/>
                <a:cs typeface="Trebuchet MS"/>
              </a:rPr>
              <a:t>6 al 10 de septiembre del 2021</a:t>
            </a:r>
            <a:endParaRPr sz="1400" dirty="0">
              <a:highlight>
                <a:srgbClr val="00FF00"/>
              </a:highlight>
              <a:latin typeface="Trebuchet MS"/>
              <a:cs typeface="Trebuchet MS"/>
            </a:endParaRPr>
          </a:p>
        </p:txBody>
      </p:sp>
      <p:graphicFrame>
        <p:nvGraphicFramePr>
          <p:cNvPr id="17" name="object 5">
            <a:extLst>
              <a:ext uri="{FF2B5EF4-FFF2-40B4-BE49-F238E27FC236}">
                <a16:creationId xmlns:a16="http://schemas.microsoft.com/office/drawing/2014/main" id="{7D691D24-9065-4253-A9E1-C80B2DB47447}"/>
              </a:ext>
            </a:extLst>
          </p:cNvPr>
          <p:cNvGraphicFramePr>
            <a:graphicFrameLocks noGrp="1"/>
          </p:cNvGraphicFramePr>
          <p:nvPr>
            <p:extLst>
              <p:ext uri="{D42A27DB-BD31-4B8C-83A1-F6EECF244321}">
                <p14:modId xmlns:p14="http://schemas.microsoft.com/office/powerpoint/2010/main" val="2322105372"/>
              </p:ext>
            </p:extLst>
          </p:nvPr>
        </p:nvGraphicFramePr>
        <p:xfrm>
          <a:off x="189979" y="1540138"/>
          <a:ext cx="6465570" cy="1019085"/>
        </p:xfrm>
        <a:graphic>
          <a:graphicData uri="http://schemas.openxmlformats.org/drawingml/2006/table">
            <a:tbl>
              <a:tblPr firstRow="1" bandRow="1">
                <a:tableStyleId>{2D5ABB26-0587-4C30-8999-92F81FD0307C}</a:tableStyleId>
              </a:tblPr>
              <a:tblGrid>
                <a:gridCol w="3030220">
                  <a:extLst>
                    <a:ext uri="{9D8B030D-6E8A-4147-A177-3AD203B41FA5}">
                      <a16:colId xmlns:a16="http://schemas.microsoft.com/office/drawing/2014/main" val="20000"/>
                    </a:ext>
                  </a:extLst>
                </a:gridCol>
                <a:gridCol w="3435350">
                  <a:extLst>
                    <a:ext uri="{9D8B030D-6E8A-4147-A177-3AD203B41FA5}">
                      <a16:colId xmlns:a16="http://schemas.microsoft.com/office/drawing/2014/main" val="20001"/>
                    </a:ext>
                  </a:extLst>
                </a:gridCol>
              </a:tblGrid>
              <a:tr h="186478">
                <a:tc gridSpan="2">
                  <a:txBody>
                    <a:bodyPr/>
                    <a:lstStyle/>
                    <a:p>
                      <a:pPr marL="58419">
                        <a:lnSpc>
                          <a:spcPts val="1080"/>
                        </a:lnSpc>
                      </a:pPr>
                      <a:r>
                        <a:rPr sz="1200" b="1" spc="-35" dirty="0">
                          <a:latin typeface="Verdana"/>
                          <a:cs typeface="Verdana"/>
                        </a:rPr>
                        <a:t>Campo</a:t>
                      </a:r>
                      <a:r>
                        <a:rPr sz="1200" b="1" spc="-70" dirty="0">
                          <a:latin typeface="Verdana"/>
                          <a:cs typeface="Verdana"/>
                        </a:rPr>
                        <a:t> </a:t>
                      </a:r>
                      <a:r>
                        <a:rPr sz="1200" b="1" spc="-100" dirty="0">
                          <a:latin typeface="Verdana"/>
                          <a:cs typeface="Verdana"/>
                        </a:rPr>
                        <a:t>formativo/área</a:t>
                      </a:r>
                      <a:r>
                        <a:rPr sz="1200" b="1" spc="-85" dirty="0">
                          <a:latin typeface="Verdana"/>
                          <a:cs typeface="Verdana"/>
                        </a:rPr>
                        <a:t> </a:t>
                      </a:r>
                      <a:r>
                        <a:rPr sz="1200" b="1" spc="-25" dirty="0">
                          <a:latin typeface="Verdana"/>
                          <a:cs typeface="Verdana"/>
                        </a:rPr>
                        <a:t>de</a:t>
                      </a:r>
                      <a:r>
                        <a:rPr sz="1200" b="1" spc="-75" dirty="0">
                          <a:latin typeface="Verdana"/>
                          <a:cs typeface="Verdana"/>
                        </a:rPr>
                        <a:t> </a:t>
                      </a:r>
                      <a:r>
                        <a:rPr sz="1200" b="1" spc="-95" dirty="0" err="1">
                          <a:latin typeface="Verdana"/>
                          <a:cs typeface="Verdana"/>
                        </a:rPr>
                        <a:t>desarrollo</a:t>
                      </a:r>
                      <a:r>
                        <a:rPr lang="es-MX" sz="1200" b="1" spc="-95" dirty="0">
                          <a:latin typeface="Verdana"/>
                          <a:cs typeface="Verdana"/>
                        </a:rPr>
                        <a:t>: </a:t>
                      </a:r>
                      <a:r>
                        <a:rPr lang="es-MX" sz="1200" b="0" spc="-95" dirty="0">
                          <a:latin typeface="Verdana"/>
                          <a:cs typeface="Verdana"/>
                        </a:rPr>
                        <a:t>Pensamiento matemático</a:t>
                      </a:r>
                      <a:endParaRPr sz="1200" dirty="0">
                        <a:latin typeface="Verdana"/>
                        <a:cs typeface="Verdana"/>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DEEBF7"/>
                    </a:solidFill>
                  </a:tcPr>
                </a:tc>
                <a:tc hMerge="1">
                  <a:txBody>
                    <a:bodyPr/>
                    <a:lstStyle/>
                    <a:p>
                      <a:endParaRPr/>
                    </a:p>
                  </a:txBody>
                  <a:tcPr marL="0" marR="0" marT="0" marB="0"/>
                </a:tc>
                <a:extLst>
                  <a:ext uri="{0D108BD9-81ED-4DB2-BD59-A6C34878D82A}">
                    <a16:rowId xmlns:a16="http://schemas.microsoft.com/office/drawing/2014/main" val="10000"/>
                  </a:ext>
                </a:extLst>
              </a:tr>
              <a:tr h="378960">
                <a:tc>
                  <a:txBody>
                    <a:bodyPr/>
                    <a:lstStyle/>
                    <a:p>
                      <a:pPr marL="458470">
                        <a:lnSpc>
                          <a:spcPts val="1165"/>
                        </a:lnSpc>
                      </a:pPr>
                      <a:r>
                        <a:rPr sz="1200" b="1" spc="-10" dirty="0">
                          <a:latin typeface="Verdana"/>
                          <a:cs typeface="Verdana"/>
                        </a:rPr>
                        <a:t>Or</a:t>
                      </a:r>
                      <a:r>
                        <a:rPr sz="1200" b="1" spc="5" dirty="0">
                          <a:latin typeface="Verdana"/>
                          <a:cs typeface="Verdana"/>
                        </a:rPr>
                        <a:t>g</a:t>
                      </a:r>
                      <a:r>
                        <a:rPr sz="1200" b="1" spc="-20" dirty="0">
                          <a:latin typeface="Verdana"/>
                          <a:cs typeface="Verdana"/>
                        </a:rPr>
                        <a:t>a</a:t>
                      </a:r>
                      <a:r>
                        <a:rPr sz="1200" b="1" spc="-10" dirty="0">
                          <a:latin typeface="Verdana"/>
                          <a:cs typeface="Verdana"/>
                        </a:rPr>
                        <a:t>n</a:t>
                      </a:r>
                      <a:r>
                        <a:rPr sz="1200" b="1" dirty="0">
                          <a:latin typeface="Verdana"/>
                          <a:cs typeface="Verdana"/>
                        </a:rPr>
                        <a:t>i</a:t>
                      </a:r>
                      <a:r>
                        <a:rPr sz="1200" b="1" spc="-10" dirty="0">
                          <a:latin typeface="Verdana"/>
                          <a:cs typeface="Verdana"/>
                        </a:rPr>
                        <a:t>z</a:t>
                      </a:r>
                      <a:r>
                        <a:rPr sz="1200" b="1" spc="-20" dirty="0">
                          <a:latin typeface="Verdana"/>
                          <a:cs typeface="Verdana"/>
                        </a:rPr>
                        <a:t>a</a:t>
                      </a:r>
                      <a:r>
                        <a:rPr sz="1200" b="1" spc="5" dirty="0">
                          <a:latin typeface="Verdana"/>
                          <a:cs typeface="Verdana"/>
                        </a:rPr>
                        <a:t>d</a:t>
                      </a:r>
                      <a:r>
                        <a:rPr sz="1200" b="1" spc="-5" dirty="0">
                          <a:latin typeface="Verdana"/>
                          <a:cs typeface="Verdana"/>
                        </a:rPr>
                        <a:t>o</a:t>
                      </a:r>
                      <a:r>
                        <a:rPr sz="1200" b="1" dirty="0">
                          <a:latin typeface="Verdana"/>
                          <a:cs typeface="Verdana"/>
                        </a:rPr>
                        <a:t>r</a:t>
                      </a:r>
                      <a:r>
                        <a:rPr sz="1200" b="1" spc="-40" dirty="0">
                          <a:latin typeface="Verdana"/>
                          <a:cs typeface="Verdana"/>
                        </a:rPr>
                        <a:t> </a:t>
                      </a:r>
                      <a:r>
                        <a:rPr sz="1200" b="1" spc="-5" dirty="0">
                          <a:latin typeface="Verdana"/>
                          <a:cs typeface="Verdana"/>
                        </a:rPr>
                        <a:t>cu</a:t>
                      </a:r>
                      <a:r>
                        <a:rPr sz="1200" b="1" spc="-15" dirty="0">
                          <a:latin typeface="Verdana"/>
                          <a:cs typeface="Verdana"/>
                        </a:rPr>
                        <a:t>r</a:t>
                      </a:r>
                      <a:r>
                        <a:rPr sz="1200" b="1" spc="-10" dirty="0">
                          <a:latin typeface="Verdana"/>
                          <a:cs typeface="Verdana"/>
                        </a:rPr>
                        <a:t>r</a:t>
                      </a:r>
                      <a:r>
                        <a:rPr sz="1200" b="1" dirty="0">
                          <a:latin typeface="Verdana"/>
                          <a:cs typeface="Verdana"/>
                        </a:rPr>
                        <a:t>ic</a:t>
                      </a:r>
                      <a:r>
                        <a:rPr sz="1200" b="1" spc="-5" dirty="0">
                          <a:latin typeface="Verdana"/>
                          <a:cs typeface="Verdana"/>
                        </a:rPr>
                        <a:t>u</a:t>
                      </a:r>
                      <a:r>
                        <a:rPr sz="1200" b="1" dirty="0">
                          <a:latin typeface="Verdana"/>
                          <a:cs typeface="Verdana"/>
                        </a:rPr>
                        <a:t>l</a:t>
                      </a:r>
                      <a:r>
                        <a:rPr sz="1200" b="1" spc="-20" dirty="0">
                          <a:latin typeface="Verdana"/>
                          <a:cs typeface="Verdana"/>
                        </a:rPr>
                        <a:t>a</a:t>
                      </a:r>
                      <a:r>
                        <a:rPr sz="1200" b="1" dirty="0">
                          <a:latin typeface="Verdana"/>
                          <a:cs typeface="Verdana"/>
                        </a:rPr>
                        <a:t>r</a:t>
                      </a:r>
                      <a:r>
                        <a:rPr sz="1200" b="1" spc="-65" dirty="0">
                          <a:latin typeface="Verdana"/>
                          <a:cs typeface="Verdana"/>
                        </a:rPr>
                        <a:t> </a:t>
                      </a:r>
                      <a:r>
                        <a:rPr sz="1200" b="1" spc="10" dirty="0">
                          <a:latin typeface="Verdana"/>
                          <a:cs typeface="Verdana"/>
                        </a:rPr>
                        <a:t>1</a:t>
                      </a:r>
                      <a:r>
                        <a:rPr sz="1200" b="1" dirty="0">
                          <a:latin typeface="Verdana"/>
                          <a:cs typeface="Verdana"/>
                        </a:rPr>
                        <a:t>:</a:t>
                      </a:r>
                      <a:r>
                        <a:rPr lang="es-MX" sz="1200" b="1" dirty="0">
                          <a:latin typeface="Verdana"/>
                          <a:cs typeface="Verdana"/>
                        </a:rPr>
                        <a:t> </a:t>
                      </a:r>
                      <a:r>
                        <a:rPr lang="es-MX" sz="1200" b="0" dirty="0">
                          <a:latin typeface="Verdana"/>
                          <a:cs typeface="Verdana"/>
                        </a:rPr>
                        <a:t>Número, algebra y variación.</a:t>
                      </a:r>
                      <a:endParaRPr sz="1200" b="0" dirty="0">
                        <a:latin typeface="Verdana"/>
                        <a:cs typeface="Verdana"/>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568960">
                        <a:lnSpc>
                          <a:spcPts val="1165"/>
                        </a:lnSpc>
                      </a:pPr>
                      <a:r>
                        <a:rPr sz="1200" b="1" spc="-5" dirty="0">
                          <a:latin typeface="Verdana"/>
                          <a:cs typeface="Verdana"/>
                        </a:rPr>
                        <a:t>O</a:t>
                      </a:r>
                      <a:r>
                        <a:rPr sz="1200" b="1" spc="-10" dirty="0">
                          <a:latin typeface="Verdana"/>
                          <a:cs typeface="Verdana"/>
                        </a:rPr>
                        <a:t>r</a:t>
                      </a:r>
                      <a:r>
                        <a:rPr sz="1200" b="1" spc="5" dirty="0">
                          <a:latin typeface="Verdana"/>
                          <a:cs typeface="Verdana"/>
                        </a:rPr>
                        <a:t>g</a:t>
                      </a:r>
                      <a:r>
                        <a:rPr sz="1200" b="1" spc="-20" dirty="0">
                          <a:latin typeface="Verdana"/>
                          <a:cs typeface="Verdana"/>
                        </a:rPr>
                        <a:t>a</a:t>
                      </a:r>
                      <a:r>
                        <a:rPr sz="1200" b="1" spc="-5" dirty="0">
                          <a:latin typeface="Verdana"/>
                          <a:cs typeface="Verdana"/>
                        </a:rPr>
                        <a:t>ni</a:t>
                      </a:r>
                      <a:r>
                        <a:rPr sz="1200" b="1" spc="-10" dirty="0">
                          <a:latin typeface="Verdana"/>
                          <a:cs typeface="Verdana"/>
                        </a:rPr>
                        <a:t>z</a:t>
                      </a:r>
                      <a:r>
                        <a:rPr sz="1200" b="1" spc="-20" dirty="0">
                          <a:latin typeface="Verdana"/>
                          <a:cs typeface="Verdana"/>
                        </a:rPr>
                        <a:t>a</a:t>
                      </a:r>
                      <a:r>
                        <a:rPr sz="1200" b="1" spc="5" dirty="0">
                          <a:latin typeface="Verdana"/>
                          <a:cs typeface="Verdana"/>
                        </a:rPr>
                        <a:t>d</a:t>
                      </a:r>
                      <a:r>
                        <a:rPr sz="1200" b="1" dirty="0">
                          <a:latin typeface="Verdana"/>
                          <a:cs typeface="Verdana"/>
                        </a:rPr>
                        <a:t>or</a:t>
                      </a:r>
                      <a:r>
                        <a:rPr sz="1200" b="1" spc="-40" dirty="0">
                          <a:latin typeface="Verdana"/>
                          <a:cs typeface="Verdana"/>
                        </a:rPr>
                        <a:t> </a:t>
                      </a:r>
                      <a:r>
                        <a:rPr sz="1200" b="1" dirty="0">
                          <a:latin typeface="Verdana"/>
                          <a:cs typeface="Verdana"/>
                        </a:rPr>
                        <a:t>c</a:t>
                      </a:r>
                      <a:r>
                        <a:rPr sz="1200" b="1" spc="-5" dirty="0">
                          <a:latin typeface="Verdana"/>
                          <a:cs typeface="Verdana"/>
                        </a:rPr>
                        <a:t>u</a:t>
                      </a:r>
                      <a:r>
                        <a:rPr sz="1200" b="1" spc="-15" dirty="0">
                          <a:latin typeface="Verdana"/>
                          <a:cs typeface="Verdana"/>
                        </a:rPr>
                        <a:t>r</a:t>
                      </a:r>
                      <a:r>
                        <a:rPr sz="1200" b="1" spc="-10" dirty="0">
                          <a:latin typeface="Verdana"/>
                          <a:cs typeface="Verdana"/>
                        </a:rPr>
                        <a:t>r</a:t>
                      </a:r>
                      <a:r>
                        <a:rPr sz="1200" b="1" dirty="0">
                          <a:latin typeface="Verdana"/>
                          <a:cs typeface="Verdana"/>
                        </a:rPr>
                        <a:t>i</a:t>
                      </a:r>
                      <a:r>
                        <a:rPr sz="1200" b="1" spc="5" dirty="0">
                          <a:latin typeface="Verdana"/>
                          <a:cs typeface="Verdana"/>
                        </a:rPr>
                        <a:t>c</a:t>
                      </a:r>
                      <a:r>
                        <a:rPr sz="1200" b="1" spc="-5" dirty="0">
                          <a:latin typeface="Verdana"/>
                          <a:cs typeface="Verdana"/>
                        </a:rPr>
                        <a:t>ul</a:t>
                      </a:r>
                      <a:r>
                        <a:rPr sz="1200" b="1" spc="-20" dirty="0">
                          <a:latin typeface="Verdana"/>
                          <a:cs typeface="Verdana"/>
                        </a:rPr>
                        <a:t>a</a:t>
                      </a:r>
                      <a:r>
                        <a:rPr sz="1200" b="1" dirty="0">
                          <a:latin typeface="Verdana"/>
                          <a:cs typeface="Verdana"/>
                        </a:rPr>
                        <a:t>r</a:t>
                      </a:r>
                      <a:r>
                        <a:rPr sz="1200" b="1" spc="-65" dirty="0">
                          <a:latin typeface="Verdana"/>
                          <a:cs typeface="Verdana"/>
                        </a:rPr>
                        <a:t> </a:t>
                      </a:r>
                      <a:r>
                        <a:rPr sz="1200" b="1" spc="10" dirty="0">
                          <a:latin typeface="Verdana"/>
                          <a:cs typeface="Verdana"/>
                        </a:rPr>
                        <a:t>2</a:t>
                      </a:r>
                      <a:r>
                        <a:rPr sz="1200" b="1" dirty="0">
                          <a:latin typeface="Verdana"/>
                          <a:cs typeface="Verdana"/>
                        </a:rPr>
                        <a:t>:</a:t>
                      </a:r>
                      <a:r>
                        <a:rPr lang="es-MX" sz="1200" b="1" dirty="0">
                          <a:latin typeface="Verdana"/>
                          <a:cs typeface="Verdana"/>
                        </a:rPr>
                        <a:t> </a:t>
                      </a:r>
                      <a:r>
                        <a:rPr lang="es-MX" sz="1200" b="0" dirty="0">
                          <a:latin typeface="Verdana"/>
                          <a:cs typeface="Verdana"/>
                        </a:rPr>
                        <a:t>Número</a:t>
                      </a:r>
                      <a:r>
                        <a:rPr lang="es-MX" sz="1200" b="1" dirty="0">
                          <a:latin typeface="Verdana"/>
                          <a:cs typeface="Verdana"/>
                        </a:rPr>
                        <a:t>.</a:t>
                      </a:r>
                      <a:endParaRPr sz="1200" dirty="0">
                        <a:latin typeface="Verdana"/>
                        <a:cs typeface="Verdana"/>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1"/>
                  </a:ext>
                </a:extLst>
              </a:tr>
              <a:tr h="453647">
                <a:tc gridSpan="2">
                  <a:txBody>
                    <a:bodyPr/>
                    <a:lstStyle/>
                    <a:p>
                      <a:pPr marL="58419">
                        <a:lnSpc>
                          <a:spcPts val="1165"/>
                        </a:lnSpc>
                      </a:pPr>
                      <a:r>
                        <a:rPr sz="1200" b="1" spc="-80" dirty="0">
                          <a:latin typeface="Verdana" panose="020B0604030504040204" pitchFamily="34" charset="0"/>
                          <a:ea typeface="Verdana" panose="020B0604030504040204" pitchFamily="34" charset="0"/>
                          <a:cs typeface="Verdana"/>
                        </a:rPr>
                        <a:t>Aprendizaje</a:t>
                      </a:r>
                      <a:r>
                        <a:rPr sz="1200" b="1" spc="-70" dirty="0">
                          <a:latin typeface="Verdana" panose="020B0604030504040204" pitchFamily="34" charset="0"/>
                          <a:ea typeface="Verdana" panose="020B0604030504040204" pitchFamily="34" charset="0"/>
                          <a:cs typeface="Verdana"/>
                        </a:rPr>
                        <a:t> </a:t>
                      </a:r>
                      <a:r>
                        <a:rPr sz="1200" b="1" spc="-70" dirty="0" err="1">
                          <a:latin typeface="Verdana" panose="020B0604030504040204" pitchFamily="34" charset="0"/>
                          <a:ea typeface="Verdana" panose="020B0604030504040204" pitchFamily="34" charset="0"/>
                          <a:cs typeface="Verdana"/>
                        </a:rPr>
                        <a:t>esperado</a:t>
                      </a:r>
                      <a:r>
                        <a:rPr sz="1200" b="1" spc="-70" dirty="0">
                          <a:latin typeface="Verdana" panose="020B0604030504040204" pitchFamily="34" charset="0"/>
                          <a:ea typeface="Verdana" panose="020B0604030504040204" pitchFamily="34" charset="0"/>
                          <a:cs typeface="Verdana"/>
                        </a:rPr>
                        <a:t>:</a:t>
                      </a:r>
                      <a:r>
                        <a:rPr lang="es-MX" sz="1200" b="1" spc="-70" dirty="0">
                          <a:latin typeface="Verdana" panose="020B0604030504040204" pitchFamily="34" charset="0"/>
                          <a:ea typeface="Verdana" panose="020B0604030504040204" pitchFamily="34" charset="0"/>
                          <a:cs typeface="Verdana"/>
                        </a:rPr>
                        <a:t> </a:t>
                      </a:r>
                      <a:r>
                        <a:rPr lang="es-MX" sz="1200" dirty="0">
                          <a:solidFill>
                            <a:schemeClr val="tx1"/>
                          </a:solidFill>
                          <a:effectLst/>
                          <a:latin typeface="Verdana" panose="020B0604030504040204" pitchFamily="34" charset="0"/>
                          <a:ea typeface="Verdana" panose="020B0604030504040204" pitchFamily="34" charset="0"/>
                          <a:cs typeface="Verdana" panose="020B0604030504040204" pitchFamily="34" charset="0"/>
                        </a:rPr>
                        <a:t>Compara, iguala y clasifica colecciones con base en la cantidad de elementos.</a:t>
                      </a:r>
                      <a:endParaRPr sz="1200" dirty="0">
                        <a:latin typeface="Verdana" panose="020B0604030504040204" pitchFamily="34" charset="0"/>
                        <a:ea typeface="Verdana" panose="020B0604030504040204" pitchFamily="34" charset="0"/>
                        <a:cs typeface="Verdana" panose="020B0604030504040204" pitchFamily="34" charset="0"/>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hMerge="1">
                  <a:txBody>
                    <a:bodyPr/>
                    <a:lstStyle/>
                    <a:p>
                      <a:endParaRPr/>
                    </a:p>
                  </a:txBody>
                  <a:tcPr marL="0" marR="0" marT="0" marB="0"/>
                </a:tc>
                <a:extLst>
                  <a:ext uri="{0D108BD9-81ED-4DB2-BD59-A6C34878D82A}">
                    <a16:rowId xmlns:a16="http://schemas.microsoft.com/office/drawing/2014/main" val="10002"/>
                  </a:ext>
                </a:extLst>
              </a:tr>
            </a:tbl>
          </a:graphicData>
        </a:graphic>
      </p:graphicFrame>
      <p:graphicFrame>
        <p:nvGraphicFramePr>
          <p:cNvPr id="18" name="object 6">
            <a:extLst>
              <a:ext uri="{FF2B5EF4-FFF2-40B4-BE49-F238E27FC236}">
                <a16:creationId xmlns:a16="http://schemas.microsoft.com/office/drawing/2014/main" id="{84EBA72B-7798-4151-B42B-026C91ADB2B6}"/>
              </a:ext>
            </a:extLst>
          </p:cNvPr>
          <p:cNvGraphicFramePr>
            <a:graphicFrameLocks noGrp="1"/>
          </p:cNvGraphicFramePr>
          <p:nvPr>
            <p:extLst>
              <p:ext uri="{D42A27DB-BD31-4B8C-83A1-F6EECF244321}">
                <p14:modId xmlns:p14="http://schemas.microsoft.com/office/powerpoint/2010/main" val="2195090934"/>
              </p:ext>
            </p:extLst>
          </p:nvPr>
        </p:nvGraphicFramePr>
        <p:xfrm>
          <a:off x="189979" y="2668431"/>
          <a:ext cx="6465570" cy="1277364"/>
        </p:xfrm>
        <a:graphic>
          <a:graphicData uri="http://schemas.openxmlformats.org/drawingml/2006/table">
            <a:tbl>
              <a:tblPr firstRow="1" bandRow="1">
                <a:tableStyleId>{2D5ABB26-0587-4C30-8999-92F81FD0307C}</a:tableStyleId>
              </a:tblPr>
              <a:tblGrid>
                <a:gridCol w="6465570">
                  <a:extLst>
                    <a:ext uri="{9D8B030D-6E8A-4147-A177-3AD203B41FA5}">
                      <a16:colId xmlns:a16="http://schemas.microsoft.com/office/drawing/2014/main" val="20000"/>
                    </a:ext>
                  </a:extLst>
                </a:gridCol>
              </a:tblGrid>
              <a:tr h="199136">
                <a:tc>
                  <a:txBody>
                    <a:bodyPr/>
                    <a:lstStyle/>
                    <a:p>
                      <a:pPr marL="59055">
                        <a:lnSpc>
                          <a:spcPts val="1120"/>
                        </a:lnSpc>
                        <a:spcBef>
                          <a:spcPts val="345"/>
                        </a:spcBef>
                      </a:pPr>
                      <a:r>
                        <a:rPr sz="1200" b="1" spc="-90" dirty="0">
                          <a:latin typeface="Verdana" panose="020B0604030504040204" pitchFamily="34" charset="0"/>
                          <a:ea typeface="Verdana" panose="020B0604030504040204" pitchFamily="34" charset="0"/>
                          <a:cs typeface="Verdana"/>
                        </a:rPr>
                        <a:t>Indicadores:</a:t>
                      </a:r>
                      <a:r>
                        <a:rPr sz="1200" b="1" spc="-95" dirty="0">
                          <a:latin typeface="Verdana" panose="020B0604030504040204" pitchFamily="34" charset="0"/>
                          <a:ea typeface="Verdana" panose="020B0604030504040204" pitchFamily="34" charset="0"/>
                          <a:cs typeface="Verdana"/>
                        </a:rPr>
                        <a:t> </a:t>
                      </a:r>
                      <a:r>
                        <a:rPr sz="1200" b="1" spc="-114" dirty="0">
                          <a:latin typeface="Verdana" panose="020B0604030504040204" pitchFamily="34" charset="0"/>
                          <a:ea typeface="Verdana" panose="020B0604030504040204" pitchFamily="34" charset="0"/>
                          <a:cs typeface="Verdana"/>
                        </a:rPr>
                        <a:t>(se</a:t>
                      </a:r>
                      <a:r>
                        <a:rPr sz="1200" b="1" spc="-95" dirty="0">
                          <a:latin typeface="Verdana" panose="020B0604030504040204" pitchFamily="34" charset="0"/>
                          <a:ea typeface="Verdana" panose="020B0604030504040204" pitchFamily="34" charset="0"/>
                          <a:cs typeface="Verdana"/>
                        </a:rPr>
                        <a:t> </a:t>
                      </a:r>
                      <a:r>
                        <a:rPr sz="1200" b="1" spc="-65" dirty="0">
                          <a:latin typeface="Verdana" panose="020B0604030504040204" pitchFamily="34" charset="0"/>
                          <a:ea typeface="Verdana" panose="020B0604030504040204" pitchFamily="34" charset="0"/>
                          <a:cs typeface="Verdana"/>
                        </a:rPr>
                        <a:t>redactan</a:t>
                      </a:r>
                      <a:r>
                        <a:rPr sz="1200" b="1" spc="-50" dirty="0">
                          <a:latin typeface="Verdana" panose="020B0604030504040204" pitchFamily="34" charset="0"/>
                          <a:ea typeface="Verdana" panose="020B0604030504040204" pitchFamily="34" charset="0"/>
                          <a:cs typeface="Verdana"/>
                        </a:rPr>
                        <a:t> </a:t>
                      </a:r>
                      <a:r>
                        <a:rPr sz="1200" b="1" spc="-65" dirty="0">
                          <a:latin typeface="Verdana" panose="020B0604030504040204" pitchFamily="34" charset="0"/>
                          <a:ea typeface="Verdana" panose="020B0604030504040204" pitchFamily="34" charset="0"/>
                          <a:cs typeface="Verdana"/>
                        </a:rPr>
                        <a:t>en</a:t>
                      </a:r>
                      <a:r>
                        <a:rPr sz="1200" b="1" spc="-75" dirty="0">
                          <a:latin typeface="Verdana" panose="020B0604030504040204" pitchFamily="34" charset="0"/>
                          <a:ea typeface="Verdana" panose="020B0604030504040204" pitchFamily="34" charset="0"/>
                          <a:cs typeface="Verdana"/>
                        </a:rPr>
                        <a:t> </a:t>
                      </a:r>
                      <a:r>
                        <a:rPr sz="1200" b="1" spc="-60" dirty="0">
                          <a:latin typeface="Verdana" panose="020B0604030504040204" pitchFamily="34" charset="0"/>
                          <a:ea typeface="Verdana" panose="020B0604030504040204" pitchFamily="34" charset="0"/>
                          <a:cs typeface="Verdana"/>
                        </a:rPr>
                        <a:t>base</a:t>
                      </a:r>
                      <a:r>
                        <a:rPr sz="1200" b="1" spc="-65" dirty="0">
                          <a:latin typeface="Verdana" panose="020B0604030504040204" pitchFamily="34" charset="0"/>
                          <a:ea typeface="Verdana" panose="020B0604030504040204" pitchFamily="34" charset="0"/>
                          <a:cs typeface="Verdana"/>
                        </a:rPr>
                        <a:t> al</a:t>
                      </a:r>
                      <a:r>
                        <a:rPr sz="1200" b="1" spc="-50" dirty="0">
                          <a:latin typeface="Verdana" panose="020B0604030504040204" pitchFamily="34" charset="0"/>
                          <a:ea typeface="Verdana" panose="020B0604030504040204" pitchFamily="34" charset="0"/>
                          <a:cs typeface="Verdana"/>
                        </a:rPr>
                        <a:t> </a:t>
                      </a:r>
                      <a:r>
                        <a:rPr sz="1200" b="1" spc="-80" dirty="0">
                          <a:latin typeface="Verdana" panose="020B0604030504040204" pitchFamily="34" charset="0"/>
                          <a:ea typeface="Verdana" panose="020B0604030504040204" pitchFamily="34" charset="0"/>
                          <a:cs typeface="Verdana"/>
                        </a:rPr>
                        <a:t>aprendizaje</a:t>
                      </a:r>
                      <a:r>
                        <a:rPr sz="1200" b="1" spc="-40" dirty="0">
                          <a:latin typeface="Verdana" panose="020B0604030504040204" pitchFamily="34" charset="0"/>
                          <a:ea typeface="Verdana" panose="020B0604030504040204" pitchFamily="34" charset="0"/>
                          <a:cs typeface="Verdana"/>
                        </a:rPr>
                        <a:t> </a:t>
                      </a:r>
                      <a:r>
                        <a:rPr sz="1200" b="1" spc="-80" dirty="0">
                          <a:latin typeface="Verdana" panose="020B0604030504040204" pitchFamily="34" charset="0"/>
                          <a:ea typeface="Verdana" panose="020B0604030504040204" pitchFamily="34" charset="0"/>
                          <a:cs typeface="Verdana"/>
                        </a:rPr>
                        <a:t>esperado)</a:t>
                      </a:r>
                      <a:endParaRPr sz="1200" dirty="0">
                        <a:latin typeface="Verdana" panose="020B0604030504040204" pitchFamily="34" charset="0"/>
                        <a:ea typeface="Verdana" panose="020B0604030504040204" pitchFamily="34" charset="0"/>
                        <a:cs typeface="Verdana"/>
                      </a:endParaRPr>
                    </a:p>
                  </a:txBody>
                  <a:tcPr marL="0" marR="0" marT="4381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FFD966"/>
                    </a:solidFill>
                  </a:tcPr>
                </a:tc>
                <a:extLst>
                  <a:ext uri="{0D108BD9-81ED-4DB2-BD59-A6C34878D82A}">
                    <a16:rowId xmlns:a16="http://schemas.microsoft.com/office/drawing/2014/main" val="10000"/>
                  </a:ext>
                </a:extLst>
              </a:tr>
              <a:tr h="304800">
                <a:tc>
                  <a:txBody>
                    <a:bodyPr/>
                    <a:lstStyle/>
                    <a:p>
                      <a:pPr lvl="0"/>
                      <a:r>
                        <a:rPr lang="es-MX" sz="1200" dirty="0">
                          <a:solidFill>
                            <a:schemeClr val="tx1"/>
                          </a:solidFill>
                          <a:effectLst/>
                          <a:latin typeface="Verdana" panose="020B0604030504040204" pitchFamily="34" charset="0"/>
                          <a:ea typeface="Verdana" panose="020B0604030504040204" pitchFamily="34" charset="0"/>
                          <a:cs typeface="+mn-cs"/>
                        </a:rPr>
                        <a:t>Comenta en orden la secuencia de los números.</a:t>
                      </a: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1"/>
                  </a:ext>
                </a:extLst>
              </a:tr>
              <a:tr h="304800">
                <a:tc>
                  <a:txBody>
                    <a:bodyPr/>
                    <a:lstStyle/>
                    <a:p>
                      <a:pPr lvl="0"/>
                      <a:r>
                        <a:rPr lang="es-MX" sz="1200" dirty="0">
                          <a:solidFill>
                            <a:schemeClr val="tx1"/>
                          </a:solidFill>
                          <a:effectLst/>
                          <a:latin typeface="Verdana" panose="020B0604030504040204" pitchFamily="34" charset="0"/>
                          <a:ea typeface="Verdana" panose="020B0604030504040204" pitchFamily="34" charset="0"/>
                          <a:cs typeface="+mn-cs"/>
                        </a:rPr>
                        <a:t>Relaciona el nombre con el símbolo del número.</a:t>
                      </a: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2"/>
                  </a:ext>
                </a:extLst>
              </a:tr>
              <a:tr h="234314">
                <a:tc>
                  <a:txBody>
                    <a:bodyPr/>
                    <a:lstStyle/>
                    <a:p>
                      <a:pPr lvl="0"/>
                      <a:r>
                        <a:rPr lang="es-MX" sz="1200" dirty="0">
                          <a:solidFill>
                            <a:schemeClr val="tx1"/>
                          </a:solidFill>
                          <a:effectLst/>
                          <a:latin typeface="Verdana" panose="020B0604030504040204" pitchFamily="34" charset="0"/>
                          <a:ea typeface="Verdana" panose="020B0604030504040204" pitchFamily="34" charset="0"/>
                          <a:cs typeface="+mn-cs"/>
                        </a:rPr>
                        <a:t>Busca estrategias para resolver los problemas de conteo.</a:t>
                      </a:r>
                    </a:p>
                  </a:txBody>
                  <a:tcPr marL="0" marR="0" marT="36830" marB="0">
                    <a:lnL w="12700">
                      <a:solidFill>
                        <a:srgbClr val="000000"/>
                      </a:solidFill>
                      <a:prstDash val="solid"/>
                    </a:lnL>
                    <a:lnR w="12700">
                      <a:solidFill>
                        <a:srgbClr val="000000"/>
                      </a:solidFill>
                      <a:prstDash val="solid"/>
                    </a:lnR>
                    <a:lnT w="12700">
                      <a:solidFill>
                        <a:srgbClr val="000000"/>
                      </a:solidFill>
                      <a:prstDash val="soli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234314">
                <a:tc>
                  <a:txBody>
                    <a:bodyPr/>
                    <a:lstStyle/>
                    <a:p>
                      <a:pPr lvl="0"/>
                      <a:r>
                        <a:rPr lang="es-MX" sz="1200" dirty="0">
                          <a:solidFill>
                            <a:schemeClr val="tx1"/>
                          </a:solidFill>
                          <a:effectLst/>
                          <a:latin typeface="Verdana" panose="020B0604030504040204" pitchFamily="34" charset="0"/>
                          <a:ea typeface="Verdana" panose="020B0604030504040204" pitchFamily="34" charset="0"/>
                          <a:cs typeface="+mn-cs"/>
                        </a:rPr>
                        <a:t>Identifica que colección tiene mayor cantidad de elementos.</a:t>
                      </a:r>
                    </a:p>
                  </a:txBody>
                  <a:tcPr marL="0" marR="0" marT="3683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566836375"/>
                  </a:ext>
                </a:extLst>
              </a:tr>
            </a:tbl>
          </a:graphicData>
        </a:graphic>
      </p:graphicFrame>
      <p:sp>
        <p:nvSpPr>
          <p:cNvPr id="19" name="object 7">
            <a:extLst>
              <a:ext uri="{FF2B5EF4-FFF2-40B4-BE49-F238E27FC236}">
                <a16:creationId xmlns:a16="http://schemas.microsoft.com/office/drawing/2014/main" id="{A06A5AEF-A4EA-49B4-ABA4-2657E1EA7CF5}"/>
              </a:ext>
            </a:extLst>
          </p:cNvPr>
          <p:cNvSpPr txBox="1"/>
          <p:nvPr/>
        </p:nvSpPr>
        <p:spPr>
          <a:xfrm>
            <a:off x="189979" y="4184897"/>
            <a:ext cx="6465570" cy="184666"/>
          </a:xfrm>
          <a:prstGeom prst="rect">
            <a:avLst/>
          </a:prstGeom>
          <a:ln w="12700">
            <a:solidFill>
              <a:srgbClr val="000000"/>
            </a:solidFill>
          </a:ln>
        </p:spPr>
        <p:txBody>
          <a:bodyPr vert="horz" wrap="square" lIns="0" tIns="0" rIns="0" bIns="0" rtlCol="0">
            <a:spAutoFit/>
          </a:bodyPr>
          <a:lstStyle/>
          <a:p>
            <a:pPr marL="59055"/>
            <a:r>
              <a:rPr sz="1200" b="1" spc="-140" dirty="0">
                <a:latin typeface="Verdana"/>
                <a:cs typeface="Verdana"/>
              </a:rPr>
              <a:t>D</a:t>
            </a:r>
            <a:r>
              <a:rPr sz="1200" b="1" spc="-95" dirty="0">
                <a:latin typeface="Verdana"/>
                <a:cs typeface="Verdana"/>
              </a:rPr>
              <a:t>es</a:t>
            </a:r>
            <a:r>
              <a:rPr sz="1200" b="1" spc="-70" dirty="0">
                <a:latin typeface="Verdana"/>
                <a:cs typeface="Verdana"/>
              </a:rPr>
              <a:t>cr</a:t>
            </a:r>
            <a:r>
              <a:rPr sz="1200" b="1" spc="-50" dirty="0">
                <a:latin typeface="Verdana"/>
                <a:cs typeface="Verdana"/>
              </a:rPr>
              <a:t>ibe</a:t>
            </a:r>
            <a:r>
              <a:rPr sz="1200" b="1" spc="-75" dirty="0">
                <a:latin typeface="Verdana"/>
                <a:cs typeface="Verdana"/>
              </a:rPr>
              <a:t> </a:t>
            </a:r>
            <a:r>
              <a:rPr sz="1200" b="1" spc="-60" dirty="0">
                <a:latin typeface="Verdana"/>
                <a:cs typeface="Verdana"/>
              </a:rPr>
              <a:t>el</a:t>
            </a:r>
            <a:r>
              <a:rPr sz="1200" b="1" spc="-80" dirty="0">
                <a:latin typeface="Verdana"/>
                <a:cs typeface="Verdana"/>
              </a:rPr>
              <a:t> </a:t>
            </a:r>
            <a:r>
              <a:rPr sz="1200" b="1" spc="-35" dirty="0">
                <a:latin typeface="Verdana"/>
                <a:cs typeface="Verdana"/>
              </a:rPr>
              <a:t>p</a:t>
            </a:r>
            <a:r>
              <a:rPr sz="1200" b="1" spc="-190" dirty="0">
                <a:latin typeface="Verdana"/>
                <a:cs typeface="Verdana"/>
              </a:rPr>
              <a:t>r</a:t>
            </a:r>
            <a:r>
              <a:rPr sz="1200" b="1" spc="-5" dirty="0">
                <a:latin typeface="Verdana"/>
                <a:cs typeface="Verdana"/>
              </a:rPr>
              <a:t>oc</a:t>
            </a:r>
            <a:r>
              <a:rPr sz="1200" b="1" dirty="0">
                <a:latin typeface="Verdana"/>
                <a:cs typeface="Verdana"/>
              </a:rPr>
              <a:t>e</a:t>
            </a:r>
            <a:r>
              <a:rPr sz="1200" b="1" spc="-165" dirty="0">
                <a:latin typeface="Verdana"/>
                <a:cs typeface="Verdana"/>
              </a:rPr>
              <a:t>s</a:t>
            </a:r>
            <a:r>
              <a:rPr sz="1200" b="1" spc="-40" dirty="0">
                <a:latin typeface="Verdana"/>
                <a:cs typeface="Verdana"/>
              </a:rPr>
              <a:t>o</a:t>
            </a:r>
            <a:r>
              <a:rPr sz="1200" b="1" spc="-100" dirty="0">
                <a:latin typeface="Verdana"/>
                <a:cs typeface="Verdana"/>
              </a:rPr>
              <a:t> </a:t>
            </a:r>
            <a:r>
              <a:rPr sz="1200" b="1" spc="-35" dirty="0">
                <a:latin typeface="Verdana"/>
                <a:cs typeface="Verdana"/>
              </a:rPr>
              <a:t>d</a:t>
            </a:r>
            <a:r>
              <a:rPr sz="1200" b="1" spc="-85" dirty="0">
                <a:latin typeface="Verdana"/>
                <a:cs typeface="Verdana"/>
              </a:rPr>
              <a:t>e</a:t>
            </a:r>
            <a:r>
              <a:rPr sz="1200" b="1" spc="-40" dirty="0">
                <a:latin typeface="Verdana"/>
                <a:cs typeface="Verdana"/>
              </a:rPr>
              <a:t>l</a:t>
            </a:r>
            <a:r>
              <a:rPr sz="1200" b="1" spc="-105" dirty="0">
                <a:latin typeface="Verdana"/>
                <a:cs typeface="Verdana"/>
              </a:rPr>
              <a:t> </a:t>
            </a:r>
            <a:r>
              <a:rPr sz="1200" b="1" spc="-25" dirty="0" err="1">
                <a:latin typeface="Verdana"/>
                <a:cs typeface="Verdana"/>
              </a:rPr>
              <a:t>a</a:t>
            </a:r>
            <a:r>
              <a:rPr sz="1200" b="1" spc="-70" dirty="0" err="1">
                <a:latin typeface="Verdana"/>
                <a:cs typeface="Verdana"/>
              </a:rPr>
              <a:t>l</a:t>
            </a:r>
            <a:r>
              <a:rPr sz="1200" b="1" spc="-150" dirty="0" err="1">
                <a:latin typeface="Verdana"/>
                <a:cs typeface="Verdana"/>
              </a:rPr>
              <a:t>u</a:t>
            </a:r>
            <a:r>
              <a:rPr sz="1200" b="1" spc="-125" dirty="0" err="1">
                <a:latin typeface="Verdana"/>
                <a:cs typeface="Verdana"/>
              </a:rPr>
              <a:t>m</a:t>
            </a:r>
            <a:r>
              <a:rPr sz="1200" b="1" spc="-120" dirty="0" err="1">
                <a:latin typeface="Verdana"/>
                <a:cs typeface="Verdana"/>
              </a:rPr>
              <a:t>n</a:t>
            </a:r>
            <a:r>
              <a:rPr sz="1200" b="1" spc="-40" dirty="0" err="1">
                <a:latin typeface="Verdana"/>
                <a:cs typeface="Verdana"/>
              </a:rPr>
              <a:t>o</a:t>
            </a:r>
            <a:r>
              <a:rPr sz="1200" b="1" spc="-120" dirty="0">
                <a:latin typeface="Verdana"/>
                <a:cs typeface="Verdana"/>
              </a:rPr>
              <a:t>:</a:t>
            </a:r>
            <a:r>
              <a:rPr lang="es-ES_tradnl" sz="1200" b="1" spc="-120" dirty="0">
                <a:latin typeface="Verdana"/>
                <a:cs typeface="Verdana"/>
              </a:rPr>
              <a:t> </a:t>
            </a:r>
            <a:r>
              <a:rPr lang="es-ES_tradnl" sz="1200" spc="-120" dirty="0">
                <a:latin typeface="Verdana"/>
                <a:cs typeface="Verdana"/>
              </a:rPr>
              <a:t>No se ha aplicado el diagnostico.</a:t>
            </a:r>
            <a:endParaRPr sz="1200" dirty="0">
              <a:latin typeface="Verdana"/>
              <a:cs typeface="Verdana"/>
            </a:endParaRPr>
          </a:p>
        </p:txBody>
      </p:sp>
      <p:graphicFrame>
        <p:nvGraphicFramePr>
          <p:cNvPr id="20" name="object 8">
            <a:extLst>
              <a:ext uri="{FF2B5EF4-FFF2-40B4-BE49-F238E27FC236}">
                <a16:creationId xmlns:a16="http://schemas.microsoft.com/office/drawing/2014/main" id="{21E5903A-57F1-4F98-A170-A81DF99A2AB7}"/>
              </a:ext>
            </a:extLst>
          </p:cNvPr>
          <p:cNvGraphicFramePr>
            <a:graphicFrameLocks noGrp="1"/>
          </p:cNvGraphicFramePr>
          <p:nvPr>
            <p:extLst>
              <p:ext uri="{D42A27DB-BD31-4B8C-83A1-F6EECF244321}">
                <p14:modId xmlns:p14="http://schemas.microsoft.com/office/powerpoint/2010/main" val="2973210217"/>
              </p:ext>
            </p:extLst>
          </p:nvPr>
        </p:nvGraphicFramePr>
        <p:xfrm>
          <a:off x="189979" y="5126231"/>
          <a:ext cx="6465570" cy="2759200"/>
        </p:xfrm>
        <a:graphic>
          <a:graphicData uri="http://schemas.openxmlformats.org/drawingml/2006/table">
            <a:tbl>
              <a:tblPr firstRow="1" bandRow="1">
                <a:tableStyleId>{2D5ABB26-0587-4C30-8999-92F81FD0307C}</a:tableStyleId>
              </a:tblPr>
              <a:tblGrid>
                <a:gridCol w="3021330">
                  <a:extLst>
                    <a:ext uri="{9D8B030D-6E8A-4147-A177-3AD203B41FA5}">
                      <a16:colId xmlns:a16="http://schemas.microsoft.com/office/drawing/2014/main" val="20000"/>
                    </a:ext>
                  </a:extLst>
                </a:gridCol>
                <a:gridCol w="3444240">
                  <a:extLst>
                    <a:ext uri="{9D8B030D-6E8A-4147-A177-3AD203B41FA5}">
                      <a16:colId xmlns:a16="http://schemas.microsoft.com/office/drawing/2014/main" val="20001"/>
                    </a:ext>
                  </a:extLst>
                </a:gridCol>
              </a:tblGrid>
              <a:tr h="149987">
                <a:tc gridSpan="2">
                  <a:txBody>
                    <a:bodyPr/>
                    <a:lstStyle/>
                    <a:p>
                      <a:pPr marL="58419">
                        <a:lnSpc>
                          <a:spcPts val="1080"/>
                        </a:lnSpc>
                      </a:pPr>
                      <a:r>
                        <a:rPr sz="1200" b="1" spc="-35" dirty="0">
                          <a:latin typeface="Verdana" panose="020B0604030504040204" pitchFamily="34" charset="0"/>
                          <a:ea typeface="Verdana" panose="020B0604030504040204" pitchFamily="34" charset="0"/>
                          <a:cs typeface="Verdana" panose="020B0604030504040204" pitchFamily="34" charset="0"/>
                        </a:rPr>
                        <a:t>Campo</a:t>
                      </a:r>
                      <a:r>
                        <a:rPr sz="1200" b="1" spc="-70" dirty="0">
                          <a:latin typeface="Verdana" panose="020B0604030504040204" pitchFamily="34" charset="0"/>
                          <a:ea typeface="Verdana" panose="020B0604030504040204" pitchFamily="34" charset="0"/>
                          <a:cs typeface="Verdana" panose="020B0604030504040204" pitchFamily="34" charset="0"/>
                        </a:rPr>
                        <a:t> </a:t>
                      </a:r>
                      <a:r>
                        <a:rPr sz="1200" b="1" spc="-100" dirty="0">
                          <a:latin typeface="Verdana" panose="020B0604030504040204" pitchFamily="34" charset="0"/>
                          <a:ea typeface="Verdana" panose="020B0604030504040204" pitchFamily="34" charset="0"/>
                          <a:cs typeface="Verdana" panose="020B0604030504040204" pitchFamily="34" charset="0"/>
                        </a:rPr>
                        <a:t>formativo/área</a:t>
                      </a:r>
                      <a:r>
                        <a:rPr sz="1200" b="1" spc="-80" dirty="0">
                          <a:latin typeface="Verdana" panose="020B0604030504040204" pitchFamily="34" charset="0"/>
                          <a:ea typeface="Verdana" panose="020B0604030504040204" pitchFamily="34" charset="0"/>
                          <a:cs typeface="Verdana" panose="020B0604030504040204" pitchFamily="34" charset="0"/>
                        </a:rPr>
                        <a:t> </a:t>
                      </a:r>
                      <a:r>
                        <a:rPr sz="1200" b="1" spc="-25" dirty="0">
                          <a:latin typeface="Verdana" panose="020B0604030504040204" pitchFamily="34" charset="0"/>
                          <a:ea typeface="Verdana" panose="020B0604030504040204" pitchFamily="34" charset="0"/>
                          <a:cs typeface="Verdana" panose="020B0604030504040204" pitchFamily="34" charset="0"/>
                        </a:rPr>
                        <a:t>de</a:t>
                      </a:r>
                      <a:r>
                        <a:rPr sz="1200" b="1" spc="-75" dirty="0">
                          <a:latin typeface="Verdana" panose="020B0604030504040204" pitchFamily="34" charset="0"/>
                          <a:ea typeface="Verdana" panose="020B0604030504040204" pitchFamily="34" charset="0"/>
                          <a:cs typeface="Verdana" panose="020B0604030504040204" pitchFamily="34" charset="0"/>
                        </a:rPr>
                        <a:t> </a:t>
                      </a:r>
                      <a:r>
                        <a:rPr sz="1200" b="1" spc="-95" dirty="0" err="1">
                          <a:latin typeface="Verdana" panose="020B0604030504040204" pitchFamily="34" charset="0"/>
                          <a:ea typeface="Verdana" panose="020B0604030504040204" pitchFamily="34" charset="0"/>
                          <a:cs typeface="Verdana" panose="020B0604030504040204" pitchFamily="34" charset="0"/>
                        </a:rPr>
                        <a:t>desarrollo</a:t>
                      </a:r>
                      <a:r>
                        <a:rPr sz="1200" b="1" spc="-95" dirty="0">
                          <a:latin typeface="Verdana" panose="020B0604030504040204" pitchFamily="34" charset="0"/>
                          <a:ea typeface="Verdana" panose="020B0604030504040204" pitchFamily="34" charset="0"/>
                          <a:cs typeface="Verdana" panose="020B0604030504040204" pitchFamily="34" charset="0"/>
                        </a:rPr>
                        <a:t>:</a:t>
                      </a:r>
                      <a:r>
                        <a:rPr lang="es-MX" sz="1200" b="1" spc="-95" dirty="0">
                          <a:latin typeface="Verdana" panose="020B0604030504040204" pitchFamily="34" charset="0"/>
                          <a:ea typeface="Verdana" panose="020B0604030504040204" pitchFamily="34" charset="0"/>
                          <a:cs typeface="Verdana" panose="020B0604030504040204" pitchFamily="34" charset="0"/>
                        </a:rPr>
                        <a:t> </a:t>
                      </a:r>
                      <a:r>
                        <a:rPr lang="es-MX" sz="1200" b="0" spc="-95" dirty="0">
                          <a:latin typeface="Verdana" panose="020B0604030504040204" pitchFamily="34" charset="0"/>
                          <a:ea typeface="Verdana" panose="020B0604030504040204" pitchFamily="34" charset="0"/>
                          <a:cs typeface="Verdana" panose="020B0604030504040204" pitchFamily="34" charset="0"/>
                        </a:rPr>
                        <a:t>Lenguaje y comunicación</a:t>
                      </a:r>
                      <a:endParaRPr sz="1200" dirty="0">
                        <a:latin typeface="Verdana" panose="020B0604030504040204" pitchFamily="34" charset="0"/>
                        <a:ea typeface="Verdana" panose="020B0604030504040204" pitchFamily="34" charset="0"/>
                        <a:cs typeface="Verdana" panose="020B0604030504040204" pitchFamily="34" charset="0"/>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FFD966"/>
                    </a:solidFill>
                  </a:tcPr>
                </a:tc>
                <a:tc hMerge="1">
                  <a:txBody>
                    <a:bodyPr/>
                    <a:lstStyle/>
                    <a:p>
                      <a:endParaRPr/>
                    </a:p>
                  </a:txBody>
                  <a:tcPr marL="0" marR="0" marT="0" marB="0"/>
                </a:tc>
                <a:extLst>
                  <a:ext uri="{0D108BD9-81ED-4DB2-BD59-A6C34878D82A}">
                    <a16:rowId xmlns:a16="http://schemas.microsoft.com/office/drawing/2014/main" val="10000"/>
                  </a:ext>
                </a:extLst>
              </a:tr>
              <a:tr h="313436">
                <a:tc>
                  <a:txBody>
                    <a:bodyPr/>
                    <a:lstStyle/>
                    <a:p>
                      <a:pPr algn="ctr">
                        <a:lnSpc>
                          <a:spcPts val="1170"/>
                        </a:lnSpc>
                      </a:pPr>
                      <a:r>
                        <a:rPr sz="1200" b="1" spc="-85" dirty="0">
                          <a:latin typeface="Verdana" panose="020B0604030504040204" pitchFamily="34" charset="0"/>
                          <a:ea typeface="Verdana" panose="020B0604030504040204" pitchFamily="34" charset="0"/>
                          <a:cs typeface="Verdana" panose="020B0604030504040204" pitchFamily="34" charset="0"/>
                        </a:rPr>
                        <a:t>Organizador</a:t>
                      </a:r>
                      <a:r>
                        <a:rPr sz="1200" b="1" spc="-45" dirty="0">
                          <a:latin typeface="Verdana" panose="020B0604030504040204" pitchFamily="34" charset="0"/>
                          <a:ea typeface="Verdana" panose="020B0604030504040204" pitchFamily="34" charset="0"/>
                          <a:cs typeface="Verdana" panose="020B0604030504040204" pitchFamily="34" charset="0"/>
                        </a:rPr>
                        <a:t> </a:t>
                      </a:r>
                      <a:r>
                        <a:rPr sz="1200" b="1" spc="-90" dirty="0">
                          <a:latin typeface="Verdana" panose="020B0604030504040204" pitchFamily="34" charset="0"/>
                          <a:ea typeface="Verdana" panose="020B0604030504040204" pitchFamily="34" charset="0"/>
                          <a:cs typeface="Verdana" panose="020B0604030504040204" pitchFamily="34" charset="0"/>
                        </a:rPr>
                        <a:t>curricular</a:t>
                      </a:r>
                      <a:r>
                        <a:rPr sz="1200" b="1" spc="-70" dirty="0">
                          <a:latin typeface="Verdana" panose="020B0604030504040204" pitchFamily="34" charset="0"/>
                          <a:ea typeface="Verdana" panose="020B0604030504040204" pitchFamily="34" charset="0"/>
                          <a:cs typeface="Verdana" panose="020B0604030504040204" pitchFamily="34" charset="0"/>
                        </a:rPr>
                        <a:t> </a:t>
                      </a:r>
                      <a:r>
                        <a:rPr sz="1200" b="1" spc="-130" dirty="0">
                          <a:latin typeface="Verdana" panose="020B0604030504040204" pitchFamily="34" charset="0"/>
                          <a:ea typeface="Verdana" panose="020B0604030504040204" pitchFamily="34" charset="0"/>
                          <a:cs typeface="Verdana" panose="020B0604030504040204" pitchFamily="34" charset="0"/>
                        </a:rPr>
                        <a:t>1:</a:t>
                      </a:r>
                      <a:r>
                        <a:rPr lang="es-MX" sz="1200" b="1" spc="-130" dirty="0">
                          <a:latin typeface="Verdana" panose="020B0604030504040204" pitchFamily="34" charset="0"/>
                          <a:ea typeface="Verdana" panose="020B0604030504040204" pitchFamily="34" charset="0"/>
                          <a:cs typeface="Verdana" panose="020B0604030504040204" pitchFamily="34" charset="0"/>
                        </a:rPr>
                        <a:t> </a:t>
                      </a:r>
                      <a:r>
                        <a:rPr lang="es-MX" sz="1200" b="0" spc="-130" dirty="0">
                          <a:latin typeface="Verdana" panose="020B0604030504040204" pitchFamily="34" charset="0"/>
                          <a:ea typeface="Verdana" panose="020B0604030504040204" pitchFamily="34" charset="0"/>
                          <a:cs typeface="Verdana" panose="020B0604030504040204" pitchFamily="34" charset="0"/>
                        </a:rPr>
                        <a:t>Participación social</a:t>
                      </a:r>
                      <a:endParaRPr sz="1200" dirty="0">
                        <a:latin typeface="Verdana" panose="020B0604030504040204" pitchFamily="34" charset="0"/>
                        <a:ea typeface="Verdana" panose="020B0604030504040204" pitchFamily="34" charset="0"/>
                        <a:cs typeface="Verdana" panose="020B0604030504040204" pitchFamily="34" charset="0"/>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691515">
                        <a:lnSpc>
                          <a:spcPts val="1170"/>
                        </a:lnSpc>
                      </a:pPr>
                      <a:r>
                        <a:rPr sz="1200" b="1" spc="-10" dirty="0">
                          <a:latin typeface="Verdana" panose="020B0604030504040204" pitchFamily="34" charset="0"/>
                          <a:ea typeface="Verdana" panose="020B0604030504040204" pitchFamily="34" charset="0"/>
                          <a:cs typeface="Verdana" panose="020B0604030504040204" pitchFamily="34" charset="0"/>
                        </a:rPr>
                        <a:t>O</a:t>
                      </a:r>
                      <a:r>
                        <a:rPr sz="1200" b="1" spc="-15" dirty="0">
                          <a:latin typeface="Verdana" panose="020B0604030504040204" pitchFamily="34" charset="0"/>
                          <a:ea typeface="Verdana" panose="020B0604030504040204" pitchFamily="34" charset="0"/>
                          <a:cs typeface="Verdana" panose="020B0604030504040204" pitchFamily="34" charset="0"/>
                        </a:rPr>
                        <a:t>r</a:t>
                      </a:r>
                      <a:r>
                        <a:rPr sz="1200" b="1" dirty="0">
                          <a:latin typeface="Verdana" panose="020B0604030504040204" pitchFamily="34" charset="0"/>
                          <a:ea typeface="Verdana" panose="020B0604030504040204" pitchFamily="34" charset="0"/>
                          <a:cs typeface="Verdana" panose="020B0604030504040204" pitchFamily="34" charset="0"/>
                        </a:rPr>
                        <a:t>g</a:t>
                      </a:r>
                      <a:r>
                        <a:rPr sz="1200" b="1" spc="-20" dirty="0">
                          <a:latin typeface="Verdana" panose="020B0604030504040204" pitchFamily="34" charset="0"/>
                          <a:ea typeface="Verdana" panose="020B0604030504040204" pitchFamily="34" charset="0"/>
                          <a:cs typeface="Verdana" panose="020B0604030504040204" pitchFamily="34" charset="0"/>
                        </a:rPr>
                        <a:t>a</a:t>
                      </a:r>
                      <a:r>
                        <a:rPr sz="1200" b="1" spc="-10" dirty="0">
                          <a:latin typeface="Verdana" panose="020B0604030504040204" pitchFamily="34" charset="0"/>
                          <a:ea typeface="Verdana" panose="020B0604030504040204" pitchFamily="34" charset="0"/>
                          <a:cs typeface="Verdana" panose="020B0604030504040204" pitchFamily="34" charset="0"/>
                        </a:rPr>
                        <a:t>n</a:t>
                      </a:r>
                      <a:r>
                        <a:rPr sz="1200" b="1" dirty="0">
                          <a:latin typeface="Verdana" panose="020B0604030504040204" pitchFamily="34" charset="0"/>
                          <a:ea typeface="Verdana" panose="020B0604030504040204" pitchFamily="34" charset="0"/>
                          <a:cs typeface="Verdana" panose="020B0604030504040204" pitchFamily="34" charset="0"/>
                        </a:rPr>
                        <a:t>i</a:t>
                      </a:r>
                      <a:r>
                        <a:rPr sz="1200" b="1" spc="-15" dirty="0">
                          <a:latin typeface="Verdana" panose="020B0604030504040204" pitchFamily="34" charset="0"/>
                          <a:ea typeface="Verdana" panose="020B0604030504040204" pitchFamily="34" charset="0"/>
                          <a:cs typeface="Verdana" panose="020B0604030504040204" pitchFamily="34" charset="0"/>
                        </a:rPr>
                        <a:t>z</a:t>
                      </a:r>
                      <a:r>
                        <a:rPr sz="1200" b="1" spc="-20" dirty="0">
                          <a:latin typeface="Verdana" panose="020B0604030504040204" pitchFamily="34" charset="0"/>
                          <a:ea typeface="Verdana" panose="020B0604030504040204" pitchFamily="34" charset="0"/>
                          <a:cs typeface="Verdana" panose="020B0604030504040204" pitchFamily="34" charset="0"/>
                        </a:rPr>
                        <a:t>a</a:t>
                      </a:r>
                      <a:r>
                        <a:rPr sz="1200" b="1" dirty="0">
                          <a:latin typeface="Verdana" panose="020B0604030504040204" pitchFamily="34" charset="0"/>
                          <a:ea typeface="Verdana" panose="020B0604030504040204" pitchFamily="34" charset="0"/>
                          <a:cs typeface="Verdana" panose="020B0604030504040204" pitchFamily="34" charset="0"/>
                        </a:rPr>
                        <a:t>d</a:t>
                      </a:r>
                      <a:r>
                        <a:rPr sz="1200" b="1" spc="-5" dirty="0">
                          <a:latin typeface="Verdana" panose="020B0604030504040204" pitchFamily="34" charset="0"/>
                          <a:ea typeface="Verdana" panose="020B0604030504040204" pitchFamily="34" charset="0"/>
                          <a:cs typeface="Verdana" panose="020B0604030504040204" pitchFamily="34" charset="0"/>
                        </a:rPr>
                        <a:t>o</a:t>
                      </a:r>
                      <a:r>
                        <a:rPr sz="1200" b="1" dirty="0">
                          <a:latin typeface="Verdana" panose="020B0604030504040204" pitchFamily="34" charset="0"/>
                          <a:ea typeface="Verdana" panose="020B0604030504040204" pitchFamily="34" charset="0"/>
                          <a:cs typeface="Verdana" panose="020B0604030504040204" pitchFamily="34" charset="0"/>
                        </a:rPr>
                        <a:t>r</a:t>
                      </a:r>
                      <a:r>
                        <a:rPr sz="1200" b="1" spc="-45" dirty="0">
                          <a:latin typeface="Verdana" panose="020B0604030504040204" pitchFamily="34" charset="0"/>
                          <a:ea typeface="Verdana" panose="020B0604030504040204" pitchFamily="34" charset="0"/>
                          <a:cs typeface="Verdana" panose="020B0604030504040204" pitchFamily="34" charset="0"/>
                        </a:rPr>
                        <a:t> </a:t>
                      </a:r>
                      <a:r>
                        <a:rPr sz="1200" b="1" spc="-5" dirty="0">
                          <a:latin typeface="Verdana" panose="020B0604030504040204" pitchFamily="34" charset="0"/>
                          <a:ea typeface="Verdana" panose="020B0604030504040204" pitchFamily="34" charset="0"/>
                          <a:cs typeface="Verdana" panose="020B0604030504040204" pitchFamily="34" charset="0"/>
                        </a:rPr>
                        <a:t>c</a:t>
                      </a:r>
                      <a:r>
                        <a:rPr sz="1200" b="1" spc="-10" dirty="0">
                          <a:latin typeface="Verdana" panose="020B0604030504040204" pitchFamily="34" charset="0"/>
                          <a:ea typeface="Verdana" panose="020B0604030504040204" pitchFamily="34" charset="0"/>
                          <a:cs typeface="Verdana" panose="020B0604030504040204" pitchFamily="34" charset="0"/>
                        </a:rPr>
                        <a:t>u</a:t>
                      </a:r>
                      <a:r>
                        <a:rPr sz="1200" b="1" spc="-15" dirty="0">
                          <a:latin typeface="Verdana" panose="020B0604030504040204" pitchFamily="34" charset="0"/>
                          <a:ea typeface="Verdana" panose="020B0604030504040204" pitchFamily="34" charset="0"/>
                          <a:cs typeface="Verdana" panose="020B0604030504040204" pitchFamily="34" charset="0"/>
                        </a:rPr>
                        <a:t>rr</a:t>
                      </a:r>
                      <a:r>
                        <a:rPr sz="1200" b="1" dirty="0">
                          <a:latin typeface="Verdana" panose="020B0604030504040204" pitchFamily="34" charset="0"/>
                          <a:ea typeface="Verdana" panose="020B0604030504040204" pitchFamily="34" charset="0"/>
                          <a:cs typeface="Verdana" panose="020B0604030504040204" pitchFamily="34" charset="0"/>
                        </a:rPr>
                        <a:t>ic</a:t>
                      </a:r>
                      <a:r>
                        <a:rPr sz="1200" b="1" spc="-10" dirty="0">
                          <a:latin typeface="Verdana" panose="020B0604030504040204" pitchFamily="34" charset="0"/>
                          <a:ea typeface="Verdana" panose="020B0604030504040204" pitchFamily="34" charset="0"/>
                          <a:cs typeface="Verdana" panose="020B0604030504040204" pitchFamily="34" charset="0"/>
                        </a:rPr>
                        <a:t>u</a:t>
                      </a:r>
                      <a:r>
                        <a:rPr sz="1200" b="1" dirty="0">
                          <a:latin typeface="Verdana" panose="020B0604030504040204" pitchFamily="34" charset="0"/>
                          <a:ea typeface="Verdana" panose="020B0604030504040204" pitchFamily="34" charset="0"/>
                          <a:cs typeface="Verdana" panose="020B0604030504040204" pitchFamily="34" charset="0"/>
                        </a:rPr>
                        <a:t>l</a:t>
                      </a:r>
                      <a:r>
                        <a:rPr sz="1200" b="1" spc="-25" dirty="0">
                          <a:latin typeface="Verdana" panose="020B0604030504040204" pitchFamily="34" charset="0"/>
                          <a:ea typeface="Verdana" panose="020B0604030504040204" pitchFamily="34" charset="0"/>
                          <a:cs typeface="Verdana" panose="020B0604030504040204" pitchFamily="34" charset="0"/>
                        </a:rPr>
                        <a:t>a</a:t>
                      </a:r>
                      <a:r>
                        <a:rPr sz="1200" b="1" dirty="0">
                          <a:latin typeface="Verdana" panose="020B0604030504040204" pitchFamily="34" charset="0"/>
                          <a:ea typeface="Verdana" panose="020B0604030504040204" pitchFamily="34" charset="0"/>
                          <a:cs typeface="Verdana" panose="020B0604030504040204" pitchFamily="34" charset="0"/>
                        </a:rPr>
                        <a:t>r</a:t>
                      </a:r>
                      <a:r>
                        <a:rPr sz="1200" b="1" spc="-70" dirty="0">
                          <a:latin typeface="Verdana" panose="020B0604030504040204" pitchFamily="34" charset="0"/>
                          <a:ea typeface="Verdana" panose="020B0604030504040204" pitchFamily="34" charset="0"/>
                          <a:cs typeface="Verdana" panose="020B0604030504040204" pitchFamily="34" charset="0"/>
                        </a:rPr>
                        <a:t> </a:t>
                      </a:r>
                      <a:r>
                        <a:rPr sz="1200" b="1" spc="5" dirty="0">
                          <a:latin typeface="Verdana" panose="020B0604030504040204" pitchFamily="34" charset="0"/>
                          <a:ea typeface="Verdana" panose="020B0604030504040204" pitchFamily="34" charset="0"/>
                          <a:cs typeface="Verdana" panose="020B0604030504040204" pitchFamily="34" charset="0"/>
                        </a:rPr>
                        <a:t>2</a:t>
                      </a:r>
                      <a:r>
                        <a:rPr sz="1200" b="1" dirty="0">
                          <a:latin typeface="Verdana" panose="020B0604030504040204" pitchFamily="34" charset="0"/>
                          <a:ea typeface="Verdana" panose="020B0604030504040204" pitchFamily="34" charset="0"/>
                          <a:cs typeface="Verdana" panose="020B0604030504040204" pitchFamily="34" charset="0"/>
                        </a:rPr>
                        <a:t>:</a:t>
                      </a:r>
                      <a:r>
                        <a:rPr lang="es-MX" sz="1200" b="1" dirty="0">
                          <a:latin typeface="Verdana" panose="020B0604030504040204" pitchFamily="34" charset="0"/>
                          <a:ea typeface="Verdana" panose="020B0604030504040204" pitchFamily="34" charset="0"/>
                          <a:cs typeface="Verdana" panose="020B0604030504040204" pitchFamily="34" charset="0"/>
                        </a:rPr>
                        <a:t> </a:t>
                      </a:r>
                      <a:r>
                        <a:rPr lang="es-MX" sz="1200" b="0" dirty="0">
                          <a:latin typeface="Verdana" panose="020B0604030504040204" pitchFamily="34" charset="0"/>
                          <a:ea typeface="Verdana" panose="020B0604030504040204" pitchFamily="34" charset="0"/>
                          <a:cs typeface="Verdana" panose="020B0604030504040204" pitchFamily="34" charset="0"/>
                        </a:rPr>
                        <a:t>Uso de documentos que regulan la convivencia.</a:t>
                      </a:r>
                      <a:endParaRPr sz="1200" dirty="0">
                        <a:latin typeface="Verdana" panose="020B0604030504040204" pitchFamily="34" charset="0"/>
                        <a:ea typeface="Verdana" panose="020B0604030504040204" pitchFamily="34" charset="0"/>
                        <a:cs typeface="Verdana" panose="020B0604030504040204" pitchFamily="34" charset="0"/>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1"/>
                  </a:ext>
                </a:extLst>
              </a:tr>
              <a:tr h="476503">
                <a:tc gridSpan="2">
                  <a:txBody>
                    <a:bodyPr/>
                    <a:lstStyle/>
                    <a:p>
                      <a:pPr marL="58419">
                        <a:lnSpc>
                          <a:spcPts val="1170"/>
                        </a:lnSpc>
                      </a:pPr>
                      <a:r>
                        <a:rPr sz="1200" b="1" spc="-80" dirty="0">
                          <a:latin typeface="Verdana" panose="020B0604030504040204" pitchFamily="34" charset="0"/>
                          <a:ea typeface="Verdana" panose="020B0604030504040204" pitchFamily="34" charset="0"/>
                          <a:cs typeface="Verdana" panose="020B0604030504040204" pitchFamily="34" charset="0"/>
                        </a:rPr>
                        <a:t>Aprendizaje</a:t>
                      </a:r>
                      <a:r>
                        <a:rPr sz="1200" b="1" spc="55" dirty="0">
                          <a:latin typeface="Verdana" panose="020B0604030504040204" pitchFamily="34" charset="0"/>
                          <a:ea typeface="Verdana" panose="020B0604030504040204" pitchFamily="34" charset="0"/>
                          <a:cs typeface="Verdana" panose="020B0604030504040204" pitchFamily="34" charset="0"/>
                        </a:rPr>
                        <a:t> </a:t>
                      </a:r>
                      <a:r>
                        <a:rPr sz="1200" b="1" spc="-70" dirty="0" err="1">
                          <a:latin typeface="Verdana" panose="020B0604030504040204" pitchFamily="34" charset="0"/>
                          <a:ea typeface="Verdana" panose="020B0604030504040204" pitchFamily="34" charset="0"/>
                          <a:cs typeface="Verdana" panose="020B0604030504040204" pitchFamily="34" charset="0"/>
                        </a:rPr>
                        <a:t>esperado</a:t>
                      </a:r>
                      <a:r>
                        <a:rPr sz="1200" b="1" spc="-70" dirty="0">
                          <a:latin typeface="Verdana" panose="020B0604030504040204" pitchFamily="34" charset="0"/>
                          <a:ea typeface="Verdana" panose="020B0604030504040204" pitchFamily="34" charset="0"/>
                          <a:cs typeface="Verdana" panose="020B0604030504040204" pitchFamily="34" charset="0"/>
                        </a:rPr>
                        <a:t>:</a:t>
                      </a:r>
                      <a:r>
                        <a:rPr lang="es-MX" sz="1200" b="1" spc="-70" dirty="0">
                          <a:latin typeface="Verdana" panose="020B0604030504040204" pitchFamily="34" charset="0"/>
                          <a:ea typeface="Verdana" panose="020B0604030504040204" pitchFamily="34" charset="0"/>
                          <a:cs typeface="Verdana" panose="020B0604030504040204" pitchFamily="34" charset="0"/>
                        </a:rPr>
                        <a:t> </a:t>
                      </a:r>
                      <a:r>
                        <a:rPr lang="es-MX" sz="1200" dirty="0">
                          <a:solidFill>
                            <a:schemeClr val="tx1"/>
                          </a:solidFill>
                          <a:effectLst/>
                          <a:latin typeface="Verdana" panose="020B0604030504040204" pitchFamily="34" charset="0"/>
                          <a:ea typeface="Verdana" panose="020B0604030504040204" pitchFamily="34" charset="0"/>
                          <a:cs typeface="Verdana" panose="020B0604030504040204" pitchFamily="34" charset="0"/>
                        </a:rPr>
                        <a:t>Escribe su nombre con diversos propósitos e identifica el de algunos compañeros.</a:t>
                      </a:r>
                      <a:endParaRPr sz="1200" dirty="0">
                        <a:latin typeface="Verdana" panose="020B0604030504040204" pitchFamily="34" charset="0"/>
                        <a:ea typeface="Verdana" panose="020B0604030504040204" pitchFamily="34" charset="0"/>
                        <a:cs typeface="Verdana" panose="020B0604030504040204" pitchFamily="34" charset="0"/>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hMerge="1">
                  <a:txBody>
                    <a:bodyPr/>
                    <a:lstStyle/>
                    <a:p>
                      <a:endParaRPr/>
                    </a:p>
                  </a:txBody>
                  <a:tcPr marL="0" marR="0" marT="0" marB="0"/>
                </a:tc>
                <a:extLst>
                  <a:ext uri="{0D108BD9-81ED-4DB2-BD59-A6C34878D82A}">
                    <a16:rowId xmlns:a16="http://schemas.microsoft.com/office/drawing/2014/main" val="10002"/>
                  </a:ext>
                </a:extLst>
              </a:tr>
              <a:tr h="56134">
                <a:tc gridSpan="2">
                  <a:txBody>
                    <a:bodyPr/>
                    <a:lstStyle/>
                    <a:p>
                      <a:pPr>
                        <a:lnSpc>
                          <a:spcPct val="100000"/>
                        </a:lnSpc>
                      </a:pPr>
                      <a:endParaRPr sz="1200" dirty="0">
                        <a:latin typeface="Verdana" panose="020B0604030504040204" pitchFamily="34" charset="0"/>
                        <a:ea typeface="Verdana" panose="020B0604030504040204" pitchFamily="34" charset="0"/>
                        <a:cs typeface="Verdana" panose="020B0604030504040204" pitchFamily="34" charset="0"/>
                      </a:endParaRPr>
                    </a:p>
                  </a:txBody>
                  <a:tcPr marL="0" marR="0" marT="0" marB="0">
                    <a:lnT w="12700">
                      <a:solidFill>
                        <a:srgbClr val="000000"/>
                      </a:solidFill>
                      <a:prstDash val="solid"/>
                    </a:lnT>
                    <a:lnB w="12700">
                      <a:solidFill>
                        <a:srgbClr val="000000"/>
                      </a:solidFill>
                      <a:prstDash val="solid"/>
                    </a:lnB>
                    <a:solidFill>
                      <a:schemeClr val="bg1"/>
                    </a:solidFill>
                  </a:tcPr>
                </a:tc>
                <a:tc hMerge="1">
                  <a:txBody>
                    <a:bodyPr/>
                    <a:lstStyle/>
                    <a:p>
                      <a:endParaRPr/>
                    </a:p>
                  </a:txBody>
                  <a:tcPr marL="0" marR="0" marT="0" marB="0"/>
                </a:tc>
                <a:extLst>
                  <a:ext uri="{0D108BD9-81ED-4DB2-BD59-A6C34878D82A}">
                    <a16:rowId xmlns:a16="http://schemas.microsoft.com/office/drawing/2014/main" val="10003"/>
                  </a:ext>
                </a:extLst>
              </a:tr>
              <a:tr h="242697">
                <a:tc gridSpan="2">
                  <a:txBody>
                    <a:bodyPr/>
                    <a:lstStyle/>
                    <a:p>
                      <a:pPr marL="59055">
                        <a:lnSpc>
                          <a:spcPct val="100000"/>
                        </a:lnSpc>
                        <a:spcBef>
                          <a:spcPts val="359"/>
                        </a:spcBef>
                      </a:pPr>
                      <a:r>
                        <a:rPr sz="1200" b="1" spc="-90" dirty="0">
                          <a:latin typeface="Verdana" panose="020B0604030504040204" pitchFamily="34" charset="0"/>
                          <a:ea typeface="Verdana" panose="020B0604030504040204" pitchFamily="34" charset="0"/>
                          <a:cs typeface="Verdana" panose="020B0604030504040204" pitchFamily="34" charset="0"/>
                        </a:rPr>
                        <a:t>Indicadores: </a:t>
                      </a:r>
                      <a:r>
                        <a:rPr sz="1200" b="1" spc="-114" dirty="0">
                          <a:latin typeface="Verdana" panose="020B0604030504040204" pitchFamily="34" charset="0"/>
                          <a:ea typeface="Verdana" panose="020B0604030504040204" pitchFamily="34" charset="0"/>
                          <a:cs typeface="Verdana" panose="020B0604030504040204" pitchFamily="34" charset="0"/>
                        </a:rPr>
                        <a:t>(se</a:t>
                      </a:r>
                      <a:r>
                        <a:rPr sz="1200" b="1" spc="-90" dirty="0">
                          <a:latin typeface="Verdana" panose="020B0604030504040204" pitchFamily="34" charset="0"/>
                          <a:ea typeface="Verdana" panose="020B0604030504040204" pitchFamily="34" charset="0"/>
                          <a:cs typeface="Verdana" panose="020B0604030504040204" pitchFamily="34" charset="0"/>
                        </a:rPr>
                        <a:t> </a:t>
                      </a:r>
                      <a:r>
                        <a:rPr sz="1200" b="1" spc="-65" dirty="0">
                          <a:latin typeface="Verdana" panose="020B0604030504040204" pitchFamily="34" charset="0"/>
                          <a:ea typeface="Verdana" panose="020B0604030504040204" pitchFamily="34" charset="0"/>
                          <a:cs typeface="Verdana" panose="020B0604030504040204" pitchFamily="34" charset="0"/>
                        </a:rPr>
                        <a:t>redactan</a:t>
                      </a:r>
                      <a:r>
                        <a:rPr sz="1200" b="1" spc="-50" dirty="0">
                          <a:latin typeface="Verdana" panose="020B0604030504040204" pitchFamily="34" charset="0"/>
                          <a:ea typeface="Verdana" panose="020B0604030504040204" pitchFamily="34" charset="0"/>
                          <a:cs typeface="Verdana" panose="020B0604030504040204" pitchFamily="34" charset="0"/>
                        </a:rPr>
                        <a:t> </a:t>
                      </a:r>
                      <a:r>
                        <a:rPr sz="1200" b="1" spc="-65" dirty="0">
                          <a:latin typeface="Verdana" panose="020B0604030504040204" pitchFamily="34" charset="0"/>
                          <a:ea typeface="Verdana" panose="020B0604030504040204" pitchFamily="34" charset="0"/>
                          <a:cs typeface="Verdana" panose="020B0604030504040204" pitchFamily="34" charset="0"/>
                        </a:rPr>
                        <a:t>en</a:t>
                      </a:r>
                      <a:r>
                        <a:rPr sz="1200" b="1" spc="-75" dirty="0">
                          <a:latin typeface="Verdana" panose="020B0604030504040204" pitchFamily="34" charset="0"/>
                          <a:ea typeface="Verdana" panose="020B0604030504040204" pitchFamily="34" charset="0"/>
                          <a:cs typeface="Verdana" panose="020B0604030504040204" pitchFamily="34" charset="0"/>
                        </a:rPr>
                        <a:t> </a:t>
                      </a:r>
                      <a:r>
                        <a:rPr sz="1200" b="1" spc="-60" dirty="0">
                          <a:latin typeface="Verdana" panose="020B0604030504040204" pitchFamily="34" charset="0"/>
                          <a:ea typeface="Verdana" panose="020B0604030504040204" pitchFamily="34" charset="0"/>
                          <a:cs typeface="Verdana" panose="020B0604030504040204" pitchFamily="34" charset="0"/>
                        </a:rPr>
                        <a:t>base </a:t>
                      </a:r>
                      <a:r>
                        <a:rPr sz="1200" b="1" spc="-65" dirty="0">
                          <a:latin typeface="Verdana" panose="020B0604030504040204" pitchFamily="34" charset="0"/>
                          <a:ea typeface="Verdana" panose="020B0604030504040204" pitchFamily="34" charset="0"/>
                          <a:cs typeface="Verdana" panose="020B0604030504040204" pitchFamily="34" charset="0"/>
                        </a:rPr>
                        <a:t>al</a:t>
                      </a:r>
                      <a:r>
                        <a:rPr sz="1200" b="1" spc="-50" dirty="0">
                          <a:latin typeface="Verdana" panose="020B0604030504040204" pitchFamily="34" charset="0"/>
                          <a:ea typeface="Verdana" panose="020B0604030504040204" pitchFamily="34" charset="0"/>
                          <a:cs typeface="Verdana" panose="020B0604030504040204" pitchFamily="34" charset="0"/>
                        </a:rPr>
                        <a:t> </a:t>
                      </a:r>
                      <a:r>
                        <a:rPr sz="1200" b="1" spc="-80" dirty="0">
                          <a:latin typeface="Verdana" panose="020B0604030504040204" pitchFamily="34" charset="0"/>
                          <a:ea typeface="Verdana" panose="020B0604030504040204" pitchFamily="34" charset="0"/>
                          <a:cs typeface="Verdana" panose="020B0604030504040204" pitchFamily="34" charset="0"/>
                        </a:rPr>
                        <a:t>aprendizaje</a:t>
                      </a:r>
                      <a:r>
                        <a:rPr sz="1200" b="1" spc="-35" dirty="0">
                          <a:latin typeface="Verdana" panose="020B0604030504040204" pitchFamily="34" charset="0"/>
                          <a:ea typeface="Verdana" panose="020B0604030504040204" pitchFamily="34" charset="0"/>
                          <a:cs typeface="Verdana" panose="020B0604030504040204" pitchFamily="34" charset="0"/>
                        </a:rPr>
                        <a:t> </a:t>
                      </a:r>
                      <a:r>
                        <a:rPr sz="1200" b="1" spc="-80" dirty="0">
                          <a:latin typeface="Verdana" panose="020B0604030504040204" pitchFamily="34" charset="0"/>
                          <a:ea typeface="Verdana" panose="020B0604030504040204" pitchFamily="34" charset="0"/>
                          <a:cs typeface="Verdana" panose="020B0604030504040204" pitchFamily="34" charset="0"/>
                        </a:rPr>
                        <a:t>esperado)</a:t>
                      </a:r>
                      <a:endParaRPr sz="1200" dirty="0">
                        <a:latin typeface="Verdana" panose="020B0604030504040204" pitchFamily="34" charset="0"/>
                        <a:ea typeface="Verdana" panose="020B0604030504040204" pitchFamily="34" charset="0"/>
                        <a:cs typeface="Verdana" panose="020B0604030504040204" pitchFamily="34" charset="0"/>
                      </a:endParaRPr>
                    </a:p>
                  </a:txBody>
                  <a:tcPr marL="0" marR="0" marT="45719"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DEEBF7"/>
                    </a:solidFill>
                  </a:tcPr>
                </a:tc>
                <a:tc hMerge="1">
                  <a:txBody>
                    <a:bodyPr/>
                    <a:lstStyle/>
                    <a:p>
                      <a:endParaRPr/>
                    </a:p>
                  </a:txBody>
                  <a:tcPr marL="0" marR="0" marT="0" marB="0"/>
                </a:tc>
                <a:extLst>
                  <a:ext uri="{0D108BD9-81ED-4DB2-BD59-A6C34878D82A}">
                    <a16:rowId xmlns:a16="http://schemas.microsoft.com/office/drawing/2014/main" val="10004"/>
                  </a:ext>
                </a:extLst>
              </a:tr>
              <a:tr h="335533">
                <a:tc gridSpan="2">
                  <a:txBody>
                    <a:bodyPr/>
                    <a:lstStyle/>
                    <a:p>
                      <a:pPr lvl="0"/>
                      <a:r>
                        <a:rPr lang="es-MX" sz="1200" dirty="0">
                          <a:solidFill>
                            <a:schemeClr val="tx1"/>
                          </a:solidFill>
                          <a:effectLst/>
                          <a:latin typeface="Verdana" panose="020B0604030504040204" pitchFamily="34" charset="0"/>
                          <a:ea typeface="Verdana" panose="020B0604030504040204" pitchFamily="34" charset="0"/>
                          <a:cs typeface="Verdana" panose="020B0604030504040204" pitchFamily="34" charset="0"/>
                        </a:rPr>
                        <a:t>Identifica la primer letra de su nombre. </a:t>
                      </a:r>
                    </a:p>
                  </a:txBody>
                  <a:tcPr marL="0" marR="0" marT="2222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hMerge="1">
                  <a:txBody>
                    <a:bodyPr/>
                    <a:lstStyle/>
                    <a:p>
                      <a:endParaRPr/>
                    </a:p>
                  </a:txBody>
                  <a:tcPr marL="0" marR="0" marT="0" marB="0"/>
                </a:tc>
                <a:extLst>
                  <a:ext uri="{0D108BD9-81ED-4DB2-BD59-A6C34878D82A}">
                    <a16:rowId xmlns:a16="http://schemas.microsoft.com/office/drawing/2014/main" val="10005"/>
                  </a:ext>
                </a:extLst>
              </a:tr>
              <a:tr h="304800">
                <a:tc gridSpan="2">
                  <a:txBody>
                    <a:bodyPr/>
                    <a:lstStyle/>
                    <a:p>
                      <a:pPr lvl="0"/>
                      <a:r>
                        <a:rPr lang="es-ES_tradnl" sz="1200" dirty="0">
                          <a:solidFill>
                            <a:schemeClr val="tx1"/>
                          </a:solidFill>
                          <a:effectLst/>
                          <a:latin typeface="Verdana" panose="020B0604030504040204" pitchFamily="34" charset="0"/>
                          <a:ea typeface="Verdana" panose="020B0604030504040204" pitchFamily="34" charset="0"/>
                          <a:cs typeface="Verdana" panose="020B0604030504040204" pitchFamily="34" charset="0"/>
                        </a:rPr>
                        <a:t>Escribe correctamente cada letra de su nombre.</a:t>
                      </a:r>
                      <a:endParaRPr lang="es-MX" sz="1200" dirty="0">
                        <a:solidFill>
                          <a:schemeClr val="tx1"/>
                        </a:solidFill>
                        <a:effectLst/>
                        <a:latin typeface="Verdana" panose="020B0604030504040204" pitchFamily="34" charset="0"/>
                        <a:ea typeface="Verdana" panose="020B0604030504040204" pitchFamily="34" charset="0"/>
                        <a:cs typeface="Verdana" panose="020B0604030504040204" pitchFamily="34" charset="0"/>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hMerge="1">
                  <a:txBody>
                    <a:bodyPr/>
                    <a:lstStyle/>
                    <a:p>
                      <a:endParaRPr/>
                    </a:p>
                  </a:txBody>
                  <a:tcPr marL="0" marR="0" marT="0" marB="0"/>
                </a:tc>
                <a:extLst>
                  <a:ext uri="{0D108BD9-81ED-4DB2-BD59-A6C34878D82A}">
                    <a16:rowId xmlns:a16="http://schemas.microsoft.com/office/drawing/2014/main" val="10006"/>
                  </a:ext>
                </a:extLst>
              </a:tr>
              <a:tr h="304800">
                <a:tc gridSpan="2">
                  <a:txBody>
                    <a:bodyPr/>
                    <a:lstStyle/>
                    <a:p>
                      <a:pPr lvl="0"/>
                      <a:r>
                        <a:rPr lang="es-MX" sz="1200" dirty="0">
                          <a:solidFill>
                            <a:schemeClr val="tx1"/>
                          </a:solidFill>
                          <a:effectLst/>
                          <a:latin typeface="Verdana" panose="020B0604030504040204" pitchFamily="34" charset="0"/>
                          <a:ea typeface="Verdana" panose="020B0604030504040204" pitchFamily="34" charset="0"/>
                          <a:cs typeface="Verdana" panose="020B0604030504040204" pitchFamily="34" charset="0"/>
                        </a:rPr>
                        <a:t>Identifica que letras componen su nombre.</a:t>
                      </a: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cap="flat" cmpd="sng" algn="ctr">
                      <a:solidFill>
                        <a:srgbClr val="000000"/>
                      </a:solidFill>
                      <a:prstDash val="solid"/>
                      <a:round/>
                      <a:headEnd type="none" w="med" len="med"/>
                      <a:tailEnd type="none" w="med" len="med"/>
                    </a:lnB>
                  </a:tcPr>
                </a:tc>
                <a:tc hMerge="1">
                  <a:txBody>
                    <a:bodyPr/>
                    <a:lstStyle/>
                    <a:p>
                      <a:endParaRPr/>
                    </a:p>
                  </a:txBody>
                  <a:tcPr marL="0" marR="0" marT="0" marB="0"/>
                </a:tc>
                <a:extLst>
                  <a:ext uri="{0D108BD9-81ED-4DB2-BD59-A6C34878D82A}">
                    <a16:rowId xmlns:a16="http://schemas.microsoft.com/office/drawing/2014/main" val="10007"/>
                  </a:ext>
                </a:extLst>
              </a:tr>
              <a:tr h="304800">
                <a:tc gridSpan="2">
                  <a:txBody>
                    <a:bodyPr/>
                    <a:lstStyle/>
                    <a:p>
                      <a:pPr lvl="0"/>
                      <a:r>
                        <a:rPr lang="es-MX" sz="1200" dirty="0">
                          <a:solidFill>
                            <a:schemeClr val="tx1"/>
                          </a:solidFill>
                          <a:effectLst/>
                          <a:latin typeface="Verdana" panose="020B0604030504040204" pitchFamily="34" charset="0"/>
                          <a:ea typeface="Verdana" panose="020B0604030504040204" pitchFamily="34" charset="0"/>
                          <a:cs typeface="Verdana" panose="020B0604030504040204" pitchFamily="34" charset="0"/>
                        </a:rPr>
                        <a:t>Relaciona el sonido con la figura de la letra. </a:t>
                      </a: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hMerge="1">
                  <a:txBody>
                    <a:bodyPr/>
                    <a:lstStyle/>
                    <a:p>
                      <a:endParaRPr lang="es-MX"/>
                    </a:p>
                  </a:txBody>
                  <a:tcPr/>
                </a:tc>
                <a:extLst>
                  <a:ext uri="{0D108BD9-81ED-4DB2-BD59-A6C34878D82A}">
                    <a16:rowId xmlns:a16="http://schemas.microsoft.com/office/drawing/2014/main" val="2892156038"/>
                  </a:ext>
                </a:extLst>
              </a:tr>
            </a:tbl>
          </a:graphicData>
        </a:graphic>
      </p:graphicFrame>
      <p:sp>
        <p:nvSpPr>
          <p:cNvPr id="21" name="object 9">
            <a:extLst>
              <a:ext uri="{FF2B5EF4-FFF2-40B4-BE49-F238E27FC236}">
                <a16:creationId xmlns:a16="http://schemas.microsoft.com/office/drawing/2014/main" id="{4EA21F14-5749-4A1D-AF40-93085F31CF43}"/>
              </a:ext>
            </a:extLst>
          </p:cNvPr>
          <p:cNvSpPr txBox="1"/>
          <p:nvPr/>
        </p:nvSpPr>
        <p:spPr>
          <a:xfrm>
            <a:off x="189979" y="8008640"/>
            <a:ext cx="6465570" cy="184666"/>
          </a:xfrm>
          <a:prstGeom prst="rect">
            <a:avLst/>
          </a:prstGeom>
          <a:ln w="12700">
            <a:solidFill>
              <a:srgbClr val="000000"/>
            </a:solidFill>
          </a:ln>
        </p:spPr>
        <p:txBody>
          <a:bodyPr vert="horz" wrap="square" lIns="0" tIns="0" rIns="0" bIns="0" rtlCol="0">
            <a:spAutoFit/>
          </a:bodyPr>
          <a:lstStyle/>
          <a:p>
            <a:pPr marL="59055"/>
            <a:r>
              <a:rPr sz="1200" b="1" spc="-140" dirty="0">
                <a:latin typeface="Verdana"/>
                <a:cs typeface="Verdana"/>
              </a:rPr>
              <a:t>D</a:t>
            </a:r>
            <a:r>
              <a:rPr sz="1200" b="1" spc="-95" dirty="0">
                <a:latin typeface="Verdana"/>
                <a:cs typeface="Verdana"/>
              </a:rPr>
              <a:t>e</a:t>
            </a:r>
            <a:r>
              <a:rPr sz="1200" b="1" spc="-90" dirty="0">
                <a:latin typeface="Verdana"/>
                <a:cs typeface="Verdana"/>
              </a:rPr>
              <a:t>s</a:t>
            </a:r>
            <a:r>
              <a:rPr sz="1200" b="1" spc="-70" dirty="0">
                <a:latin typeface="Verdana"/>
                <a:cs typeface="Verdana"/>
              </a:rPr>
              <a:t>c</a:t>
            </a:r>
            <a:r>
              <a:rPr sz="1200" b="1" spc="-65" dirty="0">
                <a:latin typeface="Verdana"/>
                <a:cs typeface="Verdana"/>
              </a:rPr>
              <a:t>r</a:t>
            </a:r>
            <a:r>
              <a:rPr sz="1200" b="1" spc="-70" dirty="0">
                <a:latin typeface="Verdana"/>
                <a:cs typeface="Verdana"/>
              </a:rPr>
              <a:t>ib</a:t>
            </a:r>
            <a:r>
              <a:rPr sz="1200" b="1" spc="-20" dirty="0">
                <a:latin typeface="Verdana"/>
                <a:cs typeface="Verdana"/>
              </a:rPr>
              <a:t>e</a:t>
            </a:r>
            <a:r>
              <a:rPr sz="1200" b="1" spc="-75" dirty="0">
                <a:latin typeface="Verdana"/>
                <a:cs typeface="Verdana"/>
              </a:rPr>
              <a:t> </a:t>
            </a:r>
            <a:r>
              <a:rPr sz="1200" b="1" spc="-60" dirty="0">
                <a:latin typeface="Verdana"/>
                <a:cs typeface="Verdana"/>
              </a:rPr>
              <a:t>el</a:t>
            </a:r>
            <a:r>
              <a:rPr sz="1200" b="1" spc="-80" dirty="0">
                <a:latin typeface="Verdana"/>
                <a:cs typeface="Verdana"/>
              </a:rPr>
              <a:t> </a:t>
            </a:r>
            <a:r>
              <a:rPr sz="1200" b="1" spc="-30" dirty="0">
                <a:latin typeface="Verdana"/>
                <a:cs typeface="Verdana"/>
              </a:rPr>
              <a:t>p</a:t>
            </a:r>
            <a:r>
              <a:rPr sz="1200" b="1" spc="-185" dirty="0">
                <a:latin typeface="Verdana"/>
                <a:cs typeface="Verdana"/>
              </a:rPr>
              <a:t>r</a:t>
            </a:r>
            <a:r>
              <a:rPr sz="1200" b="1" dirty="0">
                <a:latin typeface="Verdana"/>
                <a:cs typeface="Verdana"/>
              </a:rPr>
              <a:t>o</a:t>
            </a:r>
            <a:r>
              <a:rPr sz="1200" b="1" spc="5" dirty="0">
                <a:latin typeface="Verdana"/>
                <a:cs typeface="Verdana"/>
              </a:rPr>
              <a:t>c</a:t>
            </a:r>
            <a:r>
              <a:rPr sz="1200" b="1" spc="-95" dirty="0">
                <a:latin typeface="Verdana"/>
                <a:cs typeface="Verdana"/>
              </a:rPr>
              <a:t>e</a:t>
            </a:r>
            <a:r>
              <a:rPr sz="1200" b="1" spc="-90" dirty="0">
                <a:latin typeface="Verdana"/>
                <a:cs typeface="Verdana"/>
              </a:rPr>
              <a:t>s</a:t>
            </a:r>
            <a:r>
              <a:rPr sz="1200" b="1" spc="-45" dirty="0">
                <a:latin typeface="Verdana"/>
                <a:cs typeface="Verdana"/>
              </a:rPr>
              <a:t>o</a:t>
            </a:r>
            <a:r>
              <a:rPr sz="1200" b="1" spc="-100" dirty="0">
                <a:latin typeface="Verdana"/>
                <a:cs typeface="Verdana"/>
              </a:rPr>
              <a:t> </a:t>
            </a:r>
            <a:r>
              <a:rPr sz="1200" b="1" spc="-30" dirty="0">
                <a:latin typeface="Verdana"/>
                <a:cs typeface="Verdana"/>
              </a:rPr>
              <a:t>d</a:t>
            </a:r>
            <a:r>
              <a:rPr sz="1200" b="1" spc="-85" dirty="0">
                <a:latin typeface="Verdana"/>
                <a:cs typeface="Verdana"/>
              </a:rPr>
              <a:t>e</a:t>
            </a:r>
            <a:r>
              <a:rPr sz="1200" b="1" spc="-45" dirty="0">
                <a:latin typeface="Verdana"/>
                <a:cs typeface="Verdana"/>
              </a:rPr>
              <a:t>l</a:t>
            </a:r>
            <a:r>
              <a:rPr sz="1200" b="1" spc="-100" dirty="0">
                <a:latin typeface="Verdana"/>
                <a:cs typeface="Verdana"/>
              </a:rPr>
              <a:t> </a:t>
            </a:r>
            <a:r>
              <a:rPr sz="1200" b="1" spc="-25" dirty="0" err="1">
                <a:latin typeface="Verdana"/>
                <a:cs typeface="Verdana"/>
              </a:rPr>
              <a:t>a</a:t>
            </a:r>
            <a:r>
              <a:rPr sz="1200" b="1" spc="-70" dirty="0" err="1">
                <a:latin typeface="Verdana"/>
                <a:cs typeface="Verdana"/>
              </a:rPr>
              <a:t>l</a:t>
            </a:r>
            <a:r>
              <a:rPr sz="1200" b="1" spc="-155" dirty="0" err="1">
                <a:latin typeface="Verdana"/>
                <a:cs typeface="Verdana"/>
              </a:rPr>
              <a:t>u</a:t>
            </a:r>
            <a:r>
              <a:rPr sz="1200" b="1" spc="-130" dirty="0" err="1">
                <a:latin typeface="Verdana"/>
                <a:cs typeface="Verdana"/>
              </a:rPr>
              <a:t>m</a:t>
            </a:r>
            <a:r>
              <a:rPr sz="1200" b="1" spc="-120" dirty="0" err="1">
                <a:latin typeface="Verdana"/>
                <a:cs typeface="Verdana"/>
              </a:rPr>
              <a:t>n</a:t>
            </a:r>
            <a:r>
              <a:rPr sz="1200" b="1" spc="-40" dirty="0" err="1">
                <a:latin typeface="Verdana"/>
                <a:cs typeface="Verdana"/>
              </a:rPr>
              <a:t>o</a:t>
            </a:r>
            <a:r>
              <a:rPr sz="1200" b="1" spc="-125" dirty="0">
                <a:latin typeface="Verdana"/>
                <a:cs typeface="Verdana"/>
              </a:rPr>
              <a:t>:</a:t>
            </a:r>
            <a:r>
              <a:rPr lang="es-ES_tradnl" sz="1200" b="1" spc="-125" dirty="0">
                <a:latin typeface="Verdana"/>
                <a:cs typeface="Verdana"/>
              </a:rPr>
              <a:t> </a:t>
            </a:r>
            <a:r>
              <a:rPr lang="es-ES_tradnl" sz="1200" spc="-120" dirty="0">
                <a:latin typeface="Verdana"/>
                <a:cs typeface="Verdana"/>
              </a:rPr>
              <a:t>No se ha aplicado el diagnostico</a:t>
            </a:r>
            <a:endParaRPr sz="1200" dirty="0">
              <a:latin typeface="Verdana"/>
              <a:cs typeface="Verdana"/>
            </a:endParaRPr>
          </a:p>
        </p:txBody>
      </p:sp>
      <p:sp>
        <p:nvSpPr>
          <p:cNvPr id="22" name="object 10">
            <a:extLst>
              <a:ext uri="{FF2B5EF4-FFF2-40B4-BE49-F238E27FC236}">
                <a16:creationId xmlns:a16="http://schemas.microsoft.com/office/drawing/2014/main" id="{16FA5DDB-2C3C-4F65-B635-FC5DE28F091C}"/>
              </a:ext>
            </a:extLst>
          </p:cNvPr>
          <p:cNvSpPr txBox="1"/>
          <p:nvPr/>
        </p:nvSpPr>
        <p:spPr>
          <a:xfrm>
            <a:off x="189979" y="8685847"/>
            <a:ext cx="6465570" cy="184666"/>
          </a:xfrm>
          <a:prstGeom prst="rect">
            <a:avLst/>
          </a:prstGeom>
          <a:ln w="12700">
            <a:solidFill>
              <a:srgbClr val="000000"/>
            </a:solidFill>
          </a:ln>
        </p:spPr>
        <p:txBody>
          <a:bodyPr vert="horz" wrap="square" lIns="0" tIns="0" rIns="0" bIns="0" rtlCol="0">
            <a:spAutoFit/>
          </a:bodyPr>
          <a:lstStyle/>
          <a:p>
            <a:pPr marL="59055"/>
            <a:r>
              <a:rPr sz="1200" b="1" spc="65" dirty="0">
                <a:latin typeface="Verdana"/>
                <a:cs typeface="Verdana"/>
              </a:rPr>
              <a:t>C</a:t>
            </a:r>
            <a:r>
              <a:rPr sz="1200" b="1" spc="-35" dirty="0">
                <a:latin typeface="Verdana"/>
                <a:cs typeface="Verdana"/>
              </a:rPr>
              <a:t>l</a:t>
            </a:r>
            <a:r>
              <a:rPr sz="1200" b="1" spc="-90" dirty="0">
                <a:latin typeface="Verdana"/>
                <a:cs typeface="Verdana"/>
              </a:rPr>
              <a:t>a</a:t>
            </a:r>
            <a:r>
              <a:rPr sz="1200" b="1" spc="-165" dirty="0">
                <a:latin typeface="Verdana"/>
                <a:cs typeface="Verdana"/>
              </a:rPr>
              <a:t>s</a:t>
            </a:r>
            <a:r>
              <a:rPr sz="1200" b="1" spc="-20" dirty="0">
                <a:latin typeface="Verdana"/>
                <a:cs typeface="Verdana"/>
              </a:rPr>
              <a:t>e</a:t>
            </a:r>
            <a:r>
              <a:rPr sz="1200" b="1" spc="-80" dirty="0">
                <a:latin typeface="Verdana"/>
                <a:cs typeface="Verdana"/>
              </a:rPr>
              <a:t> </a:t>
            </a:r>
            <a:r>
              <a:rPr sz="1200" b="1" spc="-145" dirty="0">
                <a:latin typeface="Verdana"/>
                <a:cs typeface="Verdana"/>
              </a:rPr>
              <a:t>z</a:t>
            </a:r>
            <a:r>
              <a:rPr sz="1200" b="1" spc="-50" dirty="0">
                <a:latin typeface="Verdana"/>
                <a:cs typeface="Verdana"/>
              </a:rPr>
              <a:t>o</a:t>
            </a:r>
            <a:r>
              <a:rPr sz="1200" b="1" spc="-45" dirty="0">
                <a:latin typeface="Verdana"/>
                <a:cs typeface="Verdana"/>
              </a:rPr>
              <a:t>o</a:t>
            </a:r>
            <a:r>
              <a:rPr sz="1200" b="1" spc="-125" dirty="0">
                <a:latin typeface="Verdana"/>
                <a:cs typeface="Verdana"/>
              </a:rPr>
              <a:t>m:</a:t>
            </a:r>
            <a:r>
              <a:rPr lang="es-MX" sz="1200" b="1" spc="-125" dirty="0">
                <a:latin typeface="Verdana"/>
                <a:cs typeface="Verdana"/>
              </a:rPr>
              <a:t> </a:t>
            </a:r>
            <a:r>
              <a:rPr lang="es-ES_tradnl" sz="1200" spc="-120" dirty="0">
                <a:latin typeface="Verdana"/>
                <a:cs typeface="Verdana"/>
              </a:rPr>
              <a:t>No se ha aplicado el diagnostico</a:t>
            </a:r>
            <a:endParaRPr sz="1200" dirty="0">
              <a:latin typeface="Verdana"/>
              <a:cs typeface="Verdana"/>
            </a:endParaRPr>
          </a:p>
        </p:txBody>
      </p:sp>
    </p:spTree>
    <p:extLst>
      <p:ext uri="{BB962C8B-B14F-4D97-AF65-F5344CB8AC3E}">
        <p14:creationId xmlns:p14="http://schemas.microsoft.com/office/powerpoint/2010/main" val="148154819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11430" rIns="0" bIns="0" rtlCol="0">
            <a:spAutoFit/>
          </a:bodyPr>
          <a:lstStyle/>
          <a:p>
            <a:pPr marL="285115">
              <a:lnSpc>
                <a:spcPct val="100000"/>
              </a:lnSpc>
              <a:spcBef>
                <a:spcPts val="90"/>
              </a:spcBef>
            </a:pPr>
            <a:r>
              <a:rPr spc="-10" dirty="0"/>
              <a:t>EVALUACIÓN</a:t>
            </a:r>
            <a:r>
              <a:rPr spc="20" dirty="0"/>
              <a:t> </a:t>
            </a:r>
            <a:r>
              <a:rPr spc="25" dirty="0"/>
              <a:t>CONTINUA</a:t>
            </a:r>
          </a:p>
        </p:txBody>
      </p:sp>
      <p:sp>
        <p:nvSpPr>
          <p:cNvPr id="3" name="object 3"/>
          <p:cNvSpPr txBox="1"/>
          <p:nvPr/>
        </p:nvSpPr>
        <p:spPr>
          <a:xfrm>
            <a:off x="457200" y="983861"/>
            <a:ext cx="2621484" cy="442429"/>
          </a:xfrm>
          <a:prstGeom prst="rect">
            <a:avLst/>
          </a:prstGeom>
        </p:spPr>
        <p:txBody>
          <a:bodyPr vert="horz" wrap="square" lIns="0" tIns="11430" rIns="0" bIns="0" rtlCol="0">
            <a:spAutoFit/>
          </a:bodyPr>
          <a:lstStyle/>
          <a:p>
            <a:pPr marL="12700">
              <a:lnSpc>
                <a:spcPct val="100000"/>
              </a:lnSpc>
              <a:spcBef>
                <a:spcPts val="90"/>
              </a:spcBef>
              <a:tabLst>
                <a:tab pos="927100" algn="l"/>
              </a:tabLst>
            </a:pPr>
            <a:r>
              <a:rPr sz="1400" spc="130" dirty="0">
                <a:latin typeface="Trebuchet MS" panose="020B0603020202020204" pitchFamily="34" charset="0"/>
                <a:cs typeface="Trebuchet MS"/>
              </a:rPr>
              <a:t>A</a:t>
            </a:r>
            <a:r>
              <a:rPr sz="1400" spc="85" dirty="0">
                <a:latin typeface="Trebuchet MS" panose="020B0603020202020204" pitchFamily="34" charset="0"/>
                <a:cs typeface="Trebuchet MS"/>
              </a:rPr>
              <a:t>l</a:t>
            </a:r>
            <a:r>
              <a:rPr sz="1400" spc="95" dirty="0">
                <a:latin typeface="Trebuchet MS" panose="020B0603020202020204" pitchFamily="34" charset="0"/>
                <a:cs typeface="Trebuchet MS"/>
              </a:rPr>
              <a:t>u</a:t>
            </a:r>
            <a:r>
              <a:rPr lang="es-MX" sz="1400" spc="345" dirty="0">
                <a:latin typeface="Trebuchet MS" panose="020B0603020202020204" pitchFamily="34" charset="0"/>
                <a:cs typeface="Trebuchet MS"/>
              </a:rPr>
              <a:t>m</a:t>
            </a:r>
            <a:r>
              <a:rPr sz="1400" spc="235" dirty="0">
                <a:latin typeface="Trebuchet MS" panose="020B0603020202020204" pitchFamily="34" charset="0"/>
                <a:cs typeface="Trebuchet MS"/>
              </a:rPr>
              <a:t>n</a:t>
            </a:r>
            <a:r>
              <a:rPr sz="1400" spc="-110" dirty="0">
                <a:latin typeface="Trebuchet MS" panose="020B0603020202020204" pitchFamily="34" charset="0"/>
                <a:cs typeface="Trebuchet MS"/>
              </a:rPr>
              <a:t>o</a:t>
            </a:r>
            <a:r>
              <a:rPr sz="1400" spc="-60" dirty="0">
                <a:latin typeface="Trebuchet MS" panose="020B0603020202020204" pitchFamily="34" charset="0"/>
                <a:cs typeface="Trebuchet MS"/>
              </a:rPr>
              <a:t>:</a:t>
            </a:r>
            <a:r>
              <a:rPr lang="es-MX" sz="1400" spc="-60" dirty="0">
                <a:latin typeface="Trebuchet MS" panose="020B0603020202020204" pitchFamily="34" charset="0"/>
                <a:cs typeface="Trebuchet MS"/>
              </a:rPr>
              <a:t> </a:t>
            </a:r>
            <a:r>
              <a:rPr lang="es-MX" sz="1400" spc="-60" dirty="0">
                <a:latin typeface="Tahoma" panose="020B0604030504040204" pitchFamily="34" charset="0"/>
                <a:ea typeface="Tahoma" panose="020B0604030504040204" pitchFamily="34" charset="0"/>
                <a:cs typeface="Tahoma" panose="020B0604030504040204" pitchFamily="34" charset="0"/>
              </a:rPr>
              <a:t>R</a:t>
            </a:r>
            <a:r>
              <a:rPr lang="es-MX" sz="1400" dirty="0">
                <a:latin typeface="Tahoma" panose="020B0604030504040204" pitchFamily="34" charset="0"/>
                <a:ea typeface="Tahoma" panose="020B0604030504040204" pitchFamily="34" charset="0"/>
                <a:cs typeface="Tahoma" panose="020B0604030504040204" pitchFamily="34" charset="0"/>
              </a:rPr>
              <a:t>ivera Delgado Katia </a:t>
            </a:r>
            <a:r>
              <a:rPr lang="es-MX" sz="1400" dirty="0" err="1">
                <a:latin typeface="Tahoma" panose="020B0604030504040204" pitchFamily="34" charset="0"/>
                <a:ea typeface="Tahoma" panose="020B0604030504040204" pitchFamily="34" charset="0"/>
                <a:cs typeface="Tahoma" panose="020B0604030504040204" pitchFamily="34" charset="0"/>
              </a:rPr>
              <a:t>Dayami</a:t>
            </a:r>
            <a:endParaRPr sz="1400" dirty="0">
              <a:latin typeface="Tahoma" panose="020B0604030504040204" pitchFamily="34" charset="0"/>
              <a:ea typeface="Tahoma" panose="020B0604030504040204" pitchFamily="34" charset="0"/>
              <a:cs typeface="Tahoma" panose="020B0604030504040204" pitchFamily="34" charset="0"/>
            </a:endParaRPr>
          </a:p>
        </p:txBody>
      </p:sp>
      <p:sp>
        <p:nvSpPr>
          <p:cNvPr id="4" name="object 4"/>
          <p:cNvSpPr txBox="1"/>
          <p:nvPr/>
        </p:nvSpPr>
        <p:spPr>
          <a:xfrm>
            <a:off x="3406722" y="1045415"/>
            <a:ext cx="3174365" cy="442429"/>
          </a:xfrm>
          <a:prstGeom prst="rect">
            <a:avLst/>
          </a:prstGeom>
        </p:spPr>
        <p:txBody>
          <a:bodyPr vert="horz" wrap="square" lIns="0" tIns="11430" rIns="0" bIns="0" rtlCol="0">
            <a:spAutoFit/>
          </a:bodyPr>
          <a:lstStyle/>
          <a:p>
            <a:pPr marL="12700" algn="ctr">
              <a:lnSpc>
                <a:spcPct val="100000"/>
              </a:lnSpc>
              <a:spcBef>
                <a:spcPts val="90"/>
              </a:spcBef>
            </a:pPr>
            <a:r>
              <a:rPr sz="1400" spc="-30" dirty="0">
                <a:highlight>
                  <a:srgbClr val="00FF00"/>
                </a:highlight>
                <a:latin typeface="Trebuchet MS"/>
                <a:cs typeface="Trebuchet MS"/>
              </a:rPr>
              <a:t>Fecha:</a:t>
            </a:r>
            <a:r>
              <a:rPr sz="1400" spc="50" dirty="0">
                <a:highlight>
                  <a:srgbClr val="00FF00"/>
                </a:highlight>
                <a:latin typeface="Trebuchet MS"/>
                <a:cs typeface="Trebuchet MS"/>
              </a:rPr>
              <a:t> </a:t>
            </a:r>
            <a:r>
              <a:rPr sz="1400" spc="125" dirty="0">
                <a:highlight>
                  <a:srgbClr val="00FF00"/>
                </a:highlight>
                <a:latin typeface="Trebuchet MS"/>
                <a:cs typeface="Trebuchet MS"/>
              </a:rPr>
              <a:t>semana</a:t>
            </a:r>
            <a:r>
              <a:rPr sz="1400" spc="45" dirty="0">
                <a:highlight>
                  <a:srgbClr val="00FF00"/>
                </a:highlight>
                <a:latin typeface="Trebuchet MS"/>
                <a:cs typeface="Trebuchet MS"/>
              </a:rPr>
              <a:t> </a:t>
            </a:r>
            <a:r>
              <a:rPr sz="1400" spc="-15" dirty="0">
                <a:highlight>
                  <a:srgbClr val="00FF00"/>
                </a:highlight>
                <a:latin typeface="Trebuchet MS"/>
                <a:cs typeface="Trebuchet MS"/>
              </a:rPr>
              <a:t>del</a:t>
            </a:r>
            <a:r>
              <a:rPr sz="1400" spc="15" dirty="0">
                <a:highlight>
                  <a:srgbClr val="00FF00"/>
                </a:highlight>
                <a:latin typeface="Trebuchet MS"/>
                <a:cs typeface="Trebuchet MS"/>
              </a:rPr>
              <a:t> </a:t>
            </a:r>
            <a:r>
              <a:rPr lang="es-MX" sz="1400" spc="25" dirty="0">
                <a:highlight>
                  <a:srgbClr val="00FF00"/>
                </a:highlight>
                <a:latin typeface="Trebuchet MS"/>
                <a:cs typeface="Trebuchet MS"/>
              </a:rPr>
              <a:t>6 al 10 de septiembre del 2021</a:t>
            </a:r>
            <a:endParaRPr sz="1400" dirty="0">
              <a:highlight>
                <a:srgbClr val="00FF00"/>
              </a:highlight>
              <a:latin typeface="Trebuchet MS"/>
              <a:cs typeface="Trebuchet MS"/>
            </a:endParaRPr>
          </a:p>
        </p:txBody>
      </p:sp>
      <p:graphicFrame>
        <p:nvGraphicFramePr>
          <p:cNvPr id="11" name="object 5">
            <a:extLst>
              <a:ext uri="{FF2B5EF4-FFF2-40B4-BE49-F238E27FC236}">
                <a16:creationId xmlns:a16="http://schemas.microsoft.com/office/drawing/2014/main" id="{59A994CF-A177-40CE-9ABA-2AD27E612AF6}"/>
              </a:ext>
            </a:extLst>
          </p:cNvPr>
          <p:cNvGraphicFramePr>
            <a:graphicFrameLocks noGrp="1"/>
          </p:cNvGraphicFramePr>
          <p:nvPr>
            <p:extLst>
              <p:ext uri="{D42A27DB-BD31-4B8C-83A1-F6EECF244321}">
                <p14:modId xmlns:p14="http://schemas.microsoft.com/office/powerpoint/2010/main" val="2322105372"/>
              </p:ext>
            </p:extLst>
          </p:nvPr>
        </p:nvGraphicFramePr>
        <p:xfrm>
          <a:off x="189979" y="1540138"/>
          <a:ext cx="6465570" cy="1019085"/>
        </p:xfrm>
        <a:graphic>
          <a:graphicData uri="http://schemas.openxmlformats.org/drawingml/2006/table">
            <a:tbl>
              <a:tblPr firstRow="1" bandRow="1">
                <a:tableStyleId>{2D5ABB26-0587-4C30-8999-92F81FD0307C}</a:tableStyleId>
              </a:tblPr>
              <a:tblGrid>
                <a:gridCol w="3030220">
                  <a:extLst>
                    <a:ext uri="{9D8B030D-6E8A-4147-A177-3AD203B41FA5}">
                      <a16:colId xmlns:a16="http://schemas.microsoft.com/office/drawing/2014/main" val="20000"/>
                    </a:ext>
                  </a:extLst>
                </a:gridCol>
                <a:gridCol w="3435350">
                  <a:extLst>
                    <a:ext uri="{9D8B030D-6E8A-4147-A177-3AD203B41FA5}">
                      <a16:colId xmlns:a16="http://schemas.microsoft.com/office/drawing/2014/main" val="20001"/>
                    </a:ext>
                  </a:extLst>
                </a:gridCol>
              </a:tblGrid>
              <a:tr h="186478">
                <a:tc gridSpan="2">
                  <a:txBody>
                    <a:bodyPr/>
                    <a:lstStyle/>
                    <a:p>
                      <a:pPr marL="58419">
                        <a:lnSpc>
                          <a:spcPts val="1080"/>
                        </a:lnSpc>
                      </a:pPr>
                      <a:r>
                        <a:rPr sz="1200" b="1" spc="-35" dirty="0">
                          <a:latin typeface="Verdana"/>
                          <a:cs typeface="Verdana"/>
                        </a:rPr>
                        <a:t>Campo</a:t>
                      </a:r>
                      <a:r>
                        <a:rPr sz="1200" b="1" spc="-70" dirty="0">
                          <a:latin typeface="Verdana"/>
                          <a:cs typeface="Verdana"/>
                        </a:rPr>
                        <a:t> </a:t>
                      </a:r>
                      <a:r>
                        <a:rPr sz="1200" b="1" spc="-100" dirty="0">
                          <a:latin typeface="Verdana"/>
                          <a:cs typeface="Verdana"/>
                        </a:rPr>
                        <a:t>formativo/área</a:t>
                      </a:r>
                      <a:r>
                        <a:rPr sz="1200" b="1" spc="-85" dirty="0">
                          <a:latin typeface="Verdana"/>
                          <a:cs typeface="Verdana"/>
                        </a:rPr>
                        <a:t> </a:t>
                      </a:r>
                      <a:r>
                        <a:rPr sz="1200" b="1" spc="-25" dirty="0">
                          <a:latin typeface="Verdana"/>
                          <a:cs typeface="Verdana"/>
                        </a:rPr>
                        <a:t>de</a:t>
                      </a:r>
                      <a:r>
                        <a:rPr sz="1200" b="1" spc="-75" dirty="0">
                          <a:latin typeface="Verdana"/>
                          <a:cs typeface="Verdana"/>
                        </a:rPr>
                        <a:t> </a:t>
                      </a:r>
                      <a:r>
                        <a:rPr sz="1200" b="1" spc="-95" dirty="0" err="1">
                          <a:latin typeface="Verdana"/>
                          <a:cs typeface="Verdana"/>
                        </a:rPr>
                        <a:t>desarrollo</a:t>
                      </a:r>
                      <a:r>
                        <a:rPr lang="es-MX" sz="1200" b="1" spc="-95" dirty="0">
                          <a:latin typeface="Verdana"/>
                          <a:cs typeface="Verdana"/>
                        </a:rPr>
                        <a:t>: </a:t>
                      </a:r>
                      <a:r>
                        <a:rPr lang="es-MX" sz="1200" b="0" spc="-95" dirty="0">
                          <a:latin typeface="Verdana"/>
                          <a:cs typeface="Verdana"/>
                        </a:rPr>
                        <a:t>Pensamiento matemático</a:t>
                      </a:r>
                      <a:endParaRPr sz="1200" dirty="0">
                        <a:latin typeface="Verdana"/>
                        <a:cs typeface="Verdana"/>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DEEBF7"/>
                    </a:solidFill>
                  </a:tcPr>
                </a:tc>
                <a:tc hMerge="1">
                  <a:txBody>
                    <a:bodyPr/>
                    <a:lstStyle/>
                    <a:p>
                      <a:endParaRPr/>
                    </a:p>
                  </a:txBody>
                  <a:tcPr marL="0" marR="0" marT="0" marB="0"/>
                </a:tc>
                <a:extLst>
                  <a:ext uri="{0D108BD9-81ED-4DB2-BD59-A6C34878D82A}">
                    <a16:rowId xmlns:a16="http://schemas.microsoft.com/office/drawing/2014/main" val="10000"/>
                  </a:ext>
                </a:extLst>
              </a:tr>
              <a:tr h="378960">
                <a:tc>
                  <a:txBody>
                    <a:bodyPr/>
                    <a:lstStyle/>
                    <a:p>
                      <a:pPr marL="458470">
                        <a:lnSpc>
                          <a:spcPts val="1165"/>
                        </a:lnSpc>
                      </a:pPr>
                      <a:r>
                        <a:rPr sz="1200" b="1" spc="-10" dirty="0">
                          <a:latin typeface="Verdana"/>
                          <a:cs typeface="Verdana"/>
                        </a:rPr>
                        <a:t>Or</a:t>
                      </a:r>
                      <a:r>
                        <a:rPr sz="1200" b="1" spc="5" dirty="0">
                          <a:latin typeface="Verdana"/>
                          <a:cs typeface="Verdana"/>
                        </a:rPr>
                        <a:t>g</a:t>
                      </a:r>
                      <a:r>
                        <a:rPr sz="1200" b="1" spc="-20" dirty="0">
                          <a:latin typeface="Verdana"/>
                          <a:cs typeface="Verdana"/>
                        </a:rPr>
                        <a:t>a</a:t>
                      </a:r>
                      <a:r>
                        <a:rPr sz="1200" b="1" spc="-10" dirty="0">
                          <a:latin typeface="Verdana"/>
                          <a:cs typeface="Verdana"/>
                        </a:rPr>
                        <a:t>n</a:t>
                      </a:r>
                      <a:r>
                        <a:rPr sz="1200" b="1" dirty="0">
                          <a:latin typeface="Verdana"/>
                          <a:cs typeface="Verdana"/>
                        </a:rPr>
                        <a:t>i</a:t>
                      </a:r>
                      <a:r>
                        <a:rPr sz="1200" b="1" spc="-10" dirty="0">
                          <a:latin typeface="Verdana"/>
                          <a:cs typeface="Verdana"/>
                        </a:rPr>
                        <a:t>z</a:t>
                      </a:r>
                      <a:r>
                        <a:rPr sz="1200" b="1" spc="-20" dirty="0">
                          <a:latin typeface="Verdana"/>
                          <a:cs typeface="Verdana"/>
                        </a:rPr>
                        <a:t>a</a:t>
                      </a:r>
                      <a:r>
                        <a:rPr sz="1200" b="1" spc="5" dirty="0">
                          <a:latin typeface="Verdana"/>
                          <a:cs typeface="Verdana"/>
                        </a:rPr>
                        <a:t>d</a:t>
                      </a:r>
                      <a:r>
                        <a:rPr sz="1200" b="1" spc="-5" dirty="0">
                          <a:latin typeface="Verdana"/>
                          <a:cs typeface="Verdana"/>
                        </a:rPr>
                        <a:t>o</a:t>
                      </a:r>
                      <a:r>
                        <a:rPr sz="1200" b="1" dirty="0">
                          <a:latin typeface="Verdana"/>
                          <a:cs typeface="Verdana"/>
                        </a:rPr>
                        <a:t>r</a:t>
                      </a:r>
                      <a:r>
                        <a:rPr sz="1200" b="1" spc="-40" dirty="0">
                          <a:latin typeface="Verdana"/>
                          <a:cs typeface="Verdana"/>
                        </a:rPr>
                        <a:t> </a:t>
                      </a:r>
                      <a:r>
                        <a:rPr sz="1200" b="1" spc="-5" dirty="0">
                          <a:latin typeface="Verdana"/>
                          <a:cs typeface="Verdana"/>
                        </a:rPr>
                        <a:t>cu</a:t>
                      </a:r>
                      <a:r>
                        <a:rPr sz="1200" b="1" spc="-15" dirty="0">
                          <a:latin typeface="Verdana"/>
                          <a:cs typeface="Verdana"/>
                        </a:rPr>
                        <a:t>r</a:t>
                      </a:r>
                      <a:r>
                        <a:rPr sz="1200" b="1" spc="-10" dirty="0">
                          <a:latin typeface="Verdana"/>
                          <a:cs typeface="Verdana"/>
                        </a:rPr>
                        <a:t>r</a:t>
                      </a:r>
                      <a:r>
                        <a:rPr sz="1200" b="1" dirty="0">
                          <a:latin typeface="Verdana"/>
                          <a:cs typeface="Verdana"/>
                        </a:rPr>
                        <a:t>ic</a:t>
                      </a:r>
                      <a:r>
                        <a:rPr sz="1200" b="1" spc="-5" dirty="0">
                          <a:latin typeface="Verdana"/>
                          <a:cs typeface="Verdana"/>
                        </a:rPr>
                        <a:t>u</a:t>
                      </a:r>
                      <a:r>
                        <a:rPr sz="1200" b="1" dirty="0">
                          <a:latin typeface="Verdana"/>
                          <a:cs typeface="Verdana"/>
                        </a:rPr>
                        <a:t>l</a:t>
                      </a:r>
                      <a:r>
                        <a:rPr sz="1200" b="1" spc="-20" dirty="0">
                          <a:latin typeface="Verdana"/>
                          <a:cs typeface="Verdana"/>
                        </a:rPr>
                        <a:t>a</a:t>
                      </a:r>
                      <a:r>
                        <a:rPr sz="1200" b="1" dirty="0">
                          <a:latin typeface="Verdana"/>
                          <a:cs typeface="Verdana"/>
                        </a:rPr>
                        <a:t>r</a:t>
                      </a:r>
                      <a:r>
                        <a:rPr sz="1200" b="1" spc="-65" dirty="0">
                          <a:latin typeface="Verdana"/>
                          <a:cs typeface="Verdana"/>
                        </a:rPr>
                        <a:t> </a:t>
                      </a:r>
                      <a:r>
                        <a:rPr sz="1200" b="1" spc="10" dirty="0">
                          <a:latin typeface="Verdana"/>
                          <a:cs typeface="Verdana"/>
                        </a:rPr>
                        <a:t>1</a:t>
                      </a:r>
                      <a:r>
                        <a:rPr sz="1200" b="1" dirty="0">
                          <a:latin typeface="Verdana"/>
                          <a:cs typeface="Verdana"/>
                        </a:rPr>
                        <a:t>:</a:t>
                      </a:r>
                      <a:r>
                        <a:rPr lang="es-MX" sz="1200" b="1" dirty="0">
                          <a:latin typeface="Verdana"/>
                          <a:cs typeface="Verdana"/>
                        </a:rPr>
                        <a:t> </a:t>
                      </a:r>
                      <a:r>
                        <a:rPr lang="es-MX" sz="1200" b="0" dirty="0">
                          <a:latin typeface="Verdana"/>
                          <a:cs typeface="Verdana"/>
                        </a:rPr>
                        <a:t>Número, algebra y variación.</a:t>
                      </a:r>
                      <a:endParaRPr sz="1200" b="0" dirty="0">
                        <a:latin typeface="Verdana"/>
                        <a:cs typeface="Verdana"/>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568960">
                        <a:lnSpc>
                          <a:spcPts val="1165"/>
                        </a:lnSpc>
                      </a:pPr>
                      <a:r>
                        <a:rPr sz="1200" b="1" spc="-5" dirty="0">
                          <a:latin typeface="Verdana"/>
                          <a:cs typeface="Verdana"/>
                        </a:rPr>
                        <a:t>O</a:t>
                      </a:r>
                      <a:r>
                        <a:rPr sz="1200" b="1" spc="-10" dirty="0">
                          <a:latin typeface="Verdana"/>
                          <a:cs typeface="Verdana"/>
                        </a:rPr>
                        <a:t>r</a:t>
                      </a:r>
                      <a:r>
                        <a:rPr sz="1200" b="1" spc="5" dirty="0">
                          <a:latin typeface="Verdana"/>
                          <a:cs typeface="Verdana"/>
                        </a:rPr>
                        <a:t>g</a:t>
                      </a:r>
                      <a:r>
                        <a:rPr sz="1200" b="1" spc="-20" dirty="0">
                          <a:latin typeface="Verdana"/>
                          <a:cs typeface="Verdana"/>
                        </a:rPr>
                        <a:t>a</a:t>
                      </a:r>
                      <a:r>
                        <a:rPr sz="1200" b="1" spc="-5" dirty="0">
                          <a:latin typeface="Verdana"/>
                          <a:cs typeface="Verdana"/>
                        </a:rPr>
                        <a:t>ni</a:t>
                      </a:r>
                      <a:r>
                        <a:rPr sz="1200" b="1" spc="-10" dirty="0">
                          <a:latin typeface="Verdana"/>
                          <a:cs typeface="Verdana"/>
                        </a:rPr>
                        <a:t>z</a:t>
                      </a:r>
                      <a:r>
                        <a:rPr sz="1200" b="1" spc="-20" dirty="0">
                          <a:latin typeface="Verdana"/>
                          <a:cs typeface="Verdana"/>
                        </a:rPr>
                        <a:t>a</a:t>
                      </a:r>
                      <a:r>
                        <a:rPr sz="1200" b="1" spc="5" dirty="0">
                          <a:latin typeface="Verdana"/>
                          <a:cs typeface="Verdana"/>
                        </a:rPr>
                        <a:t>d</a:t>
                      </a:r>
                      <a:r>
                        <a:rPr sz="1200" b="1" dirty="0">
                          <a:latin typeface="Verdana"/>
                          <a:cs typeface="Verdana"/>
                        </a:rPr>
                        <a:t>or</a:t>
                      </a:r>
                      <a:r>
                        <a:rPr sz="1200" b="1" spc="-40" dirty="0">
                          <a:latin typeface="Verdana"/>
                          <a:cs typeface="Verdana"/>
                        </a:rPr>
                        <a:t> </a:t>
                      </a:r>
                      <a:r>
                        <a:rPr sz="1200" b="1" dirty="0">
                          <a:latin typeface="Verdana"/>
                          <a:cs typeface="Verdana"/>
                        </a:rPr>
                        <a:t>c</a:t>
                      </a:r>
                      <a:r>
                        <a:rPr sz="1200" b="1" spc="-5" dirty="0">
                          <a:latin typeface="Verdana"/>
                          <a:cs typeface="Verdana"/>
                        </a:rPr>
                        <a:t>u</a:t>
                      </a:r>
                      <a:r>
                        <a:rPr sz="1200" b="1" spc="-15" dirty="0">
                          <a:latin typeface="Verdana"/>
                          <a:cs typeface="Verdana"/>
                        </a:rPr>
                        <a:t>r</a:t>
                      </a:r>
                      <a:r>
                        <a:rPr sz="1200" b="1" spc="-10" dirty="0">
                          <a:latin typeface="Verdana"/>
                          <a:cs typeface="Verdana"/>
                        </a:rPr>
                        <a:t>r</a:t>
                      </a:r>
                      <a:r>
                        <a:rPr sz="1200" b="1" dirty="0">
                          <a:latin typeface="Verdana"/>
                          <a:cs typeface="Verdana"/>
                        </a:rPr>
                        <a:t>i</a:t>
                      </a:r>
                      <a:r>
                        <a:rPr sz="1200" b="1" spc="5" dirty="0">
                          <a:latin typeface="Verdana"/>
                          <a:cs typeface="Verdana"/>
                        </a:rPr>
                        <a:t>c</a:t>
                      </a:r>
                      <a:r>
                        <a:rPr sz="1200" b="1" spc="-5" dirty="0">
                          <a:latin typeface="Verdana"/>
                          <a:cs typeface="Verdana"/>
                        </a:rPr>
                        <a:t>ul</a:t>
                      </a:r>
                      <a:r>
                        <a:rPr sz="1200" b="1" spc="-20" dirty="0">
                          <a:latin typeface="Verdana"/>
                          <a:cs typeface="Verdana"/>
                        </a:rPr>
                        <a:t>a</a:t>
                      </a:r>
                      <a:r>
                        <a:rPr sz="1200" b="1" dirty="0">
                          <a:latin typeface="Verdana"/>
                          <a:cs typeface="Verdana"/>
                        </a:rPr>
                        <a:t>r</a:t>
                      </a:r>
                      <a:r>
                        <a:rPr sz="1200" b="1" spc="-65" dirty="0">
                          <a:latin typeface="Verdana"/>
                          <a:cs typeface="Verdana"/>
                        </a:rPr>
                        <a:t> </a:t>
                      </a:r>
                      <a:r>
                        <a:rPr sz="1200" b="1" spc="10" dirty="0">
                          <a:latin typeface="Verdana"/>
                          <a:cs typeface="Verdana"/>
                        </a:rPr>
                        <a:t>2</a:t>
                      </a:r>
                      <a:r>
                        <a:rPr sz="1200" b="1" dirty="0">
                          <a:latin typeface="Verdana"/>
                          <a:cs typeface="Verdana"/>
                        </a:rPr>
                        <a:t>:</a:t>
                      </a:r>
                      <a:r>
                        <a:rPr lang="es-MX" sz="1200" b="1" dirty="0">
                          <a:latin typeface="Verdana"/>
                          <a:cs typeface="Verdana"/>
                        </a:rPr>
                        <a:t> </a:t>
                      </a:r>
                      <a:r>
                        <a:rPr lang="es-MX" sz="1200" b="0" dirty="0">
                          <a:latin typeface="Verdana"/>
                          <a:cs typeface="Verdana"/>
                        </a:rPr>
                        <a:t>Número</a:t>
                      </a:r>
                      <a:r>
                        <a:rPr lang="es-MX" sz="1200" b="1" dirty="0">
                          <a:latin typeface="Verdana"/>
                          <a:cs typeface="Verdana"/>
                        </a:rPr>
                        <a:t>.</a:t>
                      </a:r>
                      <a:endParaRPr sz="1200" dirty="0">
                        <a:latin typeface="Verdana"/>
                        <a:cs typeface="Verdana"/>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1"/>
                  </a:ext>
                </a:extLst>
              </a:tr>
              <a:tr h="453647">
                <a:tc gridSpan="2">
                  <a:txBody>
                    <a:bodyPr/>
                    <a:lstStyle/>
                    <a:p>
                      <a:pPr marL="58419">
                        <a:lnSpc>
                          <a:spcPts val="1165"/>
                        </a:lnSpc>
                      </a:pPr>
                      <a:r>
                        <a:rPr sz="1200" b="1" spc="-80" dirty="0">
                          <a:latin typeface="Verdana" panose="020B0604030504040204" pitchFamily="34" charset="0"/>
                          <a:ea typeface="Verdana" panose="020B0604030504040204" pitchFamily="34" charset="0"/>
                          <a:cs typeface="Verdana"/>
                        </a:rPr>
                        <a:t>Aprendizaje</a:t>
                      </a:r>
                      <a:r>
                        <a:rPr sz="1200" b="1" spc="-70" dirty="0">
                          <a:latin typeface="Verdana" panose="020B0604030504040204" pitchFamily="34" charset="0"/>
                          <a:ea typeface="Verdana" panose="020B0604030504040204" pitchFamily="34" charset="0"/>
                          <a:cs typeface="Verdana"/>
                        </a:rPr>
                        <a:t> </a:t>
                      </a:r>
                      <a:r>
                        <a:rPr sz="1200" b="1" spc="-70" dirty="0" err="1">
                          <a:latin typeface="Verdana" panose="020B0604030504040204" pitchFamily="34" charset="0"/>
                          <a:ea typeface="Verdana" panose="020B0604030504040204" pitchFamily="34" charset="0"/>
                          <a:cs typeface="Verdana"/>
                        </a:rPr>
                        <a:t>esperado</a:t>
                      </a:r>
                      <a:r>
                        <a:rPr sz="1200" b="1" spc="-70" dirty="0">
                          <a:latin typeface="Verdana" panose="020B0604030504040204" pitchFamily="34" charset="0"/>
                          <a:ea typeface="Verdana" panose="020B0604030504040204" pitchFamily="34" charset="0"/>
                          <a:cs typeface="Verdana"/>
                        </a:rPr>
                        <a:t>:</a:t>
                      </a:r>
                      <a:r>
                        <a:rPr lang="es-MX" sz="1200" b="1" spc="-70" dirty="0">
                          <a:latin typeface="Verdana" panose="020B0604030504040204" pitchFamily="34" charset="0"/>
                          <a:ea typeface="Verdana" panose="020B0604030504040204" pitchFamily="34" charset="0"/>
                          <a:cs typeface="Verdana"/>
                        </a:rPr>
                        <a:t> </a:t>
                      </a:r>
                      <a:r>
                        <a:rPr lang="es-MX" sz="1200" dirty="0">
                          <a:solidFill>
                            <a:schemeClr val="tx1"/>
                          </a:solidFill>
                          <a:effectLst/>
                          <a:latin typeface="Verdana" panose="020B0604030504040204" pitchFamily="34" charset="0"/>
                          <a:ea typeface="Verdana" panose="020B0604030504040204" pitchFamily="34" charset="0"/>
                          <a:cs typeface="Verdana" panose="020B0604030504040204" pitchFamily="34" charset="0"/>
                        </a:rPr>
                        <a:t>Compara, iguala y clasifica colecciones con base en la cantidad de elementos.</a:t>
                      </a:r>
                      <a:endParaRPr sz="1200" dirty="0">
                        <a:latin typeface="Verdana" panose="020B0604030504040204" pitchFamily="34" charset="0"/>
                        <a:ea typeface="Verdana" panose="020B0604030504040204" pitchFamily="34" charset="0"/>
                        <a:cs typeface="Verdana" panose="020B0604030504040204" pitchFamily="34" charset="0"/>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hMerge="1">
                  <a:txBody>
                    <a:bodyPr/>
                    <a:lstStyle/>
                    <a:p>
                      <a:endParaRPr/>
                    </a:p>
                  </a:txBody>
                  <a:tcPr marL="0" marR="0" marT="0" marB="0"/>
                </a:tc>
                <a:extLst>
                  <a:ext uri="{0D108BD9-81ED-4DB2-BD59-A6C34878D82A}">
                    <a16:rowId xmlns:a16="http://schemas.microsoft.com/office/drawing/2014/main" val="10002"/>
                  </a:ext>
                </a:extLst>
              </a:tr>
            </a:tbl>
          </a:graphicData>
        </a:graphic>
      </p:graphicFrame>
      <p:graphicFrame>
        <p:nvGraphicFramePr>
          <p:cNvPr id="12" name="object 6">
            <a:extLst>
              <a:ext uri="{FF2B5EF4-FFF2-40B4-BE49-F238E27FC236}">
                <a16:creationId xmlns:a16="http://schemas.microsoft.com/office/drawing/2014/main" id="{AA72C785-BF27-46DF-98FC-E9C0EF17238F}"/>
              </a:ext>
            </a:extLst>
          </p:cNvPr>
          <p:cNvGraphicFramePr>
            <a:graphicFrameLocks noGrp="1"/>
          </p:cNvGraphicFramePr>
          <p:nvPr>
            <p:extLst>
              <p:ext uri="{D42A27DB-BD31-4B8C-83A1-F6EECF244321}">
                <p14:modId xmlns:p14="http://schemas.microsoft.com/office/powerpoint/2010/main" val="2195090934"/>
              </p:ext>
            </p:extLst>
          </p:nvPr>
        </p:nvGraphicFramePr>
        <p:xfrm>
          <a:off x="189979" y="2668431"/>
          <a:ext cx="6465570" cy="1277364"/>
        </p:xfrm>
        <a:graphic>
          <a:graphicData uri="http://schemas.openxmlformats.org/drawingml/2006/table">
            <a:tbl>
              <a:tblPr firstRow="1" bandRow="1">
                <a:tableStyleId>{2D5ABB26-0587-4C30-8999-92F81FD0307C}</a:tableStyleId>
              </a:tblPr>
              <a:tblGrid>
                <a:gridCol w="6465570">
                  <a:extLst>
                    <a:ext uri="{9D8B030D-6E8A-4147-A177-3AD203B41FA5}">
                      <a16:colId xmlns:a16="http://schemas.microsoft.com/office/drawing/2014/main" val="20000"/>
                    </a:ext>
                  </a:extLst>
                </a:gridCol>
              </a:tblGrid>
              <a:tr h="199136">
                <a:tc>
                  <a:txBody>
                    <a:bodyPr/>
                    <a:lstStyle/>
                    <a:p>
                      <a:pPr marL="59055">
                        <a:lnSpc>
                          <a:spcPts val="1120"/>
                        </a:lnSpc>
                        <a:spcBef>
                          <a:spcPts val="345"/>
                        </a:spcBef>
                      </a:pPr>
                      <a:r>
                        <a:rPr sz="1200" b="1" spc="-90" dirty="0">
                          <a:latin typeface="Verdana" panose="020B0604030504040204" pitchFamily="34" charset="0"/>
                          <a:ea typeface="Verdana" panose="020B0604030504040204" pitchFamily="34" charset="0"/>
                          <a:cs typeface="Verdana"/>
                        </a:rPr>
                        <a:t>Indicadores:</a:t>
                      </a:r>
                      <a:r>
                        <a:rPr sz="1200" b="1" spc="-95" dirty="0">
                          <a:latin typeface="Verdana" panose="020B0604030504040204" pitchFamily="34" charset="0"/>
                          <a:ea typeface="Verdana" panose="020B0604030504040204" pitchFamily="34" charset="0"/>
                          <a:cs typeface="Verdana"/>
                        </a:rPr>
                        <a:t> </a:t>
                      </a:r>
                      <a:r>
                        <a:rPr sz="1200" b="1" spc="-114" dirty="0">
                          <a:latin typeface="Verdana" panose="020B0604030504040204" pitchFamily="34" charset="0"/>
                          <a:ea typeface="Verdana" panose="020B0604030504040204" pitchFamily="34" charset="0"/>
                          <a:cs typeface="Verdana"/>
                        </a:rPr>
                        <a:t>(se</a:t>
                      </a:r>
                      <a:r>
                        <a:rPr sz="1200" b="1" spc="-95" dirty="0">
                          <a:latin typeface="Verdana" panose="020B0604030504040204" pitchFamily="34" charset="0"/>
                          <a:ea typeface="Verdana" panose="020B0604030504040204" pitchFamily="34" charset="0"/>
                          <a:cs typeface="Verdana"/>
                        </a:rPr>
                        <a:t> </a:t>
                      </a:r>
                      <a:r>
                        <a:rPr sz="1200" b="1" spc="-65" dirty="0">
                          <a:latin typeface="Verdana" panose="020B0604030504040204" pitchFamily="34" charset="0"/>
                          <a:ea typeface="Verdana" panose="020B0604030504040204" pitchFamily="34" charset="0"/>
                          <a:cs typeface="Verdana"/>
                        </a:rPr>
                        <a:t>redactan</a:t>
                      </a:r>
                      <a:r>
                        <a:rPr sz="1200" b="1" spc="-50" dirty="0">
                          <a:latin typeface="Verdana" panose="020B0604030504040204" pitchFamily="34" charset="0"/>
                          <a:ea typeface="Verdana" panose="020B0604030504040204" pitchFamily="34" charset="0"/>
                          <a:cs typeface="Verdana"/>
                        </a:rPr>
                        <a:t> </a:t>
                      </a:r>
                      <a:r>
                        <a:rPr sz="1200" b="1" spc="-65" dirty="0">
                          <a:latin typeface="Verdana" panose="020B0604030504040204" pitchFamily="34" charset="0"/>
                          <a:ea typeface="Verdana" panose="020B0604030504040204" pitchFamily="34" charset="0"/>
                          <a:cs typeface="Verdana"/>
                        </a:rPr>
                        <a:t>en</a:t>
                      </a:r>
                      <a:r>
                        <a:rPr sz="1200" b="1" spc="-75" dirty="0">
                          <a:latin typeface="Verdana" panose="020B0604030504040204" pitchFamily="34" charset="0"/>
                          <a:ea typeface="Verdana" panose="020B0604030504040204" pitchFamily="34" charset="0"/>
                          <a:cs typeface="Verdana"/>
                        </a:rPr>
                        <a:t> </a:t>
                      </a:r>
                      <a:r>
                        <a:rPr sz="1200" b="1" spc="-60" dirty="0">
                          <a:latin typeface="Verdana" panose="020B0604030504040204" pitchFamily="34" charset="0"/>
                          <a:ea typeface="Verdana" panose="020B0604030504040204" pitchFamily="34" charset="0"/>
                          <a:cs typeface="Verdana"/>
                        </a:rPr>
                        <a:t>base</a:t>
                      </a:r>
                      <a:r>
                        <a:rPr sz="1200" b="1" spc="-65" dirty="0">
                          <a:latin typeface="Verdana" panose="020B0604030504040204" pitchFamily="34" charset="0"/>
                          <a:ea typeface="Verdana" panose="020B0604030504040204" pitchFamily="34" charset="0"/>
                          <a:cs typeface="Verdana"/>
                        </a:rPr>
                        <a:t> al</a:t>
                      </a:r>
                      <a:r>
                        <a:rPr sz="1200" b="1" spc="-50" dirty="0">
                          <a:latin typeface="Verdana" panose="020B0604030504040204" pitchFamily="34" charset="0"/>
                          <a:ea typeface="Verdana" panose="020B0604030504040204" pitchFamily="34" charset="0"/>
                          <a:cs typeface="Verdana"/>
                        </a:rPr>
                        <a:t> </a:t>
                      </a:r>
                      <a:r>
                        <a:rPr sz="1200" b="1" spc="-80" dirty="0">
                          <a:latin typeface="Verdana" panose="020B0604030504040204" pitchFamily="34" charset="0"/>
                          <a:ea typeface="Verdana" panose="020B0604030504040204" pitchFamily="34" charset="0"/>
                          <a:cs typeface="Verdana"/>
                        </a:rPr>
                        <a:t>aprendizaje</a:t>
                      </a:r>
                      <a:r>
                        <a:rPr sz="1200" b="1" spc="-40" dirty="0">
                          <a:latin typeface="Verdana" panose="020B0604030504040204" pitchFamily="34" charset="0"/>
                          <a:ea typeface="Verdana" panose="020B0604030504040204" pitchFamily="34" charset="0"/>
                          <a:cs typeface="Verdana"/>
                        </a:rPr>
                        <a:t> </a:t>
                      </a:r>
                      <a:r>
                        <a:rPr sz="1200" b="1" spc="-80" dirty="0">
                          <a:latin typeface="Verdana" panose="020B0604030504040204" pitchFamily="34" charset="0"/>
                          <a:ea typeface="Verdana" panose="020B0604030504040204" pitchFamily="34" charset="0"/>
                          <a:cs typeface="Verdana"/>
                        </a:rPr>
                        <a:t>esperado)</a:t>
                      </a:r>
                      <a:endParaRPr sz="1200" dirty="0">
                        <a:latin typeface="Verdana" panose="020B0604030504040204" pitchFamily="34" charset="0"/>
                        <a:ea typeface="Verdana" panose="020B0604030504040204" pitchFamily="34" charset="0"/>
                        <a:cs typeface="Verdana"/>
                      </a:endParaRPr>
                    </a:p>
                  </a:txBody>
                  <a:tcPr marL="0" marR="0" marT="4381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FFD966"/>
                    </a:solidFill>
                  </a:tcPr>
                </a:tc>
                <a:extLst>
                  <a:ext uri="{0D108BD9-81ED-4DB2-BD59-A6C34878D82A}">
                    <a16:rowId xmlns:a16="http://schemas.microsoft.com/office/drawing/2014/main" val="10000"/>
                  </a:ext>
                </a:extLst>
              </a:tr>
              <a:tr h="304800">
                <a:tc>
                  <a:txBody>
                    <a:bodyPr/>
                    <a:lstStyle/>
                    <a:p>
                      <a:pPr lvl="0"/>
                      <a:r>
                        <a:rPr lang="es-MX" sz="1200" dirty="0">
                          <a:solidFill>
                            <a:schemeClr val="tx1"/>
                          </a:solidFill>
                          <a:effectLst/>
                          <a:latin typeface="Verdana" panose="020B0604030504040204" pitchFamily="34" charset="0"/>
                          <a:ea typeface="Verdana" panose="020B0604030504040204" pitchFamily="34" charset="0"/>
                          <a:cs typeface="+mn-cs"/>
                        </a:rPr>
                        <a:t>Comenta en orden la secuencia de los números.</a:t>
                      </a: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1"/>
                  </a:ext>
                </a:extLst>
              </a:tr>
              <a:tr h="304800">
                <a:tc>
                  <a:txBody>
                    <a:bodyPr/>
                    <a:lstStyle/>
                    <a:p>
                      <a:pPr lvl="0"/>
                      <a:r>
                        <a:rPr lang="es-MX" sz="1200" dirty="0">
                          <a:solidFill>
                            <a:schemeClr val="tx1"/>
                          </a:solidFill>
                          <a:effectLst/>
                          <a:latin typeface="Verdana" panose="020B0604030504040204" pitchFamily="34" charset="0"/>
                          <a:ea typeface="Verdana" panose="020B0604030504040204" pitchFamily="34" charset="0"/>
                          <a:cs typeface="+mn-cs"/>
                        </a:rPr>
                        <a:t>Relaciona el nombre con el símbolo del número.</a:t>
                      </a: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2"/>
                  </a:ext>
                </a:extLst>
              </a:tr>
              <a:tr h="234314">
                <a:tc>
                  <a:txBody>
                    <a:bodyPr/>
                    <a:lstStyle/>
                    <a:p>
                      <a:pPr lvl="0"/>
                      <a:r>
                        <a:rPr lang="es-MX" sz="1200" dirty="0">
                          <a:solidFill>
                            <a:schemeClr val="tx1"/>
                          </a:solidFill>
                          <a:effectLst/>
                          <a:latin typeface="Verdana" panose="020B0604030504040204" pitchFamily="34" charset="0"/>
                          <a:ea typeface="Verdana" panose="020B0604030504040204" pitchFamily="34" charset="0"/>
                          <a:cs typeface="+mn-cs"/>
                        </a:rPr>
                        <a:t>Busca estrategias para resolver los problemas de conteo.</a:t>
                      </a:r>
                    </a:p>
                  </a:txBody>
                  <a:tcPr marL="0" marR="0" marT="36830" marB="0">
                    <a:lnL w="12700">
                      <a:solidFill>
                        <a:srgbClr val="000000"/>
                      </a:solidFill>
                      <a:prstDash val="solid"/>
                    </a:lnL>
                    <a:lnR w="12700">
                      <a:solidFill>
                        <a:srgbClr val="000000"/>
                      </a:solidFill>
                      <a:prstDash val="solid"/>
                    </a:lnR>
                    <a:lnT w="12700">
                      <a:solidFill>
                        <a:srgbClr val="000000"/>
                      </a:solidFill>
                      <a:prstDash val="soli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234314">
                <a:tc>
                  <a:txBody>
                    <a:bodyPr/>
                    <a:lstStyle/>
                    <a:p>
                      <a:pPr lvl="0"/>
                      <a:r>
                        <a:rPr lang="es-MX" sz="1200" dirty="0">
                          <a:solidFill>
                            <a:schemeClr val="tx1"/>
                          </a:solidFill>
                          <a:effectLst/>
                          <a:latin typeface="Verdana" panose="020B0604030504040204" pitchFamily="34" charset="0"/>
                          <a:ea typeface="Verdana" panose="020B0604030504040204" pitchFamily="34" charset="0"/>
                          <a:cs typeface="+mn-cs"/>
                        </a:rPr>
                        <a:t>Identifica que colección tiene mayor cantidad de elementos.</a:t>
                      </a:r>
                    </a:p>
                  </a:txBody>
                  <a:tcPr marL="0" marR="0" marT="3683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566836375"/>
                  </a:ext>
                </a:extLst>
              </a:tr>
            </a:tbl>
          </a:graphicData>
        </a:graphic>
      </p:graphicFrame>
      <p:sp>
        <p:nvSpPr>
          <p:cNvPr id="13" name="object 7">
            <a:extLst>
              <a:ext uri="{FF2B5EF4-FFF2-40B4-BE49-F238E27FC236}">
                <a16:creationId xmlns:a16="http://schemas.microsoft.com/office/drawing/2014/main" id="{3A7F2595-14A0-4101-8D2D-E9EC3DB24BDA}"/>
              </a:ext>
            </a:extLst>
          </p:cNvPr>
          <p:cNvSpPr txBox="1"/>
          <p:nvPr/>
        </p:nvSpPr>
        <p:spPr>
          <a:xfrm>
            <a:off x="189979" y="4184897"/>
            <a:ext cx="6465570" cy="184666"/>
          </a:xfrm>
          <a:prstGeom prst="rect">
            <a:avLst/>
          </a:prstGeom>
          <a:ln w="12700">
            <a:solidFill>
              <a:srgbClr val="000000"/>
            </a:solidFill>
          </a:ln>
        </p:spPr>
        <p:txBody>
          <a:bodyPr vert="horz" wrap="square" lIns="0" tIns="0" rIns="0" bIns="0" rtlCol="0">
            <a:spAutoFit/>
          </a:bodyPr>
          <a:lstStyle/>
          <a:p>
            <a:pPr marL="59055"/>
            <a:r>
              <a:rPr sz="1200" b="1" spc="-140" dirty="0">
                <a:latin typeface="Verdana"/>
                <a:cs typeface="Verdana"/>
              </a:rPr>
              <a:t>D</a:t>
            </a:r>
            <a:r>
              <a:rPr sz="1200" b="1" spc="-95" dirty="0">
                <a:latin typeface="Verdana"/>
                <a:cs typeface="Verdana"/>
              </a:rPr>
              <a:t>es</a:t>
            </a:r>
            <a:r>
              <a:rPr sz="1200" b="1" spc="-70" dirty="0">
                <a:latin typeface="Verdana"/>
                <a:cs typeface="Verdana"/>
              </a:rPr>
              <a:t>cr</a:t>
            </a:r>
            <a:r>
              <a:rPr sz="1200" b="1" spc="-50" dirty="0">
                <a:latin typeface="Verdana"/>
                <a:cs typeface="Verdana"/>
              </a:rPr>
              <a:t>ibe</a:t>
            </a:r>
            <a:r>
              <a:rPr sz="1200" b="1" spc="-75" dirty="0">
                <a:latin typeface="Verdana"/>
                <a:cs typeface="Verdana"/>
              </a:rPr>
              <a:t> </a:t>
            </a:r>
            <a:r>
              <a:rPr sz="1200" b="1" spc="-60" dirty="0">
                <a:latin typeface="Verdana"/>
                <a:cs typeface="Verdana"/>
              </a:rPr>
              <a:t>el</a:t>
            </a:r>
            <a:r>
              <a:rPr sz="1200" b="1" spc="-80" dirty="0">
                <a:latin typeface="Verdana"/>
                <a:cs typeface="Verdana"/>
              </a:rPr>
              <a:t> </a:t>
            </a:r>
            <a:r>
              <a:rPr sz="1200" b="1" spc="-35" dirty="0">
                <a:latin typeface="Verdana"/>
                <a:cs typeface="Verdana"/>
              </a:rPr>
              <a:t>p</a:t>
            </a:r>
            <a:r>
              <a:rPr sz="1200" b="1" spc="-190" dirty="0">
                <a:latin typeface="Verdana"/>
                <a:cs typeface="Verdana"/>
              </a:rPr>
              <a:t>r</a:t>
            </a:r>
            <a:r>
              <a:rPr sz="1200" b="1" spc="-5" dirty="0">
                <a:latin typeface="Verdana"/>
                <a:cs typeface="Verdana"/>
              </a:rPr>
              <a:t>oc</a:t>
            </a:r>
            <a:r>
              <a:rPr sz="1200" b="1" dirty="0">
                <a:latin typeface="Verdana"/>
                <a:cs typeface="Verdana"/>
              </a:rPr>
              <a:t>e</a:t>
            </a:r>
            <a:r>
              <a:rPr sz="1200" b="1" spc="-165" dirty="0">
                <a:latin typeface="Verdana"/>
                <a:cs typeface="Verdana"/>
              </a:rPr>
              <a:t>s</a:t>
            </a:r>
            <a:r>
              <a:rPr sz="1200" b="1" spc="-40" dirty="0">
                <a:latin typeface="Verdana"/>
                <a:cs typeface="Verdana"/>
              </a:rPr>
              <a:t>o</a:t>
            </a:r>
            <a:r>
              <a:rPr sz="1200" b="1" spc="-100" dirty="0">
                <a:latin typeface="Verdana"/>
                <a:cs typeface="Verdana"/>
              </a:rPr>
              <a:t> </a:t>
            </a:r>
            <a:r>
              <a:rPr sz="1200" b="1" spc="-35" dirty="0">
                <a:latin typeface="Verdana"/>
                <a:cs typeface="Verdana"/>
              </a:rPr>
              <a:t>d</a:t>
            </a:r>
            <a:r>
              <a:rPr sz="1200" b="1" spc="-85" dirty="0">
                <a:latin typeface="Verdana"/>
                <a:cs typeface="Verdana"/>
              </a:rPr>
              <a:t>e</a:t>
            </a:r>
            <a:r>
              <a:rPr sz="1200" b="1" spc="-40" dirty="0">
                <a:latin typeface="Verdana"/>
                <a:cs typeface="Verdana"/>
              </a:rPr>
              <a:t>l</a:t>
            </a:r>
            <a:r>
              <a:rPr sz="1200" b="1" spc="-105" dirty="0">
                <a:latin typeface="Verdana"/>
                <a:cs typeface="Verdana"/>
              </a:rPr>
              <a:t> </a:t>
            </a:r>
            <a:r>
              <a:rPr sz="1200" b="1" spc="-25" dirty="0" err="1">
                <a:latin typeface="Verdana"/>
                <a:cs typeface="Verdana"/>
              </a:rPr>
              <a:t>a</a:t>
            </a:r>
            <a:r>
              <a:rPr sz="1200" b="1" spc="-70" dirty="0" err="1">
                <a:latin typeface="Verdana"/>
                <a:cs typeface="Verdana"/>
              </a:rPr>
              <a:t>l</a:t>
            </a:r>
            <a:r>
              <a:rPr sz="1200" b="1" spc="-150" dirty="0" err="1">
                <a:latin typeface="Verdana"/>
                <a:cs typeface="Verdana"/>
              </a:rPr>
              <a:t>u</a:t>
            </a:r>
            <a:r>
              <a:rPr sz="1200" b="1" spc="-125" dirty="0" err="1">
                <a:latin typeface="Verdana"/>
                <a:cs typeface="Verdana"/>
              </a:rPr>
              <a:t>m</a:t>
            </a:r>
            <a:r>
              <a:rPr sz="1200" b="1" spc="-120" dirty="0" err="1">
                <a:latin typeface="Verdana"/>
                <a:cs typeface="Verdana"/>
              </a:rPr>
              <a:t>n</a:t>
            </a:r>
            <a:r>
              <a:rPr sz="1200" b="1" spc="-40" dirty="0" err="1">
                <a:latin typeface="Verdana"/>
                <a:cs typeface="Verdana"/>
              </a:rPr>
              <a:t>o</a:t>
            </a:r>
            <a:r>
              <a:rPr sz="1200" b="1" spc="-120" dirty="0">
                <a:latin typeface="Verdana"/>
                <a:cs typeface="Verdana"/>
              </a:rPr>
              <a:t>:</a:t>
            </a:r>
            <a:r>
              <a:rPr lang="es-ES_tradnl" sz="1200" b="1" spc="-120" dirty="0">
                <a:latin typeface="Verdana"/>
                <a:cs typeface="Verdana"/>
              </a:rPr>
              <a:t> </a:t>
            </a:r>
            <a:r>
              <a:rPr lang="es-ES_tradnl" sz="1200" spc="-120" dirty="0">
                <a:latin typeface="Verdana"/>
                <a:cs typeface="Verdana"/>
              </a:rPr>
              <a:t>No se ha aplicado el diagnostico.</a:t>
            </a:r>
            <a:endParaRPr sz="1200" dirty="0">
              <a:latin typeface="Verdana"/>
              <a:cs typeface="Verdana"/>
            </a:endParaRPr>
          </a:p>
        </p:txBody>
      </p:sp>
      <p:graphicFrame>
        <p:nvGraphicFramePr>
          <p:cNvPr id="14" name="object 8">
            <a:extLst>
              <a:ext uri="{FF2B5EF4-FFF2-40B4-BE49-F238E27FC236}">
                <a16:creationId xmlns:a16="http://schemas.microsoft.com/office/drawing/2014/main" id="{2DAB7FAC-4C6F-4FF0-98B7-8FC002B901AB}"/>
              </a:ext>
            </a:extLst>
          </p:cNvPr>
          <p:cNvGraphicFramePr>
            <a:graphicFrameLocks noGrp="1"/>
          </p:cNvGraphicFramePr>
          <p:nvPr>
            <p:extLst>
              <p:ext uri="{D42A27DB-BD31-4B8C-83A1-F6EECF244321}">
                <p14:modId xmlns:p14="http://schemas.microsoft.com/office/powerpoint/2010/main" val="2973210217"/>
              </p:ext>
            </p:extLst>
          </p:nvPr>
        </p:nvGraphicFramePr>
        <p:xfrm>
          <a:off x="189979" y="5126231"/>
          <a:ext cx="6465570" cy="2759200"/>
        </p:xfrm>
        <a:graphic>
          <a:graphicData uri="http://schemas.openxmlformats.org/drawingml/2006/table">
            <a:tbl>
              <a:tblPr firstRow="1" bandRow="1">
                <a:tableStyleId>{2D5ABB26-0587-4C30-8999-92F81FD0307C}</a:tableStyleId>
              </a:tblPr>
              <a:tblGrid>
                <a:gridCol w="3021330">
                  <a:extLst>
                    <a:ext uri="{9D8B030D-6E8A-4147-A177-3AD203B41FA5}">
                      <a16:colId xmlns:a16="http://schemas.microsoft.com/office/drawing/2014/main" val="20000"/>
                    </a:ext>
                  </a:extLst>
                </a:gridCol>
                <a:gridCol w="3444240">
                  <a:extLst>
                    <a:ext uri="{9D8B030D-6E8A-4147-A177-3AD203B41FA5}">
                      <a16:colId xmlns:a16="http://schemas.microsoft.com/office/drawing/2014/main" val="20001"/>
                    </a:ext>
                  </a:extLst>
                </a:gridCol>
              </a:tblGrid>
              <a:tr h="149987">
                <a:tc gridSpan="2">
                  <a:txBody>
                    <a:bodyPr/>
                    <a:lstStyle/>
                    <a:p>
                      <a:pPr marL="58419">
                        <a:lnSpc>
                          <a:spcPts val="1080"/>
                        </a:lnSpc>
                      </a:pPr>
                      <a:r>
                        <a:rPr sz="1200" b="1" spc="-35" dirty="0">
                          <a:latin typeface="Verdana" panose="020B0604030504040204" pitchFamily="34" charset="0"/>
                          <a:ea typeface="Verdana" panose="020B0604030504040204" pitchFamily="34" charset="0"/>
                          <a:cs typeface="Verdana" panose="020B0604030504040204" pitchFamily="34" charset="0"/>
                        </a:rPr>
                        <a:t>Campo</a:t>
                      </a:r>
                      <a:r>
                        <a:rPr sz="1200" b="1" spc="-70" dirty="0">
                          <a:latin typeface="Verdana" panose="020B0604030504040204" pitchFamily="34" charset="0"/>
                          <a:ea typeface="Verdana" panose="020B0604030504040204" pitchFamily="34" charset="0"/>
                          <a:cs typeface="Verdana" panose="020B0604030504040204" pitchFamily="34" charset="0"/>
                        </a:rPr>
                        <a:t> </a:t>
                      </a:r>
                      <a:r>
                        <a:rPr sz="1200" b="1" spc="-100" dirty="0">
                          <a:latin typeface="Verdana" panose="020B0604030504040204" pitchFamily="34" charset="0"/>
                          <a:ea typeface="Verdana" panose="020B0604030504040204" pitchFamily="34" charset="0"/>
                          <a:cs typeface="Verdana" panose="020B0604030504040204" pitchFamily="34" charset="0"/>
                        </a:rPr>
                        <a:t>formativo/área</a:t>
                      </a:r>
                      <a:r>
                        <a:rPr sz="1200" b="1" spc="-80" dirty="0">
                          <a:latin typeface="Verdana" panose="020B0604030504040204" pitchFamily="34" charset="0"/>
                          <a:ea typeface="Verdana" panose="020B0604030504040204" pitchFamily="34" charset="0"/>
                          <a:cs typeface="Verdana" panose="020B0604030504040204" pitchFamily="34" charset="0"/>
                        </a:rPr>
                        <a:t> </a:t>
                      </a:r>
                      <a:r>
                        <a:rPr sz="1200" b="1" spc="-25" dirty="0">
                          <a:latin typeface="Verdana" panose="020B0604030504040204" pitchFamily="34" charset="0"/>
                          <a:ea typeface="Verdana" panose="020B0604030504040204" pitchFamily="34" charset="0"/>
                          <a:cs typeface="Verdana" panose="020B0604030504040204" pitchFamily="34" charset="0"/>
                        </a:rPr>
                        <a:t>de</a:t>
                      </a:r>
                      <a:r>
                        <a:rPr sz="1200" b="1" spc="-75" dirty="0">
                          <a:latin typeface="Verdana" panose="020B0604030504040204" pitchFamily="34" charset="0"/>
                          <a:ea typeface="Verdana" panose="020B0604030504040204" pitchFamily="34" charset="0"/>
                          <a:cs typeface="Verdana" panose="020B0604030504040204" pitchFamily="34" charset="0"/>
                        </a:rPr>
                        <a:t> </a:t>
                      </a:r>
                      <a:r>
                        <a:rPr sz="1200" b="1" spc="-95" dirty="0" err="1">
                          <a:latin typeface="Verdana" panose="020B0604030504040204" pitchFamily="34" charset="0"/>
                          <a:ea typeface="Verdana" panose="020B0604030504040204" pitchFamily="34" charset="0"/>
                          <a:cs typeface="Verdana" panose="020B0604030504040204" pitchFamily="34" charset="0"/>
                        </a:rPr>
                        <a:t>desarrollo</a:t>
                      </a:r>
                      <a:r>
                        <a:rPr sz="1200" b="1" spc="-95" dirty="0">
                          <a:latin typeface="Verdana" panose="020B0604030504040204" pitchFamily="34" charset="0"/>
                          <a:ea typeface="Verdana" panose="020B0604030504040204" pitchFamily="34" charset="0"/>
                          <a:cs typeface="Verdana" panose="020B0604030504040204" pitchFamily="34" charset="0"/>
                        </a:rPr>
                        <a:t>:</a:t>
                      </a:r>
                      <a:r>
                        <a:rPr lang="es-MX" sz="1200" b="1" spc="-95" dirty="0">
                          <a:latin typeface="Verdana" panose="020B0604030504040204" pitchFamily="34" charset="0"/>
                          <a:ea typeface="Verdana" panose="020B0604030504040204" pitchFamily="34" charset="0"/>
                          <a:cs typeface="Verdana" panose="020B0604030504040204" pitchFamily="34" charset="0"/>
                        </a:rPr>
                        <a:t> </a:t>
                      </a:r>
                      <a:r>
                        <a:rPr lang="es-MX" sz="1200" b="0" spc="-95" dirty="0">
                          <a:latin typeface="Verdana" panose="020B0604030504040204" pitchFamily="34" charset="0"/>
                          <a:ea typeface="Verdana" panose="020B0604030504040204" pitchFamily="34" charset="0"/>
                          <a:cs typeface="Verdana" panose="020B0604030504040204" pitchFamily="34" charset="0"/>
                        </a:rPr>
                        <a:t>Lenguaje y comunicación</a:t>
                      </a:r>
                      <a:endParaRPr sz="1200" dirty="0">
                        <a:latin typeface="Verdana" panose="020B0604030504040204" pitchFamily="34" charset="0"/>
                        <a:ea typeface="Verdana" panose="020B0604030504040204" pitchFamily="34" charset="0"/>
                        <a:cs typeface="Verdana" panose="020B0604030504040204" pitchFamily="34" charset="0"/>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FFD966"/>
                    </a:solidFill>
                  </a:tcPr>
                </a:tc>
                <a:tc hMerge="1">
                  <a:txBody>
                    <a:bodyPr/>
                    <a:lstStyle/>
                    <a:p>
                      <a:endParaRPr/>
                    </a:p>
                  </a:txBody>
                  <a:tcPr marL="0" marR="0" marT="0" marB="0"/>
                </a:tc>
                <a:extLst>
                  <a:ext uri="{0D108BD9-81ED-4DB2-BD59-A6C34878D82A}">
                    <a16:rowId xmlns:a16="http://schemas.microsoft.com/office/drawing/2014/main" val="10000"/>
                  </a:ext>
                </a:extLst>
              </a:tr>
              <a:tr h="313436">
                <a:tc>
                  <a:txBody>
                    <a:bodyPr/>
                    <a:lstStyle/>
                    <a:p>
                      <a:pPr algn="ctr">
                        <a:lnSpc>
                          <a:spcPts val="1170"/>
                        </a:lnSpc>
                      </a:pPr>
                      <a:r>
                        <a:rPr sz="1200" b="1" spc="-85" dirty="0">
                          <a:latin typeface="Verdana" panose="020B0604030504040204" pitchFamily="34" charset="0"/>
                          <a:ea typeface="Verdana" panose="020B0604030504040204" pitchFamily="34" charset="0"/>
                          <a:cs typeface="Verdana" panose="020B0604030504040204" pitchFamily="34" charset="0"/>
                        </a:rPr>
                        <a:t>Organizador</a:t>
                      </a:r>
                      <a:r>
                        <a:rPr sz="1200" b="1" spc="-45" dirty="0">
                          <a:latin typeface="Verdana" panose="020B0604030504040204" pitchFamily="34" charset="0"/>
                          <a:ea typeface="Verdana" panose="020B0604030504040204" pitchFamily="34" charset="0"/>
                          <a:cs typeface="Verdana" panose="020B0604030504040204" pitchFamily="34" charset="0"/>
                        </a:rPr>
                        <a:t> </a:t>
                      </a:r>
                      <a:r>
                        <a:rPr sz="1200" b="1" spc="-90" dirty="0">
                          <a:latin typeface="Verdana" panose="020B0604030504040204" pitchFamily="34" charset="0"/>
                          <a:ea typeface="Verdana" panose="020B0604030504040204" pitchFamily="34" charset="0"/>
                          <a:cs typeface="Verdana" panose="020B0604030504040204" pitchFamily="34" charset="0"/>
                        </a:rPr>
                        <a:t>curricular</a:t>
                      </a:r>
                      <a:r>
                        <a:rPr sz="1200" b="1" spc="-70" dirty="0">
                          <a:latin typeface="Verdana" panose="020B0604030504040204" pitchFamily="34" charset="0"/>
                          <a:ea typeface="Verdana" panose="020B0604030504040204" pitchFamily="34" charset="0"/>
                          <a:cs typeface="Verdana" panose="020B0604030504040204" pitchFamily="34" charset="0"/>
                        </a:rPr>
                        <a:t> </a:t>
                      </a:r>
                      <a:r>
                        <a:rPr sz="1200" b="1" spc="-130" dirty="0">
                          <a:latin typeface="Verdana" panose="020B0604030504040204" pitchFamily="34" charset="0"/>
                          <a:ea typeface="Verdana" panose="020B0604030504040204" pitchFamily="34" charset="0"/>
                          <a:cs typeface="Verdana" panose="020B0604030504040204" pitchFamily="34" charset="0"/>
                        </a:rPr>
                        <a:t>1:</a:t>
                      </a:r>
                      <a:r>
                        <a:rPr lang="es-MX" sz="1200" b="1" spc="-130" dirty="0">
                          <a:latin typeface="Verdana" panose="020B0604030504040204" pitchFamily="34" charset="0"/>
                          <a:ea typeface="Verdana" panose="020B0604030504040204" pitchFamily="34" charset="0"/>
                          <a:cs typeface="Verdana" panose="020B0604030504040204" pitchFamily="34" charset="0"/>
                        </a:rPr>
                        <a:t> </a:t>
                      </a:r>
                      <a:r>
                        <a:rPr lang="es-MX" sz="1200" b="0" spc="-130" dirty="0">
                          <a:latin typeface="Verdana" panose="020B0604030504040204" pitchFamily="34" charset="0"/>
                          <a:ea typeface="Verdana" panose="020B0604030504040204" pitchFamily="34" charset="0"/>
                          <a:cs typeface="Verdana" panose="020B0604030504040204" pitchFamily="34" charset="0"/>
                        </a:rPr>
                        <a:t>Participación social</a:t>
                      </a:r>
                      <a:endParaRPr sz="1200" dirty="0">
                        <a:latin typeface="Verdana" panose="020B0604030504040204" pitchFamily="34" charset="0"/>
                        <a:ea typeface="Verdana" panose="020B0604030504040204" pitchFamily="34" charset="0"/>
                        <a:cs typeface="Verdana" panose="020B0604030504040204" pitchFamily="34" charset="0"/>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691515">
                        <a:lnSpc>
                          <a:spcPts val="1170"/>
                        </a:lnSpc>
                      </a:pPr>
                      <a:r>
                        <a:rPr sz="1200" b="1" spc="-10" dirty="0">
                          <a:latin typeface="Verdana" panose="020B0604030504040204" pitchFamily="34" charset="0"/>
                          <a:ea typeface="Verdana" panose="020B0604030504040204" pitchFamily="34" charset="0"/>
                          <a:cs typeface="Verdana" panose="020B0604030504040204" pitchFamily="34" charset="0"/>
                        </a:rPr>
                        <a:t>O</a:t>
                      </a:r>
                      <a:r>
                        <a:rPr sz="1200" b="1" spc="-15" dirty="0">
                          <a:latin typeface="Verdana" panose="020B0604030504040204" pitchFamily="34" charset="0"/>
                          <a:ea typeface="Verdana" panose="020B0604030504040204" pitchFamily="34" charset="0"/>
                          <a:cs typeface="Verdana" panose="020B0604030504040204" pitchFamily="34" charset="0"/>
                        </a:rPr>
                        <a:t>r</a:t>
                      </a:r>
                      <a:r>
                        <a:rPr sz="1200" b="1" dirty="0">
                          <a:latin typeface="Verdana" panose="020B0604030504040204" pitchFamily="34" charset="0"/>
                          <a:ea typeface="Verdana" panose="020B0604030504040204" pitchFamily="34" charset="0"/>
                          <a:cs typeface="Verdana" panose="020B0604030504040204" pitchFamily="34" charset="0"/>
                        </a:rPr>
                        <a:t>g</a:t>
                      </a:r>
                      <a:r>
                        <a:rPr sz="1200" b="1" spc="-20" dirty="0">
                          <a:latin typeface="Verdana" panose="020B0604030504040204" pitchFamily="34" charset="0"/>
                          <a:ea typeface="Verdana" panose="020B0604030504040204" pitchFamily="34" charset="0"/>
                          <a:cs typeface="Verdana" panose="020B0604030504040204" pitchFamily="34" charset="0"/>
                        </a:rPr>
                        <a:t>a</a:t>
                      </a:r>
                      <a:r>
                        <a:rPr sz="1200" b="1" spc="-10" dirty="0">
                          <a:latin typeface="Verdana" panose="020B0604030504040204" pitchFamily="34" charset="0"/>
                          <a:ea typeface="Verdana" panose="020B0604030504040204" pitchFamily="34" charset="0"/>
                          <a:cs typeface="Verdana" panose="020B0604030504040204" pitchFamily="34" charset="0"/>
                        </a:rPr>
                        <a:t>n</a:t>
                      </a:r>
                      <a:r>
                        <a:rPr sz="1200" b="1" dirty="0">
                          <a:latin typeface="Verdana" panose="020B0604030504040204" pitchFamily="34" charset="0"/>
                          <a:ea typeface="Verdana" panose="020B0604030504040204" pitchFamily="34" charset="0"/>
                          <a:cs typeface="Verdana" panose="020B0604030504040204" pitchFamily="34" charset="0"/>
                        </a:rPr>
                        <a:t>i</a:t>
                      </a:r>
                      <a:r>
                        <a:rPr sz="1200" b="1" spc="-15" dirty="0">
                          <a:latin typeface="Verdana" panose="020B0604030504040204" pitchFamily="34" charset="0"/>
                          <a:ea typeface="Verdana" panose="020B0604030504040204" pitchFamily="34" charset="0"/>
                          <a:cs typeface="Verdana" panose="020B0604030504040204" pitchFamily="34" charset="0"/>
                        </a:rPr>
                        <a:t>z</a:t>
                      </a:r>
                      <a:r>
                        <a:rPr sz="1200" b="1" spc="-20" dirty="0">
                          <a:latin typeface="Verdana" panose="020B0604030504040204" pitchFamily="34" charset="0"/>
                          <a:ea typeface="Verdana" panose="020B0604030504040204" pitchFamily="34" charset="0"/>
                          <a:cs typeface="Verdana" panose="020B0604030504040204" pitchFamily="34" charset="0"/>
                        </a:rPr>
                        <a:t>a</a:t>
                      </a:r>
                      <a:r>
                        <a:rPr sz="1200" b="1" dirty="0">
                          <a:latin typeface="Verdana" panose="020B0604030504040204" pitchFamily="34" charset="0"/>
                          <a:ea typeface="Verdana" panose="020B0604030504040204" pitchFamily="34" charset="0"/>
                          <a:cs typeface="Verdana" panose="020B0604030504040204" pitchFamily="34" charset="0"/>
                        </a:rPr>
                        <a:t>d</a:t>
                      </a:r>
                      <a:r>
                        <a:rPr sz="1200" b="1" spc="-5" dirty="0">
                          <a:latin typeface="Verdana" panose="020B0604030504040204" pitchFamily="34" charset="0"/>
                          <a:ea typeface="Verdana" panose="020B0604030504040204" pitchFamily="34" charset="0"/>
                          <a:cs typeface="Verdana" panose="020B0604030504040204" pitchFamily="34" charset="0"/>
                        </a:rPr>
                        <a:t>o</a:t>
                      </a:r>
                      <a:r>
                        <a:rPr sz="1200" b="1" dirty="0">
                          <a:latin typeface="Verdana" panose="020B0604030504040204" pitchFamily="34" charset="0"/>
                          <a:ea typeface="Verdana" panose="020B0604030504040204" pitchFamily="34" charset="0"/>
                          <a:cs typeface="Verdana" panose="020B0604030504040204" pitchFamily="34" charset="0"/>
                        </a:rPr>
                        <a:t>r</a:t>
                      </a:r>
                      <a:r>
                        <a:rPr sz="1200" b="1" spc="-45" dirty="0">
                          <a:latin typeface="Verdana" panose="020B0604030504040204" pitchFamily="34" charset="0"/>
                          <a:ea typeface="Verdana" panose="020B0604030504040204" pitchFamily="34" charset="0"/>
                          <a:cs typeface="Verdana" panose="020B0604030504040204" pitchFamily="34" charset="0"/>
                        </a:rPr>
                        <a:t> </a:t>
                      </a:r>
                      <a:r>
                        <a:rPr sz="1200" b="1" spc="-5" dirty="0">
                          <a:latin typeface="Verdana" panose="020B0604030504040204" pitchFamily="34" charset="0"/>
                          <a:ea typeface="Verdana" panose="020B0604030504040204" pitchFamily="34" charset="0"/>
                          <a:cs typeface="Verdana" panose="020B0604030504040204" pitchFamily="34" charset="0"/>
                        </a:rPr>
                        <a:t>c</a:t>
                      </a:r>
                      <a:r>
                        <a:rPr sz="1200" b="1" spc="-10" dirty="0">
                          <a:latin typeface="Verdana" panose="020B0604030504040204" pitchFamily="34" charset="0"/>
                          <a:ea typeface="Verdana" panose="020B0604030504040204" pitchFamily="34" charset="0"/>
                          <a:cs typeface="Verdana" panose="020B0604030504040204" pitchFamily="34" charset="0"/>
                        </a:rPr>
                        <a:t>u</a:t>
                      </a:r>
                      <a:r>
                        <a:rPr sz="1200" b="1" spc="-15" dirty="0">
                          <a:latin typeface="Verdana" panose="020B0604030504040204" pitchFamily="34" charset="0"/>
                          <a:ea typeface="Verdana" panose="020B0604030504040204" pitchFamily="34" charset="0"/>
                          <a:cs typeface="Verdana" panose="020B0604030504040204" pitchFamily="34" charset="0"/>
                        </a:rPr>
                        <a:t>rr</a:t>
                      </a:r>
                      <a:r>
                        <a:rPr sz="1200" b="1" dirty="0">
                          <a:latin typeface="Verdana" panose="020B0604030504040204" pitchFamily="34" charset="0"/>
                          <a:ea typeface="Verdana" panose="020B0604030504040204" pitchFamily="34" charset="0"/>
                          <a:cs typeface="Verdana" panose="020B0604030504040204" pitchFamily="34" charset="0"/>
                        </a:rPr>
                        <a:t>ic</a:t>
                      </a:r>
                      <a:r>
                        <a:rPr sz="1200" b="1" spc="-10" dirty="0">
                          <a:latin typeface="Verdana" panose="020B0604030504040204" pitchFamily="34" charset="0"/>
                          <a:ea typeface="Verdana" panose="020B0604030504040204" pitchFamily="34" charset="0"/>
                          <a:cs typeface="Verdana" panose="020B0604030504040204" pitchFamily="34" charset="0"/>
                        </a:rPr>
                        <a:t>u</a:t>
                      </a:r>
                      <a:r>
                        <a:rPr sz="1200" b="1" dirty="0">
                          <a:latin typeface="Verdana" panose="020B0604030504040204" pitchFamily="34" charset="0"/>
                          <a:ea typeface="Verdana" panose="020B0604030504040204" pitchFamily="34" charset="0"/>
                          <a:cs typeface="Verdana" panose="020B0604030504040204" pitchFamily="34" charset="0"/>
                        </a:rPr>
                        <a:t>l</a:t>
                      </a:r>
                      <a:r>
                        <a:rPr sz="1200" b="1" spc="-25" dirty="0">
                          <a:latin typeface="Verdana" panose="020B0604030504040204" pitchFamily="34" charset="0"/>
                          <a:ea typeface="Verdana" panose="020B0604030504040204" pitchFamily="34" charset="0"/>
                          <a:cs typeface="Verdana" panose="020B0604030504040204" pitchFamily="34" charset="0"/>
                        </a:rPr>
                        <a:t>a</a:t>
                      </a:r>
                      <a:r>
                        <a:rPr sz="1200" b="1" dirty="0">
                          <a:latin typeface="Verdana" panose="020B0604030504040204" pitchFamily="34" charset="0"/>
                          <a:ea typeface="Verdana" panose="020B0604030504040204" pitchFamily="34" charset="0"/>
                          <a:cs typeface="Verdana" panose="020B0604030504040204" pitchFamily="34" charset="0"/>
                        </a:rPr>
                        <a:t>r</a:t>
                      </a:r>
                      <a:r>
                        <a:rPr sz="1200" b="1" spc="-70" dirty="0">
                          <a:latin typeface="Verdana" panose="020B0604030504040204" pitchFamily="34" charset="0"/>
                          <a:ea typeface="Verdana" panose="020B0604030504040204" pitchFamily="34" charset="0"/>
                          <a:cs typeface="Verdana" panose="020B0604030504040204" pitchFamily="34" charset="0"/>
                        </a:rPr>
                        <a:t> </a:t>
                      </a:r>
                      <a:r>
                        <a:rPr sz="1200" b="1" spc="5" dirty="0">
                          <a:latin typeface="Verdana" panose="020B0604030504040204" pitchFamily="34" charset="0"/>
                          <a:ea typeface="Verdana" panose="020B0604030504040204" pitchFamily="34" charset="0"/>
                          <a:cs typeface="Verdana" panose="020B0604030504040204" pitchFamily="34" charset="0"/>
                        </a:rPr>
                        <a:t>2</a:t>
                      </a:r>
                      <a:r>
                        <a:rPr sz="1200" b="1" dirty="0">
                          <a:latin typeface="Verdana" panose="020B0604030504040204" pitchFamily="34" charset="0"/>
                          <a:ea typeface="Verdana" panose="020B0604030504040204" pitchFamily="34" charset="0"/>
                          <a:cs typeface="Verdana" panose="020B0604030504040204" pitchFamily="34" charset="0"/>
                        </a:rPr>
                        <a:t>:</a:t>
                      </a:r>
                      <a:r>
                        <a:rPr lang="es-MX" sz="1200" b="1" dirty="0">
                          <a:latin typeface="Verdana" panose="020B0604030504040204" pitchFamily="34" charset="0"/>
                          <a:ea typeface="Verdana" panose="020B0604030504040204" pitchFamily="34" charset="0"/>
                          <a:cs typeface="Verdana" panose="020B0604030504040204" pitchFamily="34" charset="0"/>
                        </a:rPr>
                        <a:t> </a:t>
                      </a:r>
                      <a:r>
                        <a:rPr lang="es-MX" sz="1200" b="0" dirty="0">
                          <a:latin typeface="Verdana" panose="020B0604030504040204" pitchFamily="34" charset="0"/>
                          <a:ea typeface="Verdana" panose="020B0604030504040204" pitchFamily="34" charset="0"/>
                          <a:cs typeface="Verdana" panose="020B0604030504040204" pitchFamily="34" charset="0"/>
                        </a:rPr>
                        <a:t>Uso de documentos que regulan la convivencia.</a:t>
                      </a:r>
                      <a:endParaRPr sz="1200" dirty="0">
                        <a:latin typeface="Verdana" panose="020B0604030504040204" pitchFamily="34" charset="0"/>
                        <a:ea typeface="Verdana" panose="020B0604030504040204" pitchFamily="34" charset="0"/>
                        <a:cs typeface="Verdana" panose="020B0604030504040204" pitchFamily="34" charset="0"/>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1"/>
                  </a:ext>
                </a:extLst>
              </a:tr>
              <a:tr h="476503">
                <a:tc gridSpan="2">
                  <a:txBody>
                    <a:bodyPr/>
                    <a:lstStyle/>
                    <a:p>
                      <a:pPr marL="58419">
                        <a:lnSpc>
                          <a:spcPts val="1170"/>
                        </a:lnSpc>
                      </a:pPr>
                      <a:r>
                        <a:rPr sz="1200" b="1" spc="-80" dirty="0">
                          <a:latin typeface="Verdana" panose="020B0604030504040204" pitchFamily="34" charset="0"/>
                          <a:ea typeface="Verdana" panose="020B0604030504040204" pitchFamily="34" charset="0"/>
                          <a:cs typeface="Verdana" panose="020B0604030504040204" pitchFamily="34" charset="0"/>
                        </a:rPr>
                        <a:t>Aprendizaje</a:t>
                      </a:r>
                      <a:r>
                        <a:rPr sz="1200" b="1" spc="55" dirty="0">
                          <a:latin typeface="Verdana" panose="020B0604030504040204" pitchFamily="34" charset="0"/>
                          <a:ea typeface="Verdana" panose="020B0604030504040204" pitchFamily="34" charset="0"/>
                          <a:cs typeface="Verdana" panose="020B0604030504040204" pitchFamily="34" charset="0"/>
                        </a:rPr>
                        <a:t> </a:t>
                      </a:r>
                      <a:r>
                        <a:rPr sz="1200" b="1" spc="-70" dirty="0" err="1">
                          <a:latin typeface="Verdana" panose="020B0604030504040204" pitchFamily="34" charset="0"/>
                          <a:ea typeface="Verdana" panose="020B0604030504040204" pitchFamily="34" charset="0"/>
                          <a:cs typeface="Verdana" panose="020B0604030504040204" pitchFamily="34" charset="0"/>
                        </a:rPr>
                        <a:t>esperado</a:t>
                      </a:r>
                      <a:r>
                        <a:rPr sz="1200" b="1" spc="-70" dirty="0">
                          <a:latin typeface="Verdana" panose="020B0604030504040204" pitchFamily="34" charset="0"/>
                          <a:ea typeface="Verdana" panose="020B0604030504040204" pitchFamily="34" charset="0"/>
                          <a:cs typeface="Verdana" panose="020B0604030504040204" pitchFamily="34" charset="0"/>
                        </a:rPr>
                        <a:t>:</a:t>
                      </a:r>
                      <a:r>
                        <a:rPr lang="es-MX" sz="1200" b="1" spc="-70" dirty="0">
                          <a:latin typeface="Verdana" panose="020B0604030504040204" pitchFamily="34" charset="0"/>
                          <a:ea typeface="Verdana" panose="020B0604030504040204" pitchFamily="34" charset="0"/>
                          <a:cs typeface="Verdana" panose="020B0604030504040204" pitchFamily="34" charset="0"/>
                        </a:rPr>
                        <a:t> </a:t>
                      </a:r>
                      <a:r>
                        <a:rPr lang="es-MX" sz="1200" dirty="0">
                          <a:solidFill>
                            <a:schemeClr val="tx1"/>
                          </a:solidFill>
                          <a:effectLst/>
                          <a:latin typeface="Verdana" panose="020B0604030504040204" pitchFamily="34" charset="0"/>
                          <a:ea typeface="Verdana" panose="020B0604030504040204" pitchFamily="34" charset="0"/>
                          <a:cs typeface="Verdana" panose="020B0604030504040204" pitchFamily="34" charset="0"/>
                        </a:rPr>
                        <a:t>Escribe su nombre con diversos propósitos e identifica el de algunos compañeros.</a:t>
                      </a:r>
                      <a:endParaRPr sz="1200" dirty="0">
                        <a:latin typeface="Verdana" panose="020B0604030504040204" pitchFamily="34" charset="0"/>
                        <a:ea typeface="Verdana" panose="020B0604030504040204" pitchFamily="34" charset="0"/>
                        <a:cs typeface="Verdana" panose="020B0604030504040204" pitchFamily="34" charset="0"/>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hMerge="1">
                  <a:txBody>
                    <a:bodyPr/>
                    <a:lstStyle/>
                    <a:p>
                      <a:endParaRPr/>
                    </a:p>
                  </a:txBody>
                  <a:tcPr marL="0" marR="0" marT="0" marB="0"/>
                </a:tc>
                <a:extLst>
                  <a:ext uri="{0D108BD9-81ED-4DB2-BD59-A6C34878D82A}">
                    <a16:rowId xmlns:a16="http://schemas.microsoft.com/office/drawing/2014/main" val="10002"/>
                  </a:ext>
                </a:extLst>
              </a:tr>
              <a:tr h="56134">
                <a:tc gridSpan="2">
                  <a:txBody>
                    <a:bodyPr/>
                    <a:lstStyle/>
                    <a:p>
                      <a:pPr>
                        <a:lnSpc>
                          <a:spcPct val="100000"/>
                        </a:lnSpc>
                      </a:pPr>
                      <a:endParaRPr sz="1200" dirty="0">
                        <a:latin typeface="Verdana" panose="020B0604030504040204" pitchFamily="34" charset="0"/>
                        <a:ea typeface="Verdana" panose="020B0604030504040204" pitchFamily="34" charset="0"/>
                        <a:cs typeface="Verdana" panose="020B0604030504040204" pitchFamily="34" charset="0"/>
                      </a:endParaRPr>
                    </a:p>
                  </a:txBody>
                  <a:tcPr marL="0" marR="0" marT="0" marB="0">
                    <a:lnT w="12700">
                      <a:solidFill>
                        <a:srgbClr val="000000"/>
                      </a:solidFill>
                      <a:prstDash val="solid"/>
                    </a:lnT>
                    <a:lnB w="12700">
                      <a:solidFill>
                        <a:srgbClr val="000000"/>
                      </a:solidFill>
                      <a:prstDash val="solid"/>
                    </a:lnB>
                    <a:solidFill>
                      <a:schemeClr val="bg1"/>
                    </a:solidFill>
                  </a:tcPr>
                </a:tc>
                <a:tc hMerge="1">
                  <a:txBody>
                    <a:bodyPr/>
                    <a:lstStyle/>
                    <a:p>
                      <a:endParaRPr/>
                    </a:p>
                  </a:txBody>
                  <a:tcPr marL="0" marR="0" marT="0" marB="0"/>
                </a:tc>
                <a:extLst>
                  <a:ext uri="{0D108BD9-81ED-4DB2-BD59-A6C34878D82A}">
                    <a16:rowId xmlns:a16="http://schemas.microsoft.com/office/drawing/2014/main" val="10003"/>
                  </a:ext>
                </a:extLst>
              </a:tr>
              <a:tr h="242697">
                <a:tc gridSpan="2">
                  <a:txBody>
                    <a:bodyPr/>
                    <a:lstStyle/>
                    <a:p>
                      <a:pPr marL="59055">
                        <a:lnSpc>
                          <a:spcPct val="100000"/>
                        </a:lnSpc>
                        <a:spcBef>
                          <a:spcPts val="359"/>
                        </a:spcBef>
                      </a:pPr>
                      <a:r>
                        <a:rPr sz="1200" b="1" spc="-90" dirty="0">
                          <a:latin typeface="Verdana" panose="020B0604030504040204" pitchFamily="34" charset="0"/>
                          <a:ea typeface="Verdana" panose="020B0604030504040204" pitchFamily="34" charset="0"/>
                          <a:cs typeface="Verdana" panose="020B0604030504040204" pitchFamily="34" charset="0"/>
                        </a:rPr>
                        <a:t>Indicadores: </a:t>
                      </a:r>
                      <a:r>
                        <a:rPr sz="1200" b="1" spc="-114" dirty="0">
                          <a:latin typeface="Verdana" panose="020B0604030504040204" pitchFamily="34" charset="0"/>
                          <a:ea typeface="Verdana" panose="020B0604030504040204" pitchFamily="34" charset="0"/>
                          <a:cs typeface="Verdana" panose="020B0604030504040204" pitchFamily="34" charset="0"/>
                        </a:rPr>
                        <a:t>(se</a:t>
                      </a:r>
                      <a:r>
                        <a:rPr sz="1200" b="1" spc="-90" dirty="0">
                          <a:latin typeface="Verdana" panose="020B0604030504040204" pitchFamily="34" charset="0"/>
                          <a:ea typeface="Verdana" panose="020B0604030504040204" pitchFamily="34" charset="0"/>
                          <a:cs typeface="Verdana" panose="020B0604030504040204" pitchFamily="34" charset="0"/>
                        </a:rPr>
                        <a:t> </a:t>
                      </a:r>
                      <a:r>
                        <a:rPr sz="1200" b="1" spc="-65" dirty="0">
                          <a:latin typeface="Verdana" panose="020B0604030504040204" pitchFamily="34" charset="0"/>
                          <a:ea typeface="Verdana" panose="020B0604030504040204" pitchFamily="34" charset="0"/>
                          <a:cs typeface="Verdana" panose="020B0604030504040204" pitchFamily="34" charset="0"/>
                        </a:rPr>
                        <a:t>redactan</a:t>
                      </a:r>
                      <a:r>
                        <a:rPr sz="1200" b="1" spc="-50" dirty="0">
                          <a:latin typeface="Verdana" panose="020B0604030504040204" pitchFamily="34" charset="0"/>
                          <a:ea typeface="Verdana" panose="020B0604030504040204" pitchFamily="34" charset="0"/>
                          <a:cs typeface="Verdana" panose="020B0604030504040204" pitchFamily="34" charset="0"/>
                        </a:rPr>
                        <a:t> </a:t>
                      </a:r>
                      <a:r>
                        <a:rPr sz="1200" b="1" spc="-65" dirty="0">
                          <a:latin typeface="Verdana" panose="020B0604030504040204" pitchFamily="34" charset="0"/>
                          <a:ea typeface="Verdana" panose="020B0604030504040204" pitchFamily="34" charset="0"/>
                          <a:cs typeface="Verdana" panose="020B0604030504040204" pitchFamily="34" charset="0"/>
                        </a:rPr>
                        <a:t>en</a:t>
                      </a:r>
                      <a:r>
                        <a:rPr sz="1200" b="1" spc="-75" dirty="0">
                          <a:latin typeface="Verdana" panose="020B0604030504040204" pitchFamily="34" charset="0"/>
                          <a:ea typeface="Verdana" panose="020B0604030504040204" pitchFamily="34" charset="0"/>
                          <a:cs typeface="Verdana" panose="020B0604030504040204" pitchFamily="34" charset="0"/>
                        </a:rPr>
                        <a:t> </a:t>
                      </a:r>
                      <a:r>
                        <a:rPr sz="1200" b="1" spc="-60" dirty="0">
                          <a:latin typeface="Verdana" panose="020B0604030504040204" pitchFamily="34" charset="0"/>
                          <a:ea typeface="Verdana" panose="020B0604030504040204" pitchFamily="34" charset="0"/>
                          <a:cs typeface="Verdana" panose="020B0604030504040204" pitchFamily="34" charset="0"/>
                        </a:rPr>
                        <a:t>base </a:t>
                      </a:r>
                      <a:r>
                        <a:rPr sz="1200" b="1" spc="-65" dirty="0">
                          <a:latin typeface="Verdana" panose="020B0604030504040204" pitchFamily="34" charset="0"/>
                          <a:ea typeface="Verdana" panose="020B0604030504040204" pitchFamily="34" charset="0"/>
                          <a:cs typeface="Verdana" panose="020B0604030504040204" pitchFamily="34" charset="0"/>
                        </a:rPr>
                        <a:t>al</a:t>
                      </a:r>
                      <a:r>
                        <a:rPr sz="1200" b="1" spc="-50" dirty="0">
                          <a:latin typeface="Verdana" panose="020B0604030504040204" pitchFamily="34" charset="0"/>
                          <a:ea typeface="Verdana" panose="020B0604030504040204" pitchFamily="34" charset="0"/>
                          <a:cs typeface="Verdana" panose="020B0604030504040204" pitchFamily="34" charset="0"/>
                        </a:rPr>
                        <a:t> </a:t>
                      </a:r>
                      <a:r>
                        <a:rPr sz="1200" b="1" spc="-80" dirty="0">
                          <a:latin typeface="Verdana" panose="020B0604030504040204" pitchFamily="34" charset="0"/>
                          <a:ea typeface="Verdana" panose="020B0604030504040204" pitchFamily="34" charset="0"/>
                          <a:cs typeface="Verdana" panose="020B0604030504040204" pitchFamily="34" charset="0"/>
                        </a:rPr>
                        <a:t>aprendizaje</a:t>
                      </a:r>
                      <a:r>
                        <a:rPr sz="1200" b="1" spc="-35" dirty="0">
                          <a:latin typeface="Verdana" panose="020B0604030504040204" pitchFamily="34" charset="0"/>
                          <a:ea typeface="Verdana" panose="020B0604030504040204" pitchFamily="34" charset="0"/>
                          <a:cs typeface="Verdana" panose="020B0604030504040204" pitchFamily="34" charset="0"/>
                        </a:rPr>
                        <a:t> </a:t>
                      </a:r>
                      <a:r>
                        <a:rPr sz="1200" b="1" spc="-80" dirty="0">
                          <a:latin typeface="Verdana" panose="020B0604030504040204" pitchFamily="34" charset="0"/>
                          <a:ea typeface="Verdana" panose="020B0604030504040204" pitchFamily="34" charset="0"/>
                          <a:cs typeface="Verdana" panose="020B0604030504040204" pitchFamily="34" charset="0"/>
                        </a:rPr>
                        <a:t>esperado)</a:t>
                      </a:r>
                      <a:endParaRPr sz="1200" dirty="0">
                        <a:latin typeface="Verdana" panose="020B0604030504040204" pitchFamily="34" charset="0"/>
                        <a:ea typeface="Verdana" panose="020B0604030504040204" pitchFamily="34" charset="0"/>
                        <a:cs typeface="Verdana" panose="020B0604030504040204" pitchFamily="34" charset="0"/>
                      </a:endParaRPr>
                    </a:p>
                  </a:txBody>
                  <a:tcPr marL="0" marR="0" marT="45719"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DEEBF7"/>
                    </a:solidFill>
                  </a:tcPr>
                </a:tc>
                <a:tc hMerge="1">
                  <a:txBody>
                    <a:bodyPr/>
                    <a:lstStyle/>
                    <a:p>
                      <a:endParaRPr/>
                    </a:p>
                  </a:txBody>
                  <a:tcPr marL="0" marR="0" marT="0" marB="0"/>
                </a:tc>
                <a:extLst>
                  <a:ext uri="{0D108BD9-81ED-4DB2-BD59-A6C34878D82A}">
                    <a16:rowId xmlns:a16="http://schemas.microsoft.com/office/drawing/2014/main" val="10004"/>
                  </a:ext>
                </a:extLst>
              </a:tr>
              <a:tr h="335533">
                <a:tc gridSpan="2">
                  <a:txBody>
                    <a:bodyPr/>
                    <a:lstStyle/>
                    <a:p>
                      <a:pPr lvl="0"/>
                      <a:r>
                        <a:rPr lang="es-MX" sz="1200" dirty="0">
                          <a:solidFill>
                            <a:schemeClr val="tx1"/>
                          </a:solidFill>
                          <a:effectLst/>
                          <a:latin typeface="Verdana" panose="020B0604030504040204" pitchFamily="34" charset="0"/>
                          <a:ea typeface="Verdana" panose="020B0604030504040204" pitchFamily="34" charset="0"/>
                          <a:cs typeface="Verdana" panose="020B0604030504040204" pitchFamily="34" charset="0"/>
                        </a:rPr>
                        <a:t>Identifica la primer letra de su nombre. </a:t>
                      </a:r>
                    </a:p>
                  </a:txBody>
                  <a:tcPr marL="0" marR="0" marT="2222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hMerge="1">
                  <a:txBody>
                    <a:bodyPr/>
                    <a:lstStyle/>
                    <a:p>
                      <a:endParaRPr/>
                    </a:p>
                  </a:txBody>
                  <a:tcPr marL="0" marR="0" marT="0" marB="0"/>
                </a:tc>
                <a:extLst>
                  <a:ext uri="{0D108BD9-81ED-4DB2-BD59-A6C34878D82A}">
                    <a16:rowId xmlns:a16="http://schemas.microsoft.com/office/drawing/2014/main" val="10005"/>
                  </a:ext>
                </a:extLst>
              </a:tr>
              <a:tr h="304800">
                <a:tc gridSpan="2">
                  <a:txBody>
                    <a:bodyPr/>
                    <a:lstStyle/>
                    <a:p>
                      <a:pPr lvl="0"/>
                      <a:r>
                        <a:rPr lang="es-ES_tradnl" sz="1200" dirty="0">
                          <a:solidFill>
                            <a:schemeClr val="tx1"/>
                          </a:solidFill>
                          <a:effectLst/>
                          <a:latin typeface="Verdana" panose="020B0604030504040204" pitchFamily="34" charset="0"/>
                          <a:ea typeface="Verdana" panose="020B0604030504040204" pitchFamily="34" charset="0"/>
                          <a:cs typeface="Verdana" panose="020B0604030504040204" pitchFamily="34" charset="0"/>
                        </a:rPr>
                        <a:t>Escribe correctamente cada letra de su nombre.</a:t>
                      </a:r>
                      <a:endParaRPr lang="es-MX" sz="1200" dirty="0">
                        <a:solidFill>
                          <a:schemeClr val="tx1"/>
                        </a:solidFill>
                        <a:effectLst/>
                        <a:latin typeface="Verdana" panose="020B0604030504040204" pitchFamily="34" charset="0"/>
                        <a:ea typeface="Verdana" panose="020B0604030504040204" pitchFamily="34" charset="0"/>
                        <a:cs typeface="Verdana" panose="020B0604030504040204" pitchFamily="34" charset="0"/>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hMerge="1">
                  <a:txBody>
                    <a:bodyPr/>
                    <a:lstStyle/>
                    <a:p>
                      <a:endParaRPr/>
                    </a:p>
                  </a:txBody>
                  <a:tcPr marL="0" marR="0" marT="0" marB="0"/>
                </a:tc>
                <a:extLst>
                  <a:ext uri="{0D108BD9-81ED-4DB2-BD59-A6C34878D82A}">
                    <a16:rowId xmlns:a16="http://schemas.microsoft.com/office/drawing/2014/main" val="10006"/>
                  </a:ext>
                </a:extLst>
              </a:tr>
              <a:tr h="304800">
                <a:tc gridSpan="2">
                  <a:txBody>
                    <a:bodyPr/>
                    <a:lstStyle/>
                    <a:p>
                      <a:pPr lvl="0"/>
                      <a:r>
                        <a:rPr lang="es-MX" sz="1200" dirty="0">
                          <a:solidFill>
                            <a:schemeClr val="tx1"/>
                          </a:solidFill>
                          <a:effectLst/>
                          <a:latin typeface="Verdana" panose="020B0604030504040204" pitchFamily="34" charset="0"/>
                          <a:ea typeface="Verdana" panose="020B0604030504040204" pitchFamily="34" charset="0"/>
                          <a:cs typeface="Verdana" panose="020B0604030504040204" pitchFamily="34" charset="0"/>
                        </a:rPr>
                        <a:t>Identifica que letras componen su nombre.</a:t>
                      </a: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cap="flat" cmpd="sng" algn="ctr">
                      <a:solidFill>
                        <a:srgbClr val="000000"/>
                      </a:solidFill>
                      <a:prstDash val="solid"/>
                      <a:round/>
                      <a:headEnd type="none" w="med" len="med"/>
                      <a:tailEnd type="none" w="med" len="med"/>
                    </a:lnB>
                  </a:tcPr>
                </a:tc>
                <a:tc hMerge="1">
                  <a:txBody>
                    <a:bodyPr/>
                    <a:lstStyle/>
                    <a:p>
                      <a:endParaRPr/>
                    </a:p>
                  </a:txBody>
                  <a:tcPr marL="0" marR="0" marT="0" marB="0"/>
                </a:tc>
                <a:extLst>
                  <a:ext uri="{0D108BD9-81ED-4DB2-BD59-A6C34878D82A}">
                    <a16:rowId xmlns:a16="http://schemas.microsoft.com/office/drawing/2014/main" val="10007"/>
                  </a:ext>
                </a:extLst>
              </a:tr>
              <a:tr h="304800">
                <a:tc gridSpan="2">
                  <a:txBody>
                    <a:bodyPr/>
                    <a:lstStyle/>
                    <a:p>
                      <a:pPr lvl="0"/>
                      <a:r>
                        <a:rPr lang="es-MX" sz="1200" dirty="0">
                          <a:solidFill>
                            <a:schemeClr val="tx1"/>
                          </a:solidFill>
                          <a:effectLst/>
                          <a:latin typeface="Verdana" panose="020B0604030504040204" pitchFamily="34" charset="0"/>
                          <a:ea typeface="Verdana" panose="020B0604030504040204" pitchFamily="34" charset="0"/>
                          <a:cs typeface="Verdana" panose="020B0604030504040204" pitchFamily="34" charset="0"/>
                        </a:rPr>
                        <a:t>Relaciona el sonido con la figura de la letra. </a:t>
                      </a: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hMerge="1">
                  <a:txBody>
                    <a:bodyPr/>
                    <a:lstStyle/>
                    <a:p>
                      <a:endParaRPr lang="es-MX"/>
                    </a:p>
                  </a:txBody>
                  <a:tcPr/>
                </a:tc>
                <a:extLst>
                  <a:ext uri="{0D108BD9-81ED-4DB2-BD59-A6C34878D82A}">
                    <a16:rowId xmlns:a16="http://schemas.microsoft.com/office/drawing/2014/main" val="2892156038"/>
                  </a:ext>
                </a:extLst>
              </a:tr>
            </a:tbl>
          </a:graphicData>
        </a:graphic>
      </p:graphicFrame>
      <p:sp>
        <p:nvSpPr>
          <p:cNvPr id="15" name="object 9">
            <a:extLst>
              <a:ext uri="{FF2B5EF4-FFF2-40B4-BE49-F238E27FC236}">
                <a16:creationId xmlns:a16="http://schemas.microsoft.com/office/drawing/2014/main" id="{0D63FAAB-DF7F-47C1-840C-1A1C9AE28AED}"/>
              </a:ext>
            </a:extLst>
          </p:cNvPr>
          <p:cNvSpPr txBox="1"/>
          <p:nvPr/>
        </p:nvSpPr>
        <p:spPr>
          <a:xfrm>
            <a:off x="189979" y="8008640"/>
            <a:ext cx="6465570" cy="184666"/>
          </a:xfrm>
          <a:prstGeom prst="rect">
            <a:avLst/>
          </a:prstGeom>
          <a:ln w="12700">
            <a:solidFill>
              <a:srgbClr val="000000"/>
            </a:solidFill>
          </a:ln>
        </p:spPr>
        <p:txBody>
          <a:bodyPr vert="horz" wrap="square" lIns="0" tIns="0" rIns="0" bIns="0" rtlCol="0">
            <a:spAutoFit/>
          </a:bodyPr>
          <a:lstStyle/>
          <a:p>
            <a:pPr marL="59055"/>
            <a:r>
              <a:rPr sz="1200" b="1" spc="-140" dirty="0">
                <a:latin typeface="Verdana"/>
                <a:cs typeface="Verdana"/>
              </a:rPr>
              <a:t>D</a:t>
            </a:r>
            <a:r>
              <a:rPr sz="1200" b="1" spc="-95" dirty="0">
                <a:latin typeface="Verdana"/>
                <a:cs typeface="Verdana"/>
              </a:rPr>
              <a:t>e</a:t>
            </a:r>
            <a:r>
              <a:rPr sz="1200" b="1" spc="-90" dirty="0">
                <a:latin typeface="Verdana"/>
                <a:cs typeface="Verdana"/>
              </a:rPr>
              <a:t>s</a:t>
            </a:r>
            <a:r>
              <a:rPr sz="1200" b="1" spc="-70" dirty="0">
                <a:latin typeface="Verdana"/>
                <a:cs typeface="Verdana"/>
              </a:rPr>
              <a:t>c</a:t>
            </a:r>
            <a:r>
              <a:rPr sz="1200" b="1" spc="-65" dirty="0">
                <a:latin typeface="Verdana"/>
                <a:cs typeface="Verdana"/>
              </a:rPr>
              <a:t>r</a:t>
            </a:r>
            <a:r>
              <a:rPr sz="1200" b="1" spc="-70" dirty="0">
                <a:latin typeface="Verdana"/>
                <a:cs typeface="Verdana"/>
              </a:rPr>
              <a:t>ib</a:t>
            </a:r>
            <a:r>
              <a:rPr sz="1200" b="1" spc="-20" dirty="0">
                <a:latin typeface="Verdana"/>
                <a:cs typeface="Verdana"/>
              </a:rPr>
              <a:t>e</a:t>
            </a:r>
            <a:r>
              <a:rPr sz="1200" b="1" spc="-75" dirty="0">
                <a:latin typeface="Verdana"/>
                <a:cs typeface="Verdana"/>
              </a:rPr>
              <a:t> </a:t>
            </a:r>
            <a:r>
              <a:rPr sz="1200" b="1" spc="-60" dirty="0">
                <a:latin typeface="Verdana"/>
                <a:cs typeface="Verdana"/>
              </a:rPr>
              <a:t>el</a:t>
            </a:r>
            <a:r>
              <a:rPr sz="1200" b="1" spc="-80" dirty="0">
                <a:latin typeface="Verdana"/>
                <a:cs typeface="Verdana"/>
              </a:rPr>
              <a:t> </a:t>
            </a:r>
            <a:r>
              <a:rPr sz="1200" b="1" spc="-30" dirty="0">
                <a:latin typeface="Verdana"/>
                <a:cs typeface="Verdana"/>
              </a:rPr>
              <a:t>p</a:t>
            </a:r>
            <a:r>
              <a:rPr sz="1200" b="1" spc="-185" dirty="0">
                <a:latin typeface="Verdana"/>
                <a:cs typeface="Verdana"/>
              </a:rPr>
              <a:t>r</a:t>
            </a:r>
            <a:r>
              <a:rPr sz="1200" b="1" dirty="0">
                <a:latin typeface="Verdana"/>
                <a:cs typeface="Verdana"/>
              </a:rPr>
              <a:t>o</a:t>
            </a:r>
            <a:r>
              <a:rPr sz="1200" b="1" spc="5" dirty="0">
                <a:latin typeface="Verdana"/>
                <a:cs typeface="Verdana"/>
              </a:rPr>
              <a:t>c</a:t>
            </a:r>
            <a:r>
              <a:rPr sz="1200" b="1" spc="-95" dirty="0">
                <a:latin typeface="Verdana"/>
                <a:cs typeface="Verdana"/>
              </a:rPr>
              <a:t>e</a:t>
            </a:r>
            <a:r>
              <a:rPr sz="1200" b="1" spc="-90" dirty="0">
                <a:latin typeface="Verdana"/>
                <a:cs typeface="Verdana"/>
              </a:rPr>
              <a:t>s</a:t>
            </a:r>
            <a:r>
              <a:rPr sz="1200" b="1" spc="-45" dirty="0">
                <a:latin typeface="Verdana"/>
                <a:cs typeface="Verdana"/>
              </a:rPr>
              <a:t>o</a:t>
            </a:r>
            <a:r>
              <a:rPr sz="1200" b="1" spc="-100" dirty="0">
                <a:latin typeface="Verdana"/>
                <a:cs typeface="Verdana"/>
              </a:rPr>
              <a:t> </a:t>
            </a:r>
            <a:r>
              <a:rPr sz="1200" b="1" spc="-30" dirty="0">
                <a:latin typeface="Verdana"/>
                <a:cs typeface="Verdana"/>
              </a:rPr>
              <a:t>d</a:t>
            </a:r>
            <a:r>
              <a:rPr sz="1200" b="1" spc="-85" dirty="0">
                <a:latin typeface="Verdana"/>
                <a:cs typeface="Verdana"/>
              </a:rPr>
              <a:t>e</a:t>
            </a:r>
            <a:r>
              <a:rPr sz="1200" b="1" spc="-45" dirty="0">
                <a:latin typeface="Verdana"/>
                <a:cs typeface="Verdana"/>
              </a:rPr>
              <a:t>l</a:t>
            </a:r>
            <a:r>
              <a:rPr sz="1200" b="1" spc="-100" dirty="0">
                <a:latin typeface="Verdana"/>
                <a:cs typeface="Verdana"/>
              </a:rPr>
              <a:t> </a:t>
            </a:r>
            <a:r>
              <a:rPr sz="1200" b="1" spc="-25" dirty="0" err="1">
                <a:latin typeface="Verdana"/>
                <a:cs typeface="Verdana"/>
              </a:rPr>
              <a:t>a</a:t>
            </a:r>
            <a:r>
              <a:rPr sz="1200" b="1" spc="-70" dirty="0" err="1">
                <a:latin typeface="Verdana"/>
                <a:cs typeface="Verdana"/>
              </a:rPr>
              <a:t>l</a:t>
            </a:r>
            <a:r>
              <a:rPr sz="1200" b="1" spc="-155" dirty="0" err="1">
                <a:latin typeface="Verdana"/>
                <a:cs typeface="Verdana"/>
              </a:rPr>
              <a:t>u</a:t>
            </a:r>
            <a:r>
              <a:rPr sz="1200" b="1" spc="-130" dirty="0" err="1">
                <a:latin typeface="Verdana"/>
                <a:cs typeface="Verdana"/>
              </a:rPr>
              <a:t>m</a:t>
            </a:r>
            <a:r>
              <a:rPr sz="1200" b="1" spc="-120" dirty="0" err="1">
                <a:latin typeface="Verdana"/>
                <a:cs typeface="Verdana"/>
              </a:rPr>
              <a:t>n</a:t>
            </a:r>
            <a:r>
              <a:rPr sz="1200" b="1" spc="-40" dirty="0" err="1">
                <a:latin typeface="Verdana"/>
                <a:cs typeface="Verdana"/>
              </a:rPr>
              <a:t>o</a:t>
            </a:r>
            <a:r>
              <a:rPr sz="1200" b="1" spc="-125" dirty="0">
                <a:latin typeface="Verdana"/>
                <a:cs typeface="Verdana"/>
              </a:rPr>
              <a:t>:</a:t>
            </a:r>
            <a:r>
              <a:rPr lang="es-ES_tradnl" sz="1200" b="1" spc="-125" dirty="0">
                <a:latin typeface="Verdana"/>
                <a:cs typeface="Verdana"/>
              </a:rPr>
              <a:t> </a:t>
            </a:r>
            <a:r>
              <a:rPr lang="es-ES_tradnl" sz="1200" spc="-120" dirty="0">
                <a:latin typeface="Verdana"/>
                <a:cs typeface="Verdana"/>
              </a:rPr>
              <a:t>No se ha aplicado el diagnostico</a:t>
            </a:r>
            <a:endParaRPr sz="1200" dirty="0">
              <a:latin typeface="Verdana"/>
              <a:cs typeface="Verdana"/>
            </a:endParaRPr>
          </a:p>
        </p:txBody>
      </p:sp>
      <p:sp>
        <p:nvSpPr>
          <p:cNvPr id="16" name="object 10">
            <a:extLst>
              <a:ext uri="{FF2B5EF4-FFF2-40B4-BE49-F238E27FC236}">
                <a16:creationId xmlns:a16="http://schemas.microsoft.com/office/drawing/2014/main" id="{08EA757E-9BFC-43A5-B5B7-56B22C9005EA}"/>
              </a:ext>
            </a:extLst>
          </p:cNvPr>
          <p:cNvSpPr txBox="1"/>
          <p:nvPr/>
        </p:nvSpPr>
        <p:spPr>
          <a:xfrm>
            <a:off x="189979" y="8685847"/>
            <a:ext cx="6465570" cy="184666"/>
          </a:xfrm>
          <a:prstGeom prst="rect">
            <a:avLst/>
          </a:prstGeom>
          <a:ln w="12700">
            <a:solidFill>
              <a:srgbClr val="000000"/>
            </a:solidFill>
          </a:ln>
        </p:spPr>
        <p:txBody>
          <a:bodyPr vert="horz" wrap="square" lIns="0" tIns="0" rIns="0" bIns="0" rtlCol="0">
            <a:spAutoFit/>
          </a:bodyPr>
          <a:lstStyle/>
          <a:p>
            <a:pPr marL="59055"/>
            <a:r>
              <a:rPr sz="1200" b="1" spc="65" dirty="0">
                <a:latin typeface="Verdana"/>
                <a:cs typeface="Verdana"/>
              </a:rPr>
              <a:t>C</a:t>
            </a:r>
            <a:r>
              <a:rPr sz="1200" b="1" spc="-35" dirty="0">
                <a:latin typeface="Verdana"/>
                <a:cs typeface="Verdana"/>
              </a:rPr>
              <a:t>l</a:t>
            </a:r>
            <a:r>
              <a:rPr sz="1200" b="1" spc="-90" dirty="0">
                <a:latin typeface="Verdana"/>
                <a:cs typeface="Verdana"/>
              </a:rPr>
              <a:t>a</a:t>
            </a:r>
            <a:r>
              <a:rPr sz="1200" b="1" spc="-165" dirty="0">
                <a:latin typeface="Verdana"/>
                <a:cs typeface="Verdana"/>
              </a:rPr>
              <a:t>s</a:t>
            </a:r>
            <a:r>
              <a:rPr sz="1200" b="1" spc="-20" dirty="0">
                <a:latin typeface="Verdana"/>
                <a:cs typeface="Verdana"/>
              </a:rPr>
              <a:t>e</a:t>
            </a:r>
            <a:r>
              <a:rPr sz="1200" b="1" spc="-80" dirty="0">
                <a:latin typeface="Verdana"/>
                <a:cs typeface="Verdana"/>
              </a:rPr>
              <a:t> </a:t>
            </a:r>
            <a:r>
              <a:rPr sz="1200" b="1" spc="-145" dirty="0">
                <a:latin typeface="Verdana"/>
                <a:cs typeface="Verdana"/>
              </a:rPr>
              <a:t>z</a:t>
            </a:r>
            <a:r>
              <a:rPr sz="1200" b="1" spc="-50" dirty="0">
                <a:latin typeface="Verdana"/>
                <a:cs typeface="Verdana"/>
              </a:rPr>
              <a:t>o</a:t>
            </a:r>
            <a:r>
              <a:rPr sz="1200" b="1" spc="-45" dirty="0">
                <a:latin typeface="Verdana"/>
                <a:cs typeface="Verdana"/>
              </a:rPr>
              <a:t>o</a:t>
            </a:r>
            <a:r>
              <a:rPr sz="1200" b="1" spc="-125" dirty="0">
                <a:latin typeface="Verdana"/>
                <a:cs typeface="Verdana"/>
              </a:rPr>
              <a:t>m:</a:t>
            </a:r>
            <a:r>
              <a:rPr lang="es-MX" sz="1200" b="1" spc="-125" dirty="0">
                <a:latin typeface="Verdana"/>
                <a:cs typeface="Verdana"/>
              </a:rPr>
              <a:t> </a:t>
            </a:r>
            <a:r>
              <a:rPr lang="es-ES_tradnl" sz="1200" spc="-120" dirty="0">
                <a:latin typeface="Verdana"/>
                <a:cs typeface="Verdana"/>
              </a:rPr>
              <a:t>No se ha aplicado el diagnostico</a:t>
            </a:r>
            <a:endParaRPr sz="1200" dirty="0">
              <a:latin typeface="Verdana"/>
              <a:cs typeface="Verdana"/>
            </a:endParaRPr>
          </a:p>
        </p:txBody>
      </p:sp>
    </p:spTree>
    <p:extLst>
      <p:ext uri="{BB962C8B-B14F-4D97-AF65-F5344CB8AC3E}">
        <p14:creationId xmlns:p14="http://schemas.microsoft.com/office/powerpoint/2010/main" val="21379045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11430" rIns="0" bIns="0" rtlCol="0">
            <a:spAutoFit/>
          </a:bodyPr>
          <a:lstStyle/>
          <a:p>
            <a:pPr marL="285115">
              <a:lnSpc>
                <a:spcPct val="100000"/>
              </a:lnSpc>
              <a:spcBef>
                <a:spcPts val="90"/>
              </a:spcBef>
            </a:pPr>
            <a:r>
              <a:rPr spc="-10" dirty="0"/>
              <a:t>EVALUACIÓN</a:t>
            </a:r>
            <a:r>
              <a:rPr spc="20" dirty="0"/>
              <a:t> </a:t>
            </a:r>
            <a:r>
              <a:rPr spc="25" dirty="0"/>
              <a:t>CONTINUA</a:t>
            </a:r>
          </a:p>
        </p:txBody>
      </p:sp>
      <p:sp>
        <p:nvSpPr>
          <p:cNvPr id="3" name="object 3"/>
          <p:cNvSpPr txBox="1"/>
          <p:nvPr/>
        </p:nvSpPr>
        <p:spPr>
          <a:xfrm>
            <a:off x="457200" y="983861"/>
            <a:ext cx="2621484" cy="442429"/>
          </a:xfrm>
          <a:prstGeom prst="rect">
            <a:avLst/>
          </a:prstGeom>
        </p:spPr>
        <p:txBody>
          <a:bodyPr vert="horz" wrap="square" lIns="0" tIns="11430" rIns="0" bIns="0" rtlCol="0">
            <a:spAutoFit/>
          </a:bodyPr>
          <a:lstStyle/>
          <a:p>
            <a:pPr marL="12700">
              <a:lnSpc>
                <a:spcPct val="100000"/>
              </a:lnSpc>
              <a:spcBef>
                <a:spcPts val="90"/>
              </a:spcBef>
              <a:tabLst>
                <a:tab pos="927100" algn="l"/>
              </a:tabLst>
            </a:pPr>
            <a:r>
              <a:rPr sz="1400" spc="130" dirty="0">
                <a:latin typeface="Trebuchet MS" panose="020B0603020202020204" pitchFamily="34" charset="0"/>
                <a:cs typeface="Trebuchet MS"/>
              </a:rPr>
              <a:t>A</a:t>
            </a:r>
            <a:r>
              <a:rPr sz="1400" spc="85" dirty="0">
                <a:latin typeface="Trebuchet MS" panose="020B0603020202020204" pitchFamily="34" charset="0"/>
                <a:cs typeface="Trebuchet MS"/>
              </a:rPr>
              <a:t>l</a:t>
            </a:r>
            <a:r>
              <a:rPr sz="1400" spc="95" dirty="0">
                <a:latin typeface="Trebuchet MS" panose="020B0603020202020204" pitchFamily="34" charset="0"/>
                <a:cs typeface="Trebuchet MS"/>
              </a:rPr>
              <a:t>u</a:t>
            </a:r>
            <a:r>
              <a:rPr lang="es-MX" sz="1400" spc="345" dirty="0">
                <a:latin typeface="Trebuchet MS" panose="020B0603020202020204" pitchFamily="34" charset="0"/>
                <a:cs typeface="Trebuchet MS"/>
              </a:rPr>
              <a:t>m</a:t>
            </a:r>
            <a:r>
              <a:rPr sz="1400" spc="235" dirty="0">
                <a:latin typeface="Trebuchet MS" panose="020B0603020202020204" pitchFamily="34" charset="0"/>
                <a:cs typeface="Trebuchet MS"/>
              </a:rPr>
              <a:t>n</a:t>
            </a:r>
            <a:r>
              <a:rPr sz="1400" spc="-110" dirty="0">
                <a:latin typeface="Trebuchet MS" panose="020B0603020202020204" pitchFamily="34" charset="0"/>
                <a:cs typeface="Trebuchet MS"/>
              </a:rPr>
              <a:t>o</a:t>
            </a:r>
            <a:r>
              <a:rPr sz="1400" spc="-60" dirty="0">
                <a:latin typeface="Trebuchet MS" panose="020B0603020202020204" pitchFamily="34" charset="0"/>
                <a:cs typeface="Trebuchet MS"/>
              </a:rPr>
              <a:t>:</a:t>
            </a:r>
            <a:r>
              <a:rPr lang="es-MX" sz="1400" spc="-60" dirty="0">
                <a:latin typeface="Trebuchet MS" panose="020B0603020202020204" pitchFamily="34" charset="0"/>
                <a:cs typeface="Trebuchet MS"/>
              </a:rPr>
              <a:t> </a:t>
            </a:r>
            <a:r>
              <a:rPr lang="es-MX" sz="1400" spc="-60" dirty="0">
                <a:latin typeface="Trebuchet MS" panose="020B0603020202020204" pitchFamily="34" charset="0"/>
                <a:cs typeface="Times New Roman" panose="02020603050405020304" pitchFamily="18" charset="0"/>
              </a:rPr>
              <a:t>A</a:t>
            </a:r>
            <a:r>
              <a:rPr lang="es-MX" sz="1400" dirty="0">
                <a:effectLst/>
                <a:latin typeface="Trebuchet MS" panose="020B0603020202020204" pitchFamily="34" charset="0"/>
                <a:ea typeface="Calibri" panose="020F0502020204030204" pitchFamily="34" charset="0"/>
                <a:cs typeface="Times New Roman" panose="02020603050405020304" pitchFamily="18" charset="0"/>
              </a:rPr>
              <a:t>lvarado </a:t>
            </a:r>
            <a:r>
              <a:rPr lang="es-MX" sz="1400" dirty="0">
                <a:latin typeface="Trebuchet MS" panose="020B0603020202020204" pitchFamily="34" charset="0"/>
                <a:ea typeface="Calibri" panose="020F0502020204030204" pitchFamily="34" charset="0"/>
                <a:cs typeface="Times New Roman" panose="02020603050405020304" pitchFamily="18" charset="0"/>
              </a:rPr>
              <a:t>Calderón</a:t>
            </a:r>
            <a:r>
              <a:rPr lang="es-MX" sz="1400" dirty="0">
                <a:effectLst/>
                <a:latin typeface="Trebuchet MS" panose="020B0603020202020204" pitchFamily="34" charset="0"/>
                <a:ea typeface="Calibri" panose="020F0502020204030204" pitchFamily="34" charset="0"/>
                <a:cs typeface="Times New Roman" panose="02020603050405020304" pitchFamily="18" charset="0"/>
              </a:rPr>
              <a:t> </a:t>
            </a:r>
            <a:r>
              <a:rPr lang="es-MX" sz="1400" dirty="0">
                <a:latin typeface="Trebuchet MS" panose="020B0603020202020204" pitchFamily="34" charset="0"/>
                <a:ea typeface="Calibri" panose="020F0502020204030204" pitchFamily="34" charset="0"/>
                <a:cs typeface="Times New Roman" panose="02020603050405020304" pitchFamily="18" charset="0"/>
              </a:rPr>
              <a:t>S</a:t>
            </a:r>
            <a:r>
              <a:rPr lang="es-MX" sz="1400" dirty="0">
                <a:effectLst/>
                <a:latin typeface="Trebuchet MS" panose="020B0603020202020204" pitchFamily="34" charset="0"/>
                <a:ea typeface="Calibri" panose="020F0502020204030204" pitchFamily="34" charset="0"/>
                <a:cs typeface="Times New Roman" panose="02020603050405020304" pitchFamily="18" charset="0"/>
              </a:rPr>
              <a:t>ofia </a:t>
            </a:r>
            <a:r>
              <a:rPr lang="es-MX" sz="1400" dirty="0">
                <a:latin typeface="Trebuchet MS" panose="020B0603020202020204" pitchFamily="34" charset="0"/>
                <a:ea typeface="Calibri" panose="020F0502020204030204" pitchFamily="34" charset="0"/>
                <a:cs typeface="Times New Roman" panose="02020603050405020304" pitchFamily="18" charset="0"/>
              </a:rPr>
              <a:t>G</a:t>
            </a:r>
            <a:r>
              <a:rPr lang="es-MX" sz="1400" dirty="0">
                <a:effectLst/>
                <a:latin typeface="Trebuchet MS" panose="020B0603020202020204" pitchFamily="34" charset="0"/>
                <a:ea typeface="Calibri" panose="020F0502020204030204" pitchFamily="34" charset="0"/>
                <a:cs typeface="Times New Roman" panose="02020603050405020304" pitchFamily="18" charset="0"/>
              </a:rPr>
              <a:t>uadalupe</a:t>
            </a:r>
            <a:endParaRPr sz="1400" dirty="0">
              <a:latin typeface="Trebuchet MS" panose="020B0603020202020204" pitchFamily="34" charset="0"/>
              <a:cs typeface="Trebuchet MS"/>
            </a:endParaRPr>
          </a:p>
        </p:txBody>
      </p:sp>
      <p:graphicFrame>
        <p:nvGraphicFramePr>
          <p:cNvPr id="17" name="object 5">
            <a:extLst>
              <a:ext uri="{FF2B5EF4-FFF2-40B4-BE49-F238E27FC236}">
                <a16:creationId xmlns:a16="http://schemas.microsoft.com/office/drawing/2014/main" id="{896BEE27-7E92-48CC-AB4D-C3B1B045AE6C}"/>
              </a:ext>
            </a:extLst>
          </p:cNvPr>
          <p:cNvGraphicFramePr>
            <a:graphicFrameLocks noGrp="1"/>
          </p:cNvGraphicFramePr>
          <p:nvPr>
            <p:extLst>
              <p:ext uri="{D42A27DB-BD31-4B8C-83A1-F6EECF244321}">
                <p14:modId xmlns:p14="http://schemas.microsoft.com/office/powerpoint/2010/main" val="1650836929"/>
              </p:ext>
            </p:extLst>
          </p:nvPr>
        </p:nvGraphicFramePr>
        <p:xfrm>
          <a:off x="189979" y="1540138"/>
          <a:ext cx="6465570" cy="1019085"/>
        </p:xfrm>
        <a:graphic>
          <a:graphicData uri="http://schemas.openxmlformats.org/drawingml/2006/table">
            <a:tbl>
              <a:tblPr firstRow="1" bandRow="1">
                <a:tableStyleId>{2D5ABB26-0587-4C30-8999-92F81FD0307C}</a:tableStyleId>
              </a:tblPr>
              <a:tblGrid>
                <a:gridCol w="3030220">
                  <a:extLst>
                    <a:ext uri="{9D8B030D-6E8A-4147-A177-3AD203B41FA5}">
                      <a16:colId xmlns:a16="http://schemas.microsoft.com/office/drawing/2014/main" val="20000"/>
                    </a:ext>
                  </a:extLst>
                </a:gridCol>
                <a:gridCol w="3435350">
                  <a:extLst>
                    <a:ext uri="{9D8B030D-6E8A-4147-A177-3AD203B41FA5}">
                      <a16:colId xmlns:a16="http://schemas.microsoft.com/office/drawing/2014/main" val="20001"/>
                    </a:ext>
                  </a:extLst>
                </a:gridCol>
              </a:tblGrid>
              <a:tr h="186478">
                <a:tc gridSpan="2">
                  <a:txBody>
                    <a:bodyPr/>
                    <a:lstStyle/>
                    <a:p>
                      <a:pPr marL="58419">
                        <a:lnSpc>
                          <a:spcPts val="1080"/>
                        </a:lnSpc>
                      </a:pPr>
                      <a:r>
                        <a:rPr sz="1200" b="1" spc="-35" dirty="0">
                          <a:latin typeface="Verdana"/>
                          <a:cs typeface="Verdana"/>
                        </a:rPr>
                        <a:t>Campo</a:t>
                      </a:r>
                      <a:r>
                        <a:rPr sz="1200" b="1" spc="-70" dirty="0">
                          <a:latin typeface="Verdana"/>
                          <a:cs typeface="Verdana"/>
                        </a:rPr>
                        <a:t> </a:t>
                      </a:r>
                      <a:r>
                        <a:rPr sz="1200" b="1" spc="-100" dirty="0">
                          <a:latin typeface="Verdana"/>
                          <a:cs typeface="Verdana"/>
                        </a:rPr>
                        <a:t>formativo/área</a:t>
                      </a:r>
                      <a:r>
                        <a:rPr sz="1200" b="1" spc="-85" dirty="0">
                          <a:latin typeface="Verdana"/>
                          <a:cs typeface="Verdana"/>
                        </a:rPr>
                        <a:t> </a:t>
                      </a:r>
                      <a:r>
                        <a:rPr sz="1200" b="1" spc="-25" dirty="0">
                          <a:latin typeface="Verdana"/>
                          <a:cs typeface="Verdana"/>
                        </a:rPr>
                        <a:t>de</a:t>
                      </a:r>
                      <a:r>
                        <a:rPr sz="1200" b="1" spc="-75" dirty="0">
                          <a:latin typeface="Verdana"/>
                          <a:cs typeface="Verdana"/>
                        </a:rPr>
                        <a:t> </a:t>
                      </a:r>
                      <a:r>
                        <a:rPr sz="1200" b="1" spc="-95" dirty="0" err="1">
                          <a:latin typeface="Verdana"/>
                          <a:cs typeface="Verdana"/>
                        </a:rPr>
                        <a:t>desarrollo</a:t>
                      </a:r>
                      <a:r>
                        <a:rPr lang="es-MX" sz="1200" b="1" spc="-95" dirty="0">
                          <a:latin typeface="Verdana"/>
                          <a:cs typeface="Verdana"/>
                        </a:rPr>
                        <a:t>: </a:t>
                      </a:r>
                      <a:r>
                        <a:rPr lang="es-MX" sz="1200" b="0" spc="-95" dirty="0">
                          <a:latin typeface="Verdana"/>
                          <a:cs typeface="Verdana"/>
                        </a:rPr>
                        <a:t>Pensamiento matemático</a:t>
                      </a:r>
                      <a:endParaRPr sz="1200" dirty="0">
                        <a:latin typeface="Verdana"/>
                        <a:cs typeface="Verdana"/>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DEEBF7"/>
                    </a:solidFill>
                  </a:tcPr>
                </a:tc>
                <a:tc hMerge="1">
                  <a:txBody>
                    <a:bodyPr/>
                    <a:lstStyle/>
                    <a:p>
                      <a:endParaRPr/>
                    </a:p>
                  </a:txBody>
                  <a:tcPr marL="0" marR="0" marT="0" marB="0"/>
                </a:tc>
                <a:extLst>
                  <a:ext uri="{0D108BD9-81ED-4DB2-BD59-A6C34878D82A}">
                    <a16:rowId xmlns:a16="http://schemas.microsoft.com/office/drawing/2014/main" val="10000"/>
                  </a:ext>
                </a:extLst>
              </a:tr>
              <a:tr h="378960">
                <a:tc>
                  <a:txBody>
                    <a:bodyPr/>
                    <a:lstStyle/>
                    <a:p>
                      <a:pPr marL="458470">
                        <a:lnSpc>
                          <a:spcPts val="1165"/>
                        </a:lnSpc>
                      </a:pPr>
                      <a:r>
                        <a:rPr sz="1200" b="1" spc="-10" dirty="0">
                          <a:latin typeface="Verdana"/>
                          <a:cs typeface="Verdana"/>
                        </a:rPr>
                        <a:t>Or</a:t>
                      </a:r>
                      <a:r>
                        <a:rPr sz="1200" b="1" spc="5" dirty="0">
                          <a:latin typeface="Verdana"/>
                          <a:cs typeface="Verdana"/>
                        </a:rPr>
                        <a:t>g</a:t>
                      </a:r>
                      <a:r>
                        <a:rPr sz="1200" b="1" spc="-20" dirty="0">
                          <a:latin typeface="Verdana"/>
                          <a:cs typeface="Verdana"/>
                        </a:rPr>
                        <a:t>a</a:t>
                      </a:r>
                      <a:r>
                        <a:rPr sz="1200" b="1" spc="-10" dirty="0">
                          <a:latin typeface="Verdana"/>
                          <a:cs typeface="Verdana"/>
                        </a:rPr>
                        <a:t>n</a:t>
                      </a:r>
                      <a:r>
                        <a:rPr sz="1200" b="1" dirty="0">
                          <a:latin typeface="Verdana"/>
                          <a:cs typeface="Verdana"/>
                        </a:rPr>
                        <a:t>i</a:t>
                      </a:r>
                      <a:r>
                        <a:rPr sz="1200" b="1" spc="-10" dirty="0">
                          <a:latin typeface="Verdana"/>
                          <a:cs typeface="Verdana"/>
                        </a:rPr>
                        <a:t>z</a:t>
                      </a:r>
                      <a:r>
                        <a:rPr sz="1200" b="1" spc="-20" dirty="0">
                          <a:latin typeface="Verdana"/>
                          <a:cs typeface="Verdana"/>
                        </a:rPr>
                        <a:t>a</a:t>
                      </a:r>
                      <a:r>
                        <a:rPr sz="1200" b="1" spc="5" dirty="0">
                          <a:latin typeface="Verdana"/>
                          <a:cs typeface="Verdana"/>
                        </a:rPr>
                        <a:t>d</a:t>
                      </a:r>
                      <a:r>
                        <a:rPr sz="1200" b="1" spc="-5" dirty="0">
                          <a:latin typeface="Verdana"/>
                          <a:cs typeface="Verdana"/>
                        </a:rPr>
                        <a:t>o</a:t>
                      </a:r>
                      <a:r>
                        <a:rPr sz="1200" b="1" dirty="0">
                          <a:latin typeface="Verdana"/>
                          <a:cs typeface="Verdana"/>
                        </a:rPr>
                        <a:t>r</a:t>
                      </a:r>
                      <a:r>
                        <a:rPr sz="1200" b="1" spc="-40" dirty="0">
                          <a:latin typeface="Verdana"/>
                          <a:cs typeface="Verdana"/>
                        </a:rPr>
                        <a:t> </a:t>
                      </a:r>
                      <a:r>
                        <a:rPr sz="1200" b="1" spc="-5" dirty="0">
                          <a:latin typeface="Verdana"/>
                          <a:cs typeface="Verdana"/>
                        </a:rPr>
                        <a:t>cu</a:t>
                      </a:r>
                      <a:r>
                        <a:rPr sz="1200" b="1" spc="-15" dirty="0">
                          <a:latin typeface="Verdana"/>
                          <a:cs typeface="Verdana"/>
                        </a:rPr>
                        <a:t>r</a:t>
                      </a:r>
                      <a:r>
                        <a:rPr sz="1200" b="1" spc="-10" dirty="0">
                          <a:latin typeface="Verdana"/>
                          <a:cs typeface="Verdana"/>
                        </a:rPr>
                        <a:t>r</a:t>
                      </a:r>
                      <a:r>
                        <a:rPr sz="1200" b="1" dirty="0">
                          <a:latin typeface="Verdana"/>
                          <a:cs typeface="Verdana"/>
                        </a:rPr>
                        <a:t>ic</a:t>
                      </a:r>
                      <a:r>
                        <a:rPr sz="1200" b="1" spc="-5" dirty="0">
                          <a:latin typeface="Verdana"/>
                          <a:cs typeface="Verdana"/>
                        </a:rPr>
                        <a:t>u</a:t>
                      </a:r>
                      <a:r>
                        <a:rPr sz="1200" b="1" dirty="0">
                          <a:latin typeface="Verdana"/>
                          <a:cs typeface="Verdana"/>
                        </a:rPr>
                        <a:t>l</a:t>
                      </a:r>
                      <a:r>
                        <a:rPr sz="1200" b="1" spc="-20" dirty="0">
                          <a:latin typeface="Verdana"/>
                          <a:cs typeface="Verdana"/>
                        </a:rPr>
                        <a:t>a</a:t>
                      </a:r>
                      <a:r>
                        <a:rPr sz="1200" b="1" dirty="0">
                          <a:latin typeface="Verdana"/>
                          <a:cs typeface="Verdana"/>
                        </a:rPr>
                        <a:t>r</a:t>
                      </a:r>
                      <a:r>
                        <a:rPr sz="1200" b="1" spc="-65" dirty="0">
                          <a:latin typeface="Verdana"/>
                          <a:cs typeface="Verdana"/>
                        </a:rPr>
                        <a:t> </a:t>
                      </a:r>
                      <a:r>
                        <a:rPr sz="1200" b="1" spc="10" dirty="0">
                          <a:latin typeface="Verdana"/>
                          <a:cs typeface="Verdana"/>
                        </a:rPr>
                        <a:t>1</a:t>
                      </a:r>
                      <a:r>
                        <a:rPr sz="1200" b="1" dirty="0">
                          <a:latin typeface="Verdana"/>
                          <a:cs typeface="Verdana"/>
                        </a:rPr>
                        <a:t>:</a:t>
                      </a:r>
                      <a:r>
                        <a:rPr lang="es-MX" sz="1200" b="1" dirty="0">
                          <a:latin typeface="Verdana"/>
                          <a:cs typeface="Verdana"/>
                        </a:rPr>
                        <a:t> </a:t>
                      </a:r>
                      <a:r>
                        <a:rPr lang="es-MX" sz="1200" b="0" dirty="0">
                          <a:latin typeface="Verdana"/>
                          <a:cs typeface="Verdana"/>
                        </a:rPr>
                        <a:t>Número, algebra y variación.</a:t>
                      </a:r>
                      <a:endParaRPr sz="1200" b="0" dirty="0">
                        <a:latin typeface="Verdana"/>
                        <a:cs typeface="Verdana"/>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568960">
                        <a:lnSpc>
                          <a:spcPts val="1165"/>
                        </a:lnSpc>
                      </a:pPr>
                      <a:r>
                        <a:rPr sz="1200" b="1" spc="-5" dirty="0">
                          <a:latin typeface="Verdana"/>
                          <a:cs typeface="Verdana"/>
                        </a:rPr>
                        <a:t>O</a:t>
                      </a:r>
                      <a:r>
                        <a:rPr sz="1200" b="1" spc="-10" dirty="0">
                          <a:latin typeface="Verdana"/>
                          <a:cs typeface="Verdana"/>
                        </a:rPr>
                        <a:t>r</a:t>
                      </a:r>
                      <a:r>
                        <a:rPr sz="1200" b="1" spc="5" dirty="0">
                          <a:latin typeface="Verdana"/>
                          <a:cs typeface="Verdana"/>
                        </a:rPr>
                        <a:t>g</a:t>
                      </a:r>
                      <a:r>
                        <a:rPr sz="1200" b="1" spc="-20" dirty="0">
                          <a:latin typeface="Verdana"/>
                          <a:cs typeface="Verdana"/>
                        </a:rPr>
                        <a:t>a</a:t>
                      </a:r>
                      <a:r>
                        <a:rPr sz="1200" b="1" spc="-5" dirty="0">
                          <a:latin typeface="Verdana"/>
                          <a:cs typeface="Verdana"/>
                        </a:rPr>
                        <a:t>ni</a:t>
                      </a:r>
                      <a:r>
                        <a:rPr sz="1200" b="1" spc="-10" dirty="0">
                          <a:latin typeface="Verdana"/>
                          <a:cs typeface="Verdana"/>
                        </a:rPr>
                        <a:t>z</a:t>
                      </a:r>
                      <a:r>
                        <a:rPr sz="1200" b="1" spc="-20" dirty="0">
                          <a:latin typeface="Verdana"/>
                          <a:cs typeface="Verdana"/>
                        </a:rPr>
                        <a:t>a</a:t>
                      </a:r>
                      <a:r>
                        <a:rPr sz="1200" b="1" spc="5" dirty="0">
                          <a:latin typeface="Verdana"/>
                          <a:cs typeface="Verdana"/>
                        </a:rPr>
                        <a:t>d</a:t>
                      </a:r>
                      <a:r>
                        <a:rPr sz="1200" b="1" dirty="0">
                          <a:latin typeface="Verdana"/>
                          <a:cs typeface="Verdana"/>
                        </a:rPr>
                        <a:t>or</a:t>
                      </a:r>
                      <a:r>
                        <a:rPr sz="1200" b="1" spc="-40" dirty="0">
                          <a:latin typeface="Verdana"/>
                          <a:cs typeface="Verdana"/>
                        </a:rPr>
                        <a:t> </a:t>
                      </a:r>
                      <a:r>
                        <a:rPr sz="1200" b="1" dirty="0">
                          <a:latin typeface="Verdana"/>
                          <a:cs typeface="Verdana"/>
                        </a:rPr>
                        <a:t>c</a:t>
                      </a:r>
                      <a:r>
                        <a:rPr sz="1200" b="1" spc="-5" dirty="0">
                          <a:latin typeface="Verdana"/>
                          <a:cs typeface="Verdana"/>
                        </a:rPr>
                        <a:t>u</a:t>
                      </a:r>
                      <a:r>
                        <a:rPr sz="1200" b="1" spc="-15" dirty="0">
                          <a:latin typeface="Verdana"/>
                          <a:cs typeface="Verdana"/>
                        </a:rPr>
                        <a:t>r</a:t>
                      </a:r>
                      <a:r>
                        <a:rPr sz="1200" b="1" spc="-10" dirty="0">
                          <a:latin typeface="Verdana"/>
                          <a:cs typeface="Verdana"/>
                        </a:rPr>
                        <a:t>r</a:t>
                      </a:r>
                      <a:r>
                        <a:rPr sz="1200" b="1" dirty="0">
                          <a:latin typeface="Verdana"/>
                          <a:cs typeface="Verdana"/>
                        </a:rPr>
                        <a:t>i</a:t>
                      </a:r>
                      <a:r>
                        <a:rPr sz="1200" b="1" spc="5" dirty="0">
                          <a:latin typeface="Verdana"/>
                          <a:cs typeface="Verdana"/>
                        </a:rPr>
                        <a:t>c</a:t>
                      </a:r>
                      <a:r>
                        <a:rPr sz="1200" b="1" spc="-5" dirty="0">
                          <a:latin typeface="Verdana"/>
                          <a:cs typeface="Verdana"/>
                        </a:rPr>
                        <a:t>ul</a:t>
                      </a:r>
                      <a:r>
                        <a:rPr sz="1200" b="1" spc="-20" dirty="0">
                          <a:latin typeface="Verdana"/>
                          <a:cs typeface="Verdana"/>
                        </a:rPr>
                        <a:t>a</a:t>
                      </a:r>
                      <a:r>
                        <a:rPr sz="1200" b="1" dirty="0">
                          <a:latin typeface="Verdana"/>
                          <a:cs typeface="Verdana"/>
                        </a:rPr>
                        <a:t>r</a:t>
                      </a:r>
                      <a:r>
                        <a:rPr sz="1200" b="1" spc="-65" dirty="0">
                          <a:latin typeface="Verdana"/>
                          <a:cs typeface="Verdana"/>
                        </a:rPr>
                        <a:t> </a:t>
                      </a:r>
                      <a:r>
                        <a:rPr sz="1200" b="1" spc="10" dirty="0">
                          <a:latin typeface="Verdana"/>
                          <a:cs typeface="Verdana"/>
                        </a:rPr>
                        <a:t>2</a:t>
                      </a:r>
                      <a:r>
                        <a:rPr sz="1200" b="1" dirty="0">
                          <a:latin typeface="Verdana"/>
                          <a:cs typeface="Verdana"/>
                        </a:rPr>
                        <a:t>:</a:t>
                      </a:r>
                      <a:r>
                        <a:rPr lang="es-MX" sz="1200" b="1" dirty="0">
                          <a:latin typeface="Verdana"/>
                          <a:cs typeface="Verdana"/>
                        </a:rPr>
                        <a:t> </a:t>
                      </a:r>
                      <a:r>
                        <a:rPr lang="es-MX" sz="1200" b="0" dirty="0">
                          <a:latin typeface="Verdana"/>
                          <a:cs typeface="Verdana"/>
                        </a:rPr>
                        <a:t>Número</a:t>
                      </a:r>
                      <a:r>
                        <a:rPr lang="es-MX" sz="1200" b="1" dirty="0">
                          <a:latin typeface="Verdana"/>
                          <a:cs typeface="Verdana"/>
                        </a:rPr>
                        <a:t>.</a:t>
                      </a:r>
                      <a:endParaRPr sz="1200" dirty="0">
                        <a:latin typeface="Verdana"/>
                        <a:cs typeface="Verdana"/>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1"/>
                  </a:ext>
                </a:extLst>
              </a:tr>
              <a:tr h="453647">
                <a:tc gridSpan="2">
                  <a:txBody>
                    <a:bodyPr/>
                    <a:lstStyle/>
                    <a:p>
                      <a:pPr marL="58419">
                        <a:lnSpc>
                          <a:spcPts val="1165"/>
                        </a:lnSpc>
                      </a:pPr>
                      <a:r>
                        <a:rPr sz="1200" b="1" spc="-80" dirty="0">
                          <a:latin typeface="Verdana" panose="020B0604030504040204" pitchFamily="34" charset="0"/>
                          <a:ea typeface="Verdana" panose="020B0604030504040204" pitchFamily="34" charset="0"/>
                          <a:cs typeface="Verdana"/>
                        </a:rPr>
                        <a:t>Aprendizaje</a:t>
                      </a:r>
                      <a:r>
                        <a:rPr sz="1200" b="1" spc="-70" dirty="0">
                          <a:latin typeface="Verdana" panose="020B0604030504040204" pitchFamily="34" charset="0"/>
                          <a:ea typeface="Verdana" panose="020B0604030504040204" pitchFamily="34" charset="0"/>
                          <a:cs typeface="Verdana"/>
                        </a:rPr>
                        <a:t> </a:t>
                      </a:r>
                      <a:r>
                        <a:rPr sz="1200" b="1" spc="-70" dirty="0" err="1">
                          <a:latin typeface="Verdana" panose="020B0604030504040204" pitchFamily="34" charset="0"/>
                          <a:ea typeface="Verdana" panose="020B0604030504040204" pitchFamily="34" charset="0"/>
                          <a:cs typeface="Verdana"/>
                        </a:rPr>
                        <a:t>esperado</a:t>
                      </a:r>
                      <a:r>
                        <a:rPr sz="1200" b="1" spc="-70" dirty="0">
                          <a:latin typeface="Verdana" panose="020B0604030504040204" pitchFamily="34" charset="0"/>
                          <a:ea typeface="Verdana" panose="020B0604030504040204" pitchFamily="34" charset="0"/>
                          <a:cs typeface="Verdana"/>
                        </a:rPr>
                        <a:t>:</a:t>
                      </a:r>
                      <a:r>
                        <a:rPr lang="es-MX" sz="1200" b="1" spc="-70" dirty="0">
                          <a:latin typeface="Verdana" panose="020B0604030504040204" pitchFamily="34" charset="0"/>
                          <a:ea typeface="Verdana" panose="020B0604030504040204" pitchFamily="34" charset="0"/>
                          <a:cs typeface="Verdana"/>
                        </a:rPr>
                        <a:t> </a:t>
                      </a:r>
                      <a:r>
                        <a:rPr lang="es-MX" sz="1200" dirty="0">
                          <a:solidFill>
                            <a:schemeClr val="tx1"/>
                          </a:solidFill>
                          <a:effectLst/>
                          <a:latin typeface="Verdana" panose="020B0604030504040204" pitchFamily="34" charset="0"/>
                          <a:ea typeface="Verdana" panose="020B0604030504040204" pitchFamily="34" charset="0"/>
                          <a:cs typeface="Verdana" panose="020B0604030504040204" pitchFamily="34" charset="0"/>
                        </a:rPr>
                        <a:t>Compara, iguala y clasifica colecciones con base en la cantidad de elementos.</a:t>
                      </a:r>
                      <a:endParaRPr sz="1200" dirty="0">
                        <a:latin typeface="Verdana" panose="020B0604030504040204" pitchFamily="34" charset="0"/>
                        <a:ea typeface="Verdana" panose="020B0604030504040204" pitchFamily="34" charset="0"/>
                        <a:cs typeface="Verdana" panose="020B0604030504040204" pitchFamily="34" charset="0"/>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hMerge="1">
                  <a:txBody>
                    <a:bodyPr/>
                    <a:lstStyle/>
                    <a:p>
                      <a:endParaRPr/>
                    </a:p>
                  </a:txBody>
                  <a:tcPr marL="0" marR="0" marT="0" marB="0"/>
                </a:tc>
                <a:extLst>
                  <a:ext uri="{0D108BD9-81ED-4DB2-BD59-A6C34878D82A}">
                    <a16:rowId xmlns:a16="http://schemas.microsoft.com/office/drawing/2014/main" val="10002"/>
                  </a:ext>
                </a:extLst>
              </a:tr>
            </a:tbl>
          </a:graphicData>
        </a:graphic>
      </p:graphicFrame>
      <p:graphicFrame>
        <p:nvGraphicFramePr>
          <p:cNvPr id="18" name="object 6">
            <a:extLst>
              <a:ext uri="{FF2B5EF4-FFF2-40B4-BE49-F238E27FC236}">
                <a16:creationId xmlns:a16="http://schemas.microsoft.com/office/drawing/2014/main" id="{A47BE939-8975-49E0-A28A-8E82BCC3658D}"/>
              </a:ext>
            </a:extLst>
          </p:cNvPr>
          <p:cNvGraphicFramePr>
            <a:graphicFrameLocks noGrp="1"/>
          </p:cNvGraphicFramePr>
          <p:nvPr>
            <p:extLst>
              <p:ext uri="{D42A27DB-BD31-4B8C-83A1-F6EECF244321}">
                <p14:modId xmlns:p14="http://schemas.microsoft.com/office/powerpoint/2010/main" val="2054115402"/>
              </p:ext>
            </p:extLst>
          </p:nvPr>
        </p:nvGraphicFramePr>
        <p:xfrm>
          <a:off x="189979" y="2668431"/>
          <a:ext cx="6465570" cy="1277364"/>
        </p:xfrm>
        <a:graphic>
          <a:graphicData uri="http://schemas.openxmlformats.org/drawingml/2006/table">
            <a:tbl>
              <a:tblPr firstRow="1" bandRow="1">
                <a:tableStyleId>{2D5ABB26-0587-4C30-8999-92F81FD0307C}</a:tableStyleId>
              </a:tblPr>
              <a:tblGrid>
                <a:gridCol w="6465570">
                  <a:extLst>
                    <a:ext uri="{9D8B030D-6E8A-4147-A177-3AD203B41FA5}">
                      <a16:colId xmlns:a16="http://schemas.microsoft.com/office/drawing/2014/main" val="20000"/>
                    </a:ext>
                  </a:extLst>
                </a:gridCol>
              </a:tblGrid>
              <a:tr h="199136">
                <a:tc>
                  <a:txBody>
                    <a:bodyPr/>
                    <a:lstStyle/>
                    <a:p>
                      <a:pPr marL="59055">
                        <a:lnSpc>
                          <a:spcPts val="1120"/>
                        </a:lnSpc>
                        <a:spcBef>
                          <a:spcPts val="345"/>
                        </a:spcBef>
                      </a:pPr>
                      <a:r>
                        <a:rPr sz="1200" b="1" spc="-90" dirty="0">
                          <a:latin typeface="Verdana" panose="020B0604030504040204" pitchFamily="34" charset="0"/>
                          <a:ea typeface="Verdana" panose="020B0604030504040204" pitchFamily="34" charset="0"/>
                          <a:cs typeface="Verdana"/>
                        </a:rPr>
                        <a:t>Indicadores:</a:t>
                      </a:r>
                      <a:r>
                        <a:rPr sz="1200" b="1" spc="-95" dirty="0">
                          <a:latin typeface="Verdana" panose="020B0604030504040204" pitchFamily="34" charset="0"/>
                          <a:ea typeface="Verdana" panose="020B0604030504040204" pitchFamily="34" charset="0"/>
                          <a:cs typeface="Verdana"/>
                        </a:rPr>
                        <a:t> </a:t>
                      </a:r>
                      <a:r>
                        <a:rPr sz="1200" b="1" spc="-114" dirty="0">
                          <a:latin typeface="Verdana" panose="020B0604030504040204" pitchFamily="34" charset="0"/>
                          <a:ea typeface="Verdana" panose="020B0604030504040204" pitchFamily="34" charset="0"/>
                          <a:cs typeface="Verdana"/>
                        </a:rPr>
                        <a:t>(se</a:t>
                      </a:r>
                      <a:r>
                        <a:rPr sz="1200" b="1" spc="-95" dirty="0">
                          <a:latin typeface="Verdana" panose="020B0604030504040204" pitchFamily="34" charset="0"/>
                          <a:ea typeface="Verdana" panose="020B0604030504040204" pitchFamily="34" charset="0"/>
                          <a:cs typeface="Verdana"/>
                        </a:rPr>
                        <a:t> </a:t>
                      </a:r>
                      <a:r>
                        <a:rPr sz="1200" b="1" spc="-65" dirty="0">
                          <a:latin typeface="Verdana" panose="020B0604030504040204" pitchFamily="34" charset="0"/>
                          <a:ea typeface="Verdana" panose="020B0604030504040204" pitchFamily="34" charset="0"/>
                          <a:cs typeface="Verdana"/>
                        </a:rPr>
                        <a:t>redactan</a:t>
                      </a:r>
                      <a:r>
                        <a:rPr sz="1200" b="1" spc="-50" dirty="0">
                          <a:latin typeface="Verdana" panose="020B0604030504040204" pitchFamily="34" charset="0"/>
                          <a:ea typeface="Verdana" panose="020B0604030504040204" pitchFamily="34" charset="0"/>
                          <a:cs typeface="Verdana"/>
                        </a:rPr>
                        <a:t> </a:t>
                      </a:r>
                      <a:r>
                        <a:rPr sz="1200" b="1" spc="-65" dirty="0">
                          <a:latin typeface="Verdana" panose="020B0604030504040204" pitchFamily="34" charset="0"/>
                          <a:ea typeface="Verdana" panose="020B0604030504040204" pitchFamily="34" charset="0"/>
                          <a:cs typeface="Verdana"/>
                        </a:rPr>
                        <a:t>en</a:t>
                      </a:r>
                      <a:r>
                        <a:rPr sz="1200" b="1" spc="-75" dirty="0">
                          <a:latin typeface="Verdana" panose="020B0604030504040204" pitchFamily="34" charset="0"/>
                          <a:ea typeface="Verdana" panose="020B0604030504040204" pitchFamily="34" charset="0"/>
                          <a:cs typeface="Verdana"/>
                        </a:rPr>
                        <a:t> </a:t>
                      </a:r>
                      <a:r>
                        <a:rPr sz="1200" b="1" spc="-60" dirty="0">
                          <a:latin typeface="Verdana" panose="020B0604030504040204" pitchFamily="34" charset="0"/>
                          <a:ea typeface="Verdana" panose="020B0604030504040204" pitchFamily="34" charset="0"/>
                          <a:cs typeface="Verdana"/>
                        </a:rPr>
                        <a:t>base</a:t>
                      </a:r>
                      <a:r>
                        <a:rPr sz="1200" b="1" spc="-65" dirty="0">
                          <a:latin typeface="Verdana" panose="020B0604030504040204" pitchFamily="34" charset="0"/>
                          <a:ea typeface="Verdana" panose="020B0604030504040204" pitchFamily="34" charset="0"/>
                          <a:cs typeface="Verdana"/>
                        </a:rPr>
                        <a:t> al</a:t>
                      </a:r>
                      <a:r>
                        <a:rPr sz="1200" b="1" spc="-50" dirty="0">
                          <a:latin typeface="Verdana" panose="020B0604030504040204" pitchFamily="34" charset="0"/>
                          <a:ea typeface="Verdana" panose="020B0604030504040204" pitchFamily="34" charset="0"/>
                          <a:cs typeface="Verdana"/>
                        </a:rPr>
                        <a:t> </a:t>
                      </a:r>
                      <a:r>
                        <a:rPr sz="1200" b="1" spc="-80" dirty="0">
                          <a:latin typeface="Verdana" panose="020B0604030504040204" pitchFamily="34" charset="0"/>
                          <a:ea typeface="Verdana" panose="020B0604030504040204" pitchFamily="34" charset="0"/>
                          <a:cs typeface="Verdana"/>
                        </a:rPr>
                        <a:t>aprendizaje</a:t>
                      </a:r>
                      <a:r>
                        <a:rPr sz="1200" b="1" spc="-40" dirty="0">
                          <a:latin typeface="Verdana" panose="020B0604030504040204" pitchFamily="34" charset="0"/>
                          <a:ea typeface="Verdana" panose="020B0604030504040204" pitchFamily="34" charset="0"/>
                          <a:cs typeface="Verdana"/>
                        </a:rPr>
                        <a:t> </a:t>
                      </a:r>
                      <a:r>
                        <a:rPr sz="1200" b="1" spc="-80" dirty="0">
                          <a:latin typeface="Verdana" panose="020B0604030504040204" pitchFamily="34" charset="0"/>
                          <a:ea typeface="Verdana" panose="020B0604030504040204" pitchFamily="34" charset="0"/>
                          <a:cs typeface="Verdana"/>
                        </a:rPr>
                        <a:t>esperado)</a:t>
                      </a:r>
                      <a:endParaRPr sz="1200" dirty="0">
                        <a:latin typeface="Verdana" panose="020B0604030504040204" pitchFamily="34" charset="0"/>
                        <a:ea typeface="Verdana" panose="020B0604030504040204" pitchFamily="34" charset="0"/>
                        <a:cs typeface="Verdana"/>
                      </a:endParaRPr>
                    </a:p>
                  </a:txBody>
                  <a:tcPr marL="0" marR="0" marT="4381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FFD966"/>
                    </a:solidFill>
                  </a:tcPr>
                </a:tc>
                <a:extLst>
                  <a:ext uri="{0D108BD9-81ED-4DB2-BD59-A6C34878D82A}">
                    <a16:rowId xmlns:a16="http://schemas.microsoft.com/office/drawing/2014/main" val="10000"/>
                  </a:ext>
                </a:extLst>
              </a:tr>
              <a:tr h="304800">
                <a:tc>
                  <a:txBody>
                    <a:bodyPr/>
                    <a:lstStyle/>
                    <a:p>
                      <a:pPr lvl="0"/>
                      <a:r>
                        <a:rPr lang="es-MX" sz="1200" dirty="0">
                          <a:solidFill>
                            <a:schemeClr val="tx1"/>
                          </a:solidFill>
                          <a:effectLst/>
                          <a:latin typeface="Verdana" panose="020B0604030504040204" pitchFamily="34" charset="0"/>
                          <a:ea typeface="Verdana" panose="020B0604030504040204" pitchFamily="34" charset="0"/>
                          <a:cs typeface="+mn-cs"/>
                        </a:rPr>
                        <a:t>Comenta en orden la secuencia de los números.</a:t>
                      </a: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1"/>
                  </a:ext>
                </a:extLst>
              </a:tr>
              <a:tr h="304800">
                <a:tc>
                  <a:txBody>
                    <a:bodyPr/>
                    <a:lstStyle/>
                    <a:p>
                      <a:pPr lvl="0"/>
                      <a:r>
                        <a:rPr lang="es-MX" sz="1200" dirty="0">
                          <a:solidFill>
                            <a:schemeClr val="tx1"/>
                          </a:solidFill>
                          <a:effectLst/>
                          <a:latin typeface="Verdana" panose="020B0604030504040204" pitchFamily="34" charset="0"/>
                          <a:ea typeface="Verdana" panose="020B0604030504040204" pitchFamily="34" charset="0"/>
                          <a:cs typeface="+mn-cs"/>
                        </a:rPr>
                        <a:t>Relaciona el nombre con el símbolo del número.</a:t>
                      </a: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2"/>
                  </a:ext>
                </a:extLst>
              </a:tr>
              <a:tr h="234314">
                <a:tc>
                  <a:txBody>
                    <a:bodyPr/>
                    <a:lstStyle/>
                    <a:p>
                      <a:pPr lvl="0"/>
                      <a:r>
                        <a:rPr lang="es-MX" sz="1200" dirty="0">
                          <a:solidFill>
                            <a:schemeClr val="tx1"/>
                          </a:solidFill>
                          <a:effectLst/>
                          <a:latin typeface="Verdana" panose="020B0604030504040204" pitchFamily="34" charset="0"/>
                          <a:ea typeface="Verdana" panose="020B0604030504040204" pitchFamily="34" charset="0"/>
                          <a:cs typeface="+mn-cs"/>
                        </a:rPr>
                        <a:t>Busca estrategias para resolver los problemas de conteo.</a:t>
                      </a:r>
                    </a:p>
                  </a:txBody>
                  <a:tcPr marL="0" marR="0" marT="36830" marB="0">
                    <a:lnL w="12700">
                      <a:solidFill>
                        <a:srgbClr val="000000"/>
                      </a:solidFill>
                      <a:prstDash val="solid"/>
                    </a:lnL>
                    <a:lnR w="12700">
                      <a:solidFill>
                        <a:srgbClr val="000000"/>
                      </a:solidFill>
                      <a:prstDash val="solid"/>
                    </a:lnR>
                    <a:lnT w="12700">
                      <a:solidFill>
                        <a:srgbClr val="000000"/>
                      </a:solidFill>
                      <a:prstDash val="soli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234314">
                <a:tc>
                  <a:txBody>
                    <a:bodyPr/>
                    <a:lstStyle/>
                    <a:p>
                      <a:pPr lvl="0"/>
                      <a:r>
                        <a:rPr lang="es-MX" sz="1200" dirty="0">
                          <a:solidFill>
                            <a:schemeClr val="tx1"/>
                          </a:solidFill>
                          <a:effectLst/>
                          <a:latin typeface="Verdana" panose="020B0604030504040204" pitchFamily="34" charset="0"/>
                          <a:ea typeface="Verdana" panose="020B0604030504040204" pitchFamily="34" charset="0"/>
                          <a:cs typeface="+mn-cs"/>
                        </a:rPr>
                        <a:t>Identifica que colección tiene mayor cantidad de elementos.</a:t>
                      </a:r>
                    </a:p>
                  </a:txBody>
                  <a:tcPr marL="0" marR="0" marT="3683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566836375"/>
                  </a:ext>
                </a:extLst>
              </a:tr>
            </a:tbl>
          </a:graphicData>
        </a:graphic>
      </p:graphicFrame>
      <p:sp>
        <p:nvSpPr>
          <p:cNvPr id="19" name="object 7">
            <a:extLst>
              <a:ext uri="{FF2B5EF4-FFF2-40B4-BE49-F238E27FC236}">
                <a16:creationId xmlns:a16="http://schemas.microsoft.com/office/drawing/2014/main" id="{2979FC1E-200E-4060-A982-F27043200399}"/>
              </a:ext>
            </a:extLst>
          </p:cNvPr>
          <p:cNvSpPr txBox="1"/>
          <p:nvPr/>
        </p:nvSpPr>
        <p:spPr>
          <a:xfrm>
            <a:off x="189979" y="4184897"/>
            <a:ext cx="6465570" cy="369332"/>
          </a:xfrm>
          <a:prstGeom prst="rect">
            <a:avLst/>
          </a:prstGeom>
          <a:ln w="12700">
            <a:solidFill>
              <a:srgbClr val="000000"/>
            </a:solidFill>
          </a:ln>
        </p:spPr>
        <p:txBody>
          <a:bodyPr vert="horz" wrap="square" lIns="0" tIns="0" rIns="0" bIns="0" rtlCol="0">
            <a:spAutoFit/>
          </a:bodyPr>
          <a:lstStyle/>
          <a:p>
            <a:pPr marL="59055"/>
            <a:r>
              <a:rPr sz="1200" b="1" spc="-140" dirty="0">
                <a:latin typeface="Verdana"/>
                <a:cs typeface="Verdana"/>
              </a:rPr>
              <a:t>D</a:t>
            </a:r>
            <a:r>
              <a:rPr sz="1200" b="1" spc="-95" dirty="0">
                <a:latin typeface="Verdana"/>
                <a:cs typeface="Verdana"/>
              </a:rPr>
              <a:t>es</a:t>
            </a:r>
            <a:r>
              <a:rPr sz="1200" b="1" spc="-70" dirty="0">
                <a:latin typeface="Verdana"/>
                <a:cs typeface="Verdana"/>
              </a:rPr>
              <a:t>cr</a:t>
            </a:r>
            <a:r>
              <a:rPr sz="1200" b="1" spc="-50" dirty="0">
                <a:latin typeface="Verdana"/>
                <a:cs typeface="Verdana"/>
              </a:rPr>
              <a:t>ibe</a:t>
            </a:r>
            <a:r>
              <a:rPr sz="1200" b="1" spc="-75" dirty="0">
                <a:latin typeface="Verdana"/>
                <a:cs typeface="Verdana"/>
              </a:rPr>
              <a:t> </a:t>
            </a:r>
            <a:r>
              <a:rPr sz="1200" b="1" spc="-60" dirty="0">
                <a:latin typeface="Verdana"/>
                <a:cs typeface="Verdana"/>
              </a:rPr>
              <a:t>el</a:t>
            </a:r>
            <a:r>
              <a:rPr sz="1200" b="1" spc="-80" dirty="0">
                <a:latin typeface="Verdana"/>
                <a:cs typeface="Verdana"/>
              </a:rPr>
              <a:t> </a:t>
            </a:r>
            <a:r>
              <a:rPr sz="1200" b="1" spc="-35" dirty="0">
                <a:latin typeface="Verdana"/>
                <a:cs typeface="Verdana"/>
              </a:rPr>
              <a:t>p</a:t>
            </a:r>
            <a:r>
              <a:rPr sz="1200" b="1" spc="-190" dirty="0">
                <a:latin typeface="Verdana"/>
                <a:cs typeface="Verdana"/>
              </a:rPr>
              <a:t>r</a:t>
            </a:r>
            <a:r>
              <a:rPr sz="1200" b="1" spc="-5" dirty="0">
                <a:latin typeface="Verdana"/>
                <a:cs typeface="Verdana"/>
              </a:rPr>
              <a:t>oc</a:t>
            </a:r>
            <a:r>
              <a:rPr sz="1200" b="1" dirty="0">
                <a:latin typeface="Verdana"/>
                <a:cs typeface="Verdana"/>
              </a:rPr>
              <a:t>e</a:t>
            </a:r>
            <a:r>
              <a:rPr sz="1200" b="1" spc="-165" dirty="0">
                <a:latin typeface="Verdana"/>
                <a:cs typeface="Verdana"/>
              </a:rPr>
              <a:t>s</a:t>
            </a:r>
            <a:r>
              <a:rPr sz="1200" b="1" spc="-40" dirty="0">
                <a:latin typeface="Verdana"/>
                <a:cs typeface="Verdana"/>
              </a:rPr>
              <a:t>o</a:t>
            </a:r>
            <a:r>
              <a:rPr sz="1200" b="1" spc="-100" dirty="0">
                <a:latin typeface="Verdana"/>
                <a:cs typeface="Verdana"/>
              </a:rPr>
              <a:t> </a:t>
            </a:r>
            <a:r>
              <a:rPr sz="1200" b="1" spc="-35" dirty="0">
                <a:latin typeface="Verdana"/>
                <a:cs typeface="Verdana"/>
              </a:rPr>
              <a:t>d</a:t>
            </a:r>
            <a:r>
              <a:rPr sz="1200" b="1" spc="-85" dirty="0">
                <a:latin typeface="Verdana"/>
                <a:cs typeface="Verdana"/>
              </a:rPr>
              <a:t>e</a:t>
            </a:r>
            <a:r>
              <a:rPr sz="1200" b="1" spc="-40" dirty="0">
                <a:latin typeface="Verdana"/>
                <a:cs typeface="Verdana"/>
              </a:rPr>
              <a:t>l</a:t>
            </a:r>
            <a:r>
              <a:rPr sz="1200" b="1" spc="-105" dirty="0">
                <a:latin typeface="Verdana"/>
                <a:cs typeface="Verdana"/>
              </a:rPr>
              <a:t> </a:t>
            </a:r>
            <a:r>
              <a:rPr sz="1200" b="1" spc="-25" dirty="0" err="1">
                <a:latin typeface="Verdana"/>
                <a:cs typeface="Verdana"/>
              </a:rPr>
              <a:t>a</a:t>
            </a:r>
            <a:r>
              <a:rPr sz="1200" b="1" spc="-70" dirty="0" err="1">
                <a:latin typeface="Verdana"/>
                <a:cs typeface="Verdana"/>
              </a:rPr>
              <a:t>l</a:t>
            </a:r>
            <a:r>
              <a:rPr sz="1200" b="1" spc="-150" dirty="0" err="1">
                <a:latin typeface="Verdana"/>
                <a:cs typeface="Verdana"/>
              </a:rPr>
              <a:t>u</a:t>
            </a:r>
            <a:r>
              <a:rPr sz="1200" b="1" spc="-125" dirty="0" err="1">
                <a:latin typeface="Verdana"/>
                <a:cs typeface="Verdana"/>
              </a:rPr>
              <a:t>m</a:t>
            </a:r>
            <a:r>
              <a:rPr sz="1200" b="1" spc="-120" dirty="0" err="1">
                <a:latin typeface="Verdana"/>
                <a:cs typeface="Verdana"/>
              </a:rPr>
              <a:t>n</a:t>
            </a:r>
            <a:r>
              <a:rPr sz="1200" b="1" spc="-40" dirty="0" err="1">
                <a:latin typeface="Verdana"/>
                <a:cs typeface="Verdana"/>
              </a:rPr>
              <a:t>o</a:t>
            </a:r>
            <a:r>
              <a:rPr sz="1200" b="1" spc="-120" dirty="0">
                <a:latin typeface="Verdana"/>
                <a:cs typeface="Verdana"/>
              </a:rPr>
              <a:t>:</a:t>
            </a:r>
            <a:r>
              <a:rPr lang="es-ES_tradnl" sz="1200" b="1" spc="-120" dirty="0">
                <a:latin typeface="Verdana"/>
                <a:cs typeface="Verdana"/>
              </a:rPr>
              <a:t> </a:t>
            </a:r>
            <a:r>
              <a:rPr lang="es-ES_tradnl" sz="1200" spc="-120" dirty="0">
                <a:latin typeface="Verdana"/>
                <a:cs typeface="Verdana"/>
              </a:rPr>
              <a:t>Cuenta por sí sola hasta el número 30, cuenta cuantos elementos tiene cada colección e identifica el que cuenta con mayor cantidad de elementos.</a:t>
            </a:r>
            <a:endParaRPr sz="1200" dirty="0">
              <a:latin typeface="Verdana"/>
              <a:cs typeface="Verdana"/>
            </a:endParaRPr>
          </a:p>
        </p:txBody>
      </p:sp>
      <p:graphicFrame>
        <p:nvGraphicFramePr>
          <p:cNvPr id="20" name="object 8">
            <a:extLst>
              <a:ext uri="{FF2B5EF4-FFF2-40B4-BE49-F238E27FC236}">
                <a16:creationId xmlns:a16="http://schemas.microsoft.com/office/drawing/2014/main" id="{22E91E2C-F4EB-4CD9-841E-158CE0E236DB}"/>
              </a:ext>
            </a:extLst>
          </p:cNvPr>
          <p:cNvGraphicFramePr>
            <a:graphicFrameLocks noGrp="1"/>
          </p:cNvGraphicFramePr>
          <p:nvPr>
            <p:extLst>
              <p:ext uri="{D42A27DB-BD31-4B8C-83A1-F6EECF244321}">
                <p14:modId xmlns:p14="http://schemas.microsoft.com/office/powerpoint/2010/main" val="3880820972"/>
              </p:ext>
            </p:extLst>
          </p:nvPr>
        </p:nvGraphicFramePr>
        <p:xfrm>
          <a:off x="189979" y="5126231"/>
          <a:ext cx="6465570" cy="2759200"/>
        </p:xfrm>
        <a:graphic>
          <a:graphicData uri="http://schemas.openxmlformats.org/drawingml/2006/table">
            <a:tbl>
              <a:tblPr firstRow="1" bandRow="1">
                <a:tableStyleId>{2D5ABB26-0587-4C30-8999-92F81FD0307C}</a:tableStyleId>
              </a:tblPr>
              <a:tblGrid>
                <a:gridCol w="3021330">
                  <a:extLst>
                    <a:ext uri="{9D8B030D-6E8A-4147-A177-3AD203B41FA5}">
                      <a16:colId xmlns:a16="http://schemas.microsoft.com/office/drawing/2014/main" val="20000"/>
                    </a:ext>
                  </a:extLst>
                </a:gridCol>
                <a:gridCol w="3444240">
                  <a:extLst>
                    <a:ext uri="{9D8B030D-6E8A-4147-A177-3AD203B41FA5}">
                      <a16:colId xmlns:a16="http://schemas.microsoft.com/office/drawing/2014/main" val="20001"/>
                    </a:ext>
                  </a:extLst>
                </a:gridCol>
              </a:tblGrid>
              <a:tr h="149987">
                <a:tc gridSpan="2">
                  <a:txBody>
                    <a:bodyPr/>
                    <a:lstStyle/>
                    <a:p>
                      <a:pPr marL="58419">
                        <a:lnSpc>
                          <a:spcPts val="1080"/>
                        </a:lnSpc>
                      </a:pPr>
                      <a:r>
                        <a:rPr sz="1200" b="1" spc="-35" dirty="0">
                          <a:latin typeface="Verdana" panose="020B0604030504040204" pitchFamily="34" charset="0"/>
                          <a:ea typeface="Verdana" panose="020B0604030504040204" pitchFamily="34" charset="0"/>
                          <a:cs typeface="Verdana" panose="020B0604030504040204" pitchFamily="34" charset="0"/>
                        </a:rPr>
                        <a:t>Campo</a:t>
                      </a:r>
                      <a:r>
                        <a:rPr sz="1200" b="1" spc="-70" dirty="0">
                          <a:latin typeface="Verdana" panose="020B0604030504040204" pitchFamily="34" charset="0"/>
                          <a:ea typeface="Verdana" panose="020B0604030504040204" pitchFamily="34" charset="0"/>
                          <a:cs typeface="Verdana" panose="020B0604030504040204" pitchFamily="34" charset="0"/>
                        </a:rPr>
                        <a:t> </a:t>
                      </a:r>
                      <a:r>
                        <a:rPr sz="1200" b="1" spc="-100" dirty="0">
                          <a:latin typeface="Verdana" panose="020B0604030504040204" pitchFamily="34" charset="0"/>
                          <a:ea typeface="Verdana" panose="020B0604030504040204" pitchFamily="34" charset="0"/>
                          <a:cs typeface="Verdana" panose="020B0604030504040204" pitchFamily="34" charset="0"/>
                        </a:rPr>
                        <a:t>formativo/área</a:t>
                      </a:r>
                      <a:r>
                        <a:rPr sz="1200" b="1" spc="-80" dirty="0">
                          <a:latin typeface="Verdana" panose="020B0604030504040204" pitchFamily="34" charset="0"/>
                          <a:ea typeface="Verdana" panose="020B0604030504040204" pitchFamily="34" charset="0"/>
                          <a:cs typeface="Verdana" panose="020B0604030504040204" pitchFamily="34" charset="0"/>
                        </a:rPr>
                        <a:t> </a:t>
                      </a:r>
                      <a:r>
                        <a:rPr sz="1200" b="1" spc="-25" dirty="0">
                          <a:latin typeface="Verdana" panose="020B0604030504040204" pitchFamily="34" charset="0"/>
                          <a:ea typeface="Verdana" panose="020B0604030504040204" pitchFamily="34" charset="0"/>
                          <a:cs typeface="Verdana" panose="020B0604030504040204" pitchFamily="34" charset="0"/>
                        </a:rPr>
                        <a:t>de</a:t>
                      </a:r>
                      <a:r>
                        <a:rPr sz="1200" b="1" spc="-75" dirty="0">
                          <a:latin typeface="Verdana" panose="020B0604030504040204" pitchFamily="34" charset="0"/>
                          <a:ea typeface="Verdana" panose="020B0604030504040204" pitchFamily="34" charset="0"/>
                          <a:cs typeface="Verdana" panose="020B0604030504040204" pitchFamily="34" charset="0"/>
                        </a:rPr>
                        <a:t> </a:t>
                      </a:r>
                      <a:r>
                        <a:rPr sz="1200" b="1" spc="-95" dirty="0" err="1">
                          <a:latin typeface="Verdana" panose="020B0604030504040204" pitchFamily="34" charset="0"/>
                          <a:ea typeface="Verdana" panose="020B0604030504040204" pitchFamily="34" charset="0"/>
                          <a:cs typeface="Verdana" panose="020B0604030504040204" pitchFamily="34" charset="0"/>
                        </a:rPr>
                        <a:t>desarrollo</a:t>
                      </a:r>
                      <a:r>
                        <a:rPr sz="1200" b="1" spc="-95" dirty="0">
                          <a:latin typeface="Verdana" panose="020B0604030504040204" pitchFamily="34" charset="0"/>
                          <a:ea typeface="Verdana" panose="020B0604030504040204" pitchFamily="34" charset="0"/>
                          <a:cs typeface="Verdana" panose="020B0604030504040204" pitchFamily="34" charset="0"/>
                        </a:rPr>
                        <a:t>:</a:t>
                      </a:r>
                      <a:r>
                        <a:rPr lang="es-MX" sz="1200" b="1" spc="-95" dirty="0">
                          <a:latin typeface="Verdana" panose="020B0604030504040204" pitchFamily="34" charset="0"/>
                          <a:ea typeface="Verdana" panose="020B0604030504040204" pitchFamily="34" charset="0"/>
                          <a:cs typeface="Verdana" panose="020B0604030504040204" pitchFamily="34" charset="0"/>
                        </a:rPr>
                        <a:t> </a:t>
                      </a:r>
                      <a:r>
                        <a:rPr lang="es-MX" sz="1200" b="0" spc="-95" dirty="0">
                          <a:latin typeface="Verdana" panose="020B0604030504040204" pitchFamily="34" charset="0"/>
                          <a:ea typeface="Verdana" panose="020B0604030504040204" pitchFamily="34" charset="0"/>
                          <a:cs typeface="Verdana" panose="020B0604030504040204" pitchFamily="34" charset="0"/>
                        </a:rPr>
                        <a:t>Lenguaje y comunicación</a:t>
                      </a:r>
                      <a:endParaRPr sz="1200" dirty="0">
                        <a:latin typeface="Verdana" panose="020B0604030504040204" pitchFamily="34" charset="0"/>
                        <a:ea typeface="Verdana" panose="020B0604030504040204" pitchFamily="34" charset="0"/>
                        <a:cs typeface="Verdana" panose="020B0604030504040204" pitchFamily="34" charset="0"/>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FFD966"/>
                    </a:solidFill>
                  </a:tcPr>
                </a:tc>
                <a:tc hMerge="1">
                  <a:txBody>
                    <a:bodyPr/>
                    <a:lstStyle/>
                    <a:p>
                      <a:endParaRPr/>
                    </a:p>
                  </a:txBody>
                  <a:tcPr marL="0" marR="0" marT="0" marB="0"/>
                </a:tc>
                <a:extLst>
                  <a:ext uri="{0D108BD9-81ED-4DB2-BD59-A6C34878D82A}">
                    <a16:rowId xmlns:a16="http://schemas.microsoft.com/office/drawing/2014/main" val="10000"/>
                  </a:ext>
                </a:extLst>
              </a:tr>
              <a:tr h="313436">
                <a:tc>
                  <a:txBody>
                    <a:bodyPr/>
                    <a:lstStyle/>
                    <a:p>
                      <a:pPr algn="ctr">
                        <a:lnSpc>
                          <a:spcPts val="1170"/>
                        </a:lnSpc>
                      </a:pPr>
                      <a:r>
                        <a:rPr sz="1200" b="1" spc="-85" dirty="0">
                          <a:latin typeface="Verdana" panose="020B0604030504040204" pitchFamily="34" charset="0"/>
                          <a:ea typeface="Verdana" panose="020B0604030504040204" pitchFamily="34" charset="0"/>
                          <a:cs typeface="Verdana" panose="020B0604030504040204" pitchFamily="34" charset="0"/>
                        </a:rPr>
                        <a:t>Organizador</a:t>
                      </a:r>
                      <a:r>
                        <a:rPr sz="1200" b="1" spc="-45" dirty="0">
                          <a:latin typeface="Verdana" panose="020B0604030504040204" pitchFamily="34" charset="0"/>
                          <a:ea typeface="Verdana" panose="020B0604030504040204" pitchFamily="34" charset="0"/>
                          <a:cs typeface="Verdana" panose="020B0604030504040204" pitchFamily="34" charset="0"/>
                        </a:rPr>
                        <a:t> </a:t>
                      </a:r>
                      <a:r>
                        <a:rPr sz="1200" b="1" spc="-90" dirty="0">
                          <a:latin typeface="Verdana" panose="020B0604030504040204" pitchFamily="34" charset="0"/>
                          <a:ea typeface="Verdana" panose="020B0604030504040204" pitchFamily="34" charset="0"/>
                          <a:cs typeface="Verdana" panose="020B0604030504040204" pitchFamily="34" charset="0"/>
                        </a:rPr>
                        <a:t>curricular</a:t>
                      </a:r>
                      <a:r>
                        <a:rPr sz="1200" b="1" spc="-70" dirty="0">
                          <a:latin typeface="Verdana" panose="020B0604030504040204" pitchFamily="34" charset="0"/>
                          <a:ea typeface="Verdana" panose="020B0604030504040204" pitchFamily="34" charset="0"/>
                          <a:cs typeface="Verdana" panose="020B0604030504040204" pitchFamily="34" charset="0"/>
                        </a:rPr>
                        <a:t> </a:t>
                      </a:r>
                      <a:r>
                        <a:rPr sz="1200" b="1" spc="-130" dirty="0">
                          <a:latin typeface="Verdana" panose="020B0604030504040204" pitchFamily="34" charset="0"/>
                          <a:ea typeface="Verdana" panose="020B0604030504040204" pitchFamily="34" charset="0"/>
                          <a:cs typeface="Verdana" panose="020B0604030504040204" pitchFamily="34" charset="0"/>
                        </a:rPr>
                        <a:t>1:</a:t>
                      </a:r>
                      <a:r>
                        <a:rPr lang="es-MX" sz="1200" b="1" spc="-130" dirty="0">
                          <a:latin typeface="Verdana" panose="020B0604030504040204" pitchFamily="34" charset="0"/>
                          <a:ea typeface="Verdana" panose="020B0604030504040204" pitchFamily="34" charset="0"/>
                          <a:cs typeface="Verdana" panose="020B0604030504040204" pitchFamily="34" charset="0"/>
                        </a:rPr>
                        <a:t> </a:t>
                      </a:r>
                      <a:r>
                        <a:rPr lang="es-MX" sz="1200" b="0" spc="-130" dirty="0">
                          <a:latin typeface="Verdana" panose="020B0604030504040204" pitchFamily="34" charset="0"/>
                          <a:ea typeface="Verdana" panose="020B0604030504040204" pitchFamily="34" charset="0"/>
                          <a:cs typeface="Verdana" panose="020B0604030504040204" pitchFamily="34" charset="0"/>
                        </a:rPr>
                        <a:t>Participación social</a:t>
                      </a:r>
                      <a:endParaRPr sz="1200" dirty="0">
                        <a:latin typeface="Verdana" panose="020B0604030504040204" pitchFamily="34" charset="0"/>
                        <a:ea typeface="Verdana" panose="020B0604030504040204" pitchFamily="34" charset="0"/>
                        <a:cs typeface="Verdana" panose="020B0604030504040204" pitchFamily="34" charset="0"/>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691515">
                        <a:lnSpc>
                          <a:spcPts val="1170"/>
                        </a:lnSpc>
                      </a:pPr>
                      <a:r>
                        <a:rPr sz="1200" b="1" spc="-10" dirty="0">
                          <a:latin typeface="Verdana" panose="020B0604030504040204" pitchFamily="34" charset="0"/>
                          <a:ea typeface="Verdana" panose="020B0604030504040204" pitchFamily="34" charset="0"/>
                          <a:cs typeface="Verdana" panose="020B0604030504040204" pitchFamily="34" charset="0"/>
                        </a:rPr>
                        <a:t>O</a:t>
                      </a:r>
                      <a:r>
                        <a:rPr sz="1200" b="1" spc="-15" dirty="0">
                          <a:latin typeface="Verdana" panose="020B0604030504040204" pitchFamily="34" charset="0"/>
                          <a:ea typeface="Verdana" panose="020B0604030504040204" pitchFamily="34" charset="0"/>
                          <a:cs typeface="Verdana" panose="020B0604030504040204" pitchFamily="34" charset="0"/>
                        </a:rPr>
                        <a:t>r</a:t>
                      </a:r>
                      <a:r>
                        <a:rPr sz="1200" b="1" dirty="0">
                          <a:latin typeface="Verdana" panose="020B0604030504040204" pitchFamily="34" charset="0"/>
                          <a:ea typeface="Verdana" panose="020B0604030504040204" pitchFamily="34" charset="0"/>
                          <a:cs typeface="Verdana" panose="020B0604030504040204" pitchFamily="34" charset="0"/>
                        </a:rPr>
                        <a:t>g</a:t>
                      </a:r>
                      <a:r>
                        <a:rPr sz="1200" b="1" spc="-20" dirty="0">
                          <a:latin typeface="Verdana" panose="020B0604030504040204" pitchFamily="34" charset="0"/>
                          <a:ea typeface="Verdana" panose="020B0604030504040204" pitchFamily="34" charset="0"/>
                          <a:cs typeface="Verdana" panose="020B0604030504040204" pitchFamily="34" charset="0"/>
                        </a:rPr>
                        <a:t>a</a:t>
                      </a:r>
                      <a:r>
                        <a:rPr sz="1200" b="1" spc="-10" dirty="0">
                          <a:latin typeface="Verdana" panose="020B0604030504040204" pitchFamily="34" charset="0"/>
                          <a:ea typeface="Verdana" panose="020B0604030504040204" pitchFamily="34" charset="0"/>
                          <a:cs typeface="Verdana" panose="020B0604030504040204" pitchFamily="34" charset="0"/>
                        </a:rPr>
                        <a:t>n</a:t>
                      </a:r>
                      <a:r>
                        <a:rPr sz="1200" b="1" dirty="0">
                          <a:latin typeface="Verdana" panose="020B0604030504040204" pitchFamily="34" charset="0"/>
                          <a:ea typeface="Verdana" panose="020B0604030504040204" pitchFamily="34" charset="0"/>
                          <a:cs typeface="Verdana" panose="020B0604030504040204" pitchFamily="34" charset="0"/>
                        </a:rPr>
                        <a:t>i</a:t>
                      </a:r>
                      <a:r>
                        <a:rPr sz="1200" b="1" spc="-15" dirty="0">
                          <a:latin typeface="Verdana" panose="020B0604030504040204" pitchFamily="34" charset="0"/>
                          <a:ea typeface="Verdana" panose="020B0604030504040204" pitchFamily="34" charset="0"/>
                          <a:cs typeface="Verdana" panose="020B0604030504040204" pitchFamily="34" charset="0"/>
                        </a:rPr>
                        <a:t>z</a:t>
                      </a:r>
                      <a:r>
                        <a:rPr sz="1200" b="1" spc="-20" dirty="0">
                          <a:latin typeface="Verdana" panose="020B0604030504040204" pitchFamily="34" charset="0"/>
                          <a:ea typeface="Verdana" panose="020B0604030504040204" pitchFamily="34" charset="0"/>
                          <a:cs typeface="Verdana" panose="020B0604030504040204" pitchFamily="34" charset="0"/>
                        </a:rPr>
                        <a:t>a</a:t>
                      </a:r>
                      <a:r>
                        <a:rPr sz="1200" b="1" dirty="0">
                          <a:latin typeface="Verdana" panose="020B0604030504040204" pitchFamily="34" charset="0"/>
                          <a:ea typeface="Verdana" panose="020B0604030504040204" pitchFamily="34" charset="0"/>
                          <a:cs typeface="Verdana" panose="020B0604030504040204" pitchFamily="34" charset="0"/>
                        </a:rPr>
                        <a:t>d</a:t>
                      </a:r>
                      <a:r>
                        <a:rPr sz="1200" b="1" spc="-5" dirty="0">
                          <a:latin typeface="Verdana" panose="020B0604030504040204" pitchFamily="34" charset="0"/>
                          <a:ea typeface="Verdana" panose="020B0604030504040204" pitchFamily="34" charset="0"/>
                          <a:cs typeface="Verdana" panose="020B0604030504040204" pitchFamily="34" charset="0"/>
                        </a:rPr>
                        <a:t>o</a:t>
                      </a:r>
                      <a:r>
                        <a:rPr sz="1200" b="1" dirty="0">
                          <a:latin typeface="Verdana" panose="020B0604030504040204" pitchFamily="34" charset="0"/>
                          <a:ea typeface="Verdana" panose="020B0604030504040204" pitchFamily="34" charset="0"/>
                          <a:cs typeface="Verdana" panose="020B0604030504040204" pitchFamily="34" charset="0"/>
                        </a:rPr>
                        <a:t>r</a:t>
                      </a:r>
                      <a:r>
                        <a:rPr sz="1200" b="1" spc="-45" dirty="0">
                          <a:latin typeface="Verdana" panose="020B0604030504040204" pitchFamily="34" charset="0"/>
                          <a:ea typeface="Verdana" panose="020B0604030504040204" pitchFamily="34" charset="0"/>
                          <a:cs typeface="Verdana" panose="020B0604030504040204" pitchFamily="34" charset="0"/>
                        </a:rPr>
                        <a:t> </a:t>
                      </a:r>
                      <a:r>
                        <a:rPr sz="1200" b="1" spc="-5" dirty="0">
                          <a:latin typeface="Verdana" panose="020B0604030504040204" pitchFamily="34" charset="0"/>
                          <a:ea typeface="Verdana" panose="020B0604030504040204" pitchFamily="34" charset="0"/>
                          <a:cs typeface="Verdana" panose="020B0604030504040204" pitchFamily="34" charset="0"/>
                        </a:rPr>
                        <a:t>c</a:t>
                      </a:r>
                      <a:r>
                        <a:rPr sz="1200" b="1" spc="-10" dirty="0">
                          <a:latin typeface="Verdana" panose="020B0604030504040204" pitchFamily="34" charset="0"/>
                          <a:ea typeface="Verdana" panose="020B0604030504040204" pitchFamily="34" charset="0"/>
                          <a:cs typeface="Verdana" panose="020B0604030504040204" pitchFamily="34" charset="0"/>
                        </a:rPr>
                        <a:t>u</a:t>
                      </a:r>
                      <a:r>
                        <a:rPr sz="1200" b="1" spc="-15" dirty="0">
                          <a:latin typeface="Verdana" panose="020B0604030504040204" pitchFamily="34" charset="0"/>
                          <a:ea typeface="Verdana" panose="020B0604030504040204" pitchFamily="34" charset="0"/>
                          <a:cs typeface="Verdana" panose="020B0604030504040204" pitchFamily="34" charset="0"/>
                        </a:rPr>
                        <a:t>rr</a:t>
                      </a:r>
                      <a:r>
                        <a:rPr sz="1200" b="1" dirty="0">
                          <a:latin typeface="Verdana" panose="020B0604030504040204" pitchFamily="34" charset="0"/>
                          <a:ea typeface="Verdana" panose="020B0604030504040204" pitchFamily="34" charset="0"/>
                          <a:cs typeface="Verdana" panose="020B0604030504040204" pitchFamily="34" charset="0"/>
                        </a:rPr>
                        <a:t>ic</a:t>
                      </a:r>
                      <a:r>
                        <a:rPr sz="1200" b="1" spc="-10" dirty="0">
                          <a:latin typeface="Verdana" panose="020B0604030504040204" pitchFamily="34" charset="0"/>
                          <a:ea typeface="Verdana" panose="020B0604030504040204" pitchFamily="34" charset="0"/>
                          <a:cs typeface="Verdana" panose="020B0604030504040204" pitchFamily="34" charset="0"/>
                        </a:rPr>
                        <a:t>u</a:t>
                      </a:r>
                      <a:r>
                        <a:rPr sz="1200" b="1" dirty="0">
                          <a:latin typeface="Verdana" panose="020B0604030504040204" pitchFamily="34" charset="0"/>
                          <a:ea typeface="Verdana" panose="020B0604030504040204" pitchFamily="34" charset="0"/>
                          <a:cs typeface="Verdana" panose="020B0604030504040204" pitchFamily="34" charset="0"/>
                        </a:rPr>
                        <a:t>l</a:t>
                      </a:r>
                      <a:r>
                        <a:rPr sz="1200" b="1" spc="-25" dirty="0">
                          <a:latin typeface="Verdana" panose="020B0604030504040204" pitchFamily="34" charset="0"/>
                          <a:ea typeface="Verdana" panose="020B0604030504040204" pitchFamily="34" charset="0"/>
                          <a:cs typeface="Verdana" panose="020B0604030504040204" pitchFamily="34" charset="0"/>
                        </a:rPr>
                        <a:t>a</a:t>
                      </a:r>
                      <a:r>
                        <a:rPr sz="1200" b="1" dirty="0">
                          <a:latin typeface="Verdana" panose="020B0604030504040204" pitchFamily="34" charset="0"/>
                          <a:ea typeface="Verdana" panose="020B0604030504040204" pitchFamily="34" charset="0"/>
                          <a:cs typeface="Verdana" panose="020B0604030504040204" pitchFamily="34" charset="0"/>
                        </a:rPr>
                        <a:t>r</a:t>
                      </a:r>
                      <a:r>
                        <a:rPr sz="1200" b="1" spc="-70" dirty="0">
                          <a:latin typeface="Verdana" panose="020B0604030504040204" pitchFamily="34" charset="0"/>
                          <a:ea typeface="Verdana" panose="020B0604030504040204" pitchFamily="34" charset="0"/>
                          <a:cs typeface="Verdana" panose="020B0604030504040204" pitchFamily="34" charset="0"/>
                        </a:rPr>
                        <a:t> </a:t>
                      </a:r>
                      <a:r>
                        <a:rPr sz="1200" b="1" spc="5" dirty="0">
                          <a:latin typeface="Verdana" panose="020B0604030504040204" pitchFamily="34" charset="0"/>
                          <a:ea typeface="Verdana" panose="020B0604030504040204" pitchFamily="34" charset="0"/>
                          <a:cs typeface="Verdana" panose="020B0604030504040204" pitchFamily="34" charset="0"/>
                        </a:rPr>
                        <a:t>2</a:t>
                      </a:r>
                      <a:r>
                        <a:rPr sz="1200" b="1" dirty="0">
                          <a:latin typeface="Verdana" panose="020B0604030504040204" pitchFamily="34" charset="0"/>
                          <a:ea typeface="Verdana" panose="020B0604030504040204" pitchFamily="34" charset="0"/>
                          <a:cs typeface="Verdana" panose="020B0604030504040204" pitchFamily="34" charset="0"/>
                        </a:rPr>
                        <a:t>:</a:t>
                      </a:r>
                      <a:r>
                        <a:rPr lang="es-MX" sz="1200" b="1" dirty="0">
                          <a:latin typeface="Verdana" panose="020B0604030504040204" pitchFamily="34" charset="0"/>
                          <a:ea typeface="Verdana" panose="020B0604030504040204" pitchFamily="34" charset="0"/>
                          <a:cs typeface="Verdana" panose="020B0604030504040204" pitchFamily="34" charset="0"/>
                        </a:rPr>
                        <a:t> </a:t>
                      </a:r>
                      <a:r>
                        <a:rPr lang="es-MX" sz="1200" b="0" dirty="0">
                          <a:latin typeface="Verdana" panose="020B0604030504040204" pitchFamily="34" charset="0"/>
                          <a:ea typeface="Verdana" panose="020B0604030504040204" pitchFamily="34" charset="0"/>
                          <a:cs typeface="Verdana" panose="020B0604030504040204" pitchFamily="34" charset="0"/>
                        </a:rPr>
                        <a:t>Uso de documentos que regulan la convivencia.</a:t>
                      </a:r>
                      <a:endParaRPr sz="1200" dirty="0">
                        <a:latin typeface="Verdana" panose="020B0604030504040204" pitchFamily="34" charset="0"/>
                        <a:ea typeface="Verdana" panose="020B0604030504040204" pitchFamily="34" charset="0"/>
                        <a:cs typeface="Verdana" panose="020B0604030504040204" pitchFamily="34" charset="0"/>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1"/>
                  </a:ext>
                </a:extLst>
              </a:tr>
              <a:tr h="476503">
                <a:tc gridSpan="2">
                  <a:txBody>
                    <a:bodyPr/>
                    <a:lstStyle/>
                    <a:p>
                      <a:pPr marL="58419">
                        <a:lnSpc>
                          <a:spcPts val="1170"/>
                        </a:lnSpc>
                      </a:pPr>
                      <a:r>
                        <a:rPr sz="1200" b="1" spc="-80" dirty="0">
                          <a:latin typeface="Verdana" panose="020B0604030504040204" pitchFamily="34" charset="0"/>
                          <a:ea typeface="Verdana" panose="020B0604030504040204" pitchFamily="34" charset="0"/>
                          <a:cs typeface="Verdana" panose="020B0604030504040204" pitchFamily="34" charset="0"/>
                        </a:rPr>
                        <a:t>Aprendizaje</a:t>
                      </a:r>
                      <a:r>
                        <a:rPr sz="1200" b="1" spc="55" dirty="0">
                          <a:latin typeface="Verdana" panose="020B0604030504040204" pitchFamily="34" charset="0"/>
                          <a:ea typeface="Verdana" panose="020B0604030504040204" pitchFamily="34" charset="0"/>
                          <a:cs typeface="Verdana" panose="020B0604030504040204" pitchFamily="34" charset="0"/>
                        </a:rPr>
                        <a:t> </a:t>
                      </a:r>
                      <a:r>
                        <a:rPr sz="1200" b="1" spc="-70" dirty="0" err="1">
                          <a:latin typeface="Verdana" panose="020B0604030504040204" pitchFamily="34" charset="0"/>
                          <a:ea typeface="Verdana" panose="020B0604030504040204" pitchFamily="34" charset="0"/>
                          <a:cs typeface="Verdana" panose="020B0604030504040204" pitchFamily="34" charset="0"/>
                        </a:rPr>
                        <a:t>esperado</a:t>
                      </a:r>
                      <a:r>
                        <a:rPr sz="1200" b="1" spc="-70" dirty="0">
                          <a:latin typeface="Verdana" panose="020B0604030504040204" pitchFamily="34" charset="0"/>
                          <a:ea typeface="Verdana" panose="020B0604030504040204" pitchFamily="34" charset="0"/>
                          <a:cs typeface="Verdana" panose="020B0604030504040204" pitchFamily="34" charset="0"/>
                        </a:rPr>
                        <a:t>:</a:t>
                      </a:r>
                      <a:r>
                        <a:rPr lang="es-MX" sz="1200" b="1" spc="-70" dirty="0">
                          <a:latin typeface="Verdana" panose="020B0604030504040204" pitchFamily="34" charset="0"/>
                          <a:ea typeface="Verdana" panose="020B0604030504040204" pitchFamily="34" charset="0"/>
                          <a:cs typeface="Verdana" panose="020B0604030504040204" pitchFamily="34" charset="0"/>
                        </a:rPr>
                        <a:t> </a:t>
                      </a:r>
                      <a:r>
                        <a:rPr lang="es-MX" sz="1200" dirty="0">
                          <a:solidFill>
                            <a:schemeClr val="tx1"/>
                          </a:solidFill>
                          <a:effectLst/>
                          <a:latin typeface="Verdana" panose="020B0604030504040204" pitchFamily="34" charset="0"/>
                          <a:ea typeface="Verdana" panose="020B0604030504040204" pitchFamily="34" charset="0"/>
                          <a:cs typeface="Verdana" panose="020B0604030504040204" pitchFamily="34" charset="0"/>
                        </a:rPr>
                        <a:t>Escribe su nombre con diversos propósitos e identifica el de algunos compañeros.</a:t>
                      </a:r>
                      <a:endParaRPr sz="1200" dirty="0">
                        <a:latin typeface="Verdana" panose="020B0604030504040204" pitchFamily="34" charset="0"/>
                        <a:ea typeface="Verdana" panose="020B0604030504040204" pitchFamily="34" charset="0"/>
                        <a:cs typeface="Verdana" panose="020B0604030504040204" pitchFamily="34" charset="0"/>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hMerge="1">
                  <a:txBody>
                    <a:bodyPr/>
                    <a:lstStyle/>
                    <a:p>
                      <a:endParaRPr/>
                    </a:p>
                  </a:txBody>
                  <a:tcPr marL="0" marR="0" marT="0" marB="0"/>
                </a:tc>
                <a:extLst>
                  <a:ext uri="{0D108BD9-81ED-4DB2-BD59-A6C34878D82A}">
                    <a16:rowId xmlns:a16="http://schemas.microsoft.com/office/drawing/2014/main" val="10002"/>
                  </a:ext>
                </a:extLst>
              </a:tr>
              <a:tr h="56134">
                <a:tc gridSpan="2">
                  <a:txBody>
                    <a:bodyPr/>
                    <a:lstStyle/>
                    <a:p>
                      <a:pPr>
                        <a:lnSpc>
                          <a:spcPct val="100000"/>
                        </a:lnSpc>
                      </a:pPr>
                      <a:endParaRPr sz="1200" dirty="0">
                        <a:latin typeface="Verdana" panose="020B0604030504040204" pitchFamily="34" charset="0"/>
                        <a:ea typeface="Verdana" panose="020B0604030504040204" pitchFamily="34" charset="0"/>
                        <a:cs typeface="Verdana" panose="020B0604030504040204" pitchFamily="34" charset="0"/>
                      </a:endParaRPr>
                    </a:p>
                  </a:txBody>
                  <a:tcPr marL="0" marR="0" marT="0" marB="0">
                    <a:lnT w="12700">
                      <a:solidFill>
                        <a:srgbClr val="000000"/>
                      </a:solidFill>
                      <a:prstDash val="solid"/>
                    </a:lnT>
                    <a:lnB w="12700">
                      <a:solidFill>
                        <a:srgbClr val="000000"/>
                      </a:solidFill>
                      <a:prstDash val="solid"/>
                    </a:lnB>
                    <a:solidFill>
                      <a:schemeClr val="bg1"/>
                    </a:solidFill>
                  </a:tcPr>
                </a:tc>
                <a:tc hMerge="1">
                  <a:txBody>
                    <a:bodyPr/>
                    <a:lstStyle/>
                    <a:p>
                      <a:endParaRPr/>
                    </a:p>
                  </a:txBody>
                  <a:tcPr marL="0" marR="0" marT="0" marB="0"/>
                </a:tc>
                <a:extLst>
                  <a:ext uri="{0D108BD9-81ED-4DB2-BD59-A6C34878D82A}">
                    <a16:rowId xmlns:a16="http://schemas.microsoft.com/office/drawing/2014/main" val="10003"/>
                  </a:ext>
                </a:extLst>
              </a:tr>
              <a:tr h="242697">
                <a:tc gridSpan="2">
                  <a:txBody>
                    <a:bodyPr/>
                    <a:lstStyle/>
                    <a:p>
                      <a:pPr marL="59055">
                        <a:lnSpc>
                          <a:spcPct val="100000"/>
                        </a:lnSpc>
                        <a:spcBef>
                          <a:spcPts val="359"/>
                        </a:spcBef>
                      </a:pPr>
                      <a:r>
                        <a:rPr sz="1200" b="1" spc="-90" dirty="0">
                          <a:latin typeface="Verdana" panose="020B0604030504040204" pitchFamily="34" charset="0"/>
                          <a:ea typeface="Verdana" panose="020B0604030504040204" pitchFamily="34" charset="0"/>
                          <a:cs typeface="Verdana" panose="020B0604030504040204" pitchFamily="34" charset="0"/>
                        </a:rPr>
                        <a:t>Indicadores: </a:t>
                      </a:r>
                      <a:r>
                        <a:rPr sz="1200" b="1" spc="-114" dirty="0">
                          <a:latin typeface="Verdana" panose="020B0604030504040204" pitchFamily="34" charset="0"/>
                          <a:ea typeface="Verdana" panose="020B0604030504040204" pitchFamily="34" charset="0"/>
                          <a:cs typeface="Verdana" panose="020B0604030504040204" pitchFamily="34" charset="0"/>
                        </a:rPr>
                        <a:t>(se</a:t>
                      </a:r>
                      <a:r>
                        <a:rPr sz="1200" b="1" spc="-90" dirty="0">
                          <a:latin typeface="Verdana" panose="020B0604030504040204" pitchFamily="34" charset="0"/>
                          <a:ea typeface="Verdana" panose="020B0604030504040204" pitchFamily="34" charset="0"/>
                          <a:cs typeface="Verdana" panose="020B0604030504040204" pitchFamily="34" charset="0"/>
                        </a:rPr>
                        <a:t> </a:t>
                      </a:r>
                      <a:r>
                        <a:rPr sz="1200" b="1" spc="-65" dirty="0">
                          <a:latin typeface="Verdana" panose="020B0604030504040204" pitchFamily="34" charset="0"/>
                          <a:ea typeface="Verdana" panose="020B0604030504040204" pitchFamily="34" charset="0"/>
                          <a:cs typeface="Verdana" panose="020B0604030504040204" pitchFamily="34" charset="0"/>
                        </a:rPr>
                        <a:t>redactan</a:t>
                      </a:r>
                      <a:r>
                        <a:rPr sz="1200" b="1" spc="-50" dirty="0">
                          <a:latin typeface="Verdana" panose="020B0604030504040204" pitchFamily="34" charset="0"/>
                          <a:ea typeface="Verdana" panose="020B0604030504040204" pitchFamily="34" charset="0"/>
                          <a:cs typeface="Verdana" panose="020B0604030504040204" pitchFamily="34" charset="0"/>
                        </a:rPr>
                        <a:t> </a:t>
                      </a:r>
                      <a:r>
                        <a:rPr sz="1200" b="1" spc="-65" dirty="0">
                          <a:latin typeface="Verdana" panose="020B0604030504040204" pitchFamily="34" charset="0"/>
                          <a:ea typeface="Verdana" panose="020B0604030504040204" pitchFamily="34" charset="0"/>
                          <a:cs typeface="Verdana" panose="020B0604030504040204" pitchFamily="34" charset="0"/>
                        </a:rPr>
                        <a:t>en</a:t>
                      </a:r>
                      <a:r>
                        <a:rPr sz="1200" b="1" spc="-75" dirty="0">
                          <a:latin typeface="Verdana" panose="020B0604030504040204" pitchFamily="34" charset="0"/>
                          <a:ea typeface="Verdana" panose="020B0604030504040204" pitchFamily="34" charset="0"/>
                          <a:cs typeface="Verdana" panose="020B0604030504040204" pitchFamily="34" charset="0"/>
                        </a:rPr>
                        <a:t> </a:t>
                      </a:r>
                      <a:r>
                        <a:rPr sz="1200" b="1" spc="-60" dirty="0">
                          <a:latin typeface="Verdana" panose="020B0604030504040204" pitchFamily="34" charset="0"/>
                          <a:ea typeface="Verdana" panose="020B0604030504040204" pitchFamily="34" charset="0"/>
                          <a:cs typeface="Verdana" panose="020B0604030504040204" pitchFamily="34" charset="0"/>
                        </a:rPr>
                        <a:t>base </a:t>
                      </a:r>
                      <a:r>
                        <a:rPr sz="1200" b="1" spc="-65" dirty="0">
                          <a:latin typeface="Verdana" panose="020B0604030504040204" pitchFamily="34" charset="0"/>
                          <a:ea typeface="Verdana" panose="020B0604030504040204" pitchFamily="34" charset="0"/>
                          <a:cs typeface="Verdana" panose="020B0604030504040204" pitchFamily="34" charset="0"/>
                        </a:rPr>
                        <a:t>al</a:t>
                      </a:r>
                      <a:r>
                        <a:rPr sz="1200" b="1" spc="-50" dirty="0">
                          <a:latin typeface="Verdana" panose="020B0604030504040204" pitchFamily="34" charset="0"/>
                          <a:ea typeface="Verdana" panose="020B0604030504040204" pitchFamily="34" charset="0"/>
                          <a:cs typeface="Verdana" panose="020B0604030504040204" pitchFamily="34" charset="0"/>
                        </a:rPr>
                        <a:t> </a:t>
                      </a:r>
                      <a:r>
                        <a:rPr sz="1200" b="1" spc="-80" dirty="0">
                          <a:latin typeface="Verdana" panose="020B0604030504040204" pitchFamily="34" charset="0"/>
                          <a:ea typeface="Verdana" panose="020B0604030504040204" pitchFamily="34" charset="0"/>
                          <a:cs typeface="Verdana" panose="020B0604030504040204" pitchFamily="34" charset="0"/>
                        </a:rPr>
                        <a:t>aprendizaje</a:t>
                      </a:r>
                      <a:r>
                        <a:rPr sz="1200" b="1" spc="-35" dirty="0">
                          <a:latin typeface="Verdana" panose="020B0604030504040204" pitchFamily="34" charset="0"/>
                          <a:ea typeface="Verdana" panose="020B0604030504040204" pitchFamily="34" charset="0"/>
                          <a:cs typeface="Verdana" panose="020B0604030504040204" pitchFamily="34" charset="0"/>
                        </a:rPr>
                        <a:t> </a:t>
                      </a:r>
                      <a:r>
                        <a:rPr sz="1200" b="1" spc="-80" dirty="0">
                          <a:latin typeface="Verdana" panose="020B0604030504040204" pitchFamily="34" charset="0"/>
                          <a:ea typeface="Verdana" panose="020B0604030504040204" pitchFamily="34" charset="0"/>
                          <a:cs typeface="Verdana" panose="020B0604030504040204" pitchFamily="34" charset="0"/>
                        </a:rPr>
                        <a:t>esperado)</a:t>
                      </a:r>
                      <a:endParaRPr sz="1200" dirty="0">
                        <a:latin typeface="Verdana" panose="020B0604030504040204" pitchFamily="34" charset="0"/>
                        <a:ea typeface="Verdana" panose="020B0604030504040204" pitchFamily="34" charset="0"/>
                        <a:cs typeface="Verdana" panose="020B0604030504040204" pitchFamily="34" charset="0"/>
                      </a:endParaRPr>
                    </a:p>
                  </a:txBody>
                  <a:tcPr marL="0" marR="0" marT="45719"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DEEBF7"/>
                    </a:solidFill>
                  </a:tcPr>
                </a:tc>
                <a:tc hMerge="1">
                  <a:txBody>
                    <a:bodyPr/>
                    <a:lstStyle/>
                    <a:p>
                      <a:endParaRPr/>
                    </a:p>
                  </a:txBody>
                  <a:tcPr marL="0" marR="0" marT="0" marB="0"/>
                </a:tc>
                <a:extLst>
                  <a:ext uri="{0D108BD9-81ED-4DB2-BD59-A6C34878D82A}">
                    <a16:rowId xmlns:a16="http://schemas.microsoft.com/office/drawing/2014/main" val="10004"/>
                  </a:ext>
                </a:extLst>
              </a:tr>
              <a:tr h="335533">
                <a:tc gridSpan="2">
                  <a:txBody>
                    <a:bodyPr/>
                    <a:lstStyle/>
                    <a:p>
                      <a:pPr lvl="0"/>
                      <a:r>
                        <a:rPr lang="es-MX" sz="1200" dirty="0">
                          <a:solidFill>
                            <a:schemeClr val="tx1"/>
                          </a:solidFill>
                          <a:effectLst/>
                          <a:latin typeface="Verdana" panose="020B0604030504040204" pitchFamily="34" charset="0"/>
                          <a:ea typeface="Verdana" panose="020B0604030504040204" pitchFamily="34" charset="0"/>
                          <a:cs typeface="Verdana" panose="020B0604030504040204" pitchFamily="34" charset="0"/>
                        </a:rPr>
                        <a:t>Identifica la primer letra de su nombre. </a:t>
                      </a:r>
                    </a:p>
                  </a:txBody>
                  <a:tcPr marL="0" marR="0" marT="2222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hMerge="1">
                  <a:txBody>
                    <a:bodyPr/>
                    <a:lstStyle/>
                    <a:p>
                      <a:endParaRPr/>
                    </a:p>
                  </a:txBody>
                  <a:tcPr marL="0" marR="0" marT="0" marB="0"/>
                </a:tc>
                <a:extLst>
                  <a:ext uri="{0D108BD9-81ED-4DB2-BD59-A6C34878D82A}">
                    <a16:rowId xmlns:a16="http://schemas.microsoft.com/office/drawing/2014/main" val="10005"/>
                  </a:ext>
                </a:extLst>
              </a:tr>
              <a:tr h="304800">
                <a:tc gridSpan="2">
                  <a:txBody>
                    <a:bodyPr/>
                    <a:lstStyle/>
                    <a:p>
                      <a:pPr lvl="0"/>
                      <a:r>
                        <a:rPr lang="es-ES_tradnl" sz="1200" dirty="0">
                          <a:solidFill>
                            <a:schemeClr val="tx1"/>
                          </a:solidFill>
                          <a:effectLst/>
                          <a:latin typeface="Verdana" panose="020B0604030504040204" pitchFamily="34" charset="0"/>
                          <a:ea typeface="Verdana" panose="020B0604030504040204" pitchFamily="34" charset="0"/>
                          <a:cs typeface="Verdana" panose="020B0604030504040204" pitchFamily="34" charset="0"/>
                        </a:rPr>
                        <a:t>Escribe correctamente cada letra de su nombre.</a:t>
                      </a:r>
                      <a:endParaRPr lang="es-MX" sz="1200" dirty="0">
                        <a:solidFill>
                          <a:schemeClr val="tx1"/>
                        </a:solidFill>
                        <a:effectLst/>
                        <a:latin typeface="Verdana" panose="020B0604030504040204" pitchFamily="34" charset="0"/>
                        <a:ea typeface="Verdana" panose="020B0604030504040204" pitchFamily="34" charset="0"/>
                        <a:cs typeface="Verdana" panose="020B0604030504040204" pitchFamily="34" charset="0"/>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hMerge="1">
                  <a:txBody>
                    <a:bodyPr/>
                    <a:lstStyle/>
                    <a:p>
                      <a:endParaRPr/>
                    </a:p>
                  </a:txBody>
                  <a:tcPr marL="0" marR="0" marT="0" marB="0"/>
                </a:tc>
                <a:extLst>
                  <a:ext uri="{0D108BD9-81ED-4DB2-BD59-A6C34878D82A}">
                    <a16:rowId xmlns:a16="http://schemas.microsoft.com/office/drawing/2014/main" val="10006"/>
                  </a:ext>
                </a:extLst>
              </a:tr>
              <a:tr h="304800">
                <a:tc gridSpan="2">
                  <a:txBody>
                    <a:bodyPr/>
                    <a:lstStyle/>
                    <a:p>
                      <a:pPr lvl="0"/>
                      <a:r>
                        <a:rPr lang="es-MX" sz="1200" dirty="0">
                          <a:solidFill>
                            <a:schemeClr val="tx1"/>
                          </a:solidFill>
                          <a:effectLst/>
                          <a:latin typeface="Verdana" panose="020B0604030504040204" pitchFamily="34" charset="0"/>
                          <a:ea typeface="Verdana" panose="020B0604030504040204" pitchFamily="34" charset="0"/>
                          <a:cs typeface="Verdana" panose="020B0604030504040204" pitchFamily="34" charset="0"/>
                        </a:rPr>
                        <a:t>Identifica que letras componen su nombre.</a:t>
                      </a: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cap="flat" cmpd="sng" algn="ctr">
                      <a:solidFill>
                        <a:srgbClr val="000000"/>
                      </a:solidFill>
                      <a:prstDash val="solid"/>
                      <a:round/>
                      <a:headEnd type="none" w="med" len="med"/>
                      <a:tailEnd type="none" w="med" len="med"/>
                    </a:lnB>
                  </a:tcPr>
                </a:tc>
                <a:tc hMerge="1">
                  <a:txBody>
                    <a:bodyPr/>
                    <a:lstStyle/>
                    <a:p>
                      <a:endParaRPr/>
                    </a:p>
                  </a:txBody>
                  <a:tcPr marL="0" marR="0" marT="0" marB="0"/>
                </a:tc>
                <a:extLst>
                  <a:ext uri="{0D108BD9-81ED-4DB2-BD59-A6C34878D82A}">
                    <a16:rowId xmlns:a16="http://schemas.microsoft.com/office/drawing/2014/main" val="10007"/>
                  </a:ext>
                </a:extLst>
              </a:tr>
              <a:tr h="304800">
                <a:tc gridSpan="2">
                  <a:txBody>
                    <a:bodyPr/>
                    <a:lstStyle/>
                    <a:p>
                      <a:pPr lvl="0"/>
                      <a:r>
                        <a:rPr lang="es-MX" sz="1200" dirty="0">
                          <a:solidFill>
                            <a:schemeClr val="tx1"/>
                          </a:solidFill>
                          <a:effectLst/>
                          <a:latin typeface="Verdana" panose="020B0604030504040204" pitchFamily="34" charset="0"/>
                          <a:ea typeface="Verdana" panose="020B0604030504040204" pitchFamily="34" charset="0"/>
                          <a:cs typeface="Verdana" panose="020B0604030504040204" pitchFamily="34" charset="0"/>
                        </a:rPr>
                        <a:t>Relaciona el sonido con la figura de la letra. </a:t>
                      </a: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hMerge="1">
                  <a:txBody>
                    <a:bodyPr/>
                    <a:lstStyle/>
                    <a:p>
                      <a:endParaRPr lang="es-MX"/>
                    </a:p>
                  </a:txBody>
                  <a:tcPr/>
                </a:tc>
                <a:extLst>
                  <a:ext uri="{0D108BD9-81ED-4DB2-BD59-A6C34878D82A}">
                    <a16:rowId xmlns:a16="http://schemas.microsoft.com/office/drawing/2014/main" val="2892156038"/>
                  </a:ext>
                </a:extLst>
              </a:tr>
            </a:tbl>
          </a:graphicData>
        </a:graphic>
      </p:graphicFrame>
      <p:sp>
        <p:nvSpPr>
          <p:cNvPr id="21" name="object 9">
            <a:extLst>
              <a:ext uri="{FF2B5EF4-FFF2-40B4-BE49-F238E27FC236}">
                <a16:creationId xmlns:a16="http://schemas.microsoft.com/office/drawing/2014/main" id="{1FD7E147-9E28-45D5-9075-43F99D2659A6}"/>
              </a:ext>
            </a:extLst>
          </p:cNvPr>
          <p:cNvSpPr txBox="1"/>
          <p:nvPr/>
        </p:nvSpPr>
        <p:spPr>
          <a:xfrm>
            <a:off x="189979" y="8008640"/>
            <a:ext cx="6465570" cy="369332"/>
          </a:xfrm>
          <a:prstGeom prst="rect">
            <a:avLst/>
          </a:prstGeom>
          <a:ln w="12700">
            <a:solidFill>
              <a:srgbClr val="000000"/>
            </a:solidFill>
          </a:ln>
        </p:spPr>
        <p:txBody>
          <a:bodyPr vert="horz" wrap="square" lIns="0" tIns="0" rIns="0" bIns="0" rtlCol="0">
            <a:spAutoFit/>
          </a:bodyPr>
          <a:lstStyle/>
          <a:p>
            <a:pPr marL="59055"/>
            <a:r>
              <a:rPr sz="1200" b="1" spc="-140" dirty="0">
                <a:latin typeface="Verdana"/>
                <a:cs typeface="Verdana"/>
              </a:rPr>
              <a:t>D</a:t>
            </a:r>
            <a:r>
              <a:rPr sz="1200" b="1" spc="-95" dirty="0">
                <a:latin typeface="Verdana"/>
                <a:cs typeface="Verdana"/>
              </a:rPr>
              <a:t>e</a:t>
            </a:r>
            <a:r>
              <a:rPr sz="1200" b="1" spc="-90" dirty="0">
                <a:latin typeface="Verdana"/>
                <a:cs typeface="Verdana"/>
              </a:rPr>
              <a:t>s</a:t>
            </a:r>
            <a:r>
              <a:rPr sz="1200" b="1" spc="-70" dirty="0">
                <a:latin typeface="Verdana"/>
                <a:cs typeface="Verdana"/>
              </a:rPr>
              <a:t>c</a:t>
            </a:r>
            <a:r>
              <a:rPr sz="1200" b="1" spc="-65" dirty="0">
                <a:latin typeface="Verdana"/>
                <a:cs typeface="Verdana"/>
              </a:rPr>
              <a:t>r</a:t>
            </a:r>
            <a:r>
              <a:rPr sz="1200" b="1" spc="-70" dirty="0">
                <a:latin typeface="Verdana"/>
                <a:cs typeface="Verdana"/>
              </a:rPr>
              <a:t>ib</a:t>
            </a:r>
            <a:r>
              <a:rPr sz="1200" b="1" spc="-20" dirty="0">
                <a:latin typeface="Verdana"/>
                <a:cs typeface="Verdana"/>
              </a:rPr>
              <a:t>e</a:t>
            </a:r>
            <a:r>
              <a:rPr sz="1200" b="1" spc="-75" dirty="0">
                <a:latin typeface="Verdana"/>
                <a:cs typeface="Verdana"/>
              </a:rPr>
              <a:t> </a:t>
            </a:r>
            <a:r>
              <a:rPr sz="1200" b="1" spc="-60" dirty="0">
                <a:latin typeface="Verdana"/>
                <a:cs typeface="Verdana"/>
              </a:rPr>
              <a:t>el</a:t>
            </a:r>
            <a:r>
              <a:rPr sz="1200" b="1" spc="-80" dirty="0">
                <a:latin typeface="Verdana"/>
                <a:cs typeface="Verdana"/>
              </a:rPr>
              <a:t> </a:t>
            </a:r>
            <a:r>
              <a:rPr sz="1200" b="1" spc="-30" dirty="0">
                <a:latin typeface="Verdana"/>
                <a:cs typeface="Verdana"/>
              </a:rPr>
              <a:t>p</a:t>
            </a:r>
            <a:r>
              <a:rPr sz="1200" b="1" spc="-185" dirty="0">
                <a:latin typeface="Verdana"/>
                <a:cs typeface="Verdana"/>
              </a:rPr>
              <a:t>r</a:t>
            </a:r>
            <a:r>
              <a:rPr sz="1200" b="1" dirty="0">
                <a:latin typeface="Verdana"/>
                <a:cs typeface="Verdana"/>
              </a:rPr>
              <a:t>o</a:t>
            </a:r>
            <a:r>
              <a:rPr sz="1200" b="1" spc="5" dirty="0">
                <a:latin typeface="Verdana"/>
                <a:cs typeface="Verdana"/>
              </a:rPr>
              <a:t>c</a:t>
            </a:r>
            <a:r>
              <a:rPr sz="1200" b="1" spc="-95" dirty="0">
                <a:latin typeface="Verdana"/>
                <a:cs typeface="Verdana"/>
              </a:rPr>
              <a:t>e</a:t>
            </a:r>
            <a:r>
              <a:rPr sz="1200" b="1" spc="-90" dirty="0">
                <a:latin typeface="Verdana"/>
                <a:cs typeface="Verdana"/>
              </a:rPr>
              <a:t>s</a:t>
            </a:r>
            <a:r>
              <a:rPr sz="1200" b="1" spc="-45" dirty="0">
                <a:latin typeface="Verdana"/>
                <a:cs typeface="Verdana"/>
              </a:rPr>
              <a:t>o</a:t>
            </a:r>
            <a:r>
              <a:rPr sz="1200" b="1" spc="-100" dirty="0">
                <a:latin typeface="Verdana"/>
                <a:cs typeface="Verdana"/>
              </a:rPr>
              <a:t> </a:t>
            </a:r>
            <a:r>
              <a:rPr sz="1200" b="1" spc="-30" dirty="0">
                <a:latin typeface="Verdana"/>
                <a:cs typeface="Verdana"/>
              </a:rPr>
              <a:t>d</a:t>
            </a:r>
            <a:r>
              <a:rPr sz="1200" b="1" spc="-85" dirty="0">
                <a:latin typeface="Verdana"/>
                <a:cs typeface="Verdana"/>
              </a:rPr>
              <a:t>e</a:t>
            </a:r>
            <a:r>
              <a:rPr sz="1200" b="1" spc="-45" dirty="0">
                <a:latin typeface="Verdana"/>
                <a:cs typeface="Verdana"/>
              </a:rPr>
              <a:t>l</a:t>
            </a:r>
            <a:r>
              <a:rPr sz="1200" b="1" spc="-100" dirty="0">
                <a:latin typeface="Verdana"/>
                <a:cs typeface="Verdana"/>
              </a:rPr>
              <a:t> </a:t>
            </a:r>
            <a:r>
              <a:rPr sz="1200" b="1" spc="-25" dirty="0" err="1">
                <a:latin typeface="Verdana"/>
                <a:cs typeface="Verdana"/>
              </a:rPr>
              <a:t>a</a:t>
            </a:r>
            <a:r>
              <a:rPr sz="1200" b="1" spc="-70" dirty="0" err="1">
                <a:latin typeface="Verdana"/>
                <a:cs typeface="Verdana"/>
              </a:rPr>
              <a:t>l</a:t>
            </a:r>
            <a:r>
              <a:rPr sz="1200" b="1" spc="-155" dirty="0" err="1">
                <a:latin typeface="Verdana"/>
                <a:cs typeface="Verdana"/>
              </a:rPr>
              <a:t>u</a:t>
            </a:r>
            <a:r>
              <a:rPr sz="1200" b="1" spc="-130" dirty="0" err="1">
                <a:latin typeface="Verdana"/>
                <a:cs typeface="Verdana"/>
              </a:rPr>
              <a:t>m</a:t>
            </a:r>
            <a:r>
              <a:rPr sz="1200" b="1" spc="-120" dirty="0" err="1">
                <a:latin typeface="Verdana"/>
                <a:cs typeface="Verdana"/>
              </a:rPr>
              <a:t>n</a:t>
            </a:r>
            <a:r>
              <a:rPr sz="1200" b="1" spc="-40" dirty="0" err="1">
                <a:latin typeface="Verdana"/>
                <a:cs typeface="Verdana"/>
              </a:rPr>
              <a:t>o</a:t>
            </a:r>
            <a:r>
              <a:rPr sz="1200" b="1" spc="-125" dirty="0">
                <a:latin typeface="Verdana"/>
                <a:cs typeface="Verdana"/>
              </a:rPr>
              <a:t>:</a:t>
            </a:r>
            <a:r>
              <a:rPr lang="es-ES_tradnl" sz="1200" b="1" spc="-125" dirty="0">
                <a:latin typeface="Verdana"/>
                <a:cs typeface="Verdana"/>
              </a:rPr>
              <a:t> </a:t>
            </a:r>
            <a:r>
              <a:rPr lang="es-ES_tradnl" sz="1200" spc="-125" dirty="0">
                <a:latin typeface="Verdana"/>
                <a:cs typeface="Verdana"/>
              </a:rPr>
              <a:t>Identifica la inicial de su nombre y escribe correctamente su nombre, relaciona el sonido con la figura de la letra.</a:t>
            </a:r>
            <a:endParaRPr sz="1200" dirty="0">
              <a:latin typeface="Verdana"/>
              <a:cs typeface="Verdana"/>
            </a:endParaRPr>
          </a:p>
        </p:txBody>
      </p:sp>
      <p:sp>
        <p:nvSpPr>
          <p:cNvPr id="22" name="object 10">
            <a:extLst>
              <a:ext uri="{FF2B5EF4-FFF2-40B4-BE49-F238E27FC236}">
                <a16:creationId xmlns:a16="http://schemas.microsoft.com/office/drawing/2014/main" id="{3B5202D2-3694-4015-820F-EF041172496A}"/>
              </a:ext>
            </a:extLst>
          </p:cNvPr>
          <p:cNvSpPr txBox="1"/>
          <p:nvPr/>
        </p:nvSpPr>
        <p:spPr>
          <a:xfrm>
            <a:off x="189979" y="8501181"/>
            <a:ext cx="6465570" cy="184666"/>
          </a:xfrm>
          <a:prstGeom prst="rect">
            <a:avLst/>
          </a:prstGeom>
          <a:ln w="12700">
            <a:solidFill>
              <a:srgbClr val="000000"/>
            </a:solidFill>
          </a:ln>
        </p:spPr>
        <p:txBody>
          <a:bodyPr vert="horz" wrap="square" lIns="0" tIns="0" rIns="0" bIns="0" rtlCol="0">
            <a:spAutoFit/>
          </a:bodyPr>
          <a:lstStyle/>
          <a:p>
            <a:pPr marL="59055"/>
            <a:r>
              <a:rPr sz="1200" b="1" spc="65" dirty="0">
                <a:latin typeface="Verdana"/>
                <a:cs typeface="Verdana"/>
              </a:rPr>
              <a:t>C</a:t>
            </a:r>
            <a:r>
              <a:rPr sz="1200" b="1" spc="-35" dirty="0">
                <a:latin typeface="Verdana"/>
                <a:cs typeface="Verdana"/>
              </a:rPr>
              <a:t>l</a:t>
            </a:r>
            <a:r>
              <a:rPr sz="1200" b="1" spc="-90" dirty="0">
                <a:latin typeface="Verdana"/>
                <a:cs typeface="Verdana"/>
              </a:rPr>
              <a:t>a</a:t>
            </a:r>
            <a:r>
              <a:rPr sz="1200" b="1" spc="-165" dirty="0">
                <a:latin typeface="Verdana"/>
                <a:cs typeface="Verdana"/>
              </a:rPr>
              <a:t>s</a:t>
            </a:r>
            <a:r>
              <a:rPr sz="1200" b="1" spc="-20" dirty="0">
                <a:latin typeface="Verdana"/>
                <a:cs typeface="Verdana"/>
              </a:rPr>
              <a:t>e</a:t>
            </a:r>
            <a:r>
              <a:rPr sz="1200" b="1" spc="-80" dirty="0">
                <a:latin typeface="Verdana"/>
                <a:cs typeface="Verdana"/>
              </a:rPr>
              <a:t> </a:t>
            </a:r>
            <a:r>
              <a:rPr sz="1200" b="1" spc="-145" dirty="0">
                <a:latin typeface="Verdana"/>
                <a:cs typeface="Verdana"/>
              </a:rPr>
              <a:t>z</a:t>
            </a:r>
            <a:r>
              <a:rPr sz="1200" b="1" spc="-50" dirty="0">
                <a:latin typeface="Verdana"/>
                <a:cs typeface="Verdana"/>
              </a:rPr>
              <a:t>o</a:t>
            </a:r>
            <a:r>
              <a:rPr sz="1200" b="1" spc="-45" dirty="0">
                <a:latin typeface="Verdana"/>
                <a:cs typeface="Verdana"/>
              </a:rPr>
              <a:t>o</a:t>
            </a:r>
            <a:r>
              <a:rPr sz="1200" b="1" spc="-125" dirty="0">
                <a:latin typeface="Verdana"/>
                <a:cs typeface="Verdana"/>
              </a:rPr>
              <a:t>m:</a:t>
            </a:r>
            <a:r>
              <a:rPr lang="es-MX" sz="1200" b="1" spc="-125" dirty="0">
                <a:latin typeface="Verdana"/>
                <a:cs typeface="Verdana"/>
              </a:rPr>
              <a:t> </a:t>
            </a:r>
            <a:r>
              <a:rPr lang="es-MX" sz="1200" spc="-125" dirty="0">
                <a:latin typeface="Verdana"/>
                <a:cs typeface="Verdana"/>
              </a:rPr>
              <a:t>Se mostró entusiasta al realizar las actividades del diagnostico individual.</a:t>
            </a:r>
            <a:endParaRPr sz="1200" dirty="0">
              <a:latin typeface="Verdana"/>
              <a:cs typeface="Verdana"/>
            </a:endParaRPr>
          </a:p>
        </p:txBody>
      </p:sp>
      <p:sp>
        <p:nvSpPr>
          <p:cNvPr id="12" name="object 4">
            <a:extLst>
              <a:ext uri="{FF2B5EF4-FFF2-40B4-BE49-F238E27FC236}">
                <a16:creationId xmlns:a16="http://schemas.microsoft.com/office/drawing/2014/main" id="{1AB0E5EC-628A-475A-A868-EC7AA37B733D}"/>
              </a:ext>
            </a:extLst>
          </p:cNvPr>
          <p:cNvSpPr txBox="1"/>
          <p:nvPr/>
        </p:nvSpPr>
        <p:spPr>
          <a:xfrm>
            <a:off x="3386669" y="1043027"/>
            <a:ext cx="3174365" cy="442429"/>
          </a:xfrm>
          <a:prstGeom prst="rect">
            <a:avLst/>
          </a:prstGeom>
        </p:spPr>
        <p:txBody>
          <a:bodyPr vert="horz" wrap="square" lIns="0" tIns="11430" rIns="0" bIns="0" rtlCol="0">
            <a:spAutoFit/>
          </a:bodyPr>
          <a:lstStyle/>
          <a:p>
            <a:pPr marL="12700" algn="ctr">
              <a:lnSpc>
                <a:spcPct val="100000"/>
              </a:lnSpc>
              <a:spcBef>
                <a:spcPts val="90"/>
              </a:spcBef>
            </a:pPr>
            <a:r>
              <a:rPr sz="1400" spc="-30" dirty="0">
                <a:highlight>
                  <a:srgbClr val="FF0000"/>
                </a:highlight>
                <a:latin typeface="Trebuchet MS"/>
                <a:cs typeface="Trebuchet MS"/>
              </a:rPr>
              <a:t>Fecha:</a:t>
            </a:r>
            <a:r>
              <a:rPr sz="1400" spc="50" dirty="0">
                <a:highlight>
                  <a:srgbClr val="FF0000"/>
                </a:highlight>
                <a:latin typeface="Trebuchet MS"/>
                <a:cs typeface="Trebuchet MS"/>
              </a:rPr>
              <a:t> </a:t>
            </a:r>
            <a:r>
              <a:rPr sz="1400" spc="125" dirty="0">
                <a:highlight>
                  <a:srgbClr val="FF0000"/>
                </a:highlight>
                <a:latin typeface="Trebuchet MS"/>
                <a:cs typeface="Trebuchet MS"/>
              </a:rPr>
              <a:t>semana</a:t>
            </a:r>
            <a:r>
              <a:rPr sz="1400" spc="45" dirty="0">
                <a:highlight>
                  <a:srgbClr val="FF0000"/>
                </a:highlight>
                <a:latin typeface="Trebuchet MS"/>
                <a:cs typeface="Trebuchet MS"/>
              </a:rPr>
              <a:t> </a:t>
            </a:r>
            <a:r>
              <a:rPr sz="1400" spc="-15" dirty="0">
                <a:highlight>
                  <a:srgbClr val="FF0000"/>
                </a:highlight>
                <a:latin typeface="Trebuchet MS"/>
                <a:cs typeface="Trebuchet MS"/>
              </a:rPr>
              <a:t>del</a:t>
            </a:r>
            <a:r>
              <a:rPr sz="1400" spc="15" dirty="0">
                <a:highlight>
                  <a:srgbClr val="FF0000"/>
                </a:highlight>
                <a:latin typeface="Trebuchet MS"/>
                <a:cs typeface="Trebuchet MS"/>
              </a:rPr>
              <a:t> </a:t>
            </a:r>
            <a:r>
              <a:rPr lang="es-MX" sz="1400" spc="25" dirty="0">
                <a:highlight>
                  <a:srgbClr val="FF0000"/>
                </a:highlight>
                <a:latin typeface="Trebuchet MS"/>
                <a:cs typeface="Trebuchet MS"/>
              </a:rPr>
              <a:t>06 al 10 de septiembre del 2021</a:t>
            </a:r>
            <a:endParaRPr sz="1400" dirty="0">
              <a:highlight>
                <a:srgbClr val="FF0000"/>
              </a:highlight>
              <a:latin typeface="Trebuchet MS"/>
              <a:cs typeface="Trebuchet MS"/>
            </a:endParaRPr>
          </a:p>
        </p:txBody>
      </p:sp>
    </p:spTree>
    <p:extLst>
      <p:ext uri="{BB962C8B-B14F-4D97-AF65-F5344CB8AC3E}">
        <p14:creationId xmlns:p14="http://schemas.microsoft.com/office/powerpoint/2010/main" val="44005557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11430" rIns="0" bIns="0" rtlCol="0">
            <a:spAutoFit/>
          </a:bodyPr>
          <a:lstStyle/>
          <a:p>
            <a:pPr marL="285115">
              <a:lnSpc>
                <a:spcPct val="100000"/>
              </a:lnSpc>
              <a:spcBef>
                <a:spcPts val="90"/>
              </a:spcBef>
            </a:pPr>
            <a:r>
              <a:rPr spc="-10" dirty="0"/>
              <a:t>EVALUACIÓN</a:t>
            </a:r>
            <a:r>
              <a:rPr spc="20" dirty="0"/>
              <a:t> </a:t>
            </a:r>
            <a:r>
              <a:rPr spc="25" dirty="0"/>
              <a:t>CONTINUA</a:t>
            </a:r>
          </a:p>
        </p:txBody>
      </p:sp>
      <p:sp>
        <p:nvSpPr>
          <p:cNvPr id="3" name="object 3"/>
          <p:cNvSpPr txBox="1"/>
          <p:nvPr/>
        </p:nvSpPr>
        <p:spPr>
          <a:xfrm>
            <a:off x="457200" y="983861"/>
            <a:ext cx="2621484" cy="442429"/>
          </a:xfrm>
          <a:prstGeom prst="rect">
            <a:avLst/>
          </a:prstGeom>
        </p:spPr>
        <p:txBody>
          <a:bodyPr vert="horz" wrap="square" lIns="0" tIns="11430" rIns="0" bIns="0" rtlCol="0">
            <a:spAutoFit/>
          </a:bodyPr>
          <a:lstStyle/>
          <a:p>
            <a:pPr marL="12700">
              <a:lnSpc>
                <a:spcPct val="100000"/>
              </a:lnSpc>
              <a:spcBef>
                <a:spcPts val="90"/>
              </a:spcBef>
              <a:tabLst>
                <a:tab pos="927100" algn="l"/>
              </a:tabLst>
            </a:pPr>
            <a:r>
              <a:rPr sz="1400" spc="130" dirty="0">
                <a:latin typeface="Tahoma" panose="020B0604030504040204" pitchFamily="34" charset="0"/>
                <a:ea typeface="Tahoma" panose="020B0604030504040204" pitchFamily="34" charset="0"/>
                <a:cs typeface="Tahoma" panose="020B0604030504040204" pitchFamily="34" charset="0"/>
              </a:rPr>
              <a:t>A</a:t>
            </a:r>
            <a:r>
              <a:rPr sz="1400" spc="85" dirty="0">
                <a:latin typeface="Tahoma" panose="020B0604030504040204" pitchFamily="34" charset="0"/>
                <a:ea typeface="Tahoma" panose="020B0604030504040204" pitchFamily="34" charset="0"/>
                <a:cs typeface="Tahoma" panose="020B0604030504040204" pitchFamily="34" charset="0"/>
              </a:rPr>
              <a:t>l</a:t>
            </a:r>
            <a:r>
              <a:rPr sz="1400" spc="95" dirty="0">
                <a:latin typeface="Tahoma" panose="020B0604030504040204" pitchFamily="34" charset="0"/>
                <a:ea typeface="Tahoma" panose="020B0604030504040204" pitchFamily="34" charset="0"/>
                <a:cs typeface="Tahoma" panose="020B0604030504040204" pitchFamily="34" charset="0"/>
              </a:rPr>
              <a:t>u</a:t>
            </a:r>
            <a:r>
              <a:rPr lang="es-MX" sz="1400" spc="345" dirty="0">
                <a:latin typeface="Tahoma" panose="020B0604030504040204" pitchFamily="34" charset="0"/>
                <a:ea typeface="Tahoma" panose="020B0604030504040204" pitchFamily="34" charset="0"/>
                <a:cs typeface="Tahoma" panose="020B0604030504040204" pitchFamily="34" charset="0"/>
              </a:rPr>
              <a:t>m</a:t>
            </a:r>
            <a:r>
              <a:rPr sz="1400" spc="235" dirty="0">
                <a:latin typeface="Tahoma" panose="020B0604030504040204" pitchFamily="34" charset="0"/>
                <a:ea typeface="Tahoma" panose="020B0604030504040204" pitchFamily="34" charset="0"/>
                <a:cs typeface="Tahoma" panose="020B0604030504040204" pitchFamily="34" charset="0"/>
              </a:rPr>
              <a:t>n</a:t>
            </a:r>
            <a:r>
              <a:rPr sz="1400" spc="-110" dirty="0">
                <a:latin typeface="Tahoma" panose="020B0604030504040204" pitchFamily="34" charset="0"/>
                <a:ea typeface="Tahoma" panose="020B0604030504040204" pitchFamily="34" charset="0"/>
                <a:cs typeface="Tahoma" panose="020B0604030504040204" pitchFamily="34" charset="0"/>
              </a:rPr>
              <a:t>o</a:t>
            </a:r>
            <a:r>
              <a:rPr sz="1400" spc="-60" dirty="0">
                <a:latin typeface="Tahoma" panose="020B0604030504040204" pitchFamily="34" charset="0"/>
                <a:ea typeface="Tahoma" panose="020B0604030504040204" pitchFamily="34" charset="0"/>
                <a:cs typeface="Tahoma" panose="020B0604030504040204" pitchFamily="34" charset="0"/>
              </a:rPr>
              <a:t>:</a:t>
            </a:r>
            <a:r>
              <a:rPr lang="es-MX" sz="1400" spc="-60" dirty="0">
                <a:latin typeface="Tahoma" panose="020B0604030504040204" pitchFamily="34" charset="0"/>
                <a:ea typeface="Tahoma" panose="020B0604030504040204" pitchFamily="34" charset="0"/>
                <a:cs typeface="Tahoma" panose="020B0604030504040204" pitchFamily="34" charset="0"/>
              </a:rPr>
              <a:t> Rodríguez</a:t>
            </a:r>
            <a:r>
              <a:rPr lang="es-MX" sz="1400" dirty="0">
                <a:latin typeface="Tahoma" panose="020B0604030504040204" pitchFamily="34" charset="0"/>
                <a:ea typeface="Tahoma" panose="020B0604030504040204" pitchFamily="34" charset="0"/>
                <a:cs typeface="Tahoma" panose="020B0604030504040204" pitchFamily="34" charset="0"/>
              </a:rPr>
              <a:t> Guillermo Jorge Emiliano</a:t>
            </a:r>
            <a:endParaRPr sz="1400" dirty="0">
              <a:latin typeface="Tahoma" panose="020B0604030504040204" pitchFamily="34" charset="0"/>
              <a:ea typeface="Tahoma" panose="020B0604030504040204" pitchFamily="34" charset="0"/>
              <a:cs typeface="Tahoma" panose="020B0604030504040204" pitchFamily="34" charset="0"/>
            </a:endParaRPr>
          </a:p>
        </p:txBody>
      </p:sp>
      <p:sp>
        <p:nvSpPr>
          <p:cNvPr id="4" name="object 4"/>
          <p:cNvSpPr txBox="1"/>
          <p:nvPr/>
        </p:nvSpPr>
        <p:spPr>
          <a:xfrm>
            <a:off x="3406722" y="1045415"/>
            <a:ext cx="3174365" cy="442429"/>
          </a:xfrm>
          <a:prstGeom prst="rect">
            <a:avLst/>
          </a:prstGeom>
        </p:spPr>
        <p:txBody>
          <a:bodyPr vert="horz" wrap="square" lIns="0" tIns="11430" rIns="0" bIns="0" rtlCol="0">
            <a:spAutoFit/>
          </a:bodyPr>
          <a:lstStyle/>
          <a:p>
            <a:pPr marL="12700" algn="ctr">
              <a:lnSpc>
                <a:spcPct val="100000"/>
              </a:lnSpc>
              <a:spcBef>
                <a:spcPts val="90"/>
              </a:spcBef>
            </a:pPr>
            <a:r>
              <a:rPr sz="1400" spc="-30" dirty="0">
                <a:highlight>
                  <a:srgbClr val="00FF00"/>
                </a:highlight>
                <a:latin typeface="Trebuchet MS"/>
                <a:cs typeface="Trebuchet MS"/>
              </a:rPr>
              <a:t>Fecha:</a:t>
            </a:r>
            <a:r>
              <a:rPr sz="1400" spc="50" dirty="0">
                <a:highlight>
                  <a:srgbClr val="00FF00"/>
                </a:highlight>
                <a:latin typeface="Trebuchet MS"/>
                <a:cs typeface="Trebuchet MS"/>
              </a:rPr>
              <a:t> </a:t>
            </a:r>
            <a:r>
              <a:rPr sz="1400" spc="125" dirty="0">
                <a:highlight>
                  <a:srgbClr val="00FF00"/>
                </a:highlight>
                <a:latin typeface="Trebuchet MS"/>
                <a:cs typeface="Trebuchet MS"/>
              </a:rPr>
              <a:t>semana</a:t>
            </a:r>
            <a:r>
              <a:rPr sz="1400" spc="45" dirty="0">
                <a:highlight>
                  <a:srgbClr val="00FF00"/>
                </a:highlight>
                <a:latin typeface="Trebuchet MS"/>
                <a:cs typeface="Trebuchet MS"/>
              </a:rPr>
              <a:t> </a:t>
            </a:r>
            <a:r>
              <a:rPr sz="1400" spc="-15" dirty="0">
                <a:highlight>
                  <a:srgbClr val="00FF00"/>
                </a:highlight>
                <a:latin typeface="Trebuchet MS"/>
                <a:cs typeface="Trebuchet MS"/>
              </a:rPr>
              <a:t>del</a:t>
            </a:r>
            <a:r>
              <a:rPr sz="1400" spc="15" dirty="0">
                <a:highlight>
                  <a:srgbClr val="00FF00"/>
                </a:highlight>
                <a:latin typeface="Trebuchet MS"/>
                <a:cs typeface="Trebuchet MS"/>
              </a:rPr>
              <a:t> </a:t>
            </a:r>
            <a:r>
              <a:rPr lang="es-MX" sz="1400" spc="25" dirty="0">
                <a:highlight>
                  <a:srgbClr val="00FF00"/>
                </a:highlight>
                <a:latin typeface="Trebuchet MS"/>
                <a:cs typeface="Trebuchet MS"/>
              </a:rPr>
              <a:t>6 al 10 de septiembre del 2021</a:t>
            </a:r>
            <a:endParaRPr sz="1400" dirty="0">
              <a:highlight>
                <a:srgbClr val="00FF00"/>
              </a:highlight>
              <a:latin typeface="Trebuchet MS"/>
              <a:cs typeface="Trebuchet MS"/>
            </a:endParaRPr>
          </a:p>
        </p:txBody>
      </p:sp>
      <p:graphicFrame>
        <p:nvGraphicFramePr>
          <p:cNvPr id="11" name="object 5">
            <a:extLst>
              <a:ext uri="{FF2B5EF4-FFF2-40B4-BE49-F238E27FC236}">
                <a16:creationId xmlns:a16="http://schemas.microsoft.com/office/drawing/2014/main" id="{2131EBD6-FF82-4E3A-BB34-1539DD2554DC}"/>
              </a:ext>
            </a:extLst>
          </p:cNvPr>
          <p:cNvGraphicFramePr>
            <a:graphicFrameLocks noGrp="1"/>
          </p:cNvGraphicFramePr>
          <p:nvPr>
            <p:extLst>
              <p:ext uri="{D42A27DB-BD31-4B8C-83A1-F6EECF244321}">
                <p14:modId xmlns:p14="http://schemas.microsoft.com/office/powerpoint/2010/main" val="2322105372"/>
              </p:ext>
            </p:extLst>
          </p:nvPr>
        </p:nvGraphicFramePr>
        <p:xfrm>
          <a:off x="189979" y="1540138"/>
          <a:ext cx="6465570" cy="1019085"/>
        </p:xfrm>
        <a:graphic>
          <a:graphicData uri="http://schemas.openxmlformats.org/drawingml/2006/table">
            <a:tbl>
              <a:tblPr firstRow="1" bandRow="1">
                <a:tableStyleId>{2D5ABB26-0587-4C30-8999-92F81FD0307C}</a:tableStyleId>
              </a:tblPr>
              <a:tblGrid>
                <a:gridCol w="3030220">
                  <a:extLst>
                    <a:ext uri="{9D8B030D-6E8A-4147-A177-3AD203B41FA5}">
                      <a16:colId xmlns:a16="http://schemas.microsoft.com/office/drawing/2014/main" val="20000"/>
                    </a:ext>
                  </a:extLst>
                </a:gridCol>
                <a:gridCol w="3435350">
                  <a:extLst>
                    <a:ext uri="{9D8B030D-6E8A-4147-A177-3AD203B41FA5}">
                      <a16:colId xmlns:a16="http://schemas.microsoft.com/office/drawing/2014/main" val="20001"/>
                    </a:ext>
                  </a:extLst>
                </a:gridCol>
              </a:tblGrid>
              <a:tr h="186478">
                <a:tc gridSpan="2">
                  <a:txBody>
                    <a:bodyPr/>
                    <a:lstStyle/>
                    <a:p>
                      <a:pPr marL="58419">
                        <a:lnSpc>
                          <a:spcPts val="1080"/>
                        </a:lnSpc>
                      </a:pPr>
                      <a:r>
                        <a:rPr sz="1200" b="1" spc="-35" dirty="0">
                          <a:latin typeface="Verdana"/>
                          <a:cs typeface="Verdana"/>
                        </a:rPr>
                        <a:t>Campo</a:t>
                      </a:r>
                      <a:r>
                        <a:rPr sz="1200" b="1" spc="-70" dirty="0">
                          <a:latin typeface="Verdana"/>
                          <a:cs typeface="Verdana"/>
                        </a:rPr>
                        <a:t> </a:t>
                      </a:r>
                      <a:r>
                        <a:rPr sz="1200" b="1" spc="-100" dirty="0">
                          <a:latin typeface="Verdana"/>
                          <a:cs typeface="Verdana"/>
                        </a:rPr>
                        <a:t>formativo/área</a:t>
                      </a:r>
                      <a:r>
                        <a:rPr sz="1200" b="1" spc="-85" dirty="0">
                          <a:latin typeface="Verdana"/>
                          <a:cs typeface="Verdana"/>
                        </a:rPr>
                        <a:t> </a:t>
                      </a:r>
                      <a:r>
                        <a:rPr sz="1200" b="1" spc="-25" dirty="0">
                          <a:latin typeface="Verdana"/>
                          <a:cs typeface="Verdana"/>
                        </a:rPr>
                        <a:t>de</a:t>
                      </a:r>
                      <a:r>
                        <a:rPr sz="1200" b="1" spc="-75" dirty="0">
                          <a:latin typeface="Verdana"/>
                          <a:cs typeface="Verdana"/>
                        </a:rPr>
                        <a:t> </a:t>
                      </a:r>
                      <a:r>
                        <a:rPr sz="1200" b="1" spc="-95" dirty="0" err="1">
                          <a:latin typeface="Verdana"/>
                          <a:cs typeface="Verdana"/>
                        </a:rPr>
                        <a:t>desarrollo</a:t>
                      </a:r>
                      <a:r>
                        <a:rPr lang="es-MX" sz="1200" b="1" spc="-95" dirty="0">
                          <a:latin typeface="Verdana"/>
                          <a:cs typeface="Verdana"/>
                        </a:rPr>
                        <a:t>: </a:t>
                      </a:r>
                      <a:r>
                        <a:rPr lang="es-MX" sz="1200" b="0" spc="-95" dirty="0">
                          <a:latin typeface="Verdana"/>
                          <a:cs typeface="Verdana"/>
                        </a:rPr>
                        <a:t>Pensamiento matemático</a:t>
                      </a:r>
                      <a:endParaRPr sz="1200" dirty="0">
                        <a:latin typeface="Verdana"/>
                        <a:cs typeface="Verdana"/>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DEEBF7"/>
                    </a:solidFill>
                  </a:tcPr>
                </a:tc>
                <a:tc hMerge="1">
                  <a:txBody>
                    <a:bodyPr/>
                    <a:lstStyle/>
                    <a:p>
                      <a:endParaRPr/>
                    </a:p>
                  </a:txBody>
                  <a:tcPr marL="0" marR="0" marT="0" marB="0"/>
                </a:tc>
                <a:extLst>
                  <a:ext uri="{0D108BD9-81ED-4DB2-BD59-A6C34878D82A}">
                    <a16:rowId xmlns:a16="http://schemas.microsoft.com/office/drawing/2014/main" val="10000"/>
                  </a:ext>
                </a:extLst>
              </a:tr>
              <a:tr h="378960">
                <a:tc>
                  <a:txBody>
                    <a:bodyPr/>
                    <a:lstStyle/>
                    <a:p>
                      <a:pPr marL="458470">
                        <a:lnSpc>
                          <a:spcPts val="1165"/>
                        </a:lnSpc>
                      </a:pPr>
                      <a:r>
                        <a:rPr sz="1200" b="1" spc="-10" dirty="0">
                          <a:latin typeface="Verdana"/>
                          <a:cs typeface="Verdana"/>
                        </a:rPr>
                        <a:t>Or</a:t>
                      </a:r>
                      <a:r>
                        <a:rPr sz="1200" b="1" spc="5" dirty="0">
                          <a:latin typeface="Verdana"/>
                          <a:cs typeface="Verdana"/>
                        </a:rPr>
                        <a:t>g</a:t>
                      </a:r>
                      <a:r>
                        <a:rPr sz="1200" b="1" spc="-20" dirty="0">
                          <a:latin typeface="Verdana"/>
                          <a:cs typeface="Verdana"/>
                        </a:rPr>
                        <a:t>a</a:t>
                      </a:r>
                      <a:r>
                        <a:rPr sz="1200" b="1" spc="-10" dirty="0">
                          <a:latin typeface="Verdana"/>
                          <a:cs typeface="Verdana"/>
                        </a:rPr>
                        <a:t>n</a:t>
                      </a:r>
                      <a:r>
                        <a:rPr sz="1200" b="1" dirty="0">
                          <a:latin typeface="Verdana"/>
                          <a:cs typeface="Verdana"/>
                        </a:rPr>
                        <a:t>i</a:t>
                      </a:r>
                      <a:r>
                        <a:rPr sz="1200" b="1" spc="-10" dirty="0">
                          <a:latin typeface="Verdana"/>
                          <a:cs typeface="Verdana"/>
                        </a:rPr>
                        <a:t>z</a:t>
                      </a:r>
                      <a:r>
                        <a:rPr sz="1200" b="1" spc="-20" dirty="0">
                          <a:latin typeface="Verdana"/>
                          <a:cs typeface="Verdana"/>
                        </a:rPr>
                        <a:t>a</a:t>
                      </a:r>
                      <a:r>
                        <a:rPr sz="1200" b="1" spc="5" dirty="0">
                          <a:latin typeface="Verdana"/>
                          <a:cs typeface="Verdana"/>
                        </a:rPr>
                        <a:t>d</a:t>
                      </a:r>
                      <a:r>
                        <a:rPr sz="1200" b="1" spc="-5" dirty="0">
                          <a:latin typeface="Verdana"/>
                          <a:cs typeface="Verdana"/>
                        </a:rPr>
                        <a:t>o</a:t>
                      </a:r>
                      <a:r>
                        <a:rPr sz="1200" b="1" dirty="0">
                          <a:latin typeface="Verdana"/>
                          <a:cs typeface="Verdana"/>
                        </a:rPr>
                        <a:t>r</a:t>
                      </a:r>
                      <a:r>
                        <a:rPr sz="1200" b="1" spc="-40" dirty="0">
                          <a:latin typeface="Verdana"/>
                          <a:cs typeface="Verdana"/>
                        </a:rPr>
                        <a:t> </a:t>
                      </a:r>
                      <a:r>
                        <a:rPr sz="1200" b="1" spc="-5" dirty="0">
                          <a:latin typeface="Verdana"/>
                          <a:cs typeface="Verdana"/>
                        </a:rPr>
                        <a:t>cu</a:t>
                      </a:r>
                      <a:r>
                        <a:rPr sz="1200" b="1" spc="-15" dirty="0">
                          <a:latin typeface="Verdana"/>
                          <a:cs typeface="Verdana"/>
                        </a:rPr>
                        <a:t>r</a:t>
                      </a:r>
                      <a:r>
                        <a:rPr sz="1200" b="1" spc="-10" dirty="0">
                          <a:latin typeface="Verdana"/>
                          <a:cs typeface="Verdana"/>
                        </a:rPr>
                        <a:t>r</a:t>
                      </a:r>
                      <a:r>
                        <a:rPr sz="1200" b="1" dirty="0">
                          <a:latin typeface="Verdana"/>
                          <a:cs typeface="Verdana"/>
                        </a:rPr>
                        <a:t>ic</a:t>
                      </a:r>
                      <a:r>
                        <a:rPr sz="1200" b="1" spc="-5" dirty="0">
                          <a:latin typeface="Verdana"/>
                          <a:cs typeface="Verdana"/>
                        </a:rPr>
                        <a:t>u</a:t>
                      </a:r>
                      <a:r>
                        <a:rPr sz="1200" b="1" dirty="0">
                          <a:latin typeface="Verdana"/>
                          <a:cs typeface="Verdana"/>
                        </a:rPr>
                        <a:t>l</a:t>
                      </a:r>
                      <a:r>
                        <a:rPr sz="1200" b="1" spc="-20" dirty="0">
                          <a:latin typeface="Verdana"/>
                          <a:cs typeface="Verdana"/>
                        </a:rPr>
                        <a:t>a</a:t>
                      </a:r>
                      <a:r>
                        <a:rPr sz="1200" b="1" dirty="0">
                          <a:latin typeface="Verdana"/>
                          <a:cs typeface="Verdana"/>
                        </a:rPr>
                        <a:t>r</a:t>
                      </a:r>
                      <a:r>
                        <a:rPr sz="1200" b="1" spc="-65" dirty="0">
                          <a:latin typeface="Verdana"/>
                          <a:cs typeface="Verdana"/>
                        </a:rPr>
                        <a:t> </a:t>
                      </a:r>
                      <a:r>
                        <a:rPr sz="1200" b="1" spc="10" dirty="0">
                          <a:latin typeface="Verdana"/>
                          <a:cs typeface="Verdana"/>
                        </a:rPr>
                        <a:t>1</a:t>
                      </a:r>
                      <a:r>
                        <a:rPr sz="1200" b="1" dirty="0">
                          <a:latin typeface="Verdana"/>
                          <a:cs typeface="Verdana"/>
                        </a:rPr>
                        <a:t>:</a:t>
                      </a:r>
                      <a:r>
                        <a:rPr lang="es-MX" sz="1200" b="1" dirty="0">
                          <a:latin typeface="Verdana"/>
                          <a:cs typeface="Verdana"/>
                        </a:rPr>
                        <a:t> </a:t>
                      </a:r>
                      <a:r>
                        <a:rPr lang="es-MX" sz="1200" b="0" dirty="0">
                          <a:latin typeface="Verdana"/>
                          <a:cs typeface="Verdana"/>
                        </a:rPr>
                        <a:t>Número, algebra y variación.</a:t>
                      </a:r>
                      <a:endParaRPr sz="1200" b="0" dirty="0">
                        <a:latin typeface="Verdana"/>
                        <a:cs typeface="Verdana"/>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568960">
                        <a:lnSpc>
                          <a:spcPts val="1165"/>
                        </a:lnSpc>
                      </a:pPr>
                      <a:r>
                        <a:rPr sz="1200" b="1" spc="-5" dirty="0">
                          <a:latin typeface="Verdana"/>
                          <a:cs typeface="Verdana"/>
                        </a:rPr>
                        <a:t>O</a:t>
                      </a:r>
                      <a:r>
                        <a:rPr sz="1200" b="1" spc="-10" dirty="0">
                          <a:latin typeface="Verdana"/>
                          <a:cs typeface="Verdana"/>
                        </a:rPr>
                        <a:t>r</a:t>
                      </a:r>
                      <a:r>
                        <a:rPr sz="1200" b="1" spc="5" dirty="0">
                          <a:latin typeface="Verdana"/>
                          <a:cs typeface="Verdana"/>
                        </a:rPr>
                        <a:t>g</a:t>
                      </a:r>
                      <a:r>
                        <a:rPr sz="1200" b="1" spc="-20" dirty="0">
                          <a:latin typeface="Verdana"/>
                          <a:cs typeface="Verdana"/>
                        </a:rPr>
                        <a:t>a</a:t>
                      </a:r>
                      <a:r>
                        <a:rPr sz="1200" b="1" spc="-5" dirty="0">
                          <a:latin typeface="Verdana"/>
                          <a:cs typeface="Verdana"/>
                        </a:rPr>
                        <a:t>ni</a:t>
                      </a:r>
                      <a:r>
                        <a:rPr sz="1200" b="1" spc="-10" dirty="0">
                          <a:latin typeface="Verdana"/>
                          <a:cs typeface="Verdana"/>
                        </a:rPr>
                        <a:t>z</a:t>
                      </a:r>
                      <a:r>
                        <a:rPr sz="1200" b="1" spc="-20" dirty="0">
                          <a:latin typeface="Verdana"/>
                          <a:cs typeface="Verdana"/>
                        </a:rPr>
                        <a:t>a</a:t>
                      </a:r>
                      <a:r>
                        <a:rPr sz="1200" b="1" spc="5" dirty="0">
                          <a:latin typeface="Verdana"/>
                          <a:cs typeface="Verdana"/>
                        </a:rPr>
                        <a:t>d</a:t>
                      </a:r>
                      <a:r>
                        <a:rPr sz="1200" b="1" dirty="0">
                          <a:latin typeface="Verdana"/>
                          <a:cs typeface="Verdana"/>
                        </a:rPr>
                        <a:t>or</a:t>
                      </a:r>
                      <a:r>
                        <a:rPr sz="1200" b="1" spc="-40" dirty="0">
                          <a:latin typeface="Verdana"/>
                          <a:cs typeface="Verdana"/>
                        </a:rPr>
                        <a:t> </a:t>
                      </a:r>
                      <a:r>
                        <a:rPr sz="1200" b="1" dirty="0">
                          <a:latin typeface="Verdana"/>
                          <a:cs typeface="Verdana"/>
                        </a:rPr>
                        <a:t>c</a:t>
                      </a:r>
                      <a:r>
                        <a:rPr sz="1200" b="1" spc="-5" dirty="0">
                          <a:latin typeface="Verdana"/>
                          <a:cs typeface="Verdana"/>
                        </a:rPr>
                        <a:t>u</a:t>
                      </a:r>
                      <a:r>
                        <a:rPr sz="1200" b="1" spc="-15" dirty="0">
                          <a:latin typeface="Verdana"/>
                          <a:cs typeface="Verdana"/>
                        </a:rPr>
                        <a:t>r</a:t>
                      </a:r>
                      <a:r>
                        <a:rPr sz="1200" b="1" spc="-10" dirty="0">
                          <a:latin typeface="Verdana"/>
                          <a:cs typeface="Verdana"/>
                        </a:rPr>
                        <a:t>r</a:t>
                      </a:r>
                      <a:r>
                        <a:rPr sz="1200" b="1" dirty="0">
                          <a:latin typeface="Verdana"/>
                          <a:cs typeface="Verdana"/>
                        </a:rPr>
                        <a:t>i</a:t>
                      </a:r>
                      <a:r>
                        <a:rPr sz="1200" b="1" spc="5" dirty="0">
                          <a:latin typeface="Verdana"/>
                          <a:cs typeface="Verdana"/>
                        </a:rPr>
                        <a:t>c</a:t>
                      </a:r>
                      <a:r>
                        <a:rPr sz="1200" b="1" spc="-5" dirty="0">
                          <a:latin typeface="Verdana"/>
                          <a:cs typeface="Verdana"/>
                        </a:rPr>
                        <a:t>ul</a:t>
                      </a:r>
                      <a:r>
                        <a:rPr sz="1200" b="1" spc="-20" dirty="0">
                          <a:latin typeface="Verdana"/>
                          <a:cs typeface="Verdana"/>
                        </a:rPr>
                        <a:t>a</a:t>
                      </a:r>
                      <a:r>
                        <a:rPr sz="1200" b="1" dirty="0">
                          <a:latin typeface="Verdana"/>
                          <a:cs typeface="Verdana"/>
                        </a:rPr>
                        <a:t>r</a:t>
                      </a:r>
                      <a:r>
                        <a:rPr sz="1200" b="1" spc="-65" dirty="0">
                          <a:latin typeface="Verdana"/>
                          <a:cs typeface="Verdana"/>
                        </a:rPr>
                        <a:t> </a:t>
                      </a:r>
                      <a:r>
                        <a:rPr sz="1200" b="1" spc="10" dirty="0">
                          <a:latin typeface="Verdana"/>
                          <a:cs typeface="Verdana"/>
                        </a:rPr>
                        <a:t>2</a:t>
                      </a:r>
                      <a:r>
                        <a:rPr sz="1200" b="1" dirty="0">
                          <a:latin typeface="Verdana"/>
                          <a:cs typeface="Verdana"/>
                        </a:rPr>
                        <a:t>:</a:t>
                      </a:r>
                      <a:r>
                        <a:rPr lang="es-MX" sz="1200" b="1" dirty="0">
                          <a:latin typeface="Verdana"/>
                          <a:cs typeface="Verdana"/>
                        </a:rPr>
                        <a:t> </a:t>
                      </a:r>
                      <a:r>
                        <a:rPr lang="es-MX" sz="1200" b="0" dirty="0">
                          <a:latin typeface="Verdana"/>
                          <a:cs typeface="Verdana"/>
                        </a:rPr>
                        <a:t>Número</a:t>
                      </a:r>
                      <a:r>
                        <a:rPr lang="es-MX" sz="1200" b="1" dirty="0">
                          <a:latin typeface="Verdana"/>
                          <a:cs typeface="Verdana"/>
                        </a:rPr>
                        <a:t>.</a:t>
                      </a:r>
                      <a:endParaRPr sz="1200" dirty="0">
                        <a:latin typeface="Verdana"/>
                        <a:cs typeface="Verdana"/>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1"/>
                  </a:ext>
                </a:extLst>
              </a:tr>
              <a:tr h="453647">
                <a:tc gridSpan="2">
                  <a:txBody>
                    <a:bodyPr/>
                    <a:lstStyle/>
                    <a:p>
                      <a:pPr marL="58419">
                        <a:lnSpc>
                          <a:spcPts val="1165"/>
                        </a:lnSpc>
                      </a:pPr>
                      <a:r>
                        <a:rPr sz="1200" b="1" spc="-80" dirty="0">
                          <a:latin typeface="Verdana" panose="020B0604030504040204" pitchFamily="34" charset="0"/>
                          <a:ea typeface="Verdana" panose="020B0604030504040204" pitchFamily="34" charset="0"/>
                          <a:cs typeface="Verdana"/>
                        </a:rPr>
                        <a:t>Aprendizaje</a:t>
                      </a:r>
                      <a:r>
                        <a:rPr sz="1200" b="1" spc="-70" dirty="0">
                          <a:latin typeface="Verdana" panose="020B0604030504040204" pitchFamily="34" charset="0"/>
                          <a:ea typeface="Verdana" panose="020B0604030504040204" pitchFamily="34" charset="0"/>
                          <a:cs typeface="Verdana"/>
                        </a:rPr>
                        <a:t> </a:t>
                      </a:r>
                      <a:r>
                        <a:rPr sz="1200" b="1" spc="-70" dirty="0" err="1">
                          <a:latin typeface="Verdana" panose="020B0604030504040204" pitchFamily="34" charset="0"/>
                          <a:ea typeface="Verdana" panose="020B0604030504040204" pitchFamily="34" charset="0"/>
                          <a:cs typeface="Verdana"/>
                        </a:rPr>
                        <a:t>esperado</a:t>
                      </a:r>
                      <a:r>
                        <a:rPr sz="1200" b="1" spc="-70" dirty="0">
                          <a:latin typeface="Verdana" panose="020B0604030504040204" pitchFamily="34" charset="0"/>
                          <a:ea typeface="Verdana" panose="020B0604030504040204" pitchFamily="34" charset="0"/>
                          <a:cs typeface="Verdana"/>
                        </a:rPr>
                        <a:t>:</a:t>
                      </a:r>
                      <a:r>
                        <a:rPr lang="es-MX" sz="1200" b="1" spc="-70" dirty="0">
                          <a:latin typeface="Verdana" panose="020B0604030504040204" pitchFamily="34" charset="0"/>
                          <a:ea typeface="Verdana" panose="020B0604030504040204" pitchFamily="34" charset="0"/>
                          <a:cs typeface="Verdana"/>
                        </a:rPr>
                        <a:t> </a:t>
                      </a:r>
                      <a:r>
                        <a:rPr lang="es-MX" sz="1200" dirty="0">
                          <a:solidFill>
                            <a:schemeClr val="tx1"/>
                          </a:solidFill>
                          <a:effectLst/>
                          <a:latin typeface="Verdana" panose="020B0604030504040204" pitchFamily="34" charset="0"/>
                          <a:ea typeface="Verdana" panose="020B0604030504040204" pitchFamily="34" charset="0"/>
                          <a:cs typeface="Verdana" panose="020B0604030504040204" pitchFamily="34" charset="0"/>
                        </a:rPr>
                        <a:t>Compara, iguala y clasifica colecciones con base en la cantidad de elementos.</a:t>
                      </a:r>
                      <a:endParaRPr sz="1200" dirty="0">
                        <a:latin typeface="Verdana" panose="020B0604030504040204" pitchFamily="34" charset="0"/>
                        <a:ea typeface="Verdana" panose="020B0604030504040204" pitchFamily="34" charset="0"/>
                        <a:cs typeface="Verdana" panose="020B0604030504040204" pitchFamily="34" charset="0"/>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hMerge="1">
                  <a:txBody>
                    <a:bodyPr/>
                    <a:lstStyle/>
                    <a:p>
                      <a:endParaRPr/>
                    </a:p>
                  </a:txBody>
                  <a:tcPr marL="0" marR="0" marT="0" marB="0"/>
                </a:tc>
                <a:extLst>
                  <a:ext uri="{0D108BD9-81ED-4DB2-BD59-A6C34878D82A}">
                    <a16:rowId xmlns:a16="http://schemas.microsoft.com/office/drawing/2014/main" val="10002"/>
                  </a:ext>
                </a:extLst>
              </a:tr>
            </a:tbl>
          </a:graphicData>
        </a:graphic>
      </p:graphicFrame>
      <p:graphicFrame>
        <p:nvGraphicFramePr>
          <p:cNvPr id="12" name="object 6">
            <a:extLst>
              <a:ext uri="{FF2B5EF4-FFF2-40B4-BE49-F238E27FC236}">
                <a16:creationId xmlns:a16="http://schemas.microsoft.com/office/drawing/2014/main" id="{A8CEB910-4402-4CD7-BFB3-758C0C4B5610}"/>
              </a:ext>
            </a:extLst>
          </p:cNvPr>
          <p:cNvGraphicFramePr>
            <a:graphicFrameLocks noGrp="1"/>
          </p:cNvGraphicFramePr>
          <p:nvPr>
            <p:extLst>
              <p:ext uri="{D42A27DB-BD31-4B8C-83A1-F6EECF244321}">
                <p14:modId xmlns:p14="http://schemas.microsoft.com/office/powerpoint/2010/main" val="2195090934"/>
              </p:ext>
            </p:extLst>
          </p:nvPr>
        </p:nvGraphicFramePr>
        <p:xfrm>
          <a:off x="189979" y="2668431"/>
          <a:ext cx="6465570" cy="1277364"/>
        </p:xfrm>
        <a:graphic>
          <a:graphicData uri="http://schemas.openxmlformats.org/drawingml/2006/table">
            <a:tbl>
              <a:tblPr firstRow="1" bandRow="1">
                <a:tableStyleId>{2D5ABB26-0587-4C30-8999-92F81FD0307C}</a:tableStyleId>
              </a:tblPr>
              <a:tblGrid>
                <a:gridCol w="6465570">
                  <a:extLst>
                    <a:ext uri="{9D8B030D-6E8A-4147-A177-3AD203B41FA5}">
                      <a16:colId xmlns:a16="http://schemas.microsoft.com/office/drawing/2014/main" val="20000"/>
                    </a:ext>
                  </a:extLst>
                </a:gridCol>
              </a:tblGrid>
              <a:tr h="199136">
                <a:tc>
                  <a:txBody>
                    <a:bodyPr/>
                    <a:lstStyle/>
                    <a:p>
                      <a:pPr marL="59055">
                        <a:lnSpc>
                          <a:spcPts val="1120"/>
                        </a:lnSpc>
                        <a:spcBef>
                          <a:spcPts val="345"/>
                        </a:spcBef>
                      </a:pPr>
                      <a:r>
                        <a:rPr sz="1200" b="1" spc="-90" dirty="0">
                          <a:latin typeface="Verdana" panose="020B0604030504040204" pitchFamily="34" charset="0"/>
                          <a:ea typeface="Verdana" panose="020B0604030504040204" pitchFamily="34" charset="0"/>
                          <a:cs typeface="Verdana"/>
                        </a:rPr>
                        <a:t>Indicadores:</a:t>
                      </a:r>
                      <a:r>
                        <a:rPr sz="1200" b="1" spc="-95" dirty="0">
                          <a:latin typeface="Verdana" panose="020B0604030504040204" pitchFamily="34" charset="0"/>
                          <a:ea typeface="Verdana" panose="020B0604030504040204" pitchFamily="34" charset="0"/>
                          <a:cs typeface="Verdana"/>
                        </a:rPr>
                        <a:t> </a:t>
                      </a:r>
                      <a:r>
                        <a:rPr sz="1200" b="1" spc="-114" dirty="0">
                          <a:latin typeface="Verdana" panose="020B0604030504040204" pitchFamily="34" charset="0"/>
                          <a:ea typeface="Verdana" panose="020B0604030504040204" pitchFamily="34" charset="0"/>
                          <a:cs typeface="Verdana"/>
                        </a:rPr>
                        <a:t>(se</a:t>
                      </a:r>
                      <a:r>
                        <a:rPr sz="1200" b="1" spc="-95" dirty="0">
                          <a:latin typeface="Verdana" panose="020B0604030504040204" pitchFamily="34" charset="0"/>
                          <a:ea typeface="Verdana" panose="020B0604030504040204" pitchFamily="34" charset="0"/>
                          <a:cs typeface="Verdana"/>
                        </a:rPr>
                        <a:t> </a:t>
                      </a:r>
                      <a:r>
                        <a:rPr sz="1200" b="1" spc="-65" dirty="0">
                          <a:latin typeface="Verdana" panose="020B0604030504040204" pitchFamily="34" charset="0"/>
                          <a:ea typeface="Verdana" panose="020B0604030504040204" pitchFamily="34" charset="0"/>
                          <a:cs typeface="Verdana"/>
                        </a:rPr>
                        <a:t>redactan</a:t>
                      </a:r>
                      <a:r>
                        <a:rPr sz="1200" b="1" spc="-50" dirty="0">
                          <a:latin typeface="Verdana" panose="020B0604030504040204" pitchFamily="34" charset="0"/>
                          <a:ea typeface="Verdana" panose="020B0604030504040204" pitchFamily="34" charset="0"/>
                          <a:cs typeface="Verdana"/>
                        </a:rPr>
                        <a:t> </a:t>
                      </a:r>
                      <a:r>
                        <a:rPr sz="1200" b="1" spc="-65" dirty="0">
                          <a:latin typeface="Verdana" panose="020B0604030504040204" pitchFamily="34" charset="0"/>
                          <a:ea typeface="Verdana" panose="020B0604030504040204" pitchFamily="34" charset="0"/>
                          <a:cs typeface="Verdana"/>
                        </a:rPr>
                        <a:t>en</a:t>
                      </a:r>
                      <a:r>
                        <a:rPr sz="1200" b="1" spc="-75" dirty="0">
                          <a:latin typeface="Verdana" panose="020B0604030504040204" pitchFamily="34" charset="0"/>
                          <a:ea typeface="Verdana" panose="020B0604030504040204" pitchFamily="34" charset="0"/>
                          <a:cs typeface="Verdana"/>
                        </a:rPr>
                        <a:t> </a:t>
                      </a:r>
                      <a:r>
                        <a:rPr sz="1200" b="1" spc="-60" dirty="0">
                          <a:latin typeface="Verdana" panose="020B0604030504040204" pitchFamily="34" charset="0"/>
                          <a:ea typeface="Verdana" panose="020B0604030504040204" pitchFamily="34" charset="0"/>
                          <a:cs typeface="Verdana"/>
                        </a:rPr>
                        <a:t>base</a:t>
                      </a:r>
                      <a:r>
                        <a:rPr sz="1200" b="1" spc="-65" dirty="0">
                          <a:latin typeface="Verdana" panose="020B0604030504040204" pitchFamily="34" charset="0"/>
                          <a:ea typeface="Verdana" panose="020B0604030504040204" pitchFamily="34" charset="0"/>
                          <a:cs typeface="Verdana"/>
                        </a:rPr>
                        <a:t> al</a:t>
                      </a:r>
                      <a:r>
                        <a:rPr sz="1200" b="1" spc="-50" dirty="0">
                          <a:latin typeface="Verdana" panose="020B0604030504040204" pitchFamily="34" charset="0"/>
                          <a:ea typeface="Verdana" panose="020B0604030504040204" pitchFamily="34" charset="0"/>
                          <a:cs typeface="Verdana"/>
                        </a:rPr>
                        <a:t> </a:t>
                      </a:r>
                      <a:r>
                        <a:rPr sz="1200" b="1" spc="-80" dirty="0">
                          <a:latin typeface="Verdana" panose="020B0604030504040204" pitchFamily="34" charset="0"/>
                          <a:ea typeface="Verdana" panose="020B0604030504040204" pitchFamily="34" charset="0"/>
                          <a:cs typeface="Verdana"/>
                        </a:rPr>
                        <a:t>aprendizaje</a:t>
                      </a:r>
                      <a:r>
                        <a:rPr sz="1200" b="1" spc="-40" dirty="0">
                          <a:latin typeface="Verdana" panose="020B0604030504040204" pitchFamily="34" charset="0"/>
                          <a:ea typeface="Verdana" panose="020B0604030504040204" pitchFamily="34" charset="0"/>
                          <a:cs typeface="Verdana"/>
                        </a:rPr>
                        <a:t> </a:t>
                      </a:r>
                      <a:r>
                        <a:rPr sz="1200" b="1" spc="-80" dirty="0">
                          <a:latin typeface="Verdana" panose="020B0604030504040204" pitchFamily="34" charset="0"/>
                          <a:ea typeface="Verdana" panose="020B0604030504040204" pitchFamily="34" charset="0"/>
                          <a:cs typeface="Verdana"/>
                        </a:rPr>
                        <a:t>esperado)</a:t>
                      </a:r>
                      <a:endParaRPr sz="1200" dirty="0">
                        <a:latin typeface="Verdana" panose="020B0604030504040204" pitchFamily="34" charset="0"/>
                        <a:ea typeface="Verdana" panose="020B0604030504040204" pitchFamily="34" charset="0"/>
                        <a:cs typeface="Verdana"/>
                      </a:endParaRPr>
                    </a:p>
                  </a:txBody>
                  <a:tcPr marL="0" marR="0" marT="4381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FFD966"/>
                    </a:solidFill>
                  </a:tcPr>
                </a:tc>
                <a:extLst>
                  <a:ext uri="{0D108BD9-81ED-4DB2-BD59-A6C34878D82A}">
                    <a16:rowId xmlns:a16="http://schemas.microsoft.com/office/drawing/2014/main" val="10000"/>
                  </a:ext>
                </a:extLst>
              </a:tr>
              <a:tr h="304800">
                <a:tc>
                  <a:txBody>
                    <a:bodyPr/>
                    <a:lstStyle/>
                    <a:p>
                      <a:pPr lvl="0"/>
                      <a:r>
                        <a:rPr lang="es-MX" sz="1200" dirty="0">
                          <a:solidFill>
                            <a:schemeClr val="tx1"/>
                          </a:solidFill>
                          <a:effectLst/>
                          <a:latin typeface="Verdana" panose="020B0604030504040204" pitchFamily="34" charset="0"/>
                          <a:ea typeface="Verdana" panose="020B0604030504040204" pitchFamily="34" charset="0"/>
                          <a:cs typeface="+mn-cs"/>
                        </a:rPr>
                        <a:t>Comenta en orden la secuencia de los números.</a:t>
                      </a: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1"/>
                  </a:ext>
                </a:extLst>
              </a:tr>
              <a:tr h="304800">
                <a:tc>
                  <a:txBody>
                    <a:bodyPr/>
                    <a:lstStyle/>
                    <a:p>
                      <a:pPr lvl="0"/>
                      <a:r>
                        <a:rPr lang="es-MX" sz="1200" dirty="0">
                          <a:solidFill>
                            <a:schemeClr val="tx1"/>
                          </a:solidFill>
                          <a:effectLst/>
                          <a:latin typeface="Verdana" panose="020B0604030504040204" pitchFamily="34" charset="0"/>
                          <a:ea typeface="Verdana" panose="020B0604030504040204" pitchFamily="34" charset="0"/>
                          <a:cs typeface="+mn-cs"/>
                        </a:rPr>
                        <a:t>Relaciona el nombre con el símbolo del número.</a:t>
                      </a: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2"/>
                  </a:ext>
                </a:extLst>
              </a:tr>
              <a:tr h="234314">
                <a:tc>
                  <a:txBody>
                    <a:bodyPr/>
                    <a:lstStyle/>
                    <a:p>
                      <a:pPr lvl="0"/>
                      <a:r>
                        <a:rPr lang="es-MX" sz="1200" dirty="0">
                          <a:solidFill>
                            <a:schemeClr val="tx1"/>
                          </a:solidFill>
                          <a:effectLst/>
                          <a:latin typeface="Verdana" panose="020B0604030504040204" pitchFamily="34" charset="0"/>
                          <a:ea typeface="Verdana" panose="020B0604030504040204" pitchFamily="34" charset="0"/>
                          <a:cs typeface="+mn-cs"/>
                        </a:rPr>
                        <a:t>Busca estrategias para resolver los problemas de conteo.</a:t>
                      </a:r>
                    </a:p>
                  </a:txBody>
                  <a:tcPr marL="0" marR="0" marT="36830" marB="0">
                    <a:lnL w="12700">
                      <a:solidFill>
                        <a:srgbClr val="000000"/>
                      </a:solidFill>
                      <a:prstDash val="solid"/>
                    </a:lnL>
                    <a:lnR w="12700">
                      <a:solidFill>
                        <a:srgbClr val="000000"/>
                      </a:solidFill>
                      <a:prstDash val="solid"/>
                    </a:lnR>
                    <a:lnT w="12700">
                      <a:solidFill>
                        <a:srgbClr val="000000"/>
                      </a:solidFill>
                      <a:prstDash val="soli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234314">
                <a:tc>
                  <a:txBody>
                    <a:bodyPr/>
                    <a:lstStyle/>
                    <a:p>
                      <a:pPr lvl="0"/>
                      <a:r>
                        <a:rPr lang="es-MX" sz="1200" dirty="0">
                          <a:solidFill>
                            <a:schemeClr val="tx1"/>
                          </a:solidFill>
                          <a:effectLst/>
                          <a:latin typeface="Verdana" panose="020B0604030504040204" pitchFamily="34" charset="0"/>
                          <a:ea typeface="Verdana" panose="020B0604030504040204" pitchFamily="34" charset="0"/>
                          <a:cs typeface="+mn-cs"/>
                        </a:rPr>
                        <a:t>Identifica que colección tiene mayor cantidad de elementos.</a:t>
                      </a:r>
                    </a:p>
                  </a:txBody>
                  <a:tcPr marL="0" marR="0" marT="3683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566836375"/>
                  </a:ext>
                </a:extLst>
              </a:tr>
            </a:tbl>
          </a:graphicData>
        </a:graphic>
      </p:graphicFrame>
      <p:sp>
        <p:nvSpPr>
          <p:cNvPr id="13" name="object 7">
            <a:extLst>
              <a:ext uri="{FF2B5EF4-FFF2-40B4-BE49-F238E27FC236}">
                <a16:creationId xmlns:a16="http://schemas.microsoft.com/office/drawing/2014/main" id="{81A65F47-B805-4B82-B34D-E3899AF0DDE4}"/>
              </a:ext>
            </a:extLst>
          </p:cNvPr>
          <p:cNvSpPr txBox="1"/>
          <p:nvPr/>
        </p:nvSpPr>
        <p:spPr>
          <a:xfrm>
            <a:off x="189979" y="4184897"/>
            <a:ext cx="6465570" cy="184666"/>
          </a:xfrm>
          <a:prstGeom prst="rect">
            <a:avLst/>
          </a:prstGeom>
          <a:ln w="12700">
            <a:solidFill>
              <a:srgbClr val="000000"/>
            </a:solidFill>
          </a:ln>
        </p:spPr>
        <p:txBody>
          <a:bodyPr vert="horz" wrap="square" lIns="0" tIns="0" rIns="0" bIns="0" rtlCol="0">
            <a:spAutoFit/>
          </a:bodyPr>
          <a:lstStyle/>
          <a:p>
            <a:pPr marL="59055"/>
            <a:r>
              <a:rPr sz="1200" b="1" spc="-140" dirty="0">
                <a:latin typeface="Verdana"/>
                <a:cs typeface="Verdana"/>
              </a:rPr>
              <a:t>D</a:t>
            </a:r>
            <a:r>
              <a:rPr sz="1200" b="1" spc="-95" dirty="0">
                <a:latin typeface="Verdana"/>
                <a:cs typeface="Verdana"/>
              </a:rPr>
              <a:t>es</a:t>
            </a:r>
            <a:r>
              <a:rPr sz="1200" b="1" spc="-70" dirty="0">
                <a:latin typeface="Verdana"/>
                <a:cs typeface="Verdana"/>
              </a:rPr>
              <a:t>cr</a:t>
            </a:r>
            <a:r>
              <a:rPr sz="1200" b="1" spc="-50" dirty="0">
                <a:latin typeface="Verdana"/>
                <a:cs typeface="Verdana"/>
              </a:rPr>
              <a:t>ibe</a:t>
            </a:r>
            <a:r>
              <a:rPr sz="1200" b="1" spc="-75" dirty="0">
                <a:latin typeface="Verdana"/>
                <a:cs typeface="Verdana"/>
              </a:rPr>
              <a:t> </a:t>
            </a:r>
            <a:r>
              <a:rPr sz="1200" b="1" spc="-60" dirty="0">
                <a:latin typeface="Verdana"/>
                <a:cs typeface="Verdana"/>
              </a:rPr>
              <a:t>el</a:t>
            </a:r>
            <a:r>
              <a:rPr sz="1200" b="1" spc="-80" dirty="0">
                <a:latin typeface="Verdana"/>
                <a:cs typeface="Verdana"/>
              </a:rPr>
              <a:t> </a:t>
            </a:r>
            <a:r>
              <a:rPr sz="1200" b="1" spc="-35" dirty="0">
                <a:latin typeface="Verdana"/>
                <a:cs typeface="Verdana"/>
              </a:rPr>
              <a:t>p</a:t>
            </a:r>
            <a:r>
              <a:rPr sz="1200" b="1" spc="-190" dirty="0">
                <a:latin typeface="Verdana"/>
                <a:cs typeface="Verdana"/>
              </a:rPr>
              <a:t>r</a:t>
            </a:r>
            <a:r>
              <a:rPr sz="1200" b="1" spc="-5" dirty="0">
                <a:latin typeface="Verdana"/>
                <a:cs typeface="Verdana"/>
              </a:rPr>
              <a:t>oc</a:t>
            </a:r>
            <a:r>
              <a:rPr sz="1200" b="1" dirty="0">
                <a:latin typeface="Verdana"/>
                <a:cs typeface="Verdana"/>
              </a:rPr>
              <a:t>e</a:t>
            </a:r>
            <a:r>
              <a:rPr sz="1200" b="1" spc="-165" dirty="0">
                <a:latin typeface="Verdana"/>
                <a:cs typeface="Verdana"/>
              </a:rPr>
              <a:t>s</a:t>
            </a:r>
            <a:r>
              <a:rPr sz="1200" b="1" spc="-40" dirty="0">
                <a:latin typeface="Verdana"/>
                <a:cs typeface="Verdana"/>
              </a:rPr>
              <a:t>o</a:t>
            </a:r>
            <a:r>
              <a:rPr sz="1200" b="1" spc="-100" dirty="0">
                <a:latin typeface="Verdana"/>
                <a:cs typeface="Verdana"/>
              </a:rPr>
              <a:t> </a:t>
            </a:r>
            <a:r>
              <a:rPr sz="1200" b="1" spc="-35" dirty="0">
                <a:latin typeface="Verdana"/>
                <a:cs typeface="Verdana"/>
              </a:rPr>
              <a:t>d</a:t>
            </a:r>
            <a:r>
              <a:rPr sz="1200" b="1" spc="-85" dirty="0">
                <a:latin typeface="Verdana"/>
                <a:cs typeface="Verdana"/>
              </a:rPr>
              <a:t>e</a:t>
            </a:r>
            <a:r>
              <a:rPr sz="1200" b="1" spc="-40" dirty="0">
                <a:latin typeface="Verdana"/>
                <a:cs typeface="Verdana"/>
              </a:rPr>
              <a:t>l</a:t>
            </a:r>
            <a:r>
              <a:rPr sz="1200" b="1" spc="-105" dirty="0">
                <a:latin typeface="Verdana"/>
                <a:cs typeface="Verdana"/>
              </a:rPr>
              <a:t> </a:t>
            </a:r>
            <a:r>
              <a:rPr sz="1200" b="1" spc="-25" dirty="0" err="1">
                <a:latin typeface="Verdana"/>
                <a:cs typeface="Verdana"/>
              </a:rPr>
              <a:t>a</a:t>
            </a:r>
            <a:r>
              <a:rPr sz="1200" b="1" spc="-70" dirty="0" err="1">
                <a:latin typeface="Verdana"/>
                <a:cs typeface="Verdana"/>
              </a:rPr>
              <a:t>l</a:t>
            </a:r>
            <a:r>
              <a:rPr sz="1200" b="1" spc="-150" dirty="0" err="1">
                <a:latin typeface="Verdana"/>
                <a:cs typeface="Verdana"/>
              </a:rPr>
              <a:t>u</a:t>
            </a:r>
            <a:r>
              <a:rPr sz="1200" b="1" spc="-125" dirty="0" err="1">
                <a:latin typeface="Verdana"/>
                <a:cs typeface="Verdana"/>
              </a:rPr>
              <a:t>m</a:t>
            </a:r>
            <a:r>
              <a:rPr sz="1200" b="1" spc="-120" dirty="0" err="1">
                <a:latin typeface="Verdana"/>
                <a:cs typeface="Verdana"/>
              </a:rPr>
              <a:t>n</a:t>
            </a:r>
            <a:r>
              <a:rPr sz="1200" b="1" spc="-40" dirty="0" err="1">
                <a:latin typeface="Verdana"/>
                <a:cs typeface="Verdana"/>
              </a:rPr>
              <a:t>o</a:t>
            </a:r>
            <a:r>
              <a:rPr sz="1200" b="1" spc="-120" dirty="0">
                <a:latin typeface="Verdana"/>
                <a:cs typeface="Verdana"/>
              </a:rPr>
              <a:t>:</a:t>
            </a:r>
            <a:r>
              <a:rPr lang="es-ES_tradnl" sz="1200" b="1" spc="-120" dirty="0">
                <a:latin typeface="Verdana"/>
                <a:cs typeface="Verdana"/>
              </a:rPr>
              <a:t> </a:t>
            </a:r>
            <a:r>
              <a:rPr lang="es-ES_tradnl" sz="1200" spc="-120" dirty="0">
                <a:latin typeface="Verdana"/>
                <a:cs typeface="Verdana"/>
              </a:rPr>
              <a:t>No se ha aplicado el diagnostico.</a:t>
            </a:r>
            <a:endParaRPr sz="1200" dirty="0">
              <a:latin typeface="Verdana"/>
              <a:cs typeface="Verdana"/>
            </a:endParaRPr>
          </a:p>
        </p:txBody>
      </p:sp>
      <p:graphicFrame>
        <p:nvGraphicFramePr>
          <p:cNvPr id="14" name="object 8">
            <a:extLst>
              <a:ext uri="{FF2B5EF4-FFF2-40B4-BE49-F238E27FC236}">
                <a16:creationId xmlns:a16="http://schemas.microsoft.com/office/drawing/2014/main" id="{1F410D7B-2D50-4FD5-B314-F6C900CAAAA2}"/>
              </a:ext>
            </a:extLst>
          </p:cNvPr>
          <p:cNvGraphicFramePr>
            <a:graphicFrameLocks noGrp="1"/>
          </p:cNvGraphicFramePr>
          <p:nvPr>
            <p:extLst>
              <p:ext uri="{D42A27DB-BD31-4B8C-83A1-F6EECF244321}">
                <p14:modId xmlns:p14="http://schemas.microsoft.com/office/powerpoint/2010/main" val="2973210217"/>
              </p:ext>
            </p:extLst>
          </p:nvPr>
        </p:nvGraphicFramePr>
        <p:xfrm>
          <a:off x="189979" y="5126231"/>
          <a:ext cx="6465570" cy="2759200"/>
        </p:xfrm>
        <a:graphic>
          <a:graphicData uri="http://schemas.openxmlformats.org/drawingml/2006/table">
            <a:tbl>
              <a:tblPr firstRow="1" bandRow="1">
                <a:tableStyleId>{2D5ABB26-0587-4C30-8999-92F81FD0307C}</a:tableStyleId>
              </a:tblPr>
              <a:tblGrid>
                <a:gridCol w="3021330">
                  <a:extLst>
                    <a:ext uri="{9D8B030D-6E8A-4147-A177-3AD203B41FA5}">
                      <a16:colId xmlns:a16="http://schemas.microsoft.com/office/drawing/2014/main" val="20000"/>
                    </a:ext>
                  </a:extLst>
                </a:gridCol>
                <a:gridCol w="3444240">
                  <a:extLst>
                    <a:ext uri="{9D8B030D-6E8A-4147-A177-3AD203B41FA5}">
                      <a16:colId xmlns:a16="http://schemas.microsoft.com/office/drawing/2014/main" val="20001"/>
                    </a:ext>
                  </a:extLst>
                </a:gridCol>
              </a:tblGrid>
              <a:tr h="149987">
                <a:tc gridSpan="2">
                  <a:txBody>
                    <a:bodyPr/>
                    <a:lstStyle/>
                    <a:p>
                      <a:pPr marL="58419">
                        <a:lnSpc>
                          <a:spcPts val="1080"/>
                        </a:lnSpc>
                      </a:pPr>
                      <a:r>
                        <a:rPr sz="1200" b="1" spc="-35" dirty="0">
                          <a:latin typeface="Verdana" panose="020B0604030504040204" pitchFamily="34" charset="0"/>
                          <a:ea typeface="Verdana" panose="020B0604030504040204" pitchFamily="34" charset="0"/>
                          <a:cs typeface="Verdana" panose="020B0604030504040204" pitchFamily="34" charset="0"/>
                        </a:rPr>
                        <a:t>Campo</a:t>
                      </a:r>
                      <a:r>
                        <a:rPr sz="1200" b="1" spc="-70" dirty="0">
                          <a:latin typeface="Verdana" panose="020B0604030504040204" pitchFamily="34" charset="0"/>
                          <a:ea typeface="Verdana" panose="020B0604030504040204" pitchFamily="34" charset="0"/>
                          <a:cs typeface="Verdana" panose="020B0604030504040204" pitchFamily="34" charset="0"/>
                        </a:rPr>
                        <a:t> </a:t>
                      </a:r>
                      <a:r>
                        <a:rPr sz="1200" b="1" spc="-100" dirty="0">
                          <a:latin typeface="Verdana" panose="020B0604030504040204" pitchFamily="34" charset="0"/>
                          <a:ea typeface="Verdana" panose="020B0604030504040204" pitchFamily="34" charset="0"/>
                          <a:cs typeface="Verdana" panose="020B0604030504040204" pitchFamily="34" charset="0"/>
                        </a:rPr>
                        <a:t>formativo/área</a:t>
                      </a:r>
                      <a:r>
                        <a:rPr sz="1200" b="1" spc="-80" dirty="0">
                          <a:latin typeface="Verdana" panose="020B0604030504040204" pitchFamily="34" charset="0"/>
                          <a:ea typeface="Verdana" panose="020B0604030504040204" pitchFamily="34" charset="0"/>
                          <a:cs typeface="Verdana" panose="020B0604030504040204" pitchFamily="34" charset="0"/>
                        </a:rPr>
                        <a:t> </a:t>
                      </a:r>
                      <a:r>
                        <a:rPr sz="1200" b="1" spc="-25" dirty="0">
                          <a:latin typeface="Verdana" panose="020B0604030504040204" pitchFamily="34" charset="0"/>
                          <a:ea typeface="Verdana" panose="020B0604030504040204" pitchFamily="34" charset="0"/>
                          <a:cs typeface="Verdana" panose="020B0604030504040204" pitchFamily="34" charset="0"/>
                        </a:rPr>
                        <a:t>de</a:t>
                      </a:r>
                      <a:r>
                        <a:rPr sz="1200" b="1" spc="-75" dirty="0">
                          <a:latin typeface="Verdana" panose="020B0604030504040204" pitchFamily="34" charset="0"/>
                          <a:ea typeface="Verdana" panose="020B0604030504040204" pitchFamily="34" charset="0"/>
                          <a:cs typeface="Verdana" panose="020B0604030504040204" pitchFamily="34" charset="0"/>
                        </a:rPr>
                        <a:t> </a:t>
                      </a:r>
                      <a:r>
                        <a:rPr sz="1200" b="1" spc="-95" dirty="0" err="1">
                          <a:latin typeface="Verdana" panose="020B0604030504040204" pitchFamily="34" charset="0"/>
                          <a:ea typeface="Verdana" panose="020B0604030504040204" pitchFamily="34" charset="0"/>
                          <a:cs typeface="Verdana" panose="020B0604030504040204" pitchFamily="34" charset="0"/>
                        </a:rPr>
                        <a:t>desarrollo</a:t>
                      </a:r>
                      <a:r>
                        <a:rPr sz="1200" b="1" spc="-95" dirty="0">
                          <a:latin typeface="Verdana" panose="020B0604030504040204" pitchFamily="34" charset="0"/>
                          <a:ea typeface="Verdana" panose="020B0604030504040204" pitchFamily="34" charset="0"/>
                          <a:cs typeface="Verdana" panose="020B0604030504040204" pitchFamily="34" charset="0"/>
                        </a:rPr>
                        <a:t>:</a:t>
                      </a:r>
                      <a:r>
                        <a:rPr lang="es-MX" sz="1200" b="1" spc="-95" dirty="0">
                          <a:latin typeface="Verdana" panose="020B0604030504040204" pitchFamily="34" charset="0"/>
                          <a:ea typeface="Verdana" panose="020B0604030504040204" pitchFamily="34" charset="0"/>
                          <a:cs typeface="Verdana" panose="020B0604030504040204" pitchFamily="34" charset="0"/>
                        </a:rPr>
                        <a:t> </a:t>
                      </a:r>
                      <a:r>
                        <a:rPr lang="es-MX" sz="1200" b="0" spc="-95" dirty="0">
                          <a:latin typeface="Verdana" panose="020B0604030504040204" pitchFamily="34" charset="0"/>
                          <a:ea typeface="Verdana" panose="020B0604030504040204" pitchFamily="34" charset="0"/>
                          <a:cs typeface="Verdana" panose="020B0604030504040204" pitchFamily="34" charset="0"/>
                        </a:rPr>
                        <a:t>Lenguaje y comunicación</a:t>
                      </a:r>
                      <a:endParaRPr sz="1200" dirty="0">
                        <a:latin typeface="Verdana" panose="020B0604030504040204" pitchFamily="34" charset="0"/>
                        <a:ea typeface="Verdana" panose="020B0604030504040204" pitchFamily="34" charset="0"/>
                        <a:cs typeface="Verdana" panose="020B0604030504040204" pitchFamily="34" charset="0"/>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FFD966"/>
                    </a:solidFill>
                  </a:tcPr>
                </a:tc>
                <a:tc hMerge="1">
                  <a:txBody>
                    <a:bodyPr/>
                    <a:lstStyle/>
                    <a:p>
                      <a:endParaRPr/>
                    </a:p>
                  </a:txBody>
                  <a:tcPr marL="0" marR="0" marT="0" marB="0"/>
                </a:tc>
                <a:extLst>
                  <a:ext uri="{0D108BD9-81ED-4DB2-BD59-A6C34878D82A}">
                    <a16:rowId xmlns:a16="http://schemas.microsoft.com/office/drawing/2014/main" val="10000"/>
                  </a:ext>
                </a:extLst>
              </a:tr>
              <a:tr h="313436">
                <a:tc>
                  <a:txBody>
                    <a:bodyPr/>
                    <a:lstStyle/>
                    <a:p>
                      <a:pPr algn="ctr">
                        <a:lnSpc>
                          <a:spcPts val="1170"/>
                        </a:lnSpc>
                      </a:pPr>
                      <a:r>
                        <a:rPr sz="1200" b="1" spc="-85" dirty="0">
                          <a:latin typeface="Verdana" panose="020B0604030504040204" pitchFamily="34" charset="0"/>
                          <a:ea typeface="Verdana" panose="020B0604030504040204" pitchFamily="34" charset="0"/>
                          <a:cs typeface="Verdana" panose="020B0604030504040204" pitchFamily="34" charset="0"/>
                        </a:rPr>
                        <a:t>Organizador</a:t>
                      </a:r>
                      <a:r>
                        <a:rPr sz="1200" b="1" spc="-45" dirty="0">
                          <a:latin typeface="Verdana" panose="020B0604030504040204" pitchFamily="34" charset="0"/>
                          <a:ea typeface="Verdana" panose="020B0604030504040204" pitchFamily="34" charset="0"/>
                          <a:cs typeface="Verdana" panose="020B0604030504040204" pitchFamily="34" charset="0"/>
                        </a:rPr>
                        <a:t> </a:t>
                      </a:r>
                      <a:r>
                        <a:rPr sz="1200" b="1" spc="-90" dirty="0">
                          <a:latin typeface="Verdana" panose="020B0604030504040204" pitchFamily="34" charset="0"/>
                          <a:ea typeface="Verdana" panose="020B0604030504040204" pitchFamily="34" charset="0"/>
                          <a:cs typeface="Verdana" panose="020B0604030504040204" pitchFamily="34" charset="0"/>
                        </a:rPr>
                        <a:t>curricular</a:t>
                      </a:r>
                      <a:r>
                        <a:rPr sz="1200" b="1" spc="-70" dirty="0">
                          <a:latin typeface="Verdana" panose="020B0604030504040204" pitchFamily="34" charset="0"/>
                          <a:ea typeface="Verdana" panose="020B0604030504040204" pitchFamily="34" charset="0"/>
                          <a:cs typeface="Verdana" panose="020B0604030504040204" pitchFamily="34" charset="0"/>
                        </a:rPr>
                        <a:t> </a:t>
                      </a:r>
                      <a:r>
                        <a:rPr sz="1200" b="1" spc="-130" dirty="0">
                          <a:latin typeface="Verdana" panose="020B0604030504040204" pitchFamily="34" charset="0"/>
                          <a:ea typeface="Verdana" panose="020B0604030504040204" pitchFamily="34" charset="0"/>
                          <a:cs typeface="Verdana" panose="020B0604030504040204" pitchFamily="34" charset="0"/>
                        </a:rPr>
                        <a:t>1:</a:t>
                      </a:r>
                      <a:r>
                        <a:rPr lang="es-MX" sz="1200" b="1" spc="-130" dirty="0">
                          <a:latin typeface="Verdana" panose="020B0604030504040204" pitchFamily="34" charset="0"/>
                          <a:ea typeface="Verdana" panose="020B0604030504040204" pitchFamily="34" charset="0"/>
                          <a:cs typeface="Verdana" panose="020B0604030504040204" pitchFamily="34" charset="0"/>
                        </a:rPr>
                        <a:t> </a:t>
                      </a:r>
                      <a:r>
                        <a:rPr lang="es-MX" sz="1200" b="0" spc="-130" dirty="0">
                          <a:latin typeface="Verdana" panose="020B0604030504040204" pitchFamily="34" charset="0"/>
                          <a:ea typeface="Verdana" panose="020B0604030504040204" pitchFamily="34" charset="0"/>
                          <a:cs typeface="Verdana" panose="020B0604030504040204" pitchFamily="34" charset="0"/>
                        </a:rPr>
                        <a:t>Participación social</a:t>
                      </a:r>
                      <a:endParaRPr sz="1200" dirty="0">
                        <a:latin typeface="Verdana" panose="020B0604030504040204" pitchFamily="34" charset="0"/>
                        <a:ea typeface="Verdana" panose="020B0604030504040204" pitchFamily="34" charset="0"/>
                        <a:cs typeface="Verdana" panose="020B0604030504040204" pitchFamily="34" charset="0"/>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691515">
                        <a:lnSpc>
                          <a:spcPts val="1170"/>
                        </a:lnSpc>
                      </a:pPr>
                      <a:r>
                        <a:rPr sz="1200" b="1" spc="-10" dirty="0">
                          <a:latin typeface="Verdana" panose="020B0604030504040204" pitchFamily="34" charset="0"/>
                          <a:ea typeface="Verdana" panose="020B0604030504040204" pitchFamily="34" charset="0"/>
                          <a:cs typeface="Verdana" panose="020B0604030504040204" pitchFamily="34" charset="0"/>
                        </a:rPr>
                        <a:t>O</a:t>
                      </a:r>
                      <a:r>
                        <a:rPr sz="1200" b="1" spc="-15" dirty="0">
                          <a:latin typeface="Verdana" panose="020B0604030504040204" pitchFamily="34" charset="0"/>
                          <a:ea typeface="Verdana" panose="020B0604030504040204" pitchFamily="34" charset="0"/>
                          <a:cs typeface="Verdana" panose="020B0604030504040204" pitchFamily="34" charset="0"/>
                        </a:rPr>
                        <a:t>r</a:t>
                      </a:r>
                      <a:r>
                        <a:rPr sz="1200" b="1" dirty="0">
                          <a:latin typeface="Verdana" panose="020B0604030504040204" pitchFamily="34" charset="0"/>
                          <a:ea typeface="Verdana" panose="020B0604030504040204" pitchFamily="34" charset="0"/>
                          <a:cs typeface="Verdana" panose="020B0604030504040204" pitchFamily="34" charset="0"/>
                        </a:rPr>
                        <a:t>g</a:t>
                      </a:r>
                      <a:r>
                        <a:rPr sz="1200" b="1" spc="-20" dirty="0">
                          <a:latin typeface="Verdana" panose="020B0604030504040204" pitchFamily="34" charset="0"/>
                          <a:ea typeface="Verdana" panose="020B0604030504040204" pitchFamily="34" charset="0"/>
                          <a:cs typeface="Verdana" panose="020B0604030504040204" pitchFamily="34" charset="0"/>
                        </a:rPr>
                        <a:t>a</a:t>
                      </a:r>
                      <a:r>
                        <a:rPr sz="1200" b="1" spc="-10" dirty="0">
                          <a:latin typeface="Verdana" panose="020B0604030504040204" pitchFamily="34" charset="0"/>
                          <a:ea typeface="Verdana" panose="020B0604030504040204" pitchFamily="34" charset="0"/>
                          <a:cs typeface="Verdana" panose="020B0604030504040204" pitchFamily="34" charset="0"/>
                        </a:rPr>
                        <a:t>n</a:t>
                      </a:r>
                      <a:r>
                        <a:rPr sz="1200" b="1" dirty="0">
                          <a:latin typeface="Verdana" panose="020B0604030504040204" pitchFamily="34" charset="0"/>
                          <a:ea typeface="Verdana" panose="020B0604030504040204" pitchFamily="34" charset="0"/>
                          <a:cs typeface="Verdana" panose="020B0604030504040204" pitchFamily="34" charset="0"/>
                        </a:rPr>
                        <a:t>i</a:t>
                      </a:r>
                      <a:r>
                        <a:rPr sz="1200" b="1" spc="-15" dirty="0">
                          <a:latin typeface="Verdana" panose="020B0604030504040204" pitchFamily="34" charset="0"/>
                          <a:ea typeface="Verdana" panose="020B0604030504040204" pitchFamily="34" charset="0"/>
                          <a:cs typeface="Verdana" panose="020B0604030504040204" pitchFamily="34" charset="0"/>
                        </a:rPr>
                        <a:t>z</a:t>
                      </a:r>
                      <a:r>
                        <a:rPr sz="1200" b="1" spc="-20" dirty="0">
                          <a:latin typeface="Verdana" panose="020B0604030504040204" pitchFamily="34" charset="0"/>
                          <a:ea typeface="Verdana" panose="020B0604030504040204" pitchFamily="34" charset="0"/>
                          <a:cs typeface="Verdana" panose="020B0604030504040204" pitchFamily="34" charset="0"/>
                        </a:rPr>
                        <a:t>a</a:t>
                      </a:r>
                      <a:r>
                        <a:rPr sz="1200" b="1" dirty="0">
                          <a:latin typeface="Verdana" panose="020B0604030504040204" pitchFamily="34" charset="0"/>
                          <a:ea typeface="Verdana" panose="020B0604030504040204" pitchFamily="34" charset="0"/>
                          <a:cs typeface="Verdana" panose="020B0604030504040204" pitchFamily="34" charset="0"/>
                        </a:rPr>
                        <a:t>d</a:t>
                      </a:r>
                      <a:r>
                        <a:rPr sz="1200" b="1" spc="-5" dirty="0">
                          <a:latin typeface="Verdana" panose="020B0604030504040204" pitchFamily="34" charset="0"/>
                          <a:ea typeface="Verdana" panose="020B0604030504040204" pitchFamily="34" charset="0"/>
                          <a:cs typeface="Verdana" panose="020B0604030504040204" pitchFamily="34" charset="0"/>
                        </a:rPr>
                        <a:t>o</a:t>
                      </a:r>
                      <a:r>
                        <a:rPr sz="1200" b="1" dirty="0">
                          <a:latin typeface="Verdana" panose="020B0604030504040204" pitchFamily="34" charset="0"/>
                          <a:ea typeface="Verdana" panose="020B0604030504040204" pitchFamily="34" charset="0"/>
                          <a:cs typeface="Verdana" panose="020B0604030504040204" pitchFamily="34" charset="0"/>
                        </a:rPr>
                        <a:t>r</a:t>
                      </a:r>
                      <a:r>
                        <a:rPr sz="1200" b="1" spc="-45" dirty="0">
                          <a:latin typeface="Verdana" panose="020B0604030504040204" pitchFamily="34" charset="0"/>
                          <a:ea typeface="Verdana" panose="020B0604030504040204" pitchFamily="34" charset="0"/>
                          <a:cs typeface="Verdana" panose="020B0604030504040204" pitchFamily="34" charset="0"/>
                        </a:rPr>
                        <a:t> </a:t>
                      </a:r>
                      <a:r>
                        <a:rPr sz="1200" b="1" spc="-5" dirty="0">
                          <a:latin typeface="Verdana" panose="020B0604030504040204" pitchFamily="34" charset="0"/>
                          <a:ea typeface="Verdana" panose="020B0604030504040204" pitchFamily="34" charset="0"/>
                          <a:cs typeface="Verdana" panose="020B0604030504040204" pitchFamily="34" charset="0"/>
                        </a:rPr>
                        <a:t>c</a:t>
                      </a:r>
                      <a:r>
                        <a:rPr sz="1200" b="1" spc="-10" dirty="0">
                          <a:latin typeface="Verdana" panose="020B0604030504040204" pitchFamily="34" charset="0"/>
                          <a:ea typeface="Verdana" panose="020B0604030504040204" pitchFamily="34" charset="0"/>
                          <a:cs typeface="Verdana" panose="020B0604030504040204" pitchFamily="34" charset="0"/>
                        </a:rPr>
                        <a:t>u</a:t>
                      </a:r>
                      <a:r>
                        <a:rPr sz="1200" b="1" spc="-15" dirty="0">
                          <a:latin typeface="Verdana" panose="020B0604030504040204" pitchFamily="34" charset="0"/>
                          <a:ea typeface="Verdana" panose="020B0604030504040204" pitchFamily="34" charset="0"/>
                          <a:cs typeface="Verdana" panose="020B0604030504040204" pitchFamily="34" charset="0"/>
                        </a:rPr>
                        <a:t>rr</a:t>
                      </a:r>
                      <a:r>
                        <a:rPr sz="1200" b="1" dirty="0">
                          <a:latin typeface="Verdana" panose="020B0604030504040204" pitchFamily="34" charset="0"/>
                          <a:ea typeface="Verdana" panose="020B0604030504040204" pitchFamily="34" charset="0"/>
                          <a:cs typeface="Verdana" panose="020B0604030504040204" pitchFamily="34" charset="0"/>
                        </a:rPr>
                        <a:t>ic</a:t>
                      </a:r>
                      <a:r>
                        <a:rPr sz="1200" b="1" spc="-10" dirty="0">
                          <a:latin typeface="Verdana" panose="020B0604030504040204" pitchFamily="34" charset="0"/>
                          <a:ea typeface="Verdana" panose="020B0604030504040204" pitchFamily="34" charset="0"/>
                          <a:cs typeface="Verdana" panose="020B0604030504040204" pitchFamily="34" charset="0"/>
                        </a:rPr>
                        <a:t>u</a:t>
                      </a:r>
                      <a:r>
                        <a:rPr sz="1200" b="1" dirty="0">
                          <a:latin typeface="Verdana" panose="020B0604030504040204" pitchFamily="34" charset="0"/>
                          <a:ea typeface="Verdana" panose="020B0604030504040204" pitchFamily="34" charset="0"/>
                          <a:cs typeface="Verdana" panose="020B0604030504040204" pitchFamily="34" charset="0"/>
                        </a:rPr>
                        <a:t>l</a:t>
                      </a:r>
                      <a:r>
                        <a:rPr sz="1200" b="1" spc="-25" dirty="0">
                          <a:latin typeface="Verdana" panose="020B0604030504040204" pitchFamily="34" charset="0"/>
                          <a:ea typeface="Verdana" panose="020B0604030504040204" pitchFamily="34" charset="0"/>
                          <a:cs typeface="Verdana" panose="020B0604030504040204" pitchFamily="34" charset="0"/>
                        </a:rPr>
                        <a:t>a</a:t>
                      </a:r>
                      <a:r>
                        <a:rPr sz="1200" b="1" dirty="0">
                          <a:latin typeface="Verdana" panose="020B0604030504040204" pitchFamily="34" charset="0"/>
                          <a:ea typeface="Verdana" panose="020B0604030504040204" pitchFamily="34" charset="0"/>
                          <a:cs typeface="Verdana" panose="020B0604030504040204" pitchFamily="34" charset="0"/>
                        </a:rPr>
                        <a:t>r</a:t>
                      </a:r>
                      <a:r>
                        <a:rPr sz="1200" b="1" spc="-70" dirty="0">
                          <a:latin typeface="Verdana" panose="020B0604030504040204" pitchFamily="34" charset="0"/>
                          <a:ea typeface="Verdana" panose="020B0604030504040204" pitchFamily="34" charset="0"/>
                          <a:cs typeface="Verdana" panose="020B0604030504040204" pitchFamily="34" charset="0"/>
                        </a:rPr>
                        <a:t> </a:t>
                      </a:r>
                      <a:r>
                        <a:rPr sz="1200" b="1" spc="5" dirty="0">
                          <a:latin typeface="Verdana" panose="020B0604030504040204" pitchFamily="34" charset="0"/>
                          <a:ea typeface="Verdana" panose="020B0604030504040204" pitchFamily="34" charset="0"/>
                          <a:cs typeface="Verdana" panose="020B0604030504040204" pitchFamily="34" charset="0"/>
                        </a:rPr>
                        <a:t>2</a:t>
                      </a:r>
                      <a:r>
                        <a:rPr sz="1200" b="1" dirty="0">
                          <a:latin typeface="Verdana" panose="020B0604030504040204" pitchFamily="34" charset="0"/>
                          <a:ea typeface="Verdana" panose="020B0604030504040204" pitchFamily="34" charset="0"/>
                          <a:cs typeface="Verdana" panose="020B0604030504040204" pitchFamily="34" charset="0"/>
                        </a:rPr>
                        <a:t>:</a:t>
                      </a:r>
                      <a:r>
                        <a:rPr lang="es-MX" sz="1200" b="1" dirty="0">
                          <a:latin typeface="Verdana" panose="020B0604030504040204" pitchFamily="34" charset="0"/>
                          <a:ea typeface="Verdana" panose="020B0604030504040204" pitchFamily="34" charset="0"/>
                          <a:cs typeface="Verdana" panose="020B0604030504040204" pitchFamily="34" charset="0"/>
                        </a:rPr>
                        <a:t> </a:t>
                      </a:r>
                      <a:r>
                        <a:rPr lang="es-MX" sz="1200" b="0" dirty="0">
                          <a:latin typeface="Verdana" panose="020B0604030504040204" pitchFamily="34" charset="0"/>
                          <a:ea typeface="Verdana" panose="020B0604030504040204" pitchFamily="34" charset="0"/>
                          <a:cs typeface="Verdana" panose="020B0604030504040204" pitchFamily="34" charset="0"/>
                        </a:rPr>
                        <a:t>Uso de documentos que regulan la convivencia.</a:t>
                      </a:r>
                      <a:endParaRPr sz="1200" dirty="0">
                        <a:latin typeface="Verdana" panose="020B0604030504040204" pitchFamily="34" charset="0"/>
                        <a:ea typeface="Verdana" panose="020B0604030504040204" pitchFamily="34" charset="0"/>
                        <a:cs typeface="Verdana" panose="020B0604030504040204" pitchFamily="34" charset="0"/>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1"/>
                  </a:ext>
                </a:extLst>
              </a:tr>
              <a:tr h="476503">
                <a:tc gridSpan="2">
                  <a:txBody>
                    <a:bodyPr/>
                    <a:lstStyle/>
                    <a:p>
                      <a:pPr marL="58419">
                        <a:lnSpc>
                          <a:spcPts val="1170"/>
                        </a:lnSpc>
                      </a:pPr>
                      <a:r>
                        <a:rPr sz="1200" b="1" spc="-80" dirty="0">
                          <a:latin typeface="Verdana" panose="020B0604030504040204" pitchFamily="34" charset="0"/>
                          <a:ea typeface="Verdana" panose="020B0604030504040204" pitchFamily="34" charset="0"/>
                          <a:cs typeface="Verdana" panose="020B0604030504040204" pitchFamily="34" charset="0"/>
                        </a:rPr>
                        <a:t>Aprendizaje</a:t>
                      </a:r>
                      <a:r>
                        <a:rPr sz="1200" b="1" spc="55" dirty="0">
                          <a:latin typeface="Verdana" panose="020B0604030504040204" pitchFamily="34" charset="0"/>
                          <a:ea typeface="Verdana" panose="020B0604030504040204" pitchFamily="34" charset="0"/>
                          <a:cs typeface="Verdana" panose="020B0604030504040204" pitchFamily="34" charset="0"/>
                        </a:rPr>
                        <a:t> </a:t>
                      </a:r>
                      <a:r>
                        <a:rPr sz="1200" b="1" spc="-70" dirty="0" err="1">
                          <a:latin typeface="Verdana" panose="020B0604030504040204" pitchFamily="34" charset="0"/>
                          <a:ea typeface="Verdana" panose="020B0604030504040204" pitchFamily="34" charset="0"/>
                          <a:cs typeface="Verdana" panose="020B0604030504040204" pitchFamily="34" charset="0"/>
                        </a:rPr>
                        <a:t>esperado</a:t>
                      </a:r>
                      <a:r>
                        <a:rPr sz="1200" b="1" spc="-70" dirty="0">
                          <a:latin typeface="Verdana" panose="020B0604030504040204" pitchFamily="34" charset="0"/>
                          <a:ea typeface="Verdana" panose="020B0604030504040204" pitchFamily="34" charset="0"/>
                          <a:cs typeface="Verdana" panose="020B0604030504040204" pitchFamily="34" charset="0"/>
                        </a:rPr>
                        <a:t>:</a:t>
                      </a:r>
                      <a:r>
                        <a:rPr lang="es-MX" sz="1200" b="1" spc="-70" dirty="0">
                          <a:latin typeface="Verdana" panose="020B0604030504040204" pitchFamily="34" charset="0"/>
                          <a:ea typeface="Verdana" panose="020B0604030504040204" pitchFamily="34" charset="0"/>
                          <a:cs typeface="Verdana" panose="020B0604030504040204" pitchFamily="34" charset="0"/>
                        </a:rPr>
                        <a:t> </a:t>
                      </a:r>
                      <a:r>
                        <a:rPr lang="es-MX" sz="1200" dirty="0">
                          <a:solidFill>
                            <a:schemeClr val="tx1"/>
                          </a:solidFill>
                          <a:effectLst/>
                          <a:latin typeface="Verdana" panose="020B0604030504040204" pitchFamily="34" charset="0"/>
                          <a:ea typeface="Verdana" panose="020B0604030504040204" pitchFamily="34" charset="0"/>
                          <a:cs typeface="Verdana" panose="020B0604030504040204" pitchFamily="34" charset="0"/>
                        </a:rPr>
                        <a:t>Escribe su nombre con diversos propósitos e identifica el de algunos compañeros.</a:t>
                      </a:r>
                      <a:endParaRPr sz="1200" dirty="0">
                        <a:latin typeface="Verdana" panose="020B0604030504040204" pitchFamily="34" charset="0"/>
                        <a:ea typeface="Verdana" panose="020B0604030504040204" pitchFamily="34" charset="0"/>
                        <a:cs typeface="Verdana" panose="020B0604030504040204" pitchFamily="34" charset="0"/>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hMerge="1">
                  <a:txBody>
                    <a:bodyPr/>
                    <a:lstStyle/>
                    <a:p>
                      <a:endParaRPr/>
                    </a:p>
                  </a:txBody>
                  <a:tcPr marL="0" marR="0" marT="0" marB="0"/>
                </a:tc>
                <a:extLst>
                  <a:ext uri="{0D108BD9-81ED-4DB2-BD59-A6C34878D82A}">
                    <a16:rowId xmlns:a16="http://schemas.microsoft.com/office/drawing/2014/main" val="10002"/>
                  </a:ext>
                </a:extLst>
              </a:tr>
              <a:tr h="56134">
                <a:tc gridSpan="2">
                  <a:txBody>
                    <a:bodyPr/>
                    <a:lstStyle/>
                    <a:p>
                      <a:pPr>
                        <a:lnSpc>
                          <a:spcPct val="100000"/>
                        </a:lnSpc>
                      </a:pPr>
                      <a:endParaRPr sz="1200" dirty="0">
                        <a:latin typeface="Verdana" panose="020B0604030504040204" pitchFamily="34" charset="0"/>
                        <a:ea typeface="Verdana" panose="020B0604030504040204" pitchFamily="34" charset="0"/>
                        <a:cs typeface="Verdana" panose="020B0604030504040204" pitchFamily="34" charset="0"/>
                      </a:endParaRPr>
                    </a:p>
                  </a:txBody>
                  <a:tcPr marL="0" marR="0" marT="0" marB="0">
                    <a:lnT w="12700">
                      <a:solidFill>
                        <a:srgbClr val="000000"/>
                      </a:solidFill>
                      <a:prstDash val="solid"/>
                    </a:lnT>
                    <a:lnB w="12700">
                      <a:solidFill>
                        <a:srgbClr val="000000"/>
                      </a:solidFill>
                      <a:prstDash val="solid"/>
                    </a:lnB>
                    <a:solidFill>
                      <a:schemeClr val="bg1"/>
                    </a:solidFill>
                  </a:tcPr>
                </a:tc>
                <a:tc hMerge="1">
                  <a:txBody>
                    <a:bodyPr/>
                    <a:lstStyle/>
                    <a:p>
                      <a:endParaRPr/>
                    </a:p>
                  </a:txBody>
                  <a:tcPr marL="0" marR="0" marT="0" marB="0"/>
                </a:tc>
                <a:extLst>
                  <a:ext uri="{0D108BD9-81ED-4DB2-BD59-A6C34878D82A}">
                    <a16:rowId xmlns:a16="http://schemas.microsoft.com/office/drawing/2014/main" val="10003"/>
                  </a:ext>
                </a:extLst>
              </a:tr>
              <a:tr h="242697">
                <a:tc gridSpan="2">
                  <a:txBody>
                    <a:bodyPr/>
                    <a:lstStyle/>
                    <a:p>
                      <a:pPr marL="59055">
                        <a:lnSpc>
                          <a:spcPct val="100000"/>
                        </a:lnSpc>
                        <a:spcBef>
                          <a:spcPts val="359"/>
                        </a:spcBef>
                      </a:pPr>
                      <a:r>
                        <a:rPr sz="1200" b="1" spc="-90" dirty="0">
                          <a:latin typeface="Verdana" panose="020B0604030504040204" pitchFamily="34" charset="0"/>
                          <a:ea typeface="Verdana" panose="020B0604030504040204" pitchFamily="34" charset="0"/>
                          <a:cs typeface="Verdana" panose="020B0604030504040204" pitchFamily="34" charset="0"/>
                        </a:rPr>
                        <a:t>Indicadores: </a:t>
                      </a:r>
                      <a:r>
                        <a:rPr sz="1200" b="1" spc="-114" dirty="0">
                          <a:latin typeface="Verdana" panose="020B0604030504040204" pitchFamily="34" charset="0"/>
                          <a:ea typeface="Verdana" panose="020B0604030504040204" pitchFamily="34" charset="0"/>
                          <a:cs typeface="Verdana" panose="020B0604030504040204" pitchFamily="34" charset="0"/>
                        </a:rPr>
                        <a:t>(se</a:t>
                      </a:r>
                      <a:r>
                        <a:rPr sz="1200" b="1" spc="-90" dirty="0">
                          <a:latin typeface="Verdana" panose="020B0604030504040204" pitchFamily="34" charset="0"/>
                          <a:ea typeface="Verdana" panose="020B0604030504040204" pitchFamily="34" charset="0"/>
                          <a:cs typeface="Verdana" panose="020B0604030504040204" pitchFamily="34" charset="0"/>
                        </a:rPr>
                        <a:t> </a:t>
                      </a:r>
                      <a:r>
                        <a:rPr sz="1200" b="1" spc="-65" dirty="0">
                          <a:latin typeface="Verdana" panose="020B0604030504040204" pitchFamily="34" charset="0"/>
                          <a:ea typeface="Verdana" panose="020B0604030504040204" pitchFamily="34" charset="0"/>
                          <a:cs typeface="Verdana" panose="020B0604030504040204" pitchFamily="34" charset="0"/>
                        </a:rPr>
                        <a:t>redactan</a:t>
                      </a:r>
                      <a:r>
                        <a:rPr sz="1200" b="1" spc="-50" dirty="0">
                          <a:latin typeface="Verdana" panose="020B0604030504040204" pitchFamily="34" charset="0"/>
                          <a:ea typeface="Verdana" panose="020B0604030504040204" pitchFamily="34" charset="0"/>
                          <a:cs typeface="Verdana" panose="020B0604030504040204" pitchFamily="34" charset="0"/>
                        </a:rPr>
                        <a:t> </a:t>
                      </a:r>
                      <a:r>
                        <a:rPr sz="1200" b="1" spc="-65" dirty="0">
                          <a:latin typeface="Verdana" panose="020B0604030504040204" pitchFamily="34" charset="0"/>
                          <a:ea typeface="Verdana" panose="020B0604030504040204" pitchFamily="34" charset="0"/>
                          <a:cs typeface="Verdana" panose="020B0604030504040204" pitchFamily="34" charset="0"/>
                        </a:rPr>
                        <a:t>en</a:t>
                      </a:r>
                      <a:r>
                        <a:rPr sz="1200" b="1" spc="-75" dirty="0">
                          <a:latin typeface="Verdana" panose="020B0604030504040204" pitchFamily="34" charset="0"/>
                          <a:ea typeface="Verdana" panose="020B0604030504040204" pitchFamily="34" charset="0"/>
                          <a:cs typeface="Verdana" panose="020B0604030504040204" pitchFamily="34" charset="0"/>
                        </a:rPr>
                        <a:t> </a:t>
                      </a:r>
                      <a:r>
                        <a:rPr sz="1200" b="1" spc="-60" dirty="0">
                          <a:latin typeface="Verdana" panose="020B0604030504040204" pitchFamily="34" charset="0"/>
                          <a:ea typeface="Verdana" panose="020B0604030504040204" pitchFamily="34" charset="0"/>
                          <a:cs typeface="Verdana" panose="020B0604030504040204" pitchFamily="34" charset="0"/>
                        </a:rPr>
                        <a:t>base </a:t>
                      </a:r>
                      <a:r>
                        <a:rPr sz="1200" b="1" spc="-65" dirty="0">
                          <a:latin typeface="Verdana" panose="020B0604030504040204" pitchFamily="34" charset="0"/>
                          <a:ea typeface="Verdana" panose="020B0604030504040204" pitchFamily="34" charset="0"/>
                          <a:cs typeface="Verdana" panose="020B0604030504040204" pitchFamily="34" charset="0"/>
                        </a:rPr>
                        <a:t>al</a:t>
                      </a:r>
                      <a:r>
                        <a:rPr sz="1200" b="1" spc="-50" dirty="0">
                          <a:latin typeface="Verdana" panose="020B0604030504040204" pitchFamily="34" charset="0"/>
                          <a:ea typeface="Verdana" panose="020B0604030504040204" pitchFamily="34" charset="0"/>
                          <a:cs typeface="Verdana" panose="020B0604030504040204" pitchFamily="34" charset="0"/>
                        </a:rPr>
                        <a:t> </a:t>
                      </a:r>
                      <a:r>
                        <a:rPr sz="1200" b="1" spc="-80" dirty="0">
                          <a:latin typeface="Verdana" panose="020B0604030504040204" pitchFamily="34" charset="0"/>
                          <a:ea typeface="Verdana" panose="020B0604030504040204" pitchFamily="34" charset="0"/>
                          <a:cs typeface="Verdana" panose="020B0604030504040204" pitchFamily="34" charset="0"/>
                        </a:rPr>
                        <a:t>aprendizaje</a:t>
                      </a:r>
                      <a:r>
                        <a:rPr sz="1200" b="1" spc="-35" dirty="0">
                          <a:latin typeface="Verdana" panose="020B0604030504040204" pitchFamily="34" charset="0"/>
                          <a:ea typeface="Verdana" panose="020B0604030504040204" pitchFamily="34" charset="0"/>
                          <a:cs typeface="Verdana" panose="020B0604030504040204" pitchFamily="34" charset="0"/>
                        </a:rPr>
                        <a:t> </a:t>
                      </a:r>
                      <a:r>
                        <a:rPr sz="1200" b="1" spc="-80" dirty="0">
                          <a:latin typeface="Verdana" panose="020B0604030504040204" pitchFamily="34" charset="0"/>
                          <a:ea typeface="Verdana" panose="020B0604030504040204" pitchFamily="34" charset="0"/>
                          <a:cs typeface="Verdana" panose="020B0604030504040204" pitchFamily="34" charset="0"/>
                        </a:rPr>
                        <a:t>esperado)</a:t>
                      </a:r>
                      <a:endParaRPr sz="1200" dirty="0">
                        <a:latin typeface="Verdana" panose="020B0604030504040204" pitchFamily="34" charset="0"/>
                        <a:ea typeface="Verdana" panose="020B0604030504040204" pitchFamily="34" charset="0"/>
                        <a:cs typeface="Verdana" panose="020B0604030504040204" pitchFamily="34" charset="0"/>
                      </a:endParaRPr>
                    </a:p>
                  </a:txBody>
                  <a:tcPr marL="0" marR="0" marT="45719"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DEEBF7"/>
                    </a:solidFill>
                  </a:tcPr>
                </a:tc>
                <a:tc hMerge="1">
                  <a:txBody>
                    <a:bodyPr/>
                    <a:lstStyle/>
                    <a:p>
                      <a:endParaRPr/>
                    </a:p>
                  </a:txBody>
                  <a:tcPr marL="0" marR="0" marT="0" marB="0"/>
                </a:tc>
                <a:extLst>
                  <a:ext uri="{0D108BD9-81ED-4DB2-BD59-A6C34878D82A}">
                    <a16:rowId xmlns:a16="http://schemas.microsoft.com/office/drawing/2014/main" val="10004"/>
                  </a:ext>
                </a:extLst>
              </a:tr>
              <a:tr h="335533">
                <a:tc gridSpan="2">
                  <a:txBody>
                    <a:bodyPr/>
                    <a:lstStyle/>
                    <a:p>
                      <a:pPr lvl="0"/>
                      <a:r>
                        <a:rPr lang="es-MX" sz="1200" dirty="0">
                          <a:solidFill>
                            <a:schemeClr val="tx1"/>
                          </a:solidFill>
                          <a:effectLst/>
                          <a:latin typeface="Verdana" panose="020B0604030504040204" pitchFamily="34" charset="0"/>
                          <a:ea typeface="Verdana" panose="020B0604030504040204" pitchFamily="34" charset="0"/>
                          <a:cs typeface="Verdana" panose="020B0604030504040204" pitchFamily="34" charset="0"/>
                        </a:rPr>
                        <a:t>Identifica la primer letra de su nombre. </a:t>
                      </a:r>
                    </a:p>
                  </a:txBody>
                  <a:tcPr marL="0" marR="0" marT="2222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hMerge="1">
                  <a:txBody>
                    <a:bodyPr/>
                    <a:lstStyle/>
                    <a:p>
                      <a:endParaRPr/>
                    </a:p>
                  </a:txBody>
                  <a:tcPr marL="0" marR="0" marT="0" marB="0"/>
                </a:tc>
                <a:extLst>
                  <a:ext uri="{0D108BD9-81ED-4DB2-BD59-A6C34878D82A}">
                    <a16:rowId xmlns:a16="http://schemas.microsoft.com/office/drawing/2014/main" val="10005"/>
                  </a:ext>
                </a:extLst>
              </a:tr>
              <a:tr h="304800">
                <a:tc gridSpan="2">
                  <a:txBody>
                    <a:bodyPr/>
                    <a:lstStyle/>
                    <a:p>
                      <a:pPr lvl="0"/>
                      <a:r>
                        <a:rPr lang="es-ES_tradnl" sz="1200" dirty="0">
                          <a:solidFill>
                            <a:schemeClr val="tx1"/>
                          </a:solidFill>
                          <a:effectLst/>
                          <a:latin typeface="Verdana" panose="020B0604030504040204" pitchFamily="34" charset="0"/>
                          <a:ea typeface="Verdana" panose="020B0604030504040204" pitchFamily="34" charset="0"/>
                          <a:cs typeface="Verdana" panose="020B0604030504040204" pitchFamily="34" charset="0"/>
                        </a:rPr>
                        <a:t>Escribe correctamente cada letra de su nombre.</a:t>
                      </a:r>
                      <a:endParaRPr lang="es-MX" sz="1200" dirty="0">
                        <a:solidFill>
                          <a:schemeClr val="tx1"/>
                        </a:solidFill>
                        <a:effectLst/>
                        <a:latin typeface="Verdana" panose="020B0604030504040204" pitchFamily="34" charset="0"/>
                        <a:ea typeface="Verdana" panose="020B0604030504040204" pitchFamily="34" charset="0"/>
                        <a:cs typeface="Verdana" panose="020B0604030504040204" pitchFamily="34" charset="0"/>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hMerge="1">
                  <a:txBody>
                    <a:bodyPr/>
                    <a:lstStyle/>
                    <a:p>
                      <a:endParaRPr/>
                    </a:p>
                  </a:txBody>
                  <a:tcPr marL="0" marR="0" marT="0" marB="0"/>
                </a:tc>
                <a:extLst>
                  <a:ext uri="{0D108BD9-81ED-4DB2-BD59-A6C34878D82A}">
                    <a16:rowId xmlns:a16="http://schemas.microsoft.com/office/drawing/2014/main" val="10006"/>
                  </a:ext>
                </a:extLst>
              </a:tr>
              <a:tr h="304800">
                <a:tc gridSpan="2">
                  <a:txBody>
                    <a:bodyPr/>
                    <a:lstStyle/>
                    <a:p>
                      <a:pPr lvl="0"/>
                      <a:r>
                        <a:rPr lang="es-MX" sz="1200" dirty="0">
                          <a:solidFill>
                            <a:schemeClr val="tx1"/>
                          </a:solidFill>
                          <a:effectLst/>
                          <a:latin typeface="Verdana" panose="020B0604030504040204" pitchFamily="34" charset="0"/>
                          <a:ea typeface="Verdana" panose="020B0604030504040204" pitchFamily="34" charset="0"/>
                          <a:cs typeface="Verdana" panose="020B0604030504040204" pitchFamily="34" charset="0"/>
                        </a:rPr>
                        <a:t>Identifica que letras componen su nombre.</a:t>
                      </a: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cap="flat" cmpd="sng" algn="ctr">
                      <a:solidFill>
                        <a:srgbClr val="000000"/>
                      </a:solidFill>
                      <a:prstDash val="solid"/>
                      <a:round/>
                      <a:headEnd type="none" w="med" len="med"/>
                      <a:tailEnd type="none" w="med" len="med"/>
                    </a:lnB>
                  </a:tcPr>
                </a:tc>
                <a:tc hMerge="1">
                  <a:txBody>
                    <a:bodyPr/>
                    <a:lstStyle/>
                    <a:p>
                      <a:endParaRPr/>
                    </a:p>
                  </a:txBody>
                  <a:tcPr marL="0" marR="0" marT="0" marB="0"/>
                </a:tc>
                <a:extLst>
                  <a:ext uri="{0D108BD9-81ED-4DB2-BD59-A6C34878D82A}">
                    <a16:rowId xmlns:a16="http://schemas.microsoft.com/office/drawing/2014/main" val="10007"/>
                  </a:ext>
                </a:extLst>
              </a:tr>
              <a:tr h="304800">
                <a:tc gridSpan="2">
                  <a:txBody>
                    <a:bodyPr/>
                    <a:lstStyle/>
                    <a:p>
                      <a:pPr lvl="0"/>
                      <a:r>
                        <a:rPr lang="es-MX" sz="1200" dirty="0">
                          <a:solidFill>
                            <a:schemeClr val="tx1"/>
                          </a:solidFill>
                          <a:effectLst/>
                          <a:latin typeface="Verdana" panose="020B0604030504040204" pitchFamily="34" charset="0"/>
                          <a:ea typeface="Verdana" panose="020B0604030504040204" pitchFamily="34" charset="0"/>
                          <a:cs typeface="Verdana" panose="020B0604030504040204" pitchFamily="34" charset="0"/>
                        </a:rPr>
                        <a:t>Relaciona el sonido con la figura de la letra. </a:t>
                      </a: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hMerge="1">
                  <a:txBody>
                    <a:bodyPr/>
                    <a:lstStyle/>
                    <a:p>
                      <a:endParaRPr lang="es-MX"/>
                    </a:p>
                  </a:txBody>
                  <a:tcPr/>
                </a:tc>
                <a:extLst>
                  <a:ext uri="{0D108BD9-81ED-4DB2-BD59-A6C34878D82A}">
                    <a16:rowId xmlns:a16="http://schemas.microsoft.com/office/drawing/2014/main" val="2892156038"/>
                  </a:ext>
                </a:extLst>
              </a:tr>
            </a:tbl>
          </a:graphicData>
        </a:graphic>
      </p:graphicFrame>
      <p:sp>
        <p:nvSpPr>
          <p:cNvPr id="15" name="object 9">
            <a:extLst>
              <a:ext uri="{FF2B5EF4-FFF2-40B4-BE49-F238E27FC236}">
                <a16:creationId xmlns:a16="http://schemas.microsoft.com/office/drawing/2014/main" id="{AC78D2DD-A399-4936-8D54-B8468A15BA13}"/>
              </a:ext>
            </a:extLst>
          </p:cNvPr>
          <p:cNvSpPr txBox="1"/>
          <p:nvPr/>
        </p:nvSpPr>
        <p:spPr>
          <a:xfrm>
            <a:off x="189979" y="8008640"/>
            <a:ext cx="6465570" cy="184666"/>
          </a:xfrm>
          <a:prstGeom prst="rect">
            <a:avLst/>
          </a:prstGeom>
          <a:ln w="12700">
            <a:solidFill>
              <a:srgbClr val="000000"/>
            </a:solidFill>
          </a:ln>
        </p:spPr>
        <p:txBody>
          <a:bodyPr vert="horz" wrap="square" lIns="0" tIns="0" rIns="0" bIns="0" rtlCol="0">
            <a:spAutoFit/>
          </a:bodyPr>
          <a:lstStyle/>
          <a:p>
            <a:pPr marL="59055"/>
            <a:r>
              <a:rPr sz="1200" b="1" spc="-140" dirty="0">
                <a:latin typeface="Verdana"/>
                <a:cs typeface="Verdana"/>
              </a:rPr>
              <a:t>D</a:t>
            </a:r>
            <a:r>
              <a:rPr sz="1200" b="1" spc="-95" dirty="0">
                <a:latin typeface="Verdana"/>
                <a:cs typeface="Verdana"/>
              </a:rPr>
              <a:t>e</a:t>
            </a:r>
            <a:r>
              <a:rPr sz="1200" b="1" spc="-90" dirty="0">
                <a:latin typeface="Verdana"/>
                <a:cs typeface="Verdana"/>
              </a:rPr>
              <a:t>s</a:t>
            </a:r>
            <a:r>
              <a:rPr sz="1200" b="1" spc="-70" dirty="0">
                <a:latin typeface="Verdana"/>
                <a:cs typeface="Verdana"/>
              </a:rPr>
              <a:t>c</a:t>
            </a:r>
            <a:r>
              <a:rPr sz="1200" b="1" spc="-65" dirty="0">
                <a:latin typeface="Verdana"/>
                <a:cs typeface="Verdana"/>
              </a:rPr>
              <a:t>r</a:t>
            </a:r>
            <a:r>
              <a:rPr sz="1200" b="1" spc="-70" dirty="0">
                <a:latin typeface="Verdana"/>
                <a:cs typeface="Verdana"/>
              </a:rPr>
              <a:t>ib</a:t>
            </a:r>
            <a:r>
              <a:rPr sz="1200" b="1" spc="-20" dirty="0">
                <a:latin typeface="Verdana"/>
                <a:cs typeface="Verdana"/>
              </a:rPr>
              <a:t>e</a:t>
            </a:r>
            <a:r>
              <a:rPr sz="1200" b="1" spc="-75" dirty="0">
                <a:latin typeface="Verdana"/>
                <a:cs typeface="Verdana"/>
              </a:rPr>
              <a:t> </a:t>
            </a:r>
            <a:r>
              <a:rPr sz="1200" b="1" spc="-60" dirty="0">
                <a:latin typeface="Verdana"/>
                <a:cs typeface="Verdana"/>
              </a:rPr>
              <a:t>el</a:t>
            </a:r>
            <a:r>
              <a:rPr sz="1200" b="1" spc="-80" dirty="0">
                <a:latin typeface="Verdana"/>
                <a:cs typeface="Verdana"/>
              </a:rPr>
              <a:t> </a:t>
            </a:r>
            <a:r>
              <a:rPr sz="1200" b="1" spc="-30" dirty="0">
                <a:latin typeface="Verdana"/>
                <a:cs typeface="Verdana"/>
              </a:rPr>
              <a:t>p</a:t>
            </a:r>
            <a:r>
              <a:rPr sz="1200" b="1" spc="-185" dirty="0">
                <a:latin typeface="Verdana"/>
                <a:cs typeface="Verdana"/>
              </a:rPr>
              <a:t>r</a:t>
            </a:r>
            <a:r>
              <a:rPr sz="1200" b="1" dirty="0">
                <a:latin typeface="Verdana"/>
                <a:cs typeface="Verdana"/>
              </a:rPr>
              <a:t>o</a:t>
            </a:r>
            <a:r>
              <a:rPr sz="1200" b="1" spc="5" dirty="0">
                <a:latin typeface="Verdana"/>
                <a:cs typeface="Verdana"/>
              </a:rPr>
              <a:t>c</a:t>
            </a:r>
            <a:r>
              <a:rPr sz="1200" b="1" spc="-95" dirty="0">
                <a:latin typeface="Verdana"/>
                <a:cs typeface="Verdana"/>
              </a:rPr>
              <a:t>e</a:t>
            </a:r>
            <a:r>
              <a:rPr sz="1200" b="1" spc="-90" dirty="0">
                <a:latin typeface="Verdana"/>
                <a:cs typeface="Verdana"/>
              </a:rPr>
              <a:t>s</a:t>
            </a:r>
            <a:r>
              <a:rPr sz="1200" b="1" spc="-45" dirty="0">
                <a:latin typeface="Verdana"/>
                <a:cs typeface="Verdana"/>
              </a:rPr>
              <a:t>o</a:t>
            </a:r>
            <a:r>
              <a:rPr sz="1200" b="1" spc="-100" dirty="0">
                <a:latin typeface="Verdana"/>
                <a:cs typeface="Verdana"/>
              </a:rPr>
              <a:t> </a:t>
            </a:r>
            <a:r>
              <a:rPr sz="1200" b="1" spc="-30" dirty="0">
                <a:latin typeface="Verdana"/>
                <a:cs typeface="Verdana"/>
              </a:rPr>
              <a:t>d</a:t>
            </a:r>
            <a:r>
              <a:rPr sz="1200" b="1" spc="-85" dirty="0">
                <a:latin typeface="Verdana"/>
                <a:cs typeface="Verdana"/>
              </a:rPr>
              <a:t>e</a:t>
            </a:r>
            <a:r>
              <a:rPr sz="1200" b="1" spc="-45" dirty="0">
                <a:latin typeface="Verdana"/>
                <a:cs typeface="Verdana"/>
              </a:rPr>
              <a:t>l</a:t>
            </a:r>
            <a:r>
              <a:rPr sz="1200" b="1" spc="-100" dirty="0">
                <a:latin typeface="Verdana"/>
                <a:cs typeface="Verdana"/>
              </a:rPr>
              <a:t> </a:t>
            </a:r>
            <a:r>
              <a:rPr sz="1200" b="1" spc="-25" dirty="0" err="1">
                <a:latin typeface="Verdana"/>
                <a:cs typeface="Verdana"/>
              </a:rPr>
              <a:t>a</a:t>
            </a:r>
            <a:r>
              <a:rPr sz="1200" b="1" spc="-70" dirty="0" err="1">
                <a:latin typeface="Verdana"/>
                <a:cs typeface="Verdana"/>
              </a:rPr>
              <a:t>l</a:t>
            </a:r>
            <a:r>
              <a:rPr sz="1200" b="1" spc="-155" dirty="0" err="1">
                <a:latin typeface="Verdana"/>
                <a:cs typeface="Verdana"/>
              </a:rPr>
              <a:t>u</a:t>
            </a:r>
            <a:r>
              <a:rPr sz="1200" b="1" spc="-130" dirty="0" err="1">
                <a:latin typeface="Verdana"/>
                <a:cs typeface="Verdana"/>
              </a:rPr>
              <a:t>m</a:t>
            </a:r>
            <a:r>
              <a:rPr sz="1200" b="1" spc="-120" dirty="0" err="1">
                <a:latin typeface="Verdana"/>
                <a:cs typeface="Verdana"/>
              </a:rPr>
              <a:t>n</a:t>
            </a:r>
            <a:r>
              <a:rPr sz="1200" b="1" spc="-40" dirty="0" err="1">
                <a:latin typeface="Verdana"/>
                <a:cs typeface="Verdana"/>
              </a:rPr>
              <a:t>o</a:t>
            </a:r>
            <a:r>
              <a:rPr sz="1200" b="1" spc="-125" dirty="0">
                <a:latin typeface="Verdana"/>
                <a:cs typeface="Verdana"/>
              </a:rPr>
              <a:t>:</a:t>
            </a:r>
            <a:r>
              <a:rPr lang="es-ES_tradnl" sz="1200" b="1" spc="-125" dirty="0">
                <a:latin typeface="Verdana"/>
                <a:cs typeface="Verdana"/>
              </a:rPr>
              <a:t> </a:t>
            </a:r>
            <a:r>
              <a:rPr lang="es-ES_tradnl" sz="1200" spc="-120" dirty="0">
                <a:latin typeface="Verdana"/>
                <a:cs typeface="Verdana"/>
              </a:rPr>
              <a:t>No se ha aplicado el diagnostico</a:t>
            </a:r>
            <a:endParaRPr sz="1200" dirty="0">
              <a:latin typeface="Verdana"/>
              <a:cs typeface="Verdana"/>
            </a:endParaRPr>
          </a:p>
        </p:txBody>
      </p:sp>
      <p:sp>
        <p:nvSpPr>
          <p:cNvPr id="16" name="object 10">
            <a:extLst>
              <a:ext uri="{FF2B5EF4-FFF2-40B4-BE49-F238E27FC236}">
                <a16:creationId xmlns:a16="http://schemas.microsoft.com/office/drawing/2014/main" id="{01146ACF-0AB3-4FB6-8FCB-642CB7241AEE}"/>
              </a:ext>
            </a:extLst>
          </p:cNvPr>
          <p:cNvSpPr txBox="1"/>
          <p:nvPr/>
        </p:nvSpPr>
        <p:spPr>
          <a:xfrm>
            <a:off x="189979" y="8685847"/>
            <a:ext cx="6465570" cy="184666"/>
          </a:xfrm>
          <a:prstGeom prst="rect">
            <a:avLst/>
          </a:prstGeom>
          <a:ln w="12700">
            <a:solidFill>
              <a:srgbClr val="000000"/>
            </a:solidFill>
          </a:ln>
        </p:spPr>
        <p:txBody>
          <a:bodyPr vert="horz" wrap="square" lIns="0" tIns="0" rIns="0" bIns="0" rtlCol="0">
            <a:spAutoFit/>
          </a:bodyPr>
          <a:lstStyle/>
          <a:p>
            <a:pPr marL="59055"/>
            <a:r>
              <a:rPr sz="1200" b="1" spc="65" dirty="0">
                <a:latin typeface="Verdana"/>
                <a:cs typeface="Verdana"/>
              </a:rPr>
              <a:t>C</a:t>
            </a:r>
            <a:r>
              <a:rPr sz="1200" b="1" spc="-35" dirty="0">
                <a:latin typeface="Verdana"/>
                <a:cs typeface="Verdana"/>
              </a:rPr>
              <a:t>l</a:t>
            </a:r>
            <a:r>
              <a:rPr sz="1200" b="1" spc="-90" dirty="0">
                <a:latin typeface="Verdana"/>
                <a:cs typeface="Verdana"/>
              </a:rPr>
              <a:t>a</a:t>
            </a:r>
            <a:r>
              <a:rPr sz="1200" b="1" spc="-165" dirty="0">
                <a:latin typeface="Verdana"/>
                <a:cs typeface="Verdana"/>
              </a:rPr>
              <a:t>s</a:t>
            </a:r>
            <a:r>
              <a:rPr sz="1200" b="1" spc="-20" dirty="0">
                <a:latin typeface="Verdana"/>
                <a:cs typeface="Verdana"/>
              </a:rPr>
              <a:t>e</a:t>
            </a:r>
            <a:r>
              <a:rPr sz="1200" b="1" spc="-80" dirty="0">
                <a:latin typeface="Verdana"/>
                <a:cs typeface="Verdana"/>
              </a:rPr>
              <a:t> </a:t>
            </a:r>
            <a:r>
              <a:rPr sz="1200" b="1" spc="-145" dirty="0">
                <a:latin typeface="Verdana"/>
                <a:cs typeface="Verdana"/>
              </a:rPr>
              <a:t>z</a:t>
            </a:r>
            <a:r>
              <a:rPr sz="1200" b="1" spc="-50" dirty="0">
                <a:latin typeface="Verdana"/>
                <a:cs typeface="Verdana"/>
              </a:rPr>
              <a:t>o</a:t>
            </a:r>
            <a:r>
              <a:rPr sz="1200" b="1" spc="-45" dirty="0">
                <a:latin typeface="Verdana"/>
                <a:cs typeface="Verdana"/>
              </a:rPr>
              <a:t>o</a:t>
            </a:r>
            <a:r>
              <a:rPr sz="1200" b="1" spc="-125" dirty="0">
                <a:latin typeface="Verdana"/>
                <a:cs typeface="Verdana"/>
              </a:rPr>
              <a:t>m:</a:t>
            </a:r>
            <a:r>
              <a:rPr lang="es-MX" sz="1200" b="1" spc="-125" dirty="0">
                <a:latin typeface="Verdana"/>
                <a:cs typeface="Verdana"/>
              </a:rPr>
              <a:t> </a:t>
            </a:r>
            <a:r>
              <a:rPr lang="es-ES_tradnl" sz="1200" spc="-120" dirty="0">
                <a:latin typeface="Verdana"/>
                <a:cs typeface="Verdana"/>
              </a:rPr>
              <a:t>No se ha aplicado el diagnostico</a:t>
            </a:r>
            <a:endParaRPr sz="1200" dirty="0">
              <a:latin typeface="Verdana"/>
              <a:cs typeface="Verdana"/>
            </a:endParaRPr>
          </a:p>
        </p:txBody>
      </p:sp>
    </p:spTree>
    <p:extLst>
      <p:ext uri="{BB962C8B-B14F-4D97-AF65-F5344CB8AC3E}">
        <p14:creationId xmlns:p14="http://schemas.microsoft.com/office/powerpoint/2010/main" val="361504837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11430" rIns="0" bIns="0" rtlCol="0">
            <a:spAutoFit/>
          </a:bodyPr>
          <a:lstStyle/>
          <a:p>
            <a:pPr marL="285115">
              <a:lnSpc>
                <a:spcPct val="100000"/>
              </a:lnSpc>
              <a:spcBef>
                <a:spcPts val="90"/>
              </a:spcBef>
            </a:pPr>
            <a:r>
              <a:rPr spc="-10" dirty="0"/>
              <a:t>EVALUACIÓN</a:t>
            </a:r>
            <a:r>
              <a:rPr spc="20" dirty="0"/>
              <a:t> </a:t>
            </a:r>
            <a:r>
              <a:rPr spc="25" dirty="0"/>
              <a:t>CONTINUA</a:t>
            </a:r>
          </a:p>
        </p:txBody>
      </p:sp>
      <p:sp>
        <p:nvSpPr>
          <p:cNvPr id="3" name="object 3"/>
          <p:cNvSpPr txBox="1"/>
          <p:nvPr/>
        </p:nvSpPr>
        <p:spPr>
          <a:xfrm>
            <a:off x="457200" y="983861"/>
            <a:ext cx="2621484" cy="226985"/>
          </a:xfrm>
          <a:prstGeom prst="rect">
            <a:avLst/>
          </a:prstGeom>
        </p:spPr>
        <p:txBody>
          <a:bodyPr vert="horz" wrap="square" lIns="0" tIns="11430" rIns="0" bIns="0" rtlCol="0">
            <a:spAutoFit/>
          </a:bodyPr>
          <a:lstStyle/>
          <a:p>
            <a:pPr marL="12700">
              <a:lnSpc>
                <a:spcPct val="100000"/>
              </a:lnSpc>
              <a:spcBef>
                <a:spcPts val="90"/>
              </a:spcBef>
              <a:tabLst>
                <a:tab pos="927100" algn="l"/>
              </a:tabLst>
            </a:pPr>
            <a:r>
              <a:rPr sz="1400" spc="130" dirty="0">
                <a:latin typeface="Trebuchet MS" panose="020B0603020202020204" pitchFamily="34" charset="0"/>
                <a:cs typeface="Trebuchet MS"/>
              </a:rPr>
              <a:t>A</a:t>
            </a:r>
            <a:r>
              <a:rPr sz="1400" spc="85" dirty="0">
                <a:latin typeface="Trebuchet MS" panose="020B0603020202020204" pitchFamily="34" charset="0"/>
                <a:cs typeface="Trebuchet MS"/>
              </a:rPr>
              <a:t>l</a:t>
            </a:r>
            <a:r>
              <a:rPr sz="1400" spc="95" dirty="0">
                <a:latin typeface="Trebuchet MS" panose="020B0603020202020204" pitchFamily="34" charset="0"/>
                <a:cs typeface="Trebuchet MS"/>
              </a:rPr>
              <a:t>u</a:t>
            </a:r>
            <a:r>
              <a:rPr lang="es-MX" sz="1400" spc="345" dirty="0">
                <a:latin typeface="Trebuchet MS" panose="020B0603020202020204" pitchFamily="34" charset="0"/>
                <a:cs typeface="Trebuchet MS"/>
              </a:rPr>
              <a:t>m</a:t>
            </a:r>
            <a:r>
              <a:rPr sz="1400" spc="235" dirty="0">
                <a:latin typeface="Trebuchet MS" panose="020B0603020202020204" pitchFamily="34" charset="0"/>
                <a:cs typeface="Trebuchet MS"/>
              </a:rPr>
              <a:t>n</a:t>
            </a:r>
            <a:r>
              <a:rPr sz="1400" spc="-110" dirty="0">
                <a:latin typeface="Trebuchet MS" panose="020B0603020202020204" pitchFamily="34" charset="0"/>
                <a:cs typeface="Trebuchet MS"/>
              </a:rPr>
              <a:t>o</a:t>
            </a:r>
            <a:r>
              <a:rPr sz="1400" spc="-60" dirty="0">
                <a:latin typeface="Trebuchet MS" panose="020B0603020202020204" pitchFamily="34" charset="0"/>
                <a:cs typeface="Trebuchet MS"/>
              </a:rPr>
              <a:t>:</a:t>
            </a:r>
            <a:r>
              <a:rPr lang="es-MX" sz="1400" spc="-60" dirty="0">
                <a:latin typeface="Trebuchet MS" panose="020B0603020202020204" pitchFamily="34" charset="0"/>
                <a:cs typeface="Trebuchet MS"/>
              </a:rPr>
              <a:t> </a:t>
            </a:r>
            <a:r>
              <a:rPr lang="es-MX" sz="1400" spc="-60" dirty="0">
                <a:latin typeface="Tahoma" panose="020B0604030504040204" pitchFamily="34" charset="0"/>
                <a:ea typeface="Tahoma" panose="020B0604030504040204" pitchFamily="34" charset="0"/>
                <a:cs typeface="Tahoma" panose="020B0604030504040204" pitchFamily="34" charset="0"/>
              </a:rPr>
              <a:t>S</a:t>
            </a:r>
            <a:r>
              <a:rPr lang="es-MX" sz="1400" dirty="0">
                <a:latin typeface="Tahoma" panose="020B0604030504040204" pitchFamily="34" charset="0"/>
                <a:ea typeface="Tahoma" panose="020B0604030504040204" pitchFamily="34" charset="0"/>
                <a:cs typeface="Tahoma" panose="020B0604030504040204" pitchFamily="34" charset="0"/>
              </a:rPr>
              <a:t>alas </a:t>
            </a:r>
            <a:r>
              <a:rPr lang="es-MX" sz="1400" dirty="0" err="1">
                <a:latin typeface="Tahoma" panose="020B0604030504040204" pitchFamily="34" charset="0"/>
                <a:ea typeface="Tahoma" panose="020B0604030504040204" pitchFamily="34" charset="0"/>
                <a:cs typeface="Tahoma" panose="020B0604030504040204" pitchFamily="34" charset="0"/>
              </a:rPr>
              <a:t>Salas</a:t>
            </a:r>
            <a:r>
              <a:rPr lang="es-MX" sz="1400" dirty="0">
                <a:latin typeface="Tahoma" panose="020B0604030504040204" pitchFamily="34" charset="0"/>
                <a:ea typeface="Tahoma" panose="020B0604030504040204" pitchFamily="34" charset="0"/>
                <a:cs typeface="Tahoma" panose="020B0604030504040204" pitchFamily="34" charset="0"/>
              </a:rPr>
              <a:t> Allison</a:t>
            </a:r>
            <a:endParaRPr sz="1400" dirty="0">
              <a:latin typeface="Tahoma" panose="020B0604030504040204" pitchFamily="34" charset="0"/>
              <a:ea typeface="Tahoma" panose="020B0604030504040204" pitchFamily="34" charset="0"/>
              <a:cs typeface="Tahoma" panose="020B0604030504040204" pitchFamily="34" charset="0"/>
            </a:endParaRPr>
          </a:p>
        </p:txBody>
      </p:sp>
      <p:sp>
        <p:nvSpPr>
          <p:cNvPr id="4" name="object 4"/>
          <p:cNvSpPr txBox="1"/>
          <p:nvPr/>
        </p:nvSpPr>
        <p:spPr>
          <a:xfrm>
            <a:off x="3406722" y="1045415"/>
            <a:ext cx="3174365" cy="442429"/>
          </a:xfrm>
          <a:prstGeom prst="rect">
            <a:avLst/>
          </a:prstGeom>
        </p:spPr>
        <p:txBody>
          <a:bodyPr vert="horz" wrap="square" lIns="0" tIns="11430" rIns="0" bIns="0" rtlCol="0">
            <a:spAutoFit/>
          </a:bodyPr>
          <a:lstStyle/>
          <a:p>
            <a:pPr marL="12700" algn="ctr">
              <a:lnSpc>
                <a:spcPct val="100000"/>
              </a:lnSpc>
              <a:spcBef>
                <a:spcPts val="90"/>
              </a:spcBef>
            </a:pPr>
            <a:r>
              <a:rPr sz="1400" spc="-30" dirty="0">
                <a:highlight>
                  <a:srgbClr val="00FF00"/>
                </a:highlight>
                <a:latin typeface="Trebuchet MS"/>
                <a:cs typeface="Trebuchet MS"/>
              </a:rPr>
              <a:t>Fecha:</a:t>
            </a:r>
            <a:r>
              <a:rPr sz="1400" spc="50" dirty="0">
                <a:highlight>
                  <a:srgbClr val="00FF00"/>
                </a:highlight>
                <a:latin typeface="Trebuchet MS"/>
                <a:cs typeface="Trebuchet MS"/>
              </a:rPr>
              <a:t> </a:t>
            </a:r>
            <a:r>
              <a:rPr sz="1400" spc="125" dirty="0">
                <a:highlight>
                  <a:srgbClr val="00FF00"/>
                </a:highlight>
                <a:latin typeface="Trebuchet MS"/>
                <a:cs typeface="Trebuchet MS"/>
              </a:rPr>
              <a:t>semana</a:t>
            </a:r>
            <a:r>
              <a:rPr sz="1400" spc="45" dirty="0">
                <a:highlight>
                  <a:srgbClr val="00FF00"/>
                </a:highlight>
                <a:latin typeface="Trebuchet MS"/>
                <a:cs typeface="Trebuchet MS"/>
              </a:rPr>
              <a:t> </a:t>
            </a:r>
            <a:r>
              <a:rPr sz="1400" spc="-15" dirty="0">
                <a:highlight>
                  <a:srgbClr val="00FF00"/>
                </a:highlight>
                <a:latin typeface="Trebuchet MS"/>
                <a:cs typeface="Trebuchet MS"/>
              </a:rPr>
              <a:t>del</a:t>
            </a:r>
            <a:r>
              <a:rPr sz="1400" spc="15" dirty="0">
                <a:highlight>
                  <a:srgbClr val="00FF00"/>
                </a:highlight>
                <a:latin typeface="Trebuchet MS"/>
                <a:cs typeface="Trebuchet MS"/>
              </a:rPr>
              <a:t> </a:t>
            </a:r>
            <a:r>
              <a:rPr lang="es-MX" sz="1400" spc="25" dirty="0">
                <a:highlight>
                  <a:srgbClr val="00FF00"/>
                </a:highlight>
                <a:latin typeface="Trebuchet MS"/>
                <a:cs typeface="Trebuchet MS"/>
              </a:rPr>
              <a:t>6 al 10 de septiembre del 2021</a:t>
            </a:r>
            <a:endParaRPr sz="1400" dirty="0">
              <a:highlight>
                <a:srgbClr val="00FF00"/>
              </a:highlight>
              <a:latin typeface="Trebuchet MS"/>
              <a:cs typeface="Trebuchet MS"/>
            </a:endParaRPr>
          </a:p>
        </p:txBody>
      </p:sp>
      <p:graphicFrame>
        <p:nvGraphicFramePr>
          <p:cNvPr id="11" name="object 5">
            <a:extLst>
              <a:ext uri="{FF2B5EF4-FFF2-40B4-BE49-F238E27FC236}">
                <a16:creationId xmlns:a16="http://schemas.microsoft.com/office/drawing/2014/main" id="{1A9850DA-874F-406A-AD92-03A996710039}"/>
              </a:ext>
            </a:extLst>
          </p:cNvPr>
          <p:cNvGraphicFramePr>
            <a:graphicFrameLocks noGrp="1"/>
          </p:cNvGraphicFramePr>
          <p:nvPr>
            <p:extLst>
              <p:ext uri="{D42A27DB-BD31-4B8C-83A1-F6EECF244321}">
                <p14:modId xmlns:p14="http://schemas.microsoft.com/office/powerpoint/2010/main" val="2322105372"/>
              </p:ext>
            </p:extLst>
          </p:nvPr>
        </p:nvGraphicFramePr>
        <p:xfrm>
          <a:off x="189979" y="1540138"/>
          <a:ext cx="6465570" cy="1019085"/>
        </p:xfrm>
        <a:graphic>
          <a:graphicData uri="http://schemas.openxmlformats.org/drawingml/2006/table">
            <a:tbl>
              <a:tblPr firstRow="1" bandRow="1">
                <a:tableStyleId>{2D5ABB26-0587-4C30-8999-92F81FD0307C}</a:tableStyleId>
              </a:tblPr>
              <a:tblGrid>
                <a:gridCol w="3030220">
                  <a:extLst>
                    <a:ext uri="{9D8B030D-6E8A-4147-A177-3AD203B41FA5}">
                      <a16:colId xmlns:a16="http://schemas.microsoft.com/office/drawing/2014/main" val="20000"/>
                    </a:ext>
                  </a:extLst>
                </a:gridCol>
                <a:gridCol w="3435350">
                  <a:extLst>
                    <a:ext uri="{9D8B030D-6E8A-4147-A177-3AD203B41FA5}">
                      <a16:colId xmlns:a16="http://schemas.microsoft.com/office/drawing/2014/main" val="20001"/>
                    </a:ext>
                  </a:extLst>
                </a:gridCol>
              </a:tblGrid>
              <a:tr h="186478">
                <a:tc gridSpan="2">
                  <a:txBody>
                    <a:bodyPr/>
                    <a:lstStyle/>
                    <a:p>
                      <a:pPr marL="58419">
                        <a:lnSpc>
                          <a:spcPts val="1080"/>
                        </a:lnSpc>
                      </a:pPr>
                      <a:r>
                        <a:rPr sz="1200" b="1" spc="-35" dirty="0">
                          <a:latin typeface="Verdana"/>
                          <a:cs typeface="Verdana"/>
                        </a:rPr>
                        <a:t>Campo</a:t>
                      </a:r>
                      <a:r>
                        <a:rPr sz="1200" b="1" spc="-70" dirty="0">
                          <a:latin typeface="Verdana"/>
                          <a:cs typeface="Verdana"/>
                        </a:rPr>
                        <a:t> </a:t>
                      </a:r>
                      <a:r>
                        <a:rPr sz="1200" b="1" spc="-100" dirty="0">
                          <a:latin typeface="Verdana"/>
                          <a:cs typeface="Verdana"/>
                        </a:rPr>
                        <a:t>formativo/área</a:t>
                      </a:r>
                      <a:r>
                        <a:rPr sz="1200" b="1" spc="-85" dirty="0">
                          <a:latin typeface="Verdana"/>
                          <a:cs typeface="Verdana"/>
                        </a:rPr>
                        <a:t> </a:t>
                      </a:r>
                      <a:r>
                        <a:rPr sz="1200" b="1" spc="-25" dirty="0">
                          <a:latin typeface="Verdana"/>
                          <a:cs typeface="Verdana"/>
                        </a:rPr>
                        <a:t>de</a:t>
                      </a:r>
                      <a:r>
                        <a:rPr sz="1200" b="1" spc="-75" dirty="0">
                          <a:latin typeface="Verdana"/>
                          <a:cs typeface="Verdana"/>
                        </a:rPr>
                        <a:t> </a:t>
                      </a:r>
                      <a:r>
                        <a:rPr sz="1200" b="1" spc="-95" dirty="0" err="1">
                          <a:latin typeface="Verdana"/>
                          <a:cs typeface="Verdana"/>
                        </a:rPr>
                        <a:t>desarrollo</a:t>
                      </a:r>
                      <a:r>
                        <a:rPr lang="es-MX" sz="1200" b="1" spc="-95" dirty="0">
                          <a:latin typeface="Verdana"/>
                          <a:cs typeface="Verdana"/>
                        </a:rPr>
                        <a:t>: </a:t>
                      </a:r>
                      <a:r>
                        <a:rPr lang="es-MX" sz="1200" b="0" spc="-95" dirty="0">
                          <a:latin typeface="Verdana"/>
                          <a:cs typeface="Verdana"/>
                        </a:rPr>
                        <a:t>Pensamiento matemático</a:t>
                      </a:r>
                      <a:endParaRPr sz="1200" dirty="0">
                        <a:latin typeface="Verdana"/>
                        <a:cs typeface="Verdana"/>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DEEBF7"/>
                    </a:solidFill>
                  </a:tcPr>
                </a:tc>
                <a:tc hMerge="1">
                  <a:txBody>
                    <a:bodyPr/>
                    <a:lstStyle/>
                    <a:p>
                      <a:endParaRPr/>
                    </a:p>
                  </a:txBody>
                  <a:tcPr marL="0" marR="0" marT="0" marB="0"/>
                </a:tc>
                <a:extLst>
                  <a:ext uri="{0D108BD9-81ED-4DB2-BD59-A6C34878D82A}">
                    <a16:rowId xmlns:a16="http://schemas.microsoft.com/office/drawing/2014/main" val="10000"/>
                  </a:ext>
                </a:extLst>
              </a:tr>
              <a:tr h="378960">
                <a:tc>
                  <a:txBody>
                    <a:bodyPr/>
                    <a:lstStyle/>
                    <a:p>
                      <a:pPr marL="458470">
                        <a:lnSpc>
                          <a:spcPts val="1165"/>
                        </a:lnSpc>
                      </a:pPr>
                      <a:r>
                        <a:rPr sz="1200" b="1" spc="-10" dirty="0">
                          <a:latin typeface="Verdana"/>
                          <a:cs typeface="Verdana"/>
                        </a:rPr>
                        <a:t>Or</a:t>
                      </a:r>
                      <a:r>
                        <a:rPr sz="1200" b="1" spc="5" dirty="0">
                          <a:latin typeface="Verdana"/>
                          <a:cs typeface="Verdana"/>
                        </a:rPr>
                        <a:t>g</a:t>
                      </a:r>
                      <a:r>
                        <a:rPr sz="1200" b="1" spc="-20" dirty="0">
                          <a:latin typeface="Verdana"/>
                          <a:cs typeface="Verdana"/>
                        </a:rPr>
                        <a:t>a</a:t>
                      </a:r>
                      <a:r>
                        <a:rPr sz="1200" b="1" spc="-10" dirty="0">
                          <a:latin typeface="Verdana"/>
                          <a:cs typeface="Verdana"/>
                        </a:rPr>
                        <a:t>n</a:t>
                      </a:r>
                      <a:r>
                        <a:rPr sz="1200" b="1" dirty="0">
                          <a:latin typeface="Verdana"/>
                          <a:cs typeface="Verdana"/>
                        </a:rPr>
                        <a:t>i</a:t>
                      </a:r>
                      <a:r>
                        <a:rPr sz="1200" b="1" spc="-10" dirty="0">
                          <a:latin typeface="Verdana"/>
                          <a:cs typeface="Verdana"/>
                        </a:rPr>
                        <a:t>z</a:t>
                      </a:r>
                      <a:r>
                        <a:rPr sz="1200" b="1" spc="-20" dirty="0">
                          <a:latin typeface="Verdana"/>
                          <a:cs typeface="Verdana"/>
                        </a:rPr>
                        <a:t>a</a:t>
                      </a:r>
                      <a:r>
                        <a:rPr sz="1200" b="1" spc="5" dirty="0">
                          <a:latin typeface="Verdana"/>
                          <a:cs typeface="Verdana"/>
                        </a:rPr>
                        <a:t>d</a:t>
                      </a:r>
                      <a:r>
                        <a:rPr sz="1200" b="1" spc="-5" dirty="0">
                          <a:latin typeface="Verdana"/>
                          <a:cs typeface="Verdana"/>
                        </a:rPr>
                        <a:t>o</a:t>
                      </a:r>
                      <a:r>
                        <a:rPr sz="1200" b="1" dirty="0">
                          <a:latin typeface="Verdana"/>
                          <a:cs typeface="Verdana"/>
                        </a:rPr>
                        <a:t>r</a:t>
                      </a:r>
                      <a:r>
                        <a:rPr sz="1200" b="1" spc="-40" dirty="0">
                          <a:latin typeface="Verdana"/>
                          <a:cs typeface="Verdana"/>
                        </a:rPr>
                        <a:t> </a:t>
                      </a:r>
                      <a:r>
                        <a:rPr sz="1200" b="1" spc="-5" dirty="0">
                          <a:latin typeface="Verdana"/>
                          <a:cs typeface="Verdana"/>
                        </a:rPr>
                        <a:t>cu</a:t>
                      </a:r>
                      <a:r>
                        <a:rPr sz="1200" b="1" spc="-15" dirty="0">
                          <a:latin typeface="Verdana"/>
                          <a:cs typeface="Verdana"/>
                        </a:rPr>
                        <a:t>r</a:t>
                      </a:r>
                      <a:r>
                        <a:rPr sz="1200" b="1" spc="-10" dirty="0">
                          <a:latin typeface="Verdana"/>
                          <a:cs typeface="Verdana"/>
                        </a:rPr>
                        <a:t>r</a:t>
                      </a:r>
                      <a:r>
                        <a:rPr sz="1200" b="1" dirty="0">
                          <a:latin typeface="Verdana"/>
                          <a:cs typeface="Verdana"/>
                        </a:rPr>
                        <a:t>ic</a:t>
                      </a:r>
                      <a:r>
                        <a:rPr sz="1200" b="1" spc="-5" dirty="0">
                          <a:latin typeface="Verdana"/>
                          <a:cs typeface="Verdana"/>
                        </a:rPr>
                        <a:t>u</a:t>
                      </a:r>
                      <a:r>
                        <a:rPr sz="1200" b="1" dirty="0">
                          <a:latin typeface="Verdana"/>
                          <a:cs typeface="Verdana"/>
                        </a:rPr>
                        <a:t>l</a:t>
                      </a:r>
                      <a:r>
                        <a:rPr sz="1200" b="1" spc="-20" dirty="0">
                          <a:latin typeface="Verdana"/>
                          <a:cs typeface="Verdana"/>
                        </a:rPr>
                        <a:t>a</a:t>
                      </a:r>
                      <a:r>
                        <a:rPr sz="1200" b="1" dirty="0">
                          <a:latin typeface="Verdana"/>
                          <a:cs typeface="Verdana"/>
                        </a:rPr>
                        <a:t>r</a:t>
                      </a:r>
                      <a:r>
                        <a:rPr sz="1200" b="1" spc="-65" dirty="0">
                          <a:latin typeface="Verdana"/>
                          <a:cs typeface="Verdana"/>
                        </a:rPr>
                        <a:t> </a:t>
                      </a:r>
                      <a:r>
                        <a:rPr sz="1200" b="1" spc="10" dirty="0">
                          <a:latin typeface="Verdana"/>
                          <a:cs typeface="Verdana"/>
                        </a:rPr>
                        <a:t>1</a:t>
                      </a:r>
                      <a:r>
                        <a:rPr sz="1200" b="1" dirty="0">
                          <a:latin typeface="Verdana"/>
                          <a:cs typeface="Verdana"/>
                        </a:rPr>
                        <a:t>:</a:t>
                      </a:r>
                      <a:r>
                        <a:rPr lang="es-MX" sz="1200" b="1" dirty="0">
                          <a:latin typeface="Verdana"/>
                          <a:cs typeface="Verdana"/>
                        </a:rPr>
                        <a:t> </a:t>
                      </a:r>
                      <a:r>
                        <a:rPr lang="es-MX" sz="1200" b="0" dirty="0">
                          <a:latin typeface="Verdana"/>
                          <a:cs typeface="Verdana"/>
                        </a:rPr>
                        <a:t>Número, algebra y variación.</a:t>
                      </a:r>
                      <a:endParaRPr sz="1200" b="0" dirty="0">
                        <a:latin typeface="Verdana"/>
                        <a:cs typeface="Verdana"/>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568960">
                        <a:lnSpc>
                          <a:spcPts val="1165"/>
                        </a:lnSpc>
                      </a:pPr>
                      <a:r>
                        <a:rPr sz="1200" b="1" spc="-5" dirty="0">
                          <a:latin typeface="Verdana"/>
                          <a:cs typeface="Verdana"/>
                        </a:rPr>
                        <a:t>O</a:t>
                      </a:r>
                      <a:r>
                        <a:rPr sz="1200" b="1" spc="-10" dirty="0">
                          <a:latin typeface="Verdana"/>
                          <a:cs typeface="Verdana"/>
                        </a:rPr>
                        <a:t>r</a:t>
                      </a:r>
                      <a:r>
                        <a:rPr sz="1200" b="1" spc="5" dirty="0">
                          <a:latin typeface="Verdana"/>
                          <a:cs typeface="Verdana"/>
                        </a:rPr>
                        <a:t>g</a:t>
                      </a:r>
                      <a:r>
                        <a:rPr sz="1200" b="1" spc="-20" dirty="0">
                          <a:latin typeface="Verdana"/>
                          <a:cs typeface="Verdana"/>
                        </a:rPr>
                        <a:t>a</a:t>
                      </a:r>
                      <a:r>
                        <a:rPr sz="1200" b="1" spc="-5" dirty="0">
                          <a:latin typeface="Verdana"/>
                          <a:cs typeface="Verdana"/>
                        </a:rPr>
                        <a:t>ni</a:t>
                      </a:r>
                      <a:r>
                        <a:rPr sz="1200" b="1" spc="-10" dirty="0">
                          <a:latin typeface="Verdana"/>
                          <a:cs typeface="Verdana"/>
                        </a:rPr>
                        <a:t>z</a:t>
                      </a:r>
                      <a:r>
                        <a:rPr sz="1200" b="1" spc="-20" dirty="0">
                          <a:latin typeface="Verdana"/>
                          <a:cs typeface="Verdana"/>
                        </a:rPr>
                        <a:t>a</a:t>
                      </a:r>
                      <a:r>
                        <a:rPr sz="1200" b="1" spc="5" dirty="0">
                          <a:latin typeface="Verdana"/>
                          <a:cs typeface="Verdana"/>
                        </a:rPr>
                        <a:t>d</a:t>
                      </a:r>
                      <a:r>
                        <a:rPr sz="1200" b="1" dirty="0">
                          <a:latin typeface="Verdana"/>
                          <a:cs typeface="Verdana"/>
                        </a:rPr>
                        <a:t>or</a:t>
                      </a:r>
                      <a:r>
                        <a:rPr sz="1200" b="1" spc="-40" dirty="0">
                          <a:latin typeface="Verdana"/>
                          <a:cs typeface="Verdana"/>
                        </a:rPr>
                        <a:t> </a:t>
                      </a:r>
                      <a:r>
                        <a:rPr sz="1200" b="1" dirty="0">
                          <a:latin typeface="Verdana"/>
                          <a:cs typeface="Verdana"/>
                        </a:rPr>
                        <a:t>c</a:t>
                      </a:r>
                      <a:r>
                        <a:rPr sz="1200" b="1" spc="-5" dirty="0">
                          <a:latin typeface="Verdana"/>
                          <a:cs typeface="Verdana"/>
                        </a:rPr>
                        <a:t>u</a:t>
                      </a:r>
                      <a:r>
                        <a:rPr sz="1200" b="1" spc="-15" dirty="0">
                          <a:latin typeface="Verdana"/>
                          <a:cs typeface="Verdana"/>
                        </a:rPr>
                        <a:t>r</a:t>
                      </a:r>
                      <a:r>
                        <a:rPr sz="1200" b="1" spc="-10" dirty="0">
                          <a:latin typeface="Verdana"/>
                          <a:cs typeface="Verdana"/>
                        </a:rPr>
                        <a:t>r</a:t>
                      </a:r>
                      <a:r>
                        <a:rPr sz="1200" b="1" dirty="0">
                          <a:latin typeface="Verdana"/>
                          <a:cs typeface="Verdana"/>
                        </a:rPr>
                        <a:t>i</a:t>
                      </a:r>
                      <a:r>
                        <a:rPr sz="1200" b="1" spc="5" dirty="0">
                          <a:latin typeface="Verdana"/>
                          <a:cs typeface="Verdana"/>
                        </a:rPr>
                        <a:t>c</a:t>
                      </a:r>
                      <a:r>
                        <a:rPr sz="1200" b="1" spc="-5" dirty="0">
                          <a:latin typeface="Verdana"/>
                          <a:cs typeface="Verdana"/>
                        </a:rPr>
                        <a:t>ul</a:t>
                      </a:r>
                      <a:r>
                        <a:rPr sz="1200" b="1" spc="-20" dirty="0">
                          <a:latin typeface="Verdana"/>
                          <a:cs typeface="Verdana"/>
                        </a:rPr>
                        <a:t>a</a:t>
                      </a:r>
                      <a:r>
                        <a:rPr sz="1200" b="1" dirty="0">
                          <a:latin typeface="Verdana"/>
                          <a:cs typeface="Verdana"/>
                        </a:rPr>
                        <a:t>r</a:t>
                      </a:r>
                      <a:r>
                        <a:rPr sz="1200" b="1" spc="-65" dirty="0">
                          <a:latin typeface="Verdana"/>
                          <a:cs typeface="Verdana"/>
                        </a:rPr>
                        <a:t> </a:t>
                      </a:r>
                      <a:r>
                        <a:rPr sz="1200" b="1" spc="10" dirty="0">
                          <a:latin typeface="Verdana"/>
                          <a:cs typeface="Verdana"/>
                        </a:rPr>
                        <a:t>2</a:t>
                      </a:r>
                      <a:r>
                        <a:rPr sz="1200" b="1" dirty="0">
                          <a:latin typeface="Verdana"/>
                          <a:cs typeface="Verdana"/>
                        </a:rPr>
                        <a:t>:</a:t>
                      </a:r>
                      <a:r>
                        <a:rPr lang="es-MX" sz="1200" b="1" dirty="0">
                          <a:latin typeface="Verdana"/>
                          <a:cs typeface="Verdana"/>
                        </a:rPr>
                        <a:t> </a:t>
                      </a:r>
                      <a:r>
                        <a:rPr lang="es-MX" sz="1200" b="0" dirty="0">
                          <a:latin typeface="Verdana"/>
                          <a:cs typeface="Verdana"/>
                        </a:rPr>
                        <a:t>Número</a:t>
                      </a:r>
                      <a:r>
                        <a:rPr lang="es-MX" sz="1200" b="1" dirty="0">
                          <a:latin typeface="Verdana"/>
                          <a:cs typeface="Verdana"/>
                        </a:rPr>
                        <a:t>.</a:t>
                      </a:r>
                      <a:endParaRPr sz="1200" dirty="0">
                        <a:latin typeface="Verdana"/>
                        <a:cs typeface="Verdana"/>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1"/>
                  </a:ext>
                </a:extLst>
              </a:tr>
              <a:tr h="453647">
                <a:tc gridSpan="2">
                  <a:txBody>
                    <a:bodyPr/>
                    <a:lstStyle/>
                    <a:p>
                      <a:pPr marL="58419">
                        <a:lnSpc>
                          <a:spcPts val="1165"/>
                        </a:lnSpc>
                      </a:pPr>
                      <a:r>
                        <a:rPr sz="1200" b="1" spc="-80" dirty="0">
                          <a:latin typeface="Verdana" panose="020B0604030504040204" pitchFamily="34" charset="0"/>
                          <a:ea typeface="Verdana" panose="020B0604030504040204" pitchFamily="34" charset="0"/>
                          <a:cs typeface="Verdana"/>
                        </a:rPr>
                        <a:t>Aprendizaje</a:t>
                      </a:r>
                      <a:r>
                        <a:rPr sz="1200" b="1" spc="-70" dirty="0">
                          <a:latin typeface="Verdana" panose="020B0604030504040204" pitchFamily="34" charset="0"/>
                          <a:ea typeface="Verdana" panose="020B0604030504040204" pitchFamily="34" charset="0"/>
                          <a:cs typeface="Verdana"/>
                        </a:rPr>
                        <a:t> </a:t>
                      </a:r>
                      <a:r>
                        <a:rPr sz="1200" b="1" spc="-70" dirty="0" err="1">
                          <a:latin typeface="Verdana" panose="020B0604030504040204" pitchFamily="34" charset="0"/>
                          <a:ea typeface="Verdana" panose="020B0604030504040204" pitchFamily="34" charset="0"/>
                          <a:cs typeface="Verdana"/>
                        </a:rPr>
                        <a:t>esperado</a:t>
                      </a:r>
                      <a:r>
                        <a:rPr sz="1200" b="1" spc="-70" dirty="0">
                          <a:latin typeface="Verdana" panose="020B0604030504040204" pitchFamily="34" charset="0"/>
                          <a:ea typeface="Verdana" panose="020B0604030504040204" pitchFamily="34" charset="0"/>
                          <a:cs typeface="Verdana"/>
                        </a:rPr>
                        <a:t>:</a:t>
                      </a:r>
                      <a:r>
                        <a:rPr lang="es-MX" sz="1200" b="1" spc="-70" dirty="0">
                          <a:latin typeface="Verdana" panose="020B0604030504040204" pitchFamily="34" charset="0"/>
                          <a:ea typeface="Verdana" panose="020B0604030504040204" pitchFamily="34" charset="0"/>
                          <a:cs typeface="Verdana"/>
                        </a:rPr>
                        <a:t> </a:t>
                      </a:r>
                      <a:r>
                        <a:rPr lang="es-MX" sz="1200" dirty="0">
                          <a:solidFill>
                            <a:schemeClr val="tx1"/>
                          </a:solidFill>
                          <a:effectLst/>
                          <a:latin typeface="Verdana" panose="020B0604030504040204" pitchFamily="34" charset="0"/>
                          <a:ea typeface="Verdana" panose="020B0604030504040204" pitchFamily="34" charset="0"/>
                          <a:cs typeface="Verdana" panose="020B0604030504040204" pitchFamily="34" charset="0"/>
                        </a:rPr>
                        <a:t>Compara, iguala y clasifica colecciones con base en la cantidad de elementos.</a:t>
                      </a:r>
                      <a:endParaRPr sz="1200" dirty="0">
                        <a:latin typeface="Verdana" panose="020B0604030504040204" pitchFamily="34" charset="0"/>
                        <a:ea typeface="Verdana" panose="020B0604030504040204" pitchFamily="34" charset="0"/>
                        <a:cs typeface="Verdana" panose="020B0604030504040204" pitchFamily="34" charset="0"/>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hMerge="1">
                  <a:txBody>
                    <a:bodyPr/>
                    <a:lstStyle/>
                    <a:p>
                      <a:endParaRPr/>
                    </a:p>
                  </a:txBody>
                  <a:tcPr marL="0" marR="0" marT="0" marB="0"/>
                </a:tc>
                <a:extLst>
                  <a:ext uri="{0D108BD9-81ED-4DB2-BD59-A6C34878D82A}">
                    <a16:rowId xmlns:a16="http://schemas.microsoft.com/office/drawing/2014/main" val="10002"/>
                  </a:ext>
                </a:extLst>
              </a:tr>
            </a:tbl>
          </a:graphicData>
        </a:graphic>
      </p:graphicFrame>
      <p:graphicFrame>
        <p:nvGraphicFramePr>
          <p:cNvPr id="12" name="object 6">
            <a:extLst>
              <a:ext uri="{FF2B5EF4-FFF2-40B4-BE49-F238E27FC236}">
                <a16:creationId xmlns:a16="http://schemas.microsoft.com/office/drawing/2014/main" id="{AB97DF9A-E52C-40CA-8824-B5547360EEE7}"/>
              </a:ext>
            </a:extLst>
          </p:cNvPr>
          <p:cNvGraphicFramePr>
            <a:graphicFrameLocks noGrp="1"/>
          </p:cNvGraphicFramePr>
          <p:nvPr>
            <p:extLst>
              <p:ext uri="{D42A27DB-BD31-4B8C-83A1-F6EECF244321}">
                <p14:modId xmlns:p14="http://schemas.microsoft.com/office/powerpoint/2010/main" val="2195090934"/>
              </p:ext>
            </p:extLst>
          </p:nvPr>
        </p:nvGraphicFramePr>
        <p:xfrm>
          <a:off x="189979" y="2668431"/>
          <a:ext cx="6465570" cy="1277364"/>
        </p:xfrm>
        <a:graphic>
          <a:graphicData uri="http://schemas.openxmlformats.org/drawingml/2006/table">
            <a:tbl>
              <a:tblPr firstRow="1" bandRow="1">
                <a:tableStyleId>{2D5ABB26-0587-4C30-8999-92F81FD0307C}</a:tableStyleId>
              </a:tblPr>
              <a:tblGrid>
                <a:gridCol w="6465570">
                  <a:extLst>
                    <a:ext uri="{9D8B030D-6E8A-4147-A177-3AD203B41FA5}">
                      <a16:colId xmlns:a16="http://schemas.microsoft.com/office/drawing/2014/main" val="20000"/>
                    </a:ext>
                  </a:extLst>
                </a:gridCol>
              </a:tblGrid>
              <a:tr h="199136">
                <a:tc>
                  <a:txBody>
                    <a:bodyPr/>
                    <a:lstStyle/>
                    <a:p>
                      <a:pPr marL="59055">
                        <a:lnSpc>
                          <a:spcPts val="1120"/>
                        </a:lnSpc>
                        <a:spcBef>
                          <a:spcPts val="345"/>
                        </a:spcBef>
                      </a:pPr>
                      <a:r>
                        <a:rPr sz="1200" b="1" spc="-90" dirty="0">
                          <a:latin typeface="Verdana" panose="020B0604030504040204" pitchFamily="34" charset="0"/>
                          <a:ea typeface="Verdana" panose="020B0604030504040204" pitchFamily="34" charset="0"/>
                          <a:cs typeface="Verdana"/>
                        </a:rPr>
                        <a:t>Indicadores:</a:t>
                      </a:r>
                      <a:r>
                        <a:rPr sz="1200" b="1" spc="-95" dirty="0">
                          <a:latin typeface="Verdana" panose="020B0604030504040204" pitchFamily="34" charset="0"/>
                          <a:ea typeface="Verdana" panose="020B0604030504040204" pitchFamily="34" charset="0"/>
                          <a:cs typeface="Verdana"/>
                        </a:rPr>
                        <a:t> </a:t>
                      </a:r>
                      <a:r>
                        <a:rPr sz="1200" b="1" spc="-114" dirty="0">
                          <a:latin typeface="Verdana" panose="020B0604030504040204" pitchFamily="34" charset="0"/>
                          <a:ea typeface="Verdana" panose="020B0604030504040204" pitchFamily="34" charset="0"/>
                          <a:cs typeface="Verdana"/>
                        </a:rPr>
                        <a:t>(se</a:t>
                      </a:r>
                      <a:r>
                        <a:rPr sz="1200" b="1" spc="-95" dirty="0">
                          <a:latin typeface="Verdana" panose="020B0604030504040204" pitchFamily="34" charset="0"/>
                          <a:ea typeface="Verdana" panose="020B0604030504040204" pitchFamily="34" charset="0"/>
                          <a:cs typeface="Verdana"/>
                        </a:rPr>
                        <a:t> </a:t>
                      </a:r>
                      <a:r>
                        <a:rPr sz="1200" b="1" spc="-65" dirty="0">
                          <a:latin typeface="Verdana" panose="020B0604030504040204" pitchFamily="34" charset="0"/>
                          <a:ea typeface="Verdana" panose="020B0604030504040204" pitchFamily="34" charset="0"/>
                          <a:cs typeface="Verdana"/>
                        </a:rPr>
                        <a:t>redactan</a:t>
                      </a:r>
                      <a:r>
                        <a:rPr sz="1200" b="1" spc="-50" dirty="0">
                          <a:latin typeface="Verdana" panose="020B0604030504040204" pitchFamily="34" charset="0"/>
                          <a:ea typeface="Verdana" panose="020B0604030504040204" pitchFamily="34" charset="0"/>
                          <a:cs typeface="Verdana"/>
                        </a:rPr>
                        <a:t> </a:t>
                      </a:r>
                      <a:r>
                        <a:rPr sz="1200" b="1" spc="-65" dirty="0">
                          <a:latin typeface="Verdana" panose="020B0604030504040204" pitchFamily="34" charset="0"/>
                          <a:ea typeface="Verdana" panose="020B0604030504040204" pitchFamily="34" charset="0"/>
                          <a:cs typeface="Verdana"/>
                        </a:rPr>
                        <a:t>en</a:t>
                      </a:r>
                      <a:r>
                        <a:rPr sz="1200" b="1" spc="-75" dirty="0">
                          <a:latin typeface="Verdana" panose="020B0604030504040204" pitchFamily="34" charset="0"/>
                          <a:ea typeface="Verdana" panose="020B0604030504040204" pitchFamily="34" charset="0"/>
                          <a:cs typeface="Verdana"/>
                        </a:rPr>
                        <a:t> </a:t>
                      </a:r>
                      <a:r>
                        <a:rPr sz="1200" b="1" spc="-60" dirty="0">
                          <a:latin typeface="Verdana" panose="020B0604030504040204" pitchFamily="34" charset="0"/>
                          <a:ea typeface="Verdana" panose="020B0604030504040204" pitchFamily="34" charset="0"/>
                          <a:cs typeface="Verdana"/>
                        </a:rPr>
                        <a:t>base</a:t>
                      </a:r>
                      <a:r>
                        <a:rPr sz="1200" b="1" spc="-65" dirty="0">
                          <a:latin typeface="Verdana" panose="020B0604030504040204" pitchFamily="34" charset="0"/>
                          <a:ea typeface="Verdana" panose="020B0604030504040204" pitchFamily="34" charset="0"/>
                          <a:cs typeface="Verdana"/>
                        </a:rPr>
                        <a:t> al</a:t>
                      </a:r>
                      <a:r>
                        <a:rPr sz="1200" b="1" spc="-50" dirty="0">
                          <a:latin typeface="Verdana" panose="020B0604030504040204" pitchFamily="34" charset="0"/>
                          <a:ea typeface="Verdana" panose="020B0604030504040204" pitchFamily="34" charset="0"/>
                          <a:cs typeface="Verdana"/>
                        </a:rPr>
                        <a:t> </a:t>
                      </a:r>
                      <a:r>
                        <a:rPr sz="1200" b="1" spc="-80" dirty="0">
                          <a:latin typeface="Verdana" panose="020B0604030504040204" pitchFamily="34" charset="0"/>
                          <a:ea typeface="Verdana" panose="020B0604030504040204" pitchFamily="34" charset="0"/>
                          <a:cs typeface="Verdana"/>
                        </a:rPr>
                        <a:t>aprendizaje</a:t>
                      </a:r>
                      <a:r>
                        <a:rPr sz="1200" b="1" spc="-40" dirty="0">
                          <a:latin typeface="Verdana" panose="020B0604030504040204" pitchFamily="34" charset="0"/>
                          <a:ea typeface="Verdana" panose="020B0604030504040204" pitchFamily="34" charset="0"/>
                          <a:cs typeface="Verdana"/>
                        </a:rPr>
                        <a:t> </a:t>
                      </a:r>
                      <a:r>
                        <a:rPr sz="1200" b="1" spc="-80" dirty="0">
                          <a:latin typeface="Verdana" panose="020B0604030504040204" pitchFamily="34" charset="0"/>
                          <a:ea typeface="Verdana" panose="020B0604030504040204" pitchFamily="34" charset="0"/>
                          <a:cs typeface="Verdana"/>
                        </a:rPr>
                        <a:t>esperado)</a:t>
                      </a:r>
                      <a:endParaRPr sz="1200" dirty="0">
                        <a:latin typeface="Verdana" panose="020B0604030504040204" pitchFamily="34" charset="0"/>
                        <a:ea typeface="Verdana" panose="020B0604030504040204" pitchFamily="34" charset="0"/>
                        <a:cs typeface="Verdana"/>
                      </a:endParaRPr>
                    </a:p>
                  </a:txBody>
                  <a:tcPr marL="0" marR="0" marT="4381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FFD966"/>
                    </a:solidFill>
                  </a:tcPr>
                </a:tc>
                <a:extLst>
                  <a:ext uri="{0D108BD9-81ED-4DB2-BD59-A6C34878D82A}">
                    <a16:rowId xmlns:a16="http://schemas.microsoft.com/office/drawing/2014/main" val="10000"/>
                  </a:ext>
                </a:extLst>
              </a:tr>
              <a:tr h="304800">
                <a:tc>
                  <a:txBody>
                    <a:bodyPr/>
                    <a:lstStyle/>
                    <a:p>
                      <a:pPr lvl="0"/>
                      <a:r>
                        <a:rPr lang="es-MX" sz="1200" dirty="0">
                          <a:solidFill>
                            <a:schemeClr val="tx1"/>
                          </a:solidFill>
                          <a:effectLst/>
                          <a:latin typeface="Verdana" panose="020B0604030504040204" pitchFamily="34" charset="0"/>
                          <a:ea typeface="Verdana" panose="020B0604030504040204" pitchFamily="34" charset="0"/>
                          <a:cs typeface="+mn-cs"/>
                        </a:rPr>
                        <a:t>Comenta en orden la secuencia de los números.</a:t>
                      </a: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1"/>
                  </a:ext>
                </a:extLst>
              </a:tr>
              <a:tr h="304800">
                <a:tc>
                  <a:txBody>
                    <a:bodyPr/>
                    <a:lstStyle/>
                    <a:p>
                      <a:pPr lvl="0"/>
                      <a:r>
                        <a:rPr lang="es-MX" sz="1200" dirty="0">
                          <a:solidFill>
                            <a:schemeClr val="tx1"/>
                          </a:solidFill>
                          <a:effectLst/>
                          <a:latin typeface="Verdana" panose="020B0604030504040204" pitchFamily="34" charset="0"/>
                          <a:ea typeface="Verdana" panose="020B0604030504040204" pitchFamily="34" charset="0"/>
                          <a:cs typeface="+mn-cs"/>
                        </a:rPr>
                        <a:t>Relaciona el nombre con el símbolo del número.</a:t>
                      </a: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2"/>
                  </a:ext>
                </a:extLst>
              </a:tr>
              <a:tr h="234314">
                <a:tc>
                  <a:txBody>
                    <a:bodyPr/>
                    <a:lstStyle/>
                    <a:p>
                      <a:pPr lvl="0"/>
                      <a:r>
                        <a:rPr lang="es-MX" sz="1200" dirty="0">
                          <a:solidFill>
                            <a:schemeClr val="tx1"/>
                          </a:solidFill>
                          <a:effectLst/>
                          <a:latin typeface="Verdana" panose="020B0604030504040204" pitchFamily="34" charset="0"/>
                          <a:ea typeface="Verdana" panose="020B0604030504040204" pitchFamily="34" charset="0"/>
                          <a:cs typeface="+mn-cs"/>
                        </a:rPr>
                        <a:t>Busca estrategias para resolver los problemas de conteo.</a:t>
                      </a:r>
                    </a:p>
                  </a:txBody>
                  <a:tcPr marL="0" marR="0" marT="36830" marB="0">
                    <a:lnL w="12700">
                      <a:solidFill>
                        <a:srgbClr val="000000"/>
                      </a:solidFill>
                      <a:prstDash val="solid"/>
                    </a:lnL>
                    <a:lnR w="12700">
                      <a:solidFill>
                        <a:srgbClr val="000000"/>
                      </a:solidFill>
                      <a:prstDash val="solid"/>
                    </a:lnR>
                    <a:lnT w="12700">
                      <a:solidFill>
                        <a:srgbClr val="000000"/>
                      </a:solidFill>
                      <a:prstDash val="soli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234314">
                <a:tc>
                  <a:txBody>
                    <a:bodyPr/>
                    <a:lstStyle/>
                    <a:p>
                      <a:pPr lvl="0"/>
                      <a:r>
                        <a:rPr lang="es-MX" sz="1200" dirty="0">
                          <a:solidFill>
                            <a:schemeClr val="tx1"/>
                          </a:solidFill>
                          <a:effectLst/>
                          <a:latin typeface="Verdana" panose="020B0604030504040204" pitchFamily="34" charset="0"/>
                          <a:ea typeface="Verdana" panose="020B0604030504040204" pitchFamily="34" charset="0"/>
                          <a:cs typeface="+mn-cs"/>
                        </a:rPr>
                        <a:t>Identifica que colección tiene mayor cantidad de elementos.</a:t>
                      </a:r>
                    </a:p>
                  </a:txBody>
                  <a:tcPr marL="0" marR="0" marT="3683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566836375"/>
                  </a:ext>
                </a:extLst>
              </a:tr>
            </a:tbl>
          </a:graphicData>
        </a:graphic>
      </p:graphicFrame>
      <p:sp>
        <p:nvSpPr>
          <p:cNvPr id="13" name="object 7">
            <a:extLst>
              <a:ext uri="{FF2B5EF4-FFF2-40B4-BE49-F238E27FC236}">
                <a16:creationId xmlns:a16="http://schemas.microsoft.com/office/drawing/2014/main" id="{88CF46C1-D514-4E29-88BD-C360D22D95A5}"/>
              </a:ext>
            </a:extLst>
          </p:cNvPr>
          <p:cNvSpPr txBox="1"/>
          <p:nvPr/>
        </p:nvSpPr>
        <p:spPr>
          <a:xfrm>
            <a:off x="189979" y="4184897"/>
            <a:ext cx="6465570" cy="184666"/>
          </a:xfrm>
          <a:prstGeom prst="rect">
            <a:avLst/>
          </a:prstGeom>
          <a:ln w="12700">
            <a:solidFill>
              <a:srgbClr val="000000"/>
            </a:solidFill>
          </a:ln>
        </p:spPr>
        <p:txBody>
          <a:bodyPr vert="horz" wrap="square" lIns="0" tIns="0" rIns="0" bIns="0" rtlCol="0">
            <a:spAutoFit/>
          </a:bodyPr>
          <a:lstStyle/>
          <a:p>
            <a:pPr marL="59055"/>
            <a:r>
              <a:rPr sz="1200" b="1" spc="-140" dirty="0">
                <a:latin typeface="Verdana"/>
                <a:cs typeface="Verdana"/>
              </a:rPr>
              <a:t>D</a:t>
            </a:r>
            <a:r>
              <a:rPr sz="1200" b="1" spc="-95" dirty="0">
                <a:latin typeface="Verdana"/>
                <a:cs typeface="Verdana"/>
              </a:rPr>
              <a:t>es</a:t>
            </a:r>
            <a:r>
              <a:rPr sz="1200" b="1" spc="-70" dirty="0">
                <a:latin typeface="Verdana"/>
                <a:cs typeface="Verdana"/>
              </a:rPr>
              <a:t>cr</a:t>
            </a:r>
            <a:r>
              <a:rPr sz="1200" b="1" spc="-50" dirty="0">
                <a:latin typeface="Verdana"/>
                <a:cs typeface="Verdana"/>
              </a:rPr>
              <a:t>ibe</a:t>
            </a:r>
            <a:r>
              <a:rPr sz="1200" b="1" spc="-75" dirty="0">
                <a:latin typeface="Verdana"/>
                <a:cs typeface="Verdana"/>
              </a:rPr>
              <a:t> </a:t>
            </a:r>
            <a:r>
              <a:rPr sz="1200" b="1" spc="-60" dirty="0">
                <a:latin typeface="Verdana"/>
                <a:cs typeface="Verdana"/>
              </a:rPr>
              <a:t>el</a:t>
            </a:r>
            <a:r>
              <a:rPr sz="1200" b="1" spc="-80" dirty="0">
                <a:latin typeface="Verdana"/>
                <a:cs typeface="Verdana"/>
              </a:rPr>
              <a:t> </a:t>
            </a:r>
            <a:r>
              <a:rPr sz="1200" b="1" spc="-35" dirty="0">
                <a:latin typeface="Verdana"/>
                <a:cs typeface="Verdana"/>
              </a:rPr>
              <a:t>p</a:t>
            </a:r>
            <a:r>
              <a:rPr sz="1200" b="1" spc="-190" dirty="0">
                <a:latin typeface="Verdana"/>
                <a:cs typeface="Verdana"/>
              </a:rPr>
              <a:t>r</a:t>
            </a:r>
            <a:r>
              <a:rPr sz="1200" b="1" spc="-5" dirty="0">
                <a:latin typeface="Verdana"/>
                <a:cs typeface="Verdana"/>
              </a:rPr>
              <a:t>oc</a:t>
            </a:r>
            <a:r>
              <a:rPr sz="1200" b="1" dirty="0">
                <a:latin typeface="Verdana"/>
                <a:cs typeface="Verdana"/>
              </a:rPr>
              <a:t>e</a:t>
            </a:r>
            <a:r>
              <a:rPr sz="1200" b="1" spc="-165" dirty="0">
                <a:latin typeface="Verdana"/>
                <a:cs typeface="Verdana"/>
              </a:rPr>
              <a:t>s</a:t>
            </a:r>
            <a:r>
              <a:rPr sz="1200" b="1" spc="-40" dirty="0">
                <a:latin typeface="Verdana"/>
                <a:cs typeface="Verdana"/>
              </a:rPr>
              <a:t>o</a:t>
            </a:r>
            <a:r>
              <a:rPr sz="1200" b="1" spc="-100" dirty="0">
                <a:latin typeface="Verdana"/>
                <a:cs typeface="Verdana"/>
              </a:rPr>
              <a:t> </a:t>
            </a:r>
            <a:r>
              <a:rPr sz="1200" b="1" spc="-35" dirty="0">
                <a:latin typeface="Verdana"/>
                <a:cs typeface="Verdana"/>
              </a:rPr>
              <a:t>d</a:t>
            </a:r>
            <a:r>
              <a:rPr sz="1200" b="1" spc="-85" dirty="0">
                <a:latin typeface="Verdana"/>
                <a:cs typeface="Verdana"/>
              </a:rPr>
              <a:t>e</a:t>
            </a:r>
            <a:r>
              <a:rPr sz="1200" b="1" spc="-40" dirty="0">
                <a:latin typeface="Verdana"/>
                <a:cs typeface="Verdana"/>
              </a:rPr>
              <a:t>l</a:t>
            </a:r>
            <a:r>
              <a:rPr sz="1200" b="1" spc="-105" dirty="0">
                <a:latin typeface="Verdana"/>
                <a:cs typeface="Verdana"/>
              </a:rPr>
              <a:t> </a:t>
            </a:r>
            <a:r>
              <a:rPr sz="1200" b="1" spc="-25" dirty="0" err="1">
                <a:latin typeface="Verdana"/>
                <a:cs typeface="Verdana"/>
              </a:rPr>
              <a:t>a</a:t>
            </a:r>
            <a:r>
              <a:rPr sz="1200" b="1" spc="-70" dirty="0" err="1">
                <a:latin typeface="Verdana"/>
                <a:cs typeface="Verdana"/>
              </a:rPr>
              <a:t>l</a:t>
            </a:r>
            <a:r>
              <a:rPr sz="1200" b="1" spc="-150" dirty="0" err="1">
                <a:latin typeface="Verdana"/>
                <a:cs typeface="Verdana"/>
              </a:rPr>
              <a:t>u</a:t>
            </a:r>
            <a:r>
              <a:rPr sz="1200" b="1" spc="-125" dirty="0" err="1">
                <a:latin typeface="Verdana"/>
                <a:cs typeface="Verdana"/>
              </a:rPr>
              <a:t>m</a:t>
            </a:r>
            <a:r>
              <a:rPr sz="1200" b="1" spc="-120" dirty="0" err="1">
                <a:latin typeface="Verdana"/>
                <a:cs typeface="Verdana"/>
              </a:rPr>
              <a:t>n</a:t>
            </a:r>
            <a:r>
              <a:rPr sz="1200" b="1" spc="-40" dirty="0" err="1">
                <a:latin typeface="Verdana"/>
                <a:cs typeface="Verdana"/>
              </a:rPr>
              <a:t>o</a:t>
            </a:r>
            <a:r>
              <a:rPr sz="1200" b="1" spc="-120" dirty="0">
                <a:latin typeface="Verdana"/>
                <a:cs typeface="Verdana"/>
              </a:rPr>
              <a:t>:</a:t>
            </a:r>
            <a:r>
              <a:rPr lang="es-ES_tradnl" sz="1200" b="1" spc="-120" dirty="0">
                <a:latin typeface="Verdana"/>
                <a:cs typeface="Verdana"/>
              </a:rPr>
              <a:t> </a:t>
            </a:r>
            <a:r>
              <a:rPr lang="es-ES_tradnl" sz="1200" spc="-120" dirty="0">
                <a:latin typeface="Verdana"/>
                <a:cs typeface="Verdana"/>
              </a:rPr>
              <a:t>No se ha aplicado el diagnostico.</a:t>
            </a:r>
            <a:endParaRPr sz="1200" dirty="0">
              <a:latin typeface="Verdana"/>
              <a:cs typeface="Verdana"/>
            </a:endParaRPr>
          </a:p>
        </p:txBody>
      </p:sp>
      <p:graphicFrame>
        <p:nvGraphicFramePr>
          <p:cNvPr id="14" name="object 8">
            <a:extLst>
              <a:ext uri="{FF2B5EF4-FFF2-40B4-BE49-F238E27FC236}">
                <a16:creationId xmlns:a16="http://schemas.microsoft.com/office/drawing/2014/main" id="{493FCFF0-FEDC-4C49-8742-92F426861C89}"/>
              </a:ext>
            </a:extLst>
          </p:cNvPr>
          <p:cNvGraphicFramePr>
            <a:graphicFrameLocks noGrp="1"/>
          </p:cNvGraphicFramePr>
          <p:nvPr>
            <p:extLst>
              <p:ext uri="{D42A27DB-BD31-4B8C-83A1-F6EECF244321}">
                <p14:modId xmlns:p14="http://schemas.microsoft.com/office/powerpoint/2010/main" val="2973210217"/>
              </p:ext>
            </p:extLst>
          </p:nvPr>
        </p:nvGraphicFramePr>
        <p:xfrm>
          <a:off x="189979" y="5126231"/>
          <a:ext cx="6465570" cy="2759200"/>
        </p:xfrm>
        <a:graphic>
          <a:graphicData uri="http://schemas.openxmlformats.org/drawingml/2006/table">
            <a:tbl>
              <a:tblPr firstRow="1" bandRow="1">
                <a:tableStyleId>{2D5ABB26-0587-4C30-8999-92F81FD0307C}</a:tableStyleId>
              </a:tblPr>
              <a:tblGrid>
                <a:gridCol w="3021330">
                  <a:extLst>
                    <a:ext uri="{9D8B030D-6E8A-4147-A177-3AD203B41FA5}">
                      <a16:colId xmlns:a16="http://schemas.microsoft.com/office/drawing/2014/main" val="20000"/>
                    </a:ext>
                  </a:extLst>
                </a:gridCol>
                <a:gridCol w="3444240">
                  <a:extLst>
                    <a:ext uri="{9D8B030D-6E8A-4147-A177-3AD203B41FA5}">
                      <a16:colId xmlns:a16="http://schemas.microsoft.com/office/drawing/2014/main" val="20001"/>
                    </a:ext>
                  </a:extLst>
                </a:gridCol>
              </a:tblGrid>
              <a:tr h="149987">
                <a:tc gridSpan="2">
                  <a:txBody>
                    <a:bodyPr/>
                    <a:lstStyle/>
                    <a:p>
                      <a:pPr marL="58419">
                        <a:lnSpc>
                          <a:spcPts val="1080"/>
                        </a:lnSpc>
                      </a:pPr>
                      <a:r>
                        <a:rPr sz="1200" b="1" spc="-35" dirty="0">
                          <a:latin typeface="Verdana" panose="020B0604030504040204" pitchFamily="34" charset="0"/>
                          <a:ea typeface="Verdana" panose="020B0604030504040204" pitchFamily="34" charset="0"/>
                          <a:cs typeface="Verdana" panose="020B0604030504040204" pitchFamily="34" charset="0"/>
                        </a:rPr>
                        <a:t>Campo</a:t>
                      </a:r>
                      <a:r>
                        <a:rPr sz="1200" b="1" spc="-70" dirty="0">
                          <a:latin typeface="Verdana" panose="020B0604030504040204" pitchFamily="34" charset="0"/>
                          <a:ea typeface="Verdana" panose="020B0604030504040204" pitchFamily="34" charset="0"/>
                          <a:cs typeface="Verdana" panose="020B0604030504040204" pitchFamily="34" charset="0"/>
                        </a:rPr>
                        <a:t> </a:t>
                      </a:r>
                      <a:r>
                        <a:rPr sz="1200" b="1" spc="-100" dirty="0">
                          <a:latin typeface="Verdana" panose="020B0604030504040204" pitchFamily="34" charset="0"/>
                          <a:ea typeface="Verdana" panose="020B0604030504040204" pitchFamily="34" charset="0"/>
                          <a:cs typeface="Verdana" panose="020B0604030504040204" pitchFamily="34" charset="0"/>
                        </a:rPr>
                        <a:t>formativo/área</a:t>
                      </a:r>
                      <a:r>
                        <a:rPr sz="1200" b="1" spc="-80" dirty="0">
                          <a:latin typeface="Verdana" panose="020B0604030504040204" pitchFamily="34" charset="0"/>
                          <a:ea typeface="Verdana" panose="020B0604030504040204" pitchFamily="34" charset="0"/>
                          <a:cs typeface="Verdana" panose="020B0604030504040204" pitchFamily="34" charset="0"/>
                        </a:rPr>
                        <a:t> </a:t>
                      </a:r>
                      <a:r>
                        <a:rPr sz="1200" b="1" spc="-25" dirty="0">
                          <a:latin typeface="Verdana" panose="020B0604030504040204" pitchFamily="34" charset="0"/>
                          <a:ea typeface="Verdana" panose="020B0604030504040204" pitchFamily="34" charset="0"/>
                          <a:cs typeface="Verdana" panose="020B0604030504040204" pitchFamily="34" charset="0"/>
                        </a:rPr>
                        <a:t>de</a:t>
                      </a:r>
                      <a:r>
                        <a:rPr sz="1200" b="1" spc="-75" dirty="0">
                          <a:latin typeface="Verdana" panose="020B0604030504040204" pitchFamily="34" charset="0"/>
                          <a:ea typeface="Verdana" panose="020B0604030504040204" pitchFamily="34" charset="0"/>
                          <a:cs typeface="Verdana" panose="020B0604030504040204" pitchFamily="34" charset="0"/>
                        </a:rPr>
                        <a:t> </a:t>
                      </a:r>
                      <a:r>
                        <a:rPr sz="1200" b="1" spc="-95" dirty="0" err="1">
                          <a:latin typeface="Verdana" panose="020B0604030504040204" pitchFamily="34" charset="0"/>
                          <a:ea typeface="Verdana" panose="020B0604030504040204" pitchFamily="34" charset="0"/>
                          <a:cs typeface="Verdana" panose="020B0604030504040204" pitchFamily="34" charset="0"/>
                        </a:rPr>
                        <a:t>desarrollo</a:t>
                      </a:r>
                      <a:r>
                        <a:rPr sz="1200" b="1" spc="-95" dirty="0">
                          <a:latin typeface="Verdana" panose="020B0604030504040204" pitchFamily="34" charset="0"/>
                          <a:ea typeface="Verdana" panose="020B0604030504040204" pitchFamily="34" charset="0"/>
                          <a:cs typeface="Verdana" panose="020B0604030504040204" pitchFamily="34" charset="0"/>
                        </a:rPr>
                        <a:t>:</a:t>
                      </a:r>
                      <a:r>
                        <a:rPr lang="es-MX" sz="1200" b="1" spc="-95" dirty="0">
                          <a:latin typeface="Verdana" panose="020B0604030504040204" pitchFamily="34" charset="0"/>
                          <a:ea typeface="Verdana" panose="020B0604030504040204" pitchFamily="34" charset="0"/>
                          <a:cs typeface="Verdana" panose="020B0604030504040204" pitchFamily="34" charset="0"/>
                        </a:rPr>
                        <a:t> </a:t>
                      </a:r>
                      <a:r>
                        <a:rPr lang="es-MX" sz="1200" b="0" spc="-95" dirty="0">
                          <a:latin typeface="Verdana" panose="020B0604030504040204" pitchFamily="34" charset="0"/>
                          <a:ea typeface="Verdana" panose="020B0604030504040204" pitchFamily="34" charset="0"/>
                          <a:cs typeface="Verdana" panose="020B0604030504040204" pitchFamily="34" charset="0"/>
                        </a:rPr>
                        <a:t>Lenguaje y comunicación</a:t>
                      </a:r>
                      <a:endParaRPr sz="1200" dirty="0">
                        <a:latin typeface="Verdana" panose="020B0604030504040204" pitchFamily="34" charset="0"/>
                        <a:ea typeface="Verdana" panose="020B0604030504040204" pitchFamily="34" charset="0"/>
                        <a:cs typeface="Verdana" panose="020B0604030504040204" pitchFamily="34" charset="0"/>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FFD966"/>
                    </a:solidFill>
                  </a:tcPr>
                </a:tc>
                <a:tc hMerge="1">
                  <a:txBody>
                    <a:bodyPr/>
                    <a:lstStyle/>
                    <a:p>
                      <a:endParaRPr/>
                    </a:p>
                  </a:txBody>
                  <a:tcPr marL="0" marR="0" marT="0" marB="0"/>
                </a:tc>
                <a:extLst>
                  <a:ext uri="{0D108BD9-81ED-4DB2-BD59-A6C34878D82A}">
                    <a16:rowId xmlns:a16="http://schemas.microsoft.com/office/drawing/2014/main" val="10000"/>
                  </a:ext>
                </a:extLst>
              </a:tr>
              <a:tr h="313436">
                <a:tc>
                  <a:txBody>
                    <a:bodyPr/>
                    <a:lstStyle/>
                    <a:p>
                      <a:pPr algn="ctr">
                        <a:lnSpc>
                          <a:spcPts val="1170"/>
                        </a:lnSpc>
                      </a:pPr>
                      <a:r>
                        <a:rPr sz="1200" b="1" spc="-85" dirty="0">
                          <a:latin typeface="Verdana" panose="020B0604030504040204" pitchFamily="34" charset="0"/>
                          <a:ea typeface="Verdana" panose="020B0604030504040204" pitchFamily="34" charset="0"/>
                          <a:cs typeface="Verdana" panose="020B0604030504040204" pitchFamily="34" charset="0"/>
                        </a:rPr>
                        <a:t>Organizador</a:t>
                      </a:r>
                      <a:r>
                        <a:rPr sz="1200" b="1" spc="-45" dirty="0">
                          <a:latin typeface="Verdana" panose="020B0604030504040204" pitchFamily="34" charset="0"/>
                          <a:ea typeface="Verdana" panose="020B0604030504040204" pitchFamily="34" charset="0"/>
                          <a:cs typeface="Verdana" panose="020B0604030504040204" pitchFamily="34" charset="0"/>
                        </a:rPr>
                        <a:t> </a:t>
                      </a:r>
                      <a:r>
                        <a:rPr sz="1200" b="1" spc="-90" dirty="0">
                          <a:latin typeface="Verdana" panose="020B0604030504040204" pitchFamily="34" charset="0"/>
                          <a:ea typeface="Verdana" panose="020B0604030504040204" pitchFamily="34" charset="0"/>
                          <a:cs typeface="Verdana" panose="020B0604030504040204" pitchFamily="34" charset="0"/>
                        </a:rPr>
                        <a:t>curricular</a:t>
                      </a:r>
                      <a:r>
                        <a:rPr sz="1200" b="1" spc="-70" dirty="0">
                          <a:latin typeface="Verdana" panose="020B0604030504040204" pitchFamily="34" charset="0"/>
                          <a:ea typeface="Verdana" panose="020B0604030504040204" pitchFamily="34" charset="0"/>
                          <a:cs typeface="Verdana" panose="020B0604030504040204" pitchFamily="34" charset="0"/>
                        </a:rPr>
                        <a:t> </a:t>
                      </a:r>
                      <a:r>
                        <a:rPr sz="1200" b="1" spc="-130" dirty="0">
                          <a:latin typeface="Verdana" panose="020B0604030504040204" pitchFamily="34" charset="0"/>
                          <a:ea typeface="Verdana" panose="020B0604030504040204" pitchFamily="34" charset="0"/>
                          <a:cs typeface="Verdana" panose="020B0604030504040204" pitchFamily="34" charset="0"/>
                        </a:rPr>
                        <a:t>1:</a:t>
                      </a:r>
                      <a:r>
                        <a:rPr lang="es-MX" sz="1200" b="1" spc="-130" dirty="0">
                          <a:latin typeface="Verdana" panose="020B0604030504040204" pitchFamily="34" charset="0"/>
                          <a:ea typeface="Verdana" panose="020B0604030504040204" pitchFamily="34" charset="0"/>
                          <a:cs typeface="Verdana" panose="020B0604030504040204" pitchFamily="34" charset="0"/>
                        </a:rPr>
                        <a:t> </a:t>
                      </a:r>
                      <a:r>
                        <a:rPr lang="es-MX" sz="1200" b="0" spc="-130" dirty="0">
                          <a:latin typeface="Verdana" panose="020B0604030504040204" pitchFamily="34" charset="0"/>
                          <a:ea typeface="Verdana" panose="020B0604030504040204" pitchFamily="34" charset="0"/>
                          <a:cs typeface="Verdana" panose="020B0604030504040204" pitchFamily="34" charset="0"/>
                        </a:rPr>
                        <a:t>Participación social</a:t>
                      </a:r>
                      <a:endParaRPr sz="1200" dirty="0">
                        <a:latin typeface="Verdana" panose="020B0604030504040204" pitchFamily="34" charset="0"/>
                        <a:ea typeface="Verdana" panose="020B0604030504040204" pitchFamily="34" charset="0"/>
                        <a:cs typeface="Verdana" panose="020B0604030504040204" pitchFamily="34" charset="0"/>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691515">
                        <a:lnSpc>
                          <a:spcPts val="1170"/>
                        </a:lnSpc>
                      </a:pPr>
                      <a:r>
                        <a:rPr sz="1200" b="1" spc="-10" dirty="0">
                          <a:latin typeface="Verdana" panose="020B0604030504040204" pitchFamily="34" charset="0"/>
                          <a:ea typeface="Verdana" panose="020B0604030504040204" pitchFamily="34" charset="0"/>
                          <a:cs typeface="Verdana" panose="020B0604030504040204" pitchFamily="34" charset="0"/>
                        </a:rPr>
                        <a:t>O</a:t>
                      </a:r>
                      <a:r>
                        <a:rPr sz="1200" b="1" spc="-15" dirty="0">
                          <a:latin typeface="Verdana" panose="020B0604030504040204" pitchFamily="34" charset="0"/>
                          <a:ea typeface="Verdana" panose="020B0604030504040204" pitchFamily="34" charset="0"/>
                          <a:cs typeface="Verdana" panose="020B0604030504040204" pitchFamily="34" charset="0"/>
                        </a:rPr>
                        <a:t>r</a:t>
                      </a:r>
                      <a:r>
                        <a:rPr sz="1200" b="1" dirty="0">
                          <a:latin typeface="Verdana" panose="020B0604030504040204" pitchFamily="34" charset="0"/>
                          <a:ea typeface="Verdana" panose="020B0604030504040204" pitchFamily="34" charset="0"/>
                          <a:cs typeface="Verdana" panose="020B0604030504040204" pitchFamily="34" charset="0"/>
                        </a:rPr>
                        <a:t>g</a:t>
                      </a:r>
                      <a:r>
                        <a:rPr sz="1200" b="1" spc="-20" dirty="0">
                          <a:latin typeface="Verdana" panose="020B0604030504040204" pitchFamily="34" charset="0"/>
                          <a:ea typeface="Verdana" panose="020B0604030504040204" pitchFamily="34" charset="0"/>
                          <a:cs typeface="Verdana" panose="020B0604030504040204" pitchFamily="34" charset="0"/>
                        </a:rPr>
                        <a:t>a</a:t>
                      </a:r>
                      <a:r>
                        <a:rPr sz="1200" b="1" spc="-10" dirty="0">
                          <a:latin typeface="Verdana" panose="020B0604030504040204" pitchFamily="34" charset="0"/>
                          <a:ea typeface="Verdana" panose="020B0604030504040204" pitchFamily="34" charset="0"/>
                          <a:cs typeface="Verdana" panose="020B0604030504040204" pitchFamily="34" charset="0"/>
                        </a:rPr>
                        <a:t>n</a:t>
                      </a:r>
                      <a:r>
                        <a:rPr sz="1200" b="1" dirty="0">
                          <a:latin typeface="Verdana" panose="020B0604030504040204" pitchFamily="34" charset="0"/>
                          <a:ea typeface="Verdana" panose="020B0604030504040204" pitchFamily="34" charset="0"/>
                          <a:cs typeface="Verdana" panose="020B0604030504040204" pitchFamily="34" charset="0"/>
                        </a:rPr>
                        <a:t>i</a:t>
                      </a:r>
                      <a:r>
                        <a:rPr sz="1200" b="1" spc="-15" dirty="0">
                          <a:latin typeface="Verdana" panose="020B0604030504040204" pitchFamily="34" charset="0"/>
                          <a:ea typeface="Verdana" panose="020B0604030504040204" pitchFamily="34" charset="0"/>
                          <a:cs typeface="Verdana" panose="020B0604030504040204" pitchFamily="34" charset="0"/>
                        </a:rPr>
                        <a:t>z</a:t>
                      </a:r>
                      <a:r>
                        <a:rPr sz="1200" b="1" spc="-20" dirty="0">
                          <a:latin typeface="Verdana" panose="020B0604030504040204" pitchFamily="34" charset="0"/>
                          <a:ea typeface="Verdana" panose="020B0604030504040204" pitchFamily="34" charset="0"/>
                          <a:cs typeface="Verdana" panose="020B0604030504040204" pitchFamily="34" charset="0"/>
                        </a:rPr>
                        <a:t>a</a:t>
                      </a:r>
                      <a:r>
                        <a:rPr sz="1200" b="1" dirty="0">
                          <a:latin typeface="Verdana" panose="020B0604030504040204" pitchFamily="34" charset="0"/>
                          <a:ea typeface="Verdana" panose="020B0604030504040204" pitchFamily="34" charset="0"/>
                          <a:cs typeface="Verdana" panose="020B0604030504040204" pitchFamily="34" charset="0"/>
                        </a:rPr>
                        <a:t>d</a:t>
                      </a:r>
                      <a:r>
                        <a:rPr sz="1200" b="1" spc="-5" dirty="0">
                          <a:latin typeface="Verdana" panose="020B0604030504040204" pitchFamily="34" charset="0"/>
                          <a:ea typeface="Verdana" panose="020B0604030504040204" pitchFamily="34" charset="0"/>
                          <a:cs typeface="Verdana" panose="020B0604030504040204" pitchFamily="34" charset="0"/>
                        </a:rPr>
                        <a:t>o</a:t>
                      </a:r>
                      <a:r>
                        <a:rPr sz="1200" b="1" dirty="0">
                          <a:latin typeface="Verdana" panose="020B0604030504040204" pitchFamily="34" charset="0"/>
                          <a:ea typeface="Verdana" panose="020B0604030504040204" pitchFamily="34" charset="0"/>
                          <a:cs typeface="Verdana" panose="020B0604030504040204" pitchFamily="34" charset="0"/>
                        </a:rPr>
                        <a:t>r</a:t>
                      </a:r>
                      <a:r>
                        <a:rPr sz="1200" b="1" spc="-45" dirty="0">
                          <a:latin typeface="Verdana" panose="020B0604030504040204" pitchFamily="34" charset="0"/>
                          <a:ea typeface="Verdana" panose="020B0604030504040204" pitchFamily="34" charset="0"/>
                          <a:cs typeface="Verdana" panose="020B0604030504040204" pitchFamily="34" charset="0"/>
                        </a:rPr>
                        <a:t> </a:t>
                      </a:r>
                      <a:r>
                        <a:rPr sz="1200" b="1" spc="-5" dirty="0">
                          <a:latin typeface="Verdana" panose="020B0604030504040204" pitchFamily="34" charset="0"/>
                          <a:ea typeface="Verdana" panose="020B0604030504040204" pitchFamily="34" charset="0"/>
                          <a:cs typeface="Verdana" panose="020B0604030504040204" pitchFamily="34" charset="0"/>
                        </a:rPr>
                        <a:t>c</a:t>
                      </a:r>
                      <a:r>
                        <a:rPr sz="1200" b="1" spc="-10" dirty="0">
                          <a:latin typeface="Verdana" panose="020B0604030504040204" pitchFamily="34" charset="0"/>
                          <a:ea typeface="Verdana" panose="020B0604030504040204" pitchFamily="34" charset="0"/>
                          <a:cs typeface="Verdana" panose="020B0604030504040204" pitchFamily="34" charset="0"/>
                        </a:rPr>
                        <a:t>u</a:t>
                      </a:r>
                      <a:r>
                        <a:rPr sz="1200" b="1" spc="-15" dirty="0">
                          <a:latin typeface="Verdana" panose="020B0604030504040204" pitchFamily="34" charset="0"/>
                          <a:ea typeface="Verdana" panose="020B0604030504040204" pitchFamily="34" charset="0"/>
                          <a:cs typeface="Verdana" panose="020B0604030504040204" pitchFamily="34" charset="0"/>
                        </a:rPr>
                        <a:t>rr</a:t>
                      </a:r>
                      <a:r>
                        <a:rPr sz="1200" b="1" dirty="0">
                          <a:latin typeface="Verdana" panose="020B0604030504040204" pitchFamily="34" charset="0"/>
                          <a:ea typeface="Verdana" panose="020B0604030504040204" pitchFamily="34" charset="0"/>
                          <a:cs typeface="Verdana" panose="020B0604030504040204" pitchFamily="34" charset="0"/>
                        </a:rPr>
                        <a:t>ic</a:t>
                      </a:r>
                      <a:r>
                        <a:rPr sz="1200" b="1" spc="-10" dirty="0">
                          <a:latin typeface="Verdana" panose="020B0604030504040204" pitchFamily="34" charset="0"/>
                          <a:ea typeface="Verdana" panose="020B0604030504040204" pitchFamily="34" charset="0"/>
                          <a:cs typeface="Verdana" panose="020B0604030504040204" pitchFamily="34" charset="0"/>
                        </a:rPr>
                        <a:t>u</a:t>
                      </a:r>
                      <a:r>
                        <a:rPr sz="1200" b="1" dirty="0">
                          <a:latin typeface="Verdana" panose="020B0604030504040204" pitchFamily="34" charset="0"/>
                          <a:ea typeface="Verdana" panose="020B0604030504040204" pitchFamily="34" charset="0"/>
                          <a:cs typeface="Verdana" panose="020B0604030504040204" pitchFamily="34" charset="0"/>
                        </a:rPr>
                        <a:t>l</a:t>
                      </a:r>
                      <a:r>
                        <a:rPr sz="1200" b="1" spc="-25" dirty="0">
                          <a:latin typeface="Verdana" panose="020B0604030504040204" pitchFamily="34" charset="0"/>
                          <a:ea typeface="Verdana" panose="020B0604030504040204" pitchFamily="34" charset="0"/>
                          <a:cs typeface="Verdana" panose="020B0604030504040204" pitchFamily="34" charset="0"/>
                        </a:rPr>
                        <a:t>a</a:t>
                      </a:r>
                      <a:r>
                        <a:rPr sz="1200" b="1" dirty="0">
                          <a:latin typeface="Verdana" panose="020B0604030504040204" pitchFamily="34" charset="0"/>
                          <a:ea typeface="Verdana" panose="020B0604030504040204" pitchFamily="34" charset="0"/>
                          <a:cs typeface="Verdana" panose="020B0604030504040204" pitchFamily="34" charset="0"/>
                        </a:rPr>
                        <a:t>r</a:t>
                      </a:r>
                      <a:r>
                        <a:rPr sz="1200" b="1" spc="-70" dirty="0">
                          <a:latin typeface="Verdana" panose="020B0604030504040204" pitchFamily="34" charset="0"/>
                          <a:ea typeface="Verdana" panose="020B0604030504040204" pitchFamily="34" charset="0"/>
                          <a:cs typeface="Verdana" panose="020B0604030504040204" pitchFamily="34" charset="0"/>
                        </a:rPr>
                        <a:t> </a:t>
                      </a:r>
                      <a:r>
                        <a:rPr sz="1200" b="1" spc="5" dirty="0">
                          <a:latin typeface="Verdana" panose="020B0604030504040204" pitchFamily="34" charset="0"/>
                          <a:ea typeface="Verdana" panose="020B0604030504040204" pitchFamily="34" charset="0"/>
                          <a:cs typeface="Verdana" panose="020B0604030504040204" pitchFamily="34" charset="0"/>
                        </a:rPr>
                        <a:t>2</a:t>
                      </a:r>
                      <a:r>
                        <a:rPr sz="1200" b="1" dirty="0">
                          <a:latin typeface="Verdana" panose="020B0604030504040204" pitchFamily="34" charset="0"/>
                          <a:ea typeface="Verdana" panose="020B0604030504040204" pitchFamily="34" charset="0"/>
                          <a:cs typeface="Verdana" panose="020B0604030504040204" pitchFamily="34" charset="0"/>
                        </a:rPr>
                        <a:t>:</a:t>
                      </a:r>
                      <a:r>
                        <a:rPr lang="es-MX" sz="1200" b="1" dirty="0">
                          <a:latin typeface="Verdana" panose="020B0604030504040204" pitchFamily="34" charset="0"/>
                          <a:ea typeface="Verdana" panose="020B0604030504040204" pitchFamily="34" charset="0"/>
                          <a:cs typeface="Verdana" panose="020B0604030504040204" pitchFamily="34" charset="0"/>
                        </a:rPr>
                        <a:t> </a:t>
                      </a:r>
                      <a:r>
                        <a:rPr lang="es-MX" sz="1200" b="0" dirty="0">
                          <a:latin typeface="Verdana" panose="020B0604030504040204" pitchFamily="34" charset="0"/>
                          <a:ea typeface="Verdana" panose="020B0604030504040204" pitchFamily="34" charset="0"/>
                          <a:cs typeface="Verdana" panose="020B0604030504040204" pitchFamily="34" charset="0"/>
                        </a:rPr>
                        <a:t>Uso de documentos que regulan la convivencia.</a:t>
                      </a:r>
                      <a:endParaRPr sz="1200" dirty="0">
                        <a:latin typeface="Verdana" panose="020B0604030504040204" pitchFamily="34" charset="0"/>
                        <a:ea typeface="Verdana" panose="020B0604030504040204" pitchFamily="34" charset="0"/>
                        <a:cs typeface="Verdana" panose="020B0604030504040204" pitchFamily="34" charset="0"/>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1"/>
                  </a:ext>
                </a:extLst>
              </a:tr>
              <a:tr h="476503">
                <a:tc gridSpan="2">
                  <a:txBody>
                    <a:bodyPr/>
                    <a:lstStyle/>
                    <a:p>
                      <a:pPr marL="58419">
                        <a:lnSpc>
                          <a:spcPts val="1170"/>
                        </a:lnSpc>
                      </a:pPr>
                      <a:r>
                        <a:rPr sz="1200" b="1" spc="-80" dirty="0">
                          <a:latin typeface="Verdana" panose="020B0604030504040204" pitchFamily="34" charset="0"/>
                          <a:ea typeface="Verdana" panose="020B0604030504040204" pitchFamily="34" charset="0"/>
                          <a:cs typeface="Verdana" panose="020B0604030504040204" pitchFamily="34" charset="0"/>
                        </a:rPr>
                        <a:t>Aprendizaje</a:t>
                      </a:r>
                      <a:r>
                        <a:rPr sz="1200" b="1" spc="55" dirty="0">
                          <a:latin typeface="Verdana" panose="020B0604030504040204" pitchFamily="34" charset="0"/>
                          <a:ea typeface="Verdana" panose="020B0604030504040204" pitchFamily="34" charset="0"/>
                          <a:cs typeface="Verdana" panose="020B0604030504040204" pitchFamily="34" charset="0"/>
                        </a:rPr>
                        <a:t> </a:t>
                      </a:r>
                      <a:r>
                        <a:rPr sz="1200" b="1" spc="-70" dirty="0" err="1">
                          <a:latin typeface="Verdana" panose="020B0604030504040204" pitchFamily="34" charset="0"/>
                          <a:ea typeface="Verdana" panose="020B0604030504040204" pitchFamily="34" charset="0"/>
                          <a:cs typeface="Verdana" panose="020B0604030504040204" pitchFamily="34" charset="0"/>
                        </a:rPr>
                        <a:t>esperado</a:t>
                      </a:r>
                      <a:r>
                        <a:rPr sz="1200" b="1" spc="-70" dirty="0">
                          <a:latin typeface="Verdana" panose="020B0604030504040204" pitchFamily="34" charset="0"/>
                          <a:ea typeface="Verdana" panose="020B0604030504040204" pitchFamily="34" charset="0"/>
                          <a:cs typeface="Verdana" panose="020B0604030504040204" pitchFamily="34" charset="0"/>
                        </a:rPr>
                        <a:t>:</a:t>
                      </a:r>
                      <a:r>
                        <a:rPr lang="es-MX" sz="1200" b="1" spc="-70" dirty="0">
                          <a:latin typeface="Verdana" panose="020B0604030504040204" pitchFamily="34" charset="0"/>
                          <a:ea typeface="Verdana" panose="020B0604030504040204" pitchFamily="34" charset="0"/>
                          <a:cs typeface="Verdana" panose="020B0604030504040204" pitchFamily="34" charset="0"/>
                        </a:rPr>
                        <a:t> </a:t>
                      </a:r>
                      <a:r>
                        <a:rPr lang="es-MX" sz="1200" dirty="0">
                          <a:solidFill>
                            <a:schemeClr val="tx1"/>
                          </a:solidFill>
                          <a:effectLst/>
                          <a:latin typeface="Verdana" panose="020B0604030504040204" pitchFamily="34" charset="0"/>
                          <a:ea typeface="Verdana" panose="020B0604030504040204" pitchFamily="34" charset="0"/>
                          <a:cs typeface="Verdana" panose="020B0604030504040204" pitchFamily="34" charset="0"/>
                        </a:rPr>
                        <a:t>Escribe su nombre con diversos propósitos e identifica el de algunos compañeros.</a:t>
                      </a:r>
                      <a:endParaRPr sz="1200" dirty="0">
                        <a:latin typeface="Verdana" panose="020B0604030504040204" pitchFamily="34" charset="0"/>
                        <a:ea typeface="Verdana" panose="020B0604030504040204" pitchFamily="34" charset="0"/>
                        <a:cs typeface="Verdana" panose="020B0604030504040204" pitchFamily="34" charset="0"/>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hMerge="1">
                  <a:txBody>
                    <a:bodyPr/>
                    <a:lstStyle/>
                    <a:p>
                      <a:endParaRPr/>
                    </a:p>
                  </a:txBody>
                  <a:tcPr marL="0" marR="0" marT="0" marB="0"/>
                </a:tc>
                <a:extLst>
                  <a:ext uri="{0D108BD9-81ED-4DB2-BD59-A6C34878D82A}">
                    <a16:rowId xmlns:a16="http://schemas.microsoft.com/office/drawing/2014/main" val="10002"/>
                  </a:ext>
                </a:extLst>
              </a:tr>
              <a:tr h="56134">
                <a:tc gridSpan="2">
                  <a:txBody>
                    <a:bodyPr/>
                    <a:lstStyle/>
                    <a:p>
                      <a:pPr>
                        <a:lnSpc>
                          <a:spcPct val="100000"/>
                        </a:lnSpc>
                      </a:pPr>
                      <a:endParaRPr sz="1200" dirty="0">
                        <a:latin typeface="Verdana" panose="020B0604030504040204" pitchFamily="34" charset="0"/>
                        <a:ea typeface="Verdana" panose="020B0604030504040204" pitchFamily="34" charset="0"/>
                        <a:cs typeface="Verdana" panose="020B0604030504040204" pitchFamily="34" charset="0"/>
                      </a:endParaRPr>
                    </a:p>
                  </a:txBody>
                  <a:tcPr marL="0" marR="0" marT="0" marB="0">
                    <a:lnT w="12700">
                      <a:solidFill>
                        <a:srgbClr val="000000"/>
                      </a:solidFill>
                      <a:prstDash val="solid"/>
                    </a:lnT>
                    <a:lnB w="12700">
                      <a:solidFill>
                        <a:srgbClr val="000000"/>
                      </a:solidFill>
                      <a:prstDash val="solid"/>
                    </a:lnB>
                    <a:solidFill>
                      <a:schemeClr val="bg1"/>
                    </a:solidFill>
                  </a:tcPr>
                </a:tc>
                <a:tc hMerge="1">
                  <a:txBody>
                    <a:bodyPr/>
                    <a:lstStyle/>
                    <a:p>
                      <a:endParaRPr/>
                    </a:p>
                  </a:txBody>
                  <a:tcPr marL="0" marR="0" marT="0" marB="0"/>
                </a:tc>
                <a:extLst>
                  <a:ext uri="{0D108BD9-81ED-4DB2-BD59-A6C34878D82A}">
                    <a16:rowId xmlns:a16="http://schemas.microsoft.com/office/drawing/2014/main" val="10003"/>
                  </a:ext>
                </a:extLst>
              </a:tr>
              <a:tr h="242697">
                <a:tc gridSpan="2">
                  <a:txBody>
                    <a:bodyPr/>
                    <a:lstStyle/>
                    <a:p>
                      <a:pPr marL="59055">
                        <a:lnSpc>
                          <a:spcPct val="100000"/>
                        </a:lnSpc>
                        <a:spcBef>
                          <a:spcPts val="359"/>
                        </a:spcBef>
                      </a:pPr>
                      <a:r>
                        <a:rPr sz="1200" b="1" spc="-90" dirty="0">
                          <a:latin typeface="Verdana" panose="020B0604030504040204" pitchFamily="34" charset="0"/>
                          <a:ea typeface="Verdana" panose="020B0604030504040204" pitchFamily="34" charset="0"/>
                          <a:cs typeface="Verdana" panose="020B0604030504040204" pitchFamily="34" charset="0"/>
                        </a:rPr>
                        <a:t>Indicadores: </a:t>
                      </a:r>
                      <a:r>
                        <a:rPr sz="1200" b="1" spc="-114" dirty="0">
                          <a:latin typeface="Verdana" panose="020B0604030504040204" pitchFamily="34" charset="0"/>
                          <a:ea typeface="Verdana" panose="020B0604030504040204" pitchFamily="34" charset="0"/>
                          <a:cs typeface="Verdana" panose="020B0604030504040204" pitchFamily="34" charset="0"/>
                        </a:rPr>
                        <a:t>(se</a:t>
                      </a:r>
                      <a:r>
                        <a:rPr sz="1200" b="1" spc="-90" dirty="0">
                          <a:latin typeface="Verdana" panose="020B0604030504040204" pitchFamily="34" charset="0"/>
                          <a:ea typeface="Verdana" panose="020B0604030504040204" pitchFamily="34" charset="0"/>
                          <a:cs typeface="Verdana" panose="020B0604030504040204" pitchFamily="34" charset="0"/>
                        </a:rPr>
                        <a:t> </a:t>
                      </a:r>
                      <a:r>
                        <a:rPr sz="1200" b="1" spc="-65" dirty="0">
                          <a:latin typeface="Verdana" panose="020B0604030504040204" pitchFamily="34" charset="0"/>
                          <a:ea typeface="Verdana" panose="020B0604030504040204" pitchFamily="34" charset="0"/>
                          <a:cs typeface="Verdana" panose="020B0604030504040204" pitchFamily="34" charset="0"/>
                        </a:rPr>
                        <a:t>redactan</a:t>
                      </a:r>
                      <a:r>
                        <a:rPr sz="1200" b="1" spc="-50" dirty="0">
                          <a:latin typeface="Verdana" panose="020B0604030504040204" pitchFamily="34" charset="0"/>
                          <a:ea typeface="Verdana" panose="020B0604030504040204" pitchFamily="34" charset="0"/>
                          <a:cs typeface="Verdana" panose="020B0604030504040204" pitchFamily="34" charset="0"/>
                        </a:rPr>
                        <a:t> </a:t>
                      </a:r>
                      <a:r>
                        <a:rPr sz="1200" b="1" spc="-65" dirty="0">
                          <a:latin typeface="Verdana" panose="020B0604030504040204" pitchFamily="34" charset="0"/>
                          <a:ea typeface="Verdana" panose="020B0604030504040204" pitchFamily="34" charset="0"/>
                          <a:cs typeface="Verdana" panose="020B0604030504040204" pitchFamily="34" charset="0"/>
                        </a:rPr>
                        <a:t>en</a:t>
                      </a:r>
                      <a:r>
                        <a:rPr sz="1200" b="1" spc="-75" dirty="0">
                          <a:latin typeface="Verdana" panose="020B0604030504040204" pitchFamily="34" charset="0"/>
                          <a:ea typeface="Verdana" panose="020B0604030504040204" pitchFamily="34" charset="0"/>
                          <a:cs typeface="Verdana" panose="020B0604030504040204" pitchFamily="34" charset="0"/>
                        </a:rPr>
                        <a:t> </a:t>
                      </a:r>
                      <a:r>
                        <a:rPr sz="1200" b="1" spc="-60" dirty="0">
                          <a:latin typeface="Verdana" panose="020B0604030504040204" pitchFamily="34" charset="0"/>
                          <a:ea typeface="Verdana" panose="020B0604030504040204" pitchFamily="34" charset="0"/>
                          <a:cs typeface="Verdana" panose="020B0604030504040204" pitchFamily="34" charset="0"/>
                        </a:rPr>
                        <a:t>base </a:t>
                      </a:r>
                      <a:r>
                        <a:rPr sz="1200" b="1" spc="-65" dirty="0">
                          <a:latin typeface="Verdana" panose="020B0604030504040204" pitchFamily="34" charset="0"/>
                          <a:ea typeface="Verdana" panose="020B0604030504040204" pitchFamily="34" charset="0"/>
                          <a:cs typeface="Verdana" panose="020B0604030504040204" pitchFamily="34" charset="0"/>
                        </a:rPr>
                        <a:t>al</a:t>
                      </a:r>
                      <a:r>
                        <a:rPr sz="1200" b="1" spc="-50" dirty="0">
                          <a:latin typeface="Verdana" panose="020B0604030504040204" pitchFamily="34" charset="0"/>
                          <a:ea typeface="Verdana" panose="020B0604030504040204" pitchFamily="34" charset="0"/>
                          <a:cs typeface="Verdana" panose="020B0604030504040204" pitchFamily="34" charset="0"/>
                        </a:rPr>
                        <a:t> </a:t>
                      </a:r>
                      <a:r>
                        <a:rPr sz="1200" b="1" spc="-80" dirty="0">
                          <a:latin typeface="Verdana" panose="020B0604030504040204" pitchFamily="34" charset="0"/>
                          <a:ea typeface="Verdana" panose="020B0604030504040204" pitchFamily="34" charset="0"/>
                          <a:cs typeface="Verdana" panose="020B0604030504040204" pitchFamily="34" charset="0"/>
                        </a:rPr>
                        <a:t>aprendizaje</a:t>
                      </a:r>
                      <a:r>
                        <a:rPr sz="1200" b="1" spc="-35" dirty="0">
                          <a:latin typeface="Verdana" panose="020B0604030504040204" pitchFamily="34" charset="0"/>
                          <a:ea typeface="Verdana" panose="020B0604030504040204" pitchFamily="34" charset="0"/>
                          <a:cs typeface="Verdana" panose="020B0604030504040204" pitchFamily="34" charset="0"/>
                        </a:rPr>
                        <a:t> </a:t>
                      </a:r>
                      <a:r>
                        <a:rPr sz="1200" b="1" spc="-80" dirty="0">
                          <a:latin typeface="Verdana" panose="020B0604030504040204" pitchFamily="34" charset="0"/>
                          <a:ea typeface="Verdana" panose="020B0604030504040204" pitchFamily="34" charset="0"/>
                          <a:cs typeface="Verdana" panose="020B0604030504040204" pitchFamily="34" charset="0"/>
                        </a:rPr>
                        <a:t>esperado)</a:t>
                      </a:r>
                      <a:endParaRPr sz="1200" dirty="0">
                        <a:latin typeface="Verdana" panose="020B0604030504040204" pitchFamily="34" charset="0"/>
                        <a:ea typeface="Verdana" panose="020B0604030504040204" pitchFamily="34" charset="0"/>
                        <a:cs typeface="Verdana" panose="020B0604030504040204" pitchFamily="34" charset="0"/>
                      </a:endParaRPr>
                    </a:p>
                  </a:txBody>
                  <a:tcPr marL="0" marR="0" marT="45719"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DEEBF7"/>
                    </a:solidFill>
                  </a:tcPr>
                </a:tc>
                <a:tc hMerge="1">
                  <a:txBody>
                    <a:bodyPr/>
                    <a:lstStyle/>
                    <a:p>
                      <a:endParaRPr/>
                    </a:p>
                  </a:txBody>
                  <a:tcPr marL="0" marR="0" marT="0" marB="0"/>
                </a:tc>
                <a:extLst>
                  <a:ext uri="{0D108BD9-81ED-4DB2-BD59-A6C34878D82A}">
                    <a16:rowId xmlns:a16="http://schemas.microsoft.com/office/drawing/2014/main" val="10004"/>
                  </a:ext>
                </a:extLst>
              </a:tr>
              <a:tr h="335533">
                <a:tc gridSpan="2">
                  <a:txBody>
                    <a:bodyPr/>
                    <a:lstStyle/>
                    <a:p>
                      <a:pPr lvl="0"/>
                      <a:r>
                        <a:rPr lang="es-MX" sz="1200" dirty="0">
                          <a:solidFill>
                            <a:schemeClr val="tx1"/>
                          </a:solidFill>
                          <a:effectLst/>
                          <a:latin typeface="Verdana" panose="020B0604030504040204" pitchFamily="34" charset="0"/>
                          <a:ea typeface="Verdana" panose="020B0604030504040204" pitchFamily="34" charset="0"/>
                          <a:cs typeface="Verdana" panose="020B0604030504040204" pitchFamily="34" charset="0"/>
                        </a:rPr>
                        <a:t>Identifica la primer letra de su nombre. </a:t>
                      </a:r>
                    </a:p>
                  </a:txBody>
                  <a:tcPr marL="0" marR="0" marT="2222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hMerge="1">
                  <a:txBody>
                    <a:bodyPr/>
                    <a:lstStyle/>
                    <a:p>
                      <a:endParaRPr/>
                    </a:p>
                  </a:txBody>
                  <a:tcPr marL="0" marR="0" marT="0" marB="0"/>
                </a:tc>
                <a:extLst>
                  <a:ext uri="{0D108BD9-81ED-4DB2-BD59-A6C34878D82A}">
                    <a16:rowId xmlns:a16="http://schemas.microsoft.com/office/drawing/2014/main" val="10005"/>
                  </a:ext>
                </a:extLst>
              </a:tr>
              <a:tr h="304800">
                <a:tc gridSpan="2">
                  <a:txBody>
                    <a:bodyPr/>
                    <a:lstStyle/>
                    <a:p>
                      <a:pPr lvl="0"/>
                      <a:r>
                        <a:rPr lang="es-ES_tradnl" sz="1200" dirty="0">
                          <a:solidFill>
                            <a:schemeClr val="tx1"/>
                          </a:solidFill>
                          <a:effectLst/>
                          <a:latin typeface="Verdana" panose="020B0604030504040204" pitchFamily="34" charset="0"/>
                          <a:ea typeface="Verdana" panose="020B0604030504040204" pitchFamily="34" charset="0"/>
                          <a:cs typeface="Verdana" panose="020B0604030504040204" pitchFamily="34" charset="0"/>
                        </a:rPr>
                        <a:t>Escribe correctamente cada letra de su nombre.</a:t>
                      </a:r>
                      <a:endParaRPr lang="es-MX" sz="1200" dirty="0">
                        <a:solidFill>
                          <a:schemeClr val="tx1"/>
                        </a:solidFill>
                        <a:effectLst/>
                        <a:latin typeface="Verdana" panose="020B0604030504040204" pitchFamily="34" charset="0"/>
                        <a:ea typeface="Verdana" panose="020B0604030504040204" pitchFamily="34" charset="0"/>
                        <a:cs typeface="Verdana" panose="020B0604030504040204" pitchFamily="34" charset="0"/>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hMerge="1">
                  <a:txBody>
                    <a:bodyPr/>
                    <a:lstStyle/>
                    <a:p>
                      <a:endParaRPr/>
                    </a:p>
                  </a:txBody>
                  <a:tcPr marL="0" marR="0" marT="0" marB="0"/>
                </a:tc>
                <a:extLst>
                  <a:ext uri="{0D108BD9-81ED-4DB2-BD59-A6C34878D82A}">
                    <a16:rowId xmlns:a16="http://schemas.microsoft.com/office/drawing/2014/main" val="10006"/>
                  </a:ext>
                </a:extLst>
              </a:tr>
              <a:tr h="304800">
                <a:tc gridSpan="2">
                  <a:txBody>
                    <a:bodyPr/>
                    <a:lstStyle/>
                    <a:p>
                      <a:pPr lvl="0"/>
                      <a:r>
                        <a:rPr lang="es-MX" sz="1200" dirty="0">
                          <a:solidFill>
                            <a:schemeClr val="tx1"/>
                          </a:solidFill>
                          <a:effectLst/>
                          <a:latin typeface="Verdana" panose="020B0604030504040204" pitchFamily="34" charset="0"/>
                          <a:ea typeface="Verdana" panose="020B0604030504040204" pitchFamily="34" charset="0"/>
                          <a:cs typeface="Verdana" panose="020B0604030504040204" pitchFamily="34" charset="0"/>
                        </a:rPr>
                        <a:t>Identifica que letras componen su nombre.</a:t>
                      </a: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cap="flat" cmpd="sng" algn="ctr">
                      <a:solidFill>
                        <a:srgbClr val="000000"/>
                      </a:solidFill>
                      <a:prstDash val="solid"/>
                      <a:round/>
                      <a:headEnd type="none" w="med" len="med"/>
                      <a:tailEnd type="none" w="med" len="med"/>
                    </a:lnB>
                  </a:tcPr>
                </a:tc>
                <a:tc hMerge="1">
                  <a:txBody>
                    <a:bodyPr/>
                    <a:lstStyle/>
                    <a:p>
                      <a:endParaRPr/>
                    </a:p>
                  </a:txBody>
                  <a:tcPr marL="0" marR="0" marT="0" marB="0"/>
                </a:tc>
                <a:extLst>
                  <a:ext uri="{0D108BD9-81ED-4DB2-BD59-A6C34878D82A}">
                    <a16:rowId xmlns:a16="http://schemas.microsoft.com/office/drawing/2014/main" val="10007"/>
                  </a:ext>
                </a:extLst>
              </a:tr>
              <a:tr h="304800">
                <a:tc gridSpan="2">
                  <a:txBody>
                    <a:bodyPr/>
                    <a:lstStyle/>
                    <a:p>
                      <a:pPr lvl="0"/>
                      <a:r>
                        <a:rPr lang="es-MX" sz="1200" dirty="0">
                          <a:solidFill>
                            <a:schemeClr val="tx1"/>
                          </a:solidFill>
                          <a:effectLst/>
                          <a:latin typeface="Verdana" panose="020B0604030504040204" pitchFamily="34" charset="0"/>
                          <a:ea typeface="Verdana" panose="020B0604030504040204" pitchFamily="34" charset="0"/>
                          <a:cs typeface="Verdana" panose="020B0604030504040204" pitchFamily="34" charset="0"/>
                        </a:rPr>
                        <a:t>Relaciona el sonido con la figura de la letra. </a:t>
                      </a: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hMerge="1">
                  <a:txBody>
                    <a:bodyPr/>
                    <a:lstStyle/>
                    <a:p>
                      <a:endParaRPr lang="es-MX"/>
                    </a:p>
                  </a:txBody>
                  <a:tcPr/>
                </a:tc>
                <a:extLst>
                  <a:ext uri="{0D108BD9-81ED-4DB2-BD59-A6C34878D82A}">
                    <a16:rowId xmlns:a16="http://schemas.microsoft.com/office/drawing/2014/main" val="2892156038"/>
                  </a:ext>
                </a:extLst>
              </a:tr>
            </a:tbl>
          </a:graphicData>
        </a:graphic>
      </p:graphicFrame>
      <p:sp>
        <p:nvSpPr>
          <p:cNvPr id="15" name="object 9">
            <a:extLst>
              <a:ext uri="{FF2B5EF4-FFF2-40B4-BE49-F238E27FC236}">
                <a16:creationId xmlns:a16="http://schemas.microsoft.com/office/drawing/2014/main" id="{754EB180-8379-4418-BEC5-F98F500B5698}"/>
              </a:ext>
            </a:extLst>
          </p:cNvPr>
          <p:cNvSpPr txBox="1"/>
          <p:nvPr/>
        </p:nvSpPr>
        <p:spPr>
          <a:xfrm>
            <a:off x="189979" y="8008640"/>
            <a:ext cx="6465570" cy="184666"/>
          </a:xfrm>
          <a:prstGeom prst="rect">
            <a:avLst/>
          </a:prstGeom>
          <a:ln w="12700">
            <a:solidFill>
              <a:srgbClr val="000000"/>
            </a:solidFill>
          </a:ln>
        </p:spPr>
        <p:txBody>
          <a:bodyPr vert="horz" wrap="square" lIns="0" tIns="0" rIns="0" bIns="0" rtlCol="0">
            <a:spAutoFit/>
          </a:bodyPr>
          <a:lstStyle/>
          <a:p>
            <a:pPr marL="59055"/>
            <a:r>
              <a:rPr sz="1200" b="1" spc="-140" dirty="0">
                <a:latin typeface="Verdana"/>
                <a:cs typeface="Verdana"/>
              </a:rPr>
              <a:t>D</a:t>
            </a:r>
            <a:r>
              <a:rPr sz="1200" b="1" spc="-95" dirty="0">
                <a:latin typeface="Verdana"/>
                <a:cs typeface="Verdana"/>
              </a:rPr>
              <a:t>e</a:t>
            </a:r>
            <a:r>
              <a:rPr sz="1200" b="1" spc="-90" dirty="0">
                <a:latin typeface="Verdana"/>
                <a:cs typeface="Verdana"/>
              </a:rPr>
              <a:t>s</a:t>
            </a:r>
            <a:r>
              <a:rPr sz="1200" b="1" spc="-70" dirty="0">
                <a:latin typeface="Verdana"/>
                <a:cs typeface="Verdana"/>
              </a:rPr>
              <a:t>c</a:t>
            </a:r>
            <a:r>
              <a:rPr sz="1200" b="1" spc="-65" dirty="0">
                <a:latin typeface="Verdana"/>
                <a:cs typeface="Verdana"/>
              </a:rPr>
              <a:t>r</a:t>
            </a:r>
            <a:r>
              <a:rPr sz="1200" b="1" spc="-70" dirty="0">
                <a:latin typeface="Verdana"/>
                <a:cs typeface="Verdana"/>
              </a:rPr>
              <a:t>ib</a:t>
            </a:r>
            <a:r>
              <a:rPr sz="1200" b="1" spc="-20" dirty="0">
                <a:latin typeface="Verdana"/>
                <a:cs typeface="Verdana"/>
              </a:rPr>
              <a:t>e</a:t>
            </a:r>
            <a:r>
              <a:rPr sz="1200" b="1" spc="-75" dirty="0">
                <a:latin typeface="Verdana"/>
                <a:cs typeface="Verdana"/>
              </a:rPr>
              <a:t> </a:t>
            </a:r>
            <a:r>
              <a:rPr sz="1200" b="1" spc="-60" dirty="0">
                <a:latin typeface="Verdana"/>
                <a:cs typeface="Verdana"/>
              </a:rPr>
              <a:t>el</a:t>
            </a:r>
            <a:r>
              <a:rPr sz="1200" b="1" spc="-80" dirty="0">
                <a:latin typeface="Verdana"/>
                <a:cs typeface="Verdana"/>
              </a:rPr>
              <a:t> </a:t>
            </a:r>
            <a:r>
              <a:rPr sz="1200" b="1" spc="-30" dirty="0">
                <a:latin typeface="Verdana"/>
                <a:cs typeface="Verdana"/>
              </a:rPr>
              <a:t>p</a:t>
            </a:r>
            <a:r>
              <a:rPr sz="1200" b="1" spc="-185" dirty="0">
                <a:latin typeface="Verdana"/>
                <a:cs typeface="Verdana"/>
              </a:rPr>
              <a:t>r</a:t>
            </a:r>
            <a:r>
              <a:rPr sz="1200" b="1" dirty="0">
                <a:latin typeface="Verdana"/>
                <a:cs typeface="Verdana"/>
              </a:rPr>
              <a:t>o</a:t>
            </a:r>
            <a:r>
              <a:rPr sz="1200" b="1" spc="5" dirty="0">
                <a:latin typeface="Verdana"/>
                <a:cs typeface="Verdana"/>
              </a:rPr>
              <a:t>c</a:t>
            </a:r>
            <a:r>
              <a:rPr sz="1200" b="1" spc="-95" dirty="0">
                <a:latin typeface="Verdana"/>
                <a:cs typeface="Verdana"/>
              </a:rPr>
              <a:t>e</a:t>
            </a:r>
            <a:r>
              <a:rPr sz="1200" b="1" spc="-90" dirty="0">
                <a:latin typeface="Verdana"/>
                <a:cs typeface="Verdana"/>
              </a:rPr>
              <a:t>s</a:t>
            </a:r>
            <a:r>
              <a:rPr sz="1200" b="1" spc="-45" dirty="0">
                <a:latin typeface="Verdana"/>
                <a:cs typeface="Verdana"/>
              </a:rPr>
              <a:t>o</a:t>
            </a:r>
            <a:r>
              <a:rPr sz="1200" b="1" spc="-100" dirty="0">
                <a:latin typeface="Verdana"/>
                <a:cs typeface="Verdana"/>
              </a:rPr>
              <a:t> </a:t>
            </a:r>
            <a:r>
              <a:rPr sz="1200" b="1" spc="-30" dirty="0">
                <a:latin typeface="Verdana"/>
                <a:cs typeface="Verdana"/>
              </a:rPr>
              <a:t>d</a:t>
            </a:r>
            <a:r>
              <a:rPr sz="1200" b="1" spc="-85" dirty="0">
                <a:latin typeface="Verdana"/>
                <a:cs typeface="Verdana"/>
              </a:rPr>
              <a:t>e</a:t>
            </a:r>
            <a:r>
              <a:rPr sz="1200" b="1" spc="-45" dirty="0">
                <a:latin typeface="Verdana"/>
                <a:cs typeface="Verdana"/>
              </a:rPr>
              <a:t>l</a:t>
            </a:r>
            <a:r>
              <a:rPr sz="1200" b="1" spc="-100" dirty="0">
                <a:latin typeface="Verdana"/>
                <a:cs typeface="Verdana"/>
              </a:rPr>
              <a:t> </a:t>
            </a:r>
            <a:r>
              <a:rPr sz="1200" b="1" spc="-25" dirty="0" err="1">
                <a:latin typeface="Verdana"/>
                <a:cs typeface="Verdana"/>
              </a:rPr>
              <a:t>a</a:t>
            </a:r>
            <a:r>
              <a:rPr sz="1200" b="1" spc="-70" dirty="0" err="1">
                <a:latin typeface="Verdana"/>
                <a:cs typeface="Verdana"/>
              </a:rPr>
              <a:t>l</a:t>
            </a:r>
            <a:r>
              <a:rPr sz="1200" b="1" spc="-155" dirty="0" err="1">
                <a:latin typeface="Verdana"/>
                <a:cs typeface="Verdana"/>
              </a:rPr>
              <a:t>u</a:t>
            </a:r>
            <a:r>
              <a:rPr sz="1200" b="1" spc="-130" dirty="0" err="1">
                <a:latin typeface="Verdana"/>
                <a:cs typeface="Verdana"/>
              </a:rPr>
              <a:t>m</a:t>
            </a:r>
            <a:r>
              <a:rPr sz="1200" b="1" spc="-120" dirty="0" err="1">
                <a:latin typeface="Verdana"/>
                <a:cs typeface="Verdana"/>
              </a:rPr>
              <a:t>n</a:t>
            </a:r>
            <a:r>
              <a:rPr sz="1200" b="1" spc="-40" dirty="0" err="1">
                <a:latin typeface="Verdana"/>
                <a:cs typeface="Verdana"/>
              </a:rPr>
              <a:t>o</a:t>
            </a:r>
            <a:r>
              <a:rPr sz="1200" b="1" spc="-125" dirty="0">
                <a:latin typeface="Verdana"/>
                <a:cs typeface="Verdana"/>
              </a:rPr>
              <a:t>:</a:t>
            </a:r>
            <a:r>
              <a:rPr lang="es-ES_tradnl" sz="1200" b="1" spc="-125" dirty="0">
                <a:latin typeface="Verdana"/>
                <a:cs typeface="Verdana"/>
              </a:rPr>
              <a:t> </a:t>
            </a:r>
            <a:r>
              <a:rPr lang="es-ES_tradnl" sz="1200" spc="-120" dirty="0">
                <a:latin typeface="Verdana"/>
                <a:cs typeface="Verdana"/>
              </a:rPr>
              <a:t>No se ha aplicado el diagnostico</a:t>
            </a:r>
            <a:endParaRPr sz="1200" dirty="0">
              <a:latin typeface="Verdana"/>
              <a:cs typeface="Verdana"/>
            </a:endParaRPr>
          </a:p>
        </p:txBody>
      </p:sp>
      <p:sp>
        <p:nvSpPr>
          <p:cNvPr id="16" name="object 10">
            <a:extLst>
              <a:ext uri="{FF2B5EF4-FFF2-40B4-BE49-F238E27FC236}">
                <a16:creationId xmlns:a16="http://schemas.microsoft.com/office/drawing/2014/main" id="{BC260175-AEBE-4454-BD2A-AFE2EFC167B7}"/>
              </a:ext>
            </a:extLst>
          </p:cNvPr>
          <p:cNvSpPr txBox="1"/>
          <p:nvPr/>
        </p:nvSpPr>
        <p:spPr>
          <a:xfrm>
            <a:off x="189979" y="8685847"/>
            <a:ext cx="6465570" cy="184666"/>
          </a:xfrm>
          <a:prstGeom prst="rect">
            <a:avLst/>
          </a:prstGeom>
          <a:ln w="12700">
            <a:solidFill>
              <a:srgbClr val="000000"/>
            </a:solidFill>
          </a:ln>
        </p:spPr>
        <p:txBody>
          <a:bodyPr vert="horz" wrap="square" lIns="0" tIns="0" rIns="0" bIns="0" rtlCol="0">
            <a:spAutoFit/>
          </a:bodyPr>
          <a:lstStyle/>
          <a:p>
            <a:pPr marL="59055"/>
            <a:r>
              <a:rPr sz="1200" b="1" spc="65" dirty="0">
                <a:latin typeface="Verdana"/>
                <a:cs typeface="Verdana"/>
              </a:rPr>
              <a:t>C</a:t>
            </a:r>
            <a:r>
              <a:rPr sz="1200" b="1" spc="-35" dirty="0">
                <a:latin typeface="Verdana"/>
                <a:cs typeface="Verdana"/>
              </a:rPr>
              <a:t>l</a:t>
            </a:r>
            <a:r>
              <a:rPr sz="1200" b="1" spc="-90" dirty="0">
                <a:latin typeface="Verdana"/>
                <a:cs typeface="Verdana"/>
              </a:rPr>
              <a:t>a</a:t>
            </a:r>
            <a:r>
              <a:rPr sz="1200" b="1" spc="-165" dirty="0">
                <a:latin typeface="Verdana"/>
                <a:cs typeface="Verdana"/>
              </a:rPr>
              <a:t>s</a:t>
            </a:r>
            <a:r>
              <a:rPr sz="1200" b="1" spc="-20" dirty="0">
                <a:latin typeface="Verdana"/>
                <a:cs typeface="Verdana"/>
              </a:rPr>
              <a:t>e</a:t>
            </a:r>
            <a:r>
              <a:rPr sz="1200" b="1" spc="-80" dirty="0">
                <a:latin typeface="Verdana"/>
                <a:cs typeface="Verdana"/>
              </a:rPr>
              <a:t> </a:t>
            </a:r>
            <a:r>
              <a:rPr sz="1200" b="1" spc="-145" dirty="0">
                <a:latin typeface="Verdana"/>
                <a:cs typeface="Verdana"/>
              </a:rPr>
              <a:t>z</a:t>
            </a:r>
            <a:r>
              <a:rPr sz="1200" b="1" spc="-50" dirty="0">
                <a:latin typeface="Verdana"/>
                <a:cs typeface="Verdana"/>
              </a:rPr>
              <a:t>o</a:t>
            </a:r>
            <a:r>
              <a:rPr sz="1200" b="1" spc="-45" dirty="0">
                <a:latin typeface="Verdana"/>
                <a:cs typeface="Verdana"/>
              </a:rPr>
              <a:t>o</a:t>
            </a:r>
            <a:r>
              <a:rPr sz="1200" b="1" spc="-125" dirty="0">
                <a:latin typeface="Verdana"/>
                <a:cs typeface="Verdana"/>
              </a:rPr>
              <a:t>m:</a:t>
            </a:r>
            <a:r>
              <a:rPr lang="es-MX" sz="1200" b="1" spc="-125" dirty="0">
                <a:latin typeface="Verdana"/>
                <a:cs typeface="Verdana"/>
              </a:rPr>
              <a:t> </a:t>
            </a:r>
            <a:r>
              <a:rPr lang="es-ES_tradnl" sz="1200" spc="-120" dirty="0">
                <a:latin typeface="Verdana"/>
                <a:cs typeface="Verdana"/>
              </a:rPr>
              <a:t>No se ha aplicado el diagnostico</a:t>
            </a:r>
            <a:endParaRPr sz="1200" dirty="0">
              <a:latin typeface="Verdana"/>
              <a:cs typeface="Verdana"/>
            </a:endParaRPr>
          </a:p>
        </p:txBody>
      </p:sp>
    </p:spTree>
    <p:extLst>
      <p:ext uri="{BB962C8B-B14F-4D97-AF65-F5344CB8AC3E}">
        <p14:creationId xmlns:p14="http://schemas.microsoft.com/office/powerpoint/2010/main" val="19763852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11430" rIns="0" bIns="0" rtlCol="0">
            <a:spAutoFit/>
          </a:bodyPr>
          <a:lstStyle/>
          <a:p>
            <a:pPr marL="285115">
              <a:lnSpc>
                <a:spcPct val="100000"/>
              </a:lnSpc>
              <a:spcBef>
                <a:spcPts val="90"/>
              </a:spcBef>
            </a:pPr>
            <a:r>
              <a:rPr spc="-10" dirty="0"/>
              <a:t>EVALUACIÓN</a:t>
            </a:r>
            <a:r>
              <a:rPr spc="20" dirty="0"/>
              <a:t> </a:t>
            </a:r>
            <a:r>
              <a:rPr spc="25" dirty="0"/>
              <a:t>CONTINUA</a:t>
            </a:r>
          </a:p>
        </p:txBody>
      </p:sp>
      <p:sp>
        <p:nvSpPr>
          <p:cNvPr id="3" name="object 3"/>
          <p:cNvSpPr txBox="1"/>
          <p:nvPr/>
        </p:nvSpPr>
        <p:spPr>
          <a:xfrm>
            <a:off x="457200" y="983861"/>
            <a:ext cx="2621484" cy="442429"/>
          </a:xfrm>
          <a:prstGeom prst="rect">
            <a:avLst/>
          </a:prstGeom>
        </p:spPr>
        <p:txBody>
          <a:bodyPr vert="horz" wrap="square" lIns="0" tIns="11430" rIns="0" bIns="0" rtlCol="0">
            <a:spAutoFit/>
          </a:bodyPr>
          <a:lstStyle/>
          <a:p>
            <a:pPr marL="12700">
              <a:lnSpc>
                <a:spcPct val="100000"/>
              </a:lnSpc>
              <a:spcBef>
                <a:spcPts val="90"/>
              </a:spcBef>
              <a:tabLst>
                <a:tab pos="927100" algn="l"/>
              </a:tabLst>
            </a:pPr>
            <a:r>
              <a:rPr sz="1400" spc="130" dirty="0">
                <a:latin typeface="Tahoma" panose="020B0604030504040204" pitchFamily="34" charset="0"/>
                <a:ea typeface="Tahoma" panose="020B0604030504040204" pitchFamily="34" charset="0"/>
                <a:cs typeface="Tahoma" panose="020B0604030504040204" pitchFamily="34" charset="0"/>
              </a:rPr>
              <a:t>A</a:t>
            </a:r>
            <a:r>
              <a:rPr sz="1400" spc="85" dirty="0">
                <a:latin typeface="Tahoma" panose="020B0604030504040204" pitchFamily="34" charset="0"/>
                <a:ea typeface="Tahoma" panose="020B0604030504040204" pitchFamily="34" charset="0"/>
                <a:cs typeface="Tahoma" panose="020B0604030504040204" pitchFamily="34" charset="0"/>
              </a:rPr>
              <a:t>l</a:t>
            </a:r>
            <a:r>
              <a:rPr sz="1400" spc="95" dirty="0">
                <a:latin typeface="Tahoma" panose="020B0604030504040204" pitchFamily="34" charset="0"/>
                <a:ea typeface="Tahoma" panose="020B0604030504040204" pitchFamily="34" charset="0"/>
                <a:cs typeface="Tahoma" panose="020B0604030504040204" pitchFamily="34" charset="0"/>
              </a:rPr>
              <a:t>u</a:t>
            </a:r>
            <a:r>
              <a:rPr lang="es-MX" sz="1400" spc="345" dirty="0">
                <a:latin typeface="Tahoma" panose="020B0604030504040204" pitchFamily="34" charset="0"/>
                <a:ea typeface="Tahoma" panose="020B0604030504040204" pitchFamily="34" charset="0"/>
                <a:cs typeface="Tahoma" panose="020B0604030504040204" pitchFamily="34" charset="0"/>
              </a:rPr>
              <a:t>m</a:t>
            </a:r>
            <a:r>
              <a:rPr sz="1400" spc="235" dirty="0">
                <a:latin typeface="Tahoma" panose="020B0604030504040204" pitchFamily="34" charset="0"/>
                <a:ea typeface="Tahoma" panose="020B0604030504040204" pitchFamily="34" charset="0"/>
                <a:cs typeface="Tahoma" panose="020B0604030504040204" pitchFamily="34" charset="0"/>
              </a:rPr>
              <a:t>n</a:t>
            </a:r>
            <a:r>
              <a:rPr sz="1400" spc="-110" dirty="0">
                <a:latin typeface="Tahoma" panose="020B0604030504040204" pitchFamily="34" charset="0"/>
                <a:ea typeface="Tahoma" panose="020B0604030504040204" pitchFamily="34" charset="0"/>
                <a:cs typeface="Tahoma" panose="020B0604030504040204" pitchFamily="34" charset="0"/>
              </a:rPr>
              <a:t>o</a:t>
            </a:r>
            <a:r>
              <a:rPr sz="1400" spc="-60" dirty="0">
                <a:latin typeface="Tahoma" panose="020B0604030504040204" pitchFamily="34" charset="0"/>
                <a:ea typeface="Tahoma" panose="020B0604030504040204" pitchFamily="34" charset="0"/>
                <a:cs typeface="Tahoma" panose="020B0604030504040204" pitchFamily="34" charset="0"/>
              </a:rPr>
              <a:t>:</a:t>
            </a:r>
            <a:r>
              <a:rPr lang="es-MX" sz="1400" spc="-60" dirty="0">
                <a:latin typeface="Tahoma" panose="020B0604030504040204" pitchFamily="34" charset="0"/>
                <a:ea typeface="Tahoma" panose="020B0604030504040204" pitchFamily="34" charset="0"/>
                <a:cs typeface="Tahoma" panose="020B0604030504040204" pitchFamily="34" charset="0"/>
              </a:rPr>
              <a:t> S</a:t>
            </a:r>
            <a:r>
              <a:rPr lang="es-MX" sz="1400" dirty="0">
                <a:latin typeface="Tahoma" panose="020B0604030504040204" pitchFamily="34" charset="0"/>
                <a:ea typeface="Tahoma" panose="020B0604030504040204" pitchFamily="34" charset="0"/>
                <a:cs typeface="Tahoma" panose="020B0604030504040204" pitchFamily="34" charset="0"/>
              </a:rPr>
              <a:t>uarez Aldaba Madeline Natalia </a:t>
            </a:r>
            <a:endParaRPr sz="1400" dirty="0">
              <a:latin typeface="Tahoma" panose="020B0604030504040204" pitchFamily="34" charset="0"/>
              <a:ea typeface="Tahoma" panose="020B0604030504040204" pitchFamily="34" charset="0"/>
              <a:cs typeface="Tahoma" panose="020B0604030504040204" pitchFamily="34" charset="0"/>
            </a:endParaRPr>
          </a:p>
        </p:txBody>
      </p:sp>
      <p:sp>
        <p:nvSpPr>
          <p:cNvPr id="4" name="object 4"/>
          <p:cNvSpPr txBox="1"/>
          <p:nvPr/>
        </p:nvSpPr>
        <p:spPr>
          <a:xfrm>
            <a:off x="3406722" y="1045415"/>
            <a:ext cx="3174365" cy="442429"/>
          </a:xfrm>
          <a:prstGeom prst="rect">
            <a:avLst/>
          </a:prstGeom>
        </p:spPr>
        <p:txBody>
          <a:bodyPr vert="horz" wrap="square" lIns="0" tIns="11430" rIns="0" bIns="0" rtlCol="0">
            <a:spAutoFit/>
          </a:bodyPr>
          <a:lstStyle/>
          <a:p>
            <a:pPr marL="12700" algn="ctr">
              <a:lnSpc>
                <a:spcPct val="100000"/>
              </a:lnSpc>
              <a:spcBef>
                <a:spcPts val="90"/>
              </a:spcBef>
            </a:pPr>
            <a:r>
              <a:rPr sz="1400" spc="-30" dirty="0">
                <a:highlight>
                  <a:srgbClr val="00FF00"/>
                </a:highlight>
                <a:latin typeface="Trebuchet MS"/>
                <a:cs typeface="Trebuchet MS"/>
              </a:rPr>
              <a:t>Fecha:</a:t>
            </a:r>
            <a:r>
              <a:rPr sz="1400" spc="50" dirty="0">
                <a:highlight>
                  <a:srgbClr val="00FF00"/>
                </a:highlight>
                <a:latin typeface="Trebuchet MS"/>
                <a:cs typeface="Trebuchet MS"/>
              </a:rPr>
              <a:t> </a:t>
            </a:r>
            <a:r>
              <a:rPr sz="1400" spc="125" dirty="0">
                <a:highlight>
                  <a:srgbClr val="00FF00"/>
                </a:highlight>
                <a:latin typeface="Trebuchet MS"/>
                <a:cs typeface="Trebuchet MS"/>
              </a:rPr>
              <a:t>semana</a:t>
            </a:r>
            <a:r>
              <a:rPr sz="1400" spc="45" dirty="0">
                <a:highlight>
                  <a:srgbClr val="00FF00"/>
                </a:highlight>
                <a:latin typeface="Trebuchet MS"/>
                <a:cs typeface="Trebuchet MS"/>
              </a:rPr>
              <a:t> </a:t>
            </a:r>
            <a:r>
              <a:rPr sz="1400" spc="-15" dirty="0">
                <a:highlight>
                  <a:srgbClr val="00FF00"/>
                </a:highlight>
                <a:latin typeface="Trebuchet MS"/>
                <a:cs typeface="Trebuchet MS"/>
              </a:rPr>
              <a:t>del</a:t>
            </a:r>
            <a:r>
              <a:rPr sz="1400" spc="15" dirty="0">
                <a:highlight>
                  <a:srgbClr val="00FF00"/>
                </a:highlight>
                <a:latin typeface="Trebuchet MS"/>
                <a:cs typeface="Trebuchet MS"/>
              </a:rPr>
              <a:t> </a:t>
            </a:r>
            <a:r>
              <a:rPr lang="es-MX" sz="1400" spc="25" dirty="0">
                <a:highlight>
                  <a:srgbClr val="00FF00"/>
                </a:highlight>
                <a:latin typeface="Trebuchet MS"/>
                <a:cs typeface="Trebuchet MS"/>
              </a:rPr>
              <a:t>6 al 10 de septiembre del 2021</a:t>
            </a:r>
            <a:endParaRPr sz="1400" dirty="0">
              <a:highlight>
                <a:srgbClr val="00FF00"/>
              </a:highlight>
              <a:latin typeface="Trebuchet MS"/>
              <a:cs typeface="Trebuchet MS"/>
            </a:endParaRPr>
          </a:p>
        </p:txBody>
      </p:sp>
      <p:graphicFrame>
        <p:nvGraphicFramePr>
          <p:cNvPr id="11" name="object 5">
            <a:extLst>
              <a:ext uri="{FF2B5EF4-FFF2-40B4-BE49-F238E27FC236}">
                <a16:creationId xmlns:a16="http://schemas.microsoft.com/office/drawing/2014/main" id="{310B856A-F81F-454C-A912-2C30BB31F053}"/>
              </a:ext>
            </a:extLst>
          </p:cNvPr>
          <p:cNvGraphicFramePr>
            <a:graphicFrameLocks noGrp="1"/>
          </p:cNvGraphicFramePr>
          <p:nvPr>
            <p:extLst>
              <p:ext uri="{D42A27DB-BD31-4B8C-83A1-F6EECF244321}">
                <p14:modId xmlns:p14="http://schemas.microsoft.com/office/powerpoint/2010/main" val="2322105372"/>
              </p:ext>
            </p:extLst>
          </p:nvPr>
        </p:nvGraphicFramePr>
        <p:xfrm>
          <a:off x="189979" y="1540138"/>
          <a:ext cx="6465570" cy="1019085"/>
        </p:xfrm>
        <a:graphic>
          <a:graphicData uri="http://schemas.openxmlformats.org/drawingml/2006/table">
            <a:tbl>
              <a:tblPr firstRow="1" bandRow="1">
                <a:tableStyleId>{2D5ABB26-0587-4C30-8999-92F81FD0307C}</a:tableStyleId>
              </a:tblPr>
              <a:tblGrid>
                <a:gridCol w="3030220">
                  <a:extLst>
                    <a:ext uri="{9D8B030D-6E8A-4147-A177-3AD203B41FA5}">
                      <a16:colId xmlns:a16="http://schemas.microsoft.com/office/drawing/2014/main" val="20000"/>
                    </a:ext>
                  </a:extLst>
                </a:gridCol>
                <a:gridCol w="3435350">
                  <a:extLst>
                    <a:ext uri="{9D8B030D-6E8A-4147-A177-3AD203B41FA5}">
                      <a16:colId xmlns:a16="http://schemas.microsoft.com/office/drawing/2014/main" val="20001"/>
                    </a:ext>
                  </a:extLst>
                </a:gridCol>
              </a:tblGrid>
              <a:tr h="186478">
                <a:tc gridSpan="2">
                  <a:txBody>
                    <a:bodyPr/>
                    <a:lstStyle/>
                    <a:p>
                      <a:pPr marL="58419">
                        <a:lnSpc>
                          <a:spcPts val="1080"/>
                        </a:lnSpc>
                      </a:pPr>
                      <a:r>
                        <a:rPr sz="1200" b="1" spc="-35" dirty="0">
                          <a:latin typeface="Verdana"/>
                          <a:cs typeface="Verdana"/>
                        </a:rPr>
                        <a:t>Campo</a:t>
                      </a:r>
                      <a:r>
                        <a:rPr sz="1200" b="1" spc="-70" dirty="0">
                          <a:latin typeface="Verdana"/>
                          <a:cs typeface="Verdana"/>
                        </a:rPr>
                        <a:t> </a:t>
                      </a:r>
                      <a:r>
                        <a:rPr sz="1200" b="1" spc="-100" dirty="0">
                          <a:latin typeface="Verdana"/>
                          <a:cs typeface="Verdana"/>
                        </a:rPr>
                        <a:t>formativo/área</a:t>
                      </a:r>
                      <a:r>
                        <a:rPr sz="1200" b="1" spc="-85" dirty="0">
                          <a:latin typeface="Verdana"/>
                          <a:cs typeface="Verdana"/>
                        </a:rPr>
                        <a:t> </a:t>
                      </a:r>
                      <a:r>
                        <a:rPr sz="1200" b="1" spc="-25" dirty="0">
                          <a:latin typeface="Verdana"/>
                          <a:cs typeface="Verdana"/>
                        </a:rPr>
                        <a:t>de</a:t>
                      </a:r>
                      <a:r>
                        <a:rPr sz="1200" b="1" spc="-75" dirty="0">
                          <a:latin typeface="Verdana"/>
                          <a:cs typeface="Verdana"/>
                        </a:rPr>
                        <a:t> </a:t>
                      </a:r>
                      <a:r>
                        <a:rPr sz="1200" b="1" spc="-95" dirty="0" err="1">
                          <a:latin typeface="Verdana"/>
                          <a:cs typeface="Verdana"/>
                        </a:rPr>
                        <a:t>desarrollo</a:t>
                      </a:r>
                      <a:r>
                        <a:rPr lang="es-MX" sz="1200" b="1" spc="-95" dirty="0">
                          <a:latin typeface="Verdana"/>
                          <a:cs typeface="Verdana"/>
                        </a:rPr>
                        <a:t>: </a:t>
                      </a:r>
                      <a:r>
                        <a:rPr lang="es-MX" sz="1200" b="0" spc="-95" dirty="0">
                          <a:latin typeface="Verdana"/>
                          <a:cs typeface="Verdana"/>
                        </a:rPr>
                        <a:t>Pensamiento matemático</a:t>
                      </a:r>
                      <a:endParaRPr sz="1200" dirty="0">
                        <a:latin typeface="Verdana"/>
                        <a:cs typeface="Verdana"/>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DEEBF7"/>
                    </a:solidFill>
                  </a:tcPr>
                </a:tc>
                <a:tc hMerge="1">
                  <a:txBody>
                    <a:bodyPr/>
                    <a:lstStyle/>
                    <a:p>
                      <a:endParaRPr/>
                    </a:p>
                  </a:txBody>
                  <a:tcPr marL="0" marR="0" marT="0" marB="0"/>
                </a:tc>
                <a:extLst>
                  <a:ext uri="{0D108BD9-81ED-4DB2-BD59-A6C34878D82A}">
                    <a16:rowId xmlns:a16="http://schemas.microsoft.com/office/drawing/2014/main" val="10000"/>
                  </a:ext>
                </a:extLst>
              </a:tr>
              <a:tr h="378960">
                <a:tc>
                  <a:txBody>
                    <a:bodyPr/>
                    <a:lstStyle/>
                    <a:p>
                      <a:pPr marL="458470">
                        <a:lnSpc>
                          <a:spcPts val="1165"/>
                        </a:lnSpc>
                      </a:pPr>
                      <a:r>
                        <a:rPr sz="1200" b="1" spc="-10" dirty="0">
                          <a:latin typeface="Verdana"/>
                          <a:cs typeface="Verdana"/>
                        </a:rPr>
                        <a:t>Or</a:t>
                      </a:r>
                      <a:r>
                        <a:rPr sz="1200" b="1" spc="5" dirty="0">
                          <a:latin typeface="Verdana"/>
                          <a:cs typeface="Verdana"/>
                        </a:rPr>
                        <a:t>g</a:t>
                      </a:r>
                      <a:r>
                        <a:rPr sz="1200" b="1" spc="-20" dirty="0">
                          <a:latin typeface="Verdana"/>
                          <a:cs typeface="Verdana"/>
                        </a:rPr>
                        <a:t>a</a:t>
                      </a:r>
                      <a:r>
                        <a:rPr sz="1200" b="1" spc="-10" dirty="0">
                          <a:latin typeface="Verdana"/>
                          <a:cs typeface="Verdana"/>
                        </a:rPr>
                        <a:t>n</a:t>
                      </a:r>
                      <a:r>
                        <a:rPr sz="1200" b="1" dirty="0">
                          <a:latin typeface="Verdana"/>
                          <a:cs typeface="Verdana"/>
                        </a:rPr>
                        <a:t>i</a:t>
                      </a:r>
                      <a:r>
                        <a:rPr sz="1200" b="1" spc="-10" dirty="0">
                          <a:latin typeface="Verdana"/>
                          <a:cs typeface="Verdana"/>
                        </a:rPr>
                        <a:t>z</a:t>
                      </a:r>
                      <a:r>
                        <a:rPr sz="1200" b="1" spc="-20" dirty="0">
                          <a:latin typeface="Verdana"/>
                          <a:cs typeface="Verdana"/>
                        </a:rPr>
                        <a:t>a</a:t>
                      </a:r>
                      <a:r>
                        <a:rPr sz="1200" b="1" spc="5" dirty="0">
                          <a:latin typeface="Verdana"/>
                          <a:cs typeface="Verdana"/>
                        </a:rPr>
                        <a:t>d</a:t>
                      </a:r>
                      <a:r>
                        <a:rPr sz="1200" b="1" spc="-5" dirty="0">
                          <a:latin typeface="Verdana"/>
                          <a:cs typeface="Verdana"/>
                        </a:rPr>
                        <a:t>o</a:t>
                      </a:r>
                      <a:r>
                        <a:rPr sz="1200" b="1" dirty="0">
                          <a:latin typeface="Verdana"/>
                          <a:cs typeface="Verdana"/>
                        </a:rPr>
                        <a:t>r</a:t>
                      </a:r>
                      <a:r>
                        <a:rPr sz="1200" b="1" spc="-40" dirty="0">
                          <a:latin typeface="Verdana"/>
                          <a:cs typeface="Verdana"/>
                        </a:rPr>
                        <a:t> </a:t>
                      </a:r>
                      <a:r>
                        <a:rPr sz="1200" b="1" spc="-5" dirty="0">
                          <a:latin typeface="Verdana"/>
                          <a:cs typeface="Verdana"/>
                        </a:rPr>
                        <a:t>cu</a:t>
                      </a:r>
                      <a:r>
                        <a:rPr sz="1200" b="1" spc="-15" dirty="0">
                          <a:latin typeface="Verdana"/>
                          <a:cs typeface="Verdana"/>
                        </a:rPr>
                        <a:t>r</a:t>
                      </a:r>
                      <a:r>
                        <a:rPr sz="1200" b="1" spc="-10" dirty="0">
                          <a:latin typeface="Verdana"/>
                          <a:cs typeface="Verdana"/>
                        </a:rPr>
                        <a:t>r</a:t>
                      </a:r>
                      <a:r>
                        <a:rPr sz="1200" b="1" dirty="0">
                          <a:latin typeface="Verdana"/>
                          <a:cs typeface="Verdana"/>
                        </a:rPr>
                        <a:t>ic</a:t>
                      </a:r>
                      <a:r>
                        <a:rPr sz="1200" b="1" spc="-5" dirty="0">
                          <a:latin typeface="Verdana"/>
                          <a:cs typeface="Verdana"/>
                        </a:rPr>
                        <a:t>u</a:t>
                      </a:r>
                      <a:r>
                        <a:rPr sz="1200" b="1" dirty="0">
                          <a:latin typeface="Verdana"/>
                          <a:cs typeface="Verdana"/>
                        </a:rPr>
                        <a:t>l</a:t>
                      </a:r>
                      <a:r>
                        <a:rPr sz="1200" b="1" spc="-20" dirty="0">
                          <a:latin typeface="Verdana"/>
                          <a:cs typeface="Verdana"/>
                        </a:rPr>
                        <a:t>a</a:t>
                      </a:r>
                      <a:r>
                        <a:rPr sz="1200" b="1" dirty="0">
                          <a:latin typeface="Verdana"/>
                          <a:cs typeface="Verdana"/>
                        </a:rPr>
                        <a:t>r</a:t>
                      </a:r>
                      <a:r>
                        <a:rPr sz="1200" b="1" spc="-65" dirty="0">
                          <a:latin typeface="Verdana"/>
                          <a:cs typeface="Verdana"/>
                        </a:rPr>
                        <a:t> </a:t>
                      </a:r>
                      <a:r>
                        <a:rPr sz="1200" b="1" spc="10" dirty="0">
                          <a:latin typeface="Verdana"/>
                          <a:cs typeface="Verdana"/>
                        </a:rPr>
                        <a:t>1</a:t>
                      </a:r>
                      <a:r>
                        <a:rPr sz="1200" b="1" dirty="0">
                          <a:latin typeface="Verdana"/>
                          <a:cs typeface="Verdana"/>
                        </a:rPr>
                        <a:t>:</a:t>
                      </a:r>
                      <a:r>
                        <a:rPr lang="es-MX" sz="1200" b="1" dirty="0">
                          <a:latin typeface="Verdana"/>
                          <a:cs typeface="Verdana"/>
                        </a:rPr>
                        <a:t> </a:t>
                      </a:r>
                      <a:r>
                        <a:rPr lang="es-MX" sz="1200" b="0" dirty="0">
                          <a:latin typeface="Verdana"/>
                          <a:cs typeface="Verdana"/>
                        </a:rPr>
                        <a:t>Número, algebra y variación.</a:t>
                      </a:r>
                      <a:endParaRPr sz="1200" b="0" dirty="0">
                        <a:latin typeface="Verdana"/>
                        <a:cs typeface="Verdana"/>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568960">
                        <a:lnSpc>
                          <a:spcPts val="1165"/>
                        </a:lnSpc>
                      </a:pPr>
                      <a:r>
                        <a:rPr sz="1200" b="1" spc="-5" dirty="0">
                          <a:latin typeface="Verdana"/>
                          <a:cs typeface="Verdana"/>
                        </a:rPr>
                        <a:t>O</a:t>
                      </a:r>
                      <a:r>
                        <a:rPr sz="1200" b="1" spc="-10" dirty="0">
                          <a:latin typeface="Verdana"/>
                          <a:cs typeface="Verdana"/>
                        </a:rPr>
                        <a:t>r</a:t>
                      </a:r>
                      <a:r>
                        <a:rPr sz="1200" b="1" spc="5" dirty="0">
                          <a:latin typeface="Verdana"/>
                          <a:cs typeface="Verdana"/>
                        </a:rPr>
                        <a:t>g</a:t>
                      </a:r>
                      <a:r>
                        <a:rPr sz="1200" b="1" spc="-20" dirty="0">
                          <a:latin typeface="Verdana"/>
                          <a:cs typeface="Verdana"/>
                        </a:rPr>
                        <a:t>a</a:t>
                      </a:r>
                      <a:r>
                        <a:rPr sz="1200" b="1" spc="-5" dirty="0">
                          <a:latin typeface="Verdana"/>
                          <a:cs typeface="Verdana"/>
                        </a:rPr>
                        <a:t>ni</a:t>
                      </a:r>
                      <a:r>
                        <a:rPr sz="1200" b="1" spc="-10" dirty="0">
                          <a:latin typeface="Verdana"/>
                          <a:cs typeface="Verdana"/>
                        </a:rPr>
                        <a:t>z</a:t>
                      </a:r>
                      <a:r>
                        <a:rPr sz="1200" b="1" spc="-20" dirty="0">
                          <a:latin typeface="Verdana"/>
                          <a:cs typeface="Verdana"/>
                        </a:rPr>
                        <a:t>a</a:t>
                      </a:r>
                      <a:r>
                        <a:rPr sz="1200" b="1" spc="5" dirty="0">
                          <a:latin typeface="Verdana"/>
                          <a:cs typeface="Verdana"/>
                        </a:rPr>
                        <a:t>d</a:t>
                      </a:r>
                      <a:r>
                        <a:rPr sz="1200" b="1" dirty="0">
                          <a:latin typeface="Verdana"/>
                          <a:cs typeface="Verdana"/>
                        </a:rPr>
                        <a:t>or</a:t>
                      </a:r>
                      <a:r>
                        <a:rPr sz="1200" b="1" spc="-40" dirty="0">
                          <a:latin typeface="Verdana"/>
                          <a:cs typeface="Verdana"/>
                        </a:rPr>
                        <a:t> </a:t>
                      </a:r>
                      <a:r>
                        <a:rPr sz="1200" b="1" dirty="0">
                          <a:latin typeface="Verdana"/>
                          <a:cs typeface="Verdana"/>
                        </a:rPr>
                        <a:t>c</a:t>
                      </a:r>
                      <a:r>
                        <a:rPr sz="1200" b="1" spc="-5" dirty="0">
                          <a:latin typeface="Verdana"/>
                          <a:cs typeface="Verdana"/>
                        </a:rPr>
                        <a:t>u</a:t>
                      </a:r>
                      <a:r>
                        <a:rPr sz="1200" b="1" spc="-15" dirty="0">
                          <a:latin typeface="Verdana"/>
                          <a:cs typeface="Verdana"/>
                        </a:rPr>
                        <a:t>r</a:t>
                      </a:r>
                      <a:r>
                        <a:rPr sz="1200" b="1" spc="-10" dirty="0">
                          <a:latin typeface="Verdana"/>
                          <a:cs typeface="Verdana"/>
                        </a:rPr>
                        <a:t>r</a:t>
                      </a:r>
                      <a:r>
                        <a:rPr sz="1200" b="1" dirty="0">
                          <a:latin typeface="Verdana"/>
                          <a:cs typeface="Verdana"/>
                        </a:rPr>
                        <a:t>i</a:t>
                      </a:r>
                      <a:r>
                        <a:rPr sz="1200" b="1" spc="5" dirty="0">
                          <a:latin typeface="Verdana"/>
                          <a:cs typeface="Verdana"/>
                        </a:rPr>
                        <a:t>c</a:t>
                      </a:r>
                      <a:r>
                        <a:rPr sz="1200" b="1" spc="-5" dirty="0">
                          <a:latin typeface="Verdana"/>
                          <a:cs typeface="Verdana"/>
                        </a:rPr>
                        <a:t>ul</a:t>
                      </a:r>
                      <a:r>
                        <a:rPr sz="1200" b="1" spc="-20" dirty="0">
                          <a:latin typeface="Verdana"/>
                          <a:cs typeface="Verdana"/>
                        </a:rPr>
                        <a:t>a</a:t>
                      </a:r>
                      <a:r>
                        <a:rPr sz="1200" b="1" dirty="0">
                          <a:latin typeface="Verdana"/>
                          <a:cs typeface="Verdana"/>
                        </a:rPr>
                        <a:t>r</a:t>
                      </a:r>
                      <a:r>
                        <a:rPr sz="1200" b="1" spc="-65" dirty="0">
                          <a:latin typeface="Verdana"/>
                          <a:cs typeface="Verdana"/>
                        </a:rPr>
                        <a:t> </a:t>
                      </a:r>
                      <a:r>
                        <a:rPr sz="1200" b="1" spc="10" dirty="0">
                          <a:latin typeface="Verdana"/>
                          <a:cs typeface="Verdana"/>
                        </a:rPr>
                        <a:t>2</a:t>
                      </a:r>
                      <a:r>
                        <a:rPr sz="1200" b="1" dirty="0">
                          <a:latin typeface="Verdana"/>
                          <a:cs typeface="Verdana"/>
                        </a:rPr>
                        <a:t>:</a:t>
                      </a:r>
                      <a:r>
                        <a:rPr lang="es-MX" sz="1200" b="1" dirty="0">
                          <a:latin typeface="Verdana"/>
                          <a:cs typeface="Verdana"/>
                        </a:rPr>
                        <a:t> </a:t>
                      </a:r>
                      <a:r>
                        <a:rPr lang="es-MX" sz="1200" b="0" dirty="0">
                          <a:latin typeface="Verdana"/>
                          <a:cs typeface="Verdana"/>
                        </a:rPr>
                        <a:t>Número</a:t>
                      </a:r>
                      <a:r>
                        <a:rPr lang="es-MX" sz="1200" b="1" dirty="0">
                          <a:latin typeface="Verdana"/>
                          <a:cs typeface="Verdana"/>
                        </a:rPr>
                        <a:t>.</a:t>
                      </a:r>
                      <a:endParaRPr sz="1200" dirty="0">
                        <a:latin typeface="Verdana"/>
                        <a:cs typeface="Verdana"/>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1"/>
                  </a:ext>
                </a:extLst>
              </a:tr>
              <a:tr h="453647">
                <a:tc gridSpan="2">
                  <a:txBody>
                    <a:bodyPr/>
                    <a:lstStyle/>
                    <a:p>
                      <a:pPr marL="58419">
                        <a:lnSpc>
                          <a:spcPts val="1165"/>
                        </a:lnSpc>
                      </a:pPr>
                      <a:r>
                        <a:rPr sz="1200" b="1" spc="-80" dirty="0">
                          <a:latin typeface="Verdana" panose="020B0604030504040204" pitchFamily="34" charset="0"/>
                          <a:ea typeface="Verdana" panose="020B0604030504040204" pitchFamily="34" charset="0"/>
                          <a:cs typeface="Verdana"/>
                        </a:rPr>
                        <a:t>Aprendizaje</a:t>
                      </a:r>
                      <a:r>
                        <a:rPr sz="1200" b="1" spc="-70" dirty="0">
                          <a:latin typeface="Verdana" panose="020B0604030504040204" pitchFamily="34" charset="0"/>
                          <a:ea typeface="Verdana" panose="020B0604030504040204" pitchFamily="34" charset="0"/>
                          <a:cs typeface="Verdana"/>
                        </a:rPr>
                        <a:t> </a:t>
                      </a:r>
                      <a:r>
                        <a:rPr sz="1200" b="1" spc="-70" dirty="0" err="1">
                          <a:latin typeface="Verdana" panose="020B0604030504040204" pitchFamily="34" charset="0"/>
                          <a:ea typeface="Verdana" panose="020B0604030504040204" pitchFamily="34" charset="0"/>
                          <a:cs typeface="Verdana"/>
                        </a:rPr>
                        <a:t>esperado</a:t>
                      </a:r>
                      <a:r>
                        <a:rPr sz="1200" b="1" spc="-70" dirty="0">
                          <a:latin typeface="Verdana" panose="020B0604030504040204" pitchFamily="34" charset="0"/>
                          <a:ea typeface="Verdana" panose="020B0604030504040204" pitchFamily="34" charset="0"/>
                          <a:cs typeface="Verdana"/>
                        </a:rPr>
                        <a:t>:</a:t>
                      </a:r>
                      <a:r>
                        <a:rPr lang="es-MX" sz="1200" b="1" spc="-70" dirty="0">
                          <a:latin typeface="Verdana" panose="020B0604030504040204" pitchFamily="34" charset="0"/>
                          <a:ea typeface="Verdana" panose="020B0604030504040204" pitchFamily="34" charset="0"/>
                          <a:cs typeface="Verdana"/>
                        </a:rPr>
                        <a:t> </a:t>
                      </a:r>
                      <a:r>
                        <a:rPr lang="es-MX" sz="1200" dirty="0">
                          <a:solidFill>
                            <a:schemeClr val="tx1"/>
                          </a:solidFill>
                          <a:effectLst/>
                          <a:latin typeface="Verdana" panose="020B0604030504040204" pitchFamily="34" charset="0"/>
                          <a:ea typeface="Verdana" panose="020B0604030504040204" pitchFamily="34" charset="0"/>
                          <a:cs typeface="Verdana" panose="020B0604030504040204" pitchFamily="34" charset="0"/>
                        </a:rPr>
                        <a:t>Compara, iguala y clasifica colecciones con base en la cantidad de elementos.</a:t>
                      </a:r>
                      <a:endParaRPr sz="1200" dirty="0">
                        <a:latin typeface="Verdana" panose="020B0604030504040204" pitchFamily="34" charset="0"/>
                        <a:ea typeface="Verdana" panose="020B0604030504040204" pitchFamily="34" charset="0"/>
                        <a:cs typeface="Verdana" panose="020B0604030504040204" pitchFamily="34" charset="0"/>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hMerge="1">
                  <a:txBody>
                    <a:bodyPr/>
                    <a:lstStyle/>
                    <a:p>
                      <a:endParaRPr/>
                    </a:p>
                  </a:txBody>
                  <a:tcPr marL="0" marR="0" marT="0" marB="0"/>
                </a:tc>
                <a:extLst>
                  <a:ext uri="{0D108BD9-81ED-4DB2-BD59-A6C34878D82A}">
                    <a16:rowId xmlns:a16="http://schemas.microsoft.com/office/drawing/2014/main" val="10002"/>
                  </a:ext>
                </a:extLst>
              </a:tr>
            </a:tbl>
          </a:graphicData>
        </a:graphic>
      </p:graphicFrame>
      <p:graphicFrame>
        <p:nvGraphicFramePr>
          <p:cNvPr id="12" name="object 6">
            <a:extLst>
              <a:ext uri="{FF2B5EF4-FFF2-40B4-BE49-F238E27FC236}">
                <a16:creationId xmlns:a16="http://schemas.microsoft.com/office/drawing/2014/main" id="{C56A4F2C-D842-4431-A17E-EFC272F639B2}"/>
              </a:ext>
            </a:extLst>
          </p:cNvPr>
          <p:cNvGraphicFramePr>
            <a:graphicFrameLocks noGrp="1"/>
          </p:cNvGraphicFramePr>
          <p:nvPr>
            <p:extLst>
              <p:ext uri="{D42A27DB-BD31-4B8C-83A1-F6EECF244321}">
                <p14:modId xmlns:p14="http://schemas.microsoft.com/office/powerpoint/2010/main" val="2195090934"/>
              </p:ext>
            </p:extLst>
          </p:nvPr>
        </p:nvGraphicFramePr>
        <p:xfrm>
          <a:off x="189979" y="2668431"/>
          <a:ext cx="6465570" cy="1277364"/>
        </p:xfrm>
        <a:graphic>
          <a:graphicData uri="http://schemas.openxmlformats.org/drawingml/2006/table">
            <a:tbl>
              <a:tblPr firstRow="1" bandRow="1">
                <a:tableStyleId>{2D5ABB26-0587-4C30-8999-92F81FD0307C}</a:tableStyleId>
              </a:tblPr>
              <a:tblGrid>
                <a:gridCol w="6465570">
                  <a:extLst>
                    <a:ext uri="{9D8B030D-6E8A-4147-A177-3AD203B41FA5}">
                      <a16:colId xmlns:a16="http://schemas.microsoft.com/office/drawing/2014/main" val="20000"/>
                    </a:ext>
                  </a:extLst>
                </a:gridCol>
              </a:tblGrid>
              <a:tr h="199136">
                <a:tc>
                  <a:txBody>
                    <a:bodyPr/>
                    <a:lstStyle/>
                    <a:p>
                      <a:pPr marL="59055">
                        <a:lnSpc>
                          <a:spcPts val="1120"/>
                        </a:lnSpc>
                        <a:spcBef>
                          <a:spcPts val="345"/>
                        </a:spcBef>
                      </a:pPr>
                      <a:r>
                        <a:rPr sz="1200" b="1" spc="-90" dirty="0">
                          <a:latin typeface="Verdana" panose="020B0604030504040204" pitchFamily="34" charset="0"/>
                          <a:ea typeface="Verdana" panose="020B0604030504040204" pitchFamily="34" charset="0"/>
                          <a:cs typeface="Verdana"/>
                        </a:rPr>
                        <a:t>Indicadores:</a:t>
                      </a:r>
                      <a:r>
                        <a:rPr sz="1200" b="1" spc="-95" dirty="0">
                          <a:latin typeface="Verdana" panose="020B0604030504040204" pitchFamily="34" charset="0"/>
                          <a:ea typeface="Verdana" panose="020B0604030504040204" pitchFamily="34" charset="0"/>
                          <a:cs typeface="Verdana"/>
                        </a:rPr>
                        <a:t> </a:t>
                      </a:r>
                      <a:r>
                        <a:rPr sz="1200" b="1" spc="-114" dirty="0">
                          <a:latin typeface="Verdana" panose="020B0604030504040204" pitchFamily="34" charset="0"/>
                          <a:ea typeface="Verdana" panose="020B0604030504040204" pitchFamily="34" charset="0"/>
                          <a:cs typeface="Verdana"/>
                        </a:rPr>
                        <a:t>(se</a:t>
                      </a:r>
                      <a:r>
                        <a:rPr sz="1200" b="1" spc="-95" dirty="0">
                          <a:latin typeface="Verdana" panose="020B0604030504040204" pitchFamily="34" charset="0"/>
                          <a:ea typeface="Verdana" panose="020B0604030504040204" pitchFamily="34" charset="0"/>
                          <a:cs typeface="Verdana"/>
                        </a:rPr>
                        <a:t> </a:t>
                      </a:r>
                      <a:r>
                        <a:rPr sz="1200" b="1" spc="-65" dirty="0">
                          <a:latin typeface="Verdana" panose="020B0604030504040204" pitchFamily="34" charset="0"/>
                          <a:ea typeface="Verdana" panose="020B0604030504040204" pitchFamily="34" charset="0"/>
                          <a:cs typeface="Verdana"/>
                        </a:rPr>
                        <a:t>redactan</a:t>
                      </a:r>
                      <a:r>
                        <a:rPr sz="1200" b="1" spc="-50" dirty="0">
                          <a:latin typeface="Verdana" panose="020B0604030504040204" pitchFamily="34" charset="0"/>
                          <a:ea typeface="Verdana" panose="020B0604030504040204" pitchFamily="34" charset="0"/>
                          <a:cs typeface="Verdana"/>
                        </a:rPr>
                        <a:t> </a:t>
                      </a:r>
                      <a:r>
                        <a:rPr sz="1200" b="1" spc="-65" dirty="0">
                          <a:latin typeface="Verdana" panose="020B0604030504040204" pitchFamily="34" charset="0"/>
                          <a:ea typeface="Verdana" panose="020B0604030504040204" pitchFamily="34" charset="0"/>
                          <a:cs typeface="Verdana"/>
                        </a:rPr>
                        <a:t>en</a:t>
                      </a:r>
                      <a:r>
                        <a:rPr sz="1200" b="1" spc="-75" dirty="0">
                          <a:latin typeface="Verdana" panose="020B0604030504040204" pitchFamily="34" charset="0"/>
                          <a:ea typeface="Verdana" panose="020B0604030504040204" pitchFamily="34" charset="0"/>
                          <a:cs typeface="Verdana"/>
                        </a:rPr>
                        <a:t> </a:t>
                      </a:r>
                      <a:r>
                        <a:rPr sz="1200" b="1" spc="-60" dirty="0">
                          <a:latin typeface="Verdana" panose="020B0604030504040204" pitchFamily="34" charset="0"/>
                          <a:ea typeface="Verdana" panose="020B0604030504040204" pitchFamily="34" charset="0"/>
                          <a:cs typeface="Verdana"/>
                        </a:rPr>
                        <a:t>base</a:t>
                      </a:r>
                      <a:r>
                        <a:rPr sz="1200" b="1" spc="-65" dirty="0">
                          <a:latin typeface="Verdana" panose="020B0604030504040204" pitchFamily="34" charset="0"/>
                          <a:ea typeface="Verdana" panose="020B0604030504040204" pitchFamily="34" charset="0"/>
                          <a:cs typeface="Verdana"/>
                        </a:rPr>
                        <a:t> al</a:t>
                      </a:r>
                      <a:r>
                        <a:rPr sz="1200" b="1" spc="-50" dirty="0">
                          <a:latin typeface="Verdana" panose="020B0604030504040204" pitchFamily="34" charset="0"/>
                          <a:ea typeface="Verdana" panose="020B0604030504040204" pitchFamily="34" charset="0"/>
                          <a:cs typeface="Verdana"/>
                        </a:rPr>
                        <a:t> </a:t>
                      </a:r>
                      <a:r>
                        <a:rPr sz="1200" b="1" spc="-80" dirty="0">
                          <a:latin typeface="Verdana" panose="020B0604030504040204" pitchFamily="34" charset="0"/>
                          <a:ea typeface="Verdana" panose="020B0604030504040204" pitchFamily="34" charset="0"/>
                          <a:cs typeface="Verdana"/>
                        </a:rPr>
                        <a:t>aprendizaje</a:t>
                      </a:r>
                      <a:r>
                        <a:rPr sz="1200" b="1" spc="-40" dirty="0">
                          <a:latin typeface="Verdana" panose="020B0604030504040204" pitchFamily="34" charset="0"/>
                          <a:ea typeface="Verdana" panose="020B0604030504040204" pitchFamily="34" charset="0"/>
                          <a:cs typeface="Verdana"/>
                        </a:rPr>
                        <a:t> </a:t>
                      </a:r>
                      <a:r>
                        <a:rPr sz="1200" b="1" spc="-80" dirty="0">
                          <a:latin typeface="Verdana" panose="020B0604030504040204" pitchFamily="34" charset="0"/>
                          <a:ea typeface="Verdana" panose="020B0604030504040204" pitchFamily="34" charset="0"/>
                          <a:cs typeface="Verdana"/>
                        </a:rPr>
                        <a:t>esperado)</a:t>
                      </a:r>
                      <a:endParaRPr sz="1200" dirty="0">
                        <a:latin typeface="Verdana" panose="020B0604030504040204" pitchFamily="34" charset="0"/>
                        <a:ea typeface="Verdana" panose="020B0604030504040204" pitchFamily="34" charset="0"/>
                        <a:cs typeface="Verdana"/>
                      </a:endParaRPr>
                    </a:p>
                  </a:txBody>
                  <a:tcPr marL="0" marR="0" marT="4381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FFD966"/>
                    </a:solidFill>
                  </a:tcPr>
                </a:tc>
                <a:extLst>
                  <a:ext uri="{0D108BD9-81ED-4DB2-BD59-A6C34878D82A}">
                    <a16:rowId xmlns:a16="http://schemas.microsoft.com/office/drawing/2014/main" val="10000"/>
                  </a:ext>
                </a:extLst>
              </a:tr>
              <a:tr h="304800">
                <a:tc>
                  <a:txBody>
                    <a:bodyPr/>
                    <a:lstStyle/>
                    <a:p>
                      <a:pPr lvl="0"/>
                      <a:r>
                        <a:rPr lang="es-MX" sz="1200" dirty="0">
                          <a:solidFill>
                            <a:schemeClr val="tx1"/>
                          </a:solidFill>
                          <a:effectLst/>
                          <a:latin typeface="Verdana" panose="020B0604030504040204" pitchFamily="34" charset="0"/>
                          <a:ea typeface="Verdana" panose="020B0604030504040204" pitchFamily="34" charset="0"/>
                          <a:cs typeface="+mn-cs"/>
                        </a:rPr>
                        <a:t>Comenta en orden la secuencia de los números.</a:t>
                      </a: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1"/>
                  </a:ext>
                </a:extLst>
              </a:tr>
              <a:tr h="304800">
                <a:tc>
                  <a:txBody>
                    <a:bodyPr/>
                    <a:lstStyle/>
                    <a:p>
                      <a:pPr lvl="0"/>
                      <a:r>
                        <a:rPr lang="es-MX" sz="1200" dirty="0">
                          <a:solidFill>
                            <a:schemeClr val="tx1"/>
                          </a:solidFill>
                          <a:effectLst/>
                          <a:latin typeface="Verdana" panose="020B0604030504040204" pitchFamily="34" charset="0"/>
                          <a:ea typeface="Verdana" panose="020B0604030504040204" pitchFamily="34" charset="0"/>
                          <a:cs typeface="+mn-cs"/>
                        </a:rPr>
                        <a:t>Relaciona el nombre con el símbolo del número.</a:t>
                      </a: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2"/>
                  </a:ext>
                </a:extLst>
              </a:tr>
              <a:tr h="234314">
                <a:tc>
                  <a:txBody>
                    <a:bodyPr/>
                    <a:lstStyle/>
                    <a:p>
                      <a:pPr lvl="0"/>
                      <a:r>
                        <a:rPr lang="es-MX" sz="1200" dirty="0">
                          <a:solidFill>
                            <a:schemeClr val="tx1"/>
                          </a:solidFill>
                          <a:effectLst/>
                          <a:latin typeface="Verdana" panose="020B0604030504040204" pitchFamily="34" charset="0"/>
                          <a:ea typeface="Verdana" panose="020B0604030504040204" pitchFamily="34" charset="0"/>
                          <a:cs typeface="+mn-cs"/>
                        </a:rPr>
                        <a:t>Busca estrategias para resolver los problemas de conteo.</a:t>
                      </a:r>
                    </a:p>
                  </a:txBody>
                  <a:tcPr marL="0" marR="0" marT="36830" marB="0">
                    <a:lnL w="12700">
                      <a:solidFill>
                        <a:srgbClr val="000000"/>
                      </a:solidFill>
                      <a:prstDash val="solid"/>
                    </a:lnL>
                    <a:lnR w="12700">
                      <a:solidFill>
                        <a:srgbClr val="000000"/>
                      </a:solidFill>
                      <a:prstDash val="solid"/>
                    </a:lnR>
                    <a:lnT w="12700">
                      <a:solidFill>
                        <a:srgbClr val="000000"/>
                      </a:solidFill>
                      <a:prstDash val="soli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234314">
                <a:tc>
                  <a:txBody>
                    <a:bodyPr/>
                    <a:lstStyle/>
                    <a:p>
                      <a:pPr lvl="0"/>
                      <a:r>
                        <a:rPr lang="es-MX" sz="1200" dirty="0">
                          <a:solidFill>
                            <a:schemeClr val="tx1"/>
                          </a:solidFill>
                          <a:effectLst/>
                          <a:latin typeface="Verdana" panose="020B0604030504040204" pitchFamily="34" charset="0"/>
                          <a:ea typeface="Verdana" panose="020B0604030504040204" pitchFamily="34" charset="0"/>
                          <a:cs typeface="+mn-cs"/>
                        </a:rPr>
                        <a:t>Identifica que colección tiene mayor cantidad de elementos.</a:t>
                      </a:r>
                    </a:p>
                  </a:txBody>
                  <a:tcPr marL="0" marR="0" marT="3683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566836375"/>
                  </a:ext>
                </a:extLst>
              </a:tr>
            </a:tbl>
          </a:graphicData>
        </a:graphic>
      </p:graphicFrame>
      <p:sp>
        <p:nvSpPr>
          <p:cNvPr id="13" name="object 7">
            <a:extLst>
              <a:ext uri="{FF2B5EF4-FFF2-40B4-BE49-F238E27FC236}">
                <a16:creationId xmlns:a16="http://schemas.microsoft.com/office/drawing/2014/main" id="{BAAFDB16-1A30-4C53-95E7-F92742B25628}"/>
              </a:ext>
            </a:extLst>
          </p:cNvPr>
          <p:cNvSpPr txBox="1"/>
          <p:nvPr/>
        </p:nvSpPr>
        <p:spPr>
          <a:xfrm>
            <a:off x="189979" y="4184897"/>
            <a:ext cx="6465570" cy="184666"/>
          </a:xfrm>
          <a:prstGeom prst="rect">
            <a:avLst/>
          </a:prstGeom>
          <a:ln w="12700">
            <a:solidFill>
              <a:srgbClr val="000000"/>
            </a:solidFill>
          </a:ln>
        </p:spPr>
        <p:txBody>
          <a:bodyPr vert="horz" wrap="square" lIns="0" tIns="0" rIns="0" bIns="0" rtlCol="0">
            <a:spAutoFit/>
          </a:bodyPr>
          <a:lstStyle/>
          <a:p>
            <a:pPr marL="59055"/>
            <a:r>
              <a:rPr sz="1200" b="1" spc="-140" dirty="0">
                <a:latin typeface="Verdana"/>
                <a:cs typeface="Verdana"/>
              </a:rPr>
              <a:t>D</a:t>
            </a:r>
            <a:r>
              <a:rPr sz="1200" b="1" spc="-95" dirty="0">
                <a:latin typeface="Verdana"/>
                <a:cs typeface="Verdana"/>
              </a:rPr>
              <a:t>es</a:t>
            </a:r>
            <a:r>
              <a:rPr sz="1200" b="1" spc="-70" dirty="0">
                <a:latin typeface="Verdana"/>
                <a:cs typeface="Verdana"/>
              </a:rPr>
              <a:t>cr</a:t>
            </a:r>
            <a:r>
              <a:rPr sz="1200" b="1" spc="-50" dirty="0">
                <a:latin typeface="Verdana"/>
                <a:cs typeface="Verdana"/>
              </a:rPr>
              <a:t>ibe</a:t>
            </a:r>
            <a:r>
              <a:rPr sz="1200" b="1" spc="-75" dirty="0">
                <a:latin typeface="Verdana"/>
                <a:cs typeface="Verdana"/>
              </a:rPr>
              <a:t> </a:t>
            </a:r>
            <a:r>
              <a:rPr sz="1200" b="1" spc="-60" dirty="0">
                <a:latin typeface="Verdana"/>
                <a:cs typeface="Verdana"/>
              </a:rPr>
              <a:t>el</a:t>
            </a:r>
            <a:r>
              <a:rPr sz="1200" b="1" spc="-80" dirty="0">
                <a:latin typeface="Verdana"/>
                <a:cs typeface="Verdana"/>
              </a:rPr>
              <a:t> </a:t>
            </a:r>
            <a:r>
              <a:rPr sz="1200" b="1" spc="-35" dirty="0">
                <a:latin typeface="Verdana"/>
                <a:cs typeface="Verdana"/>
              </a:rPr>
              <a:t>p</a:t>
            </a:r>
            <a:r>
              <a:rPr sz="1200" b="1" spc="-190" dirty="0">
                <a:latin typeface="Verdana"/>
                <a:cs typeface="Verdana"/>
              </a:rPr>
              <a:t>r</a:t>
            </a:r>
            <a:r>
              <a:rPr sz="1200" b="1" spc="-5" dirty="0">
                <a:latin typeface="Verdana"/>
                <a:cs typeface="Verdana"/>
              </a:rPr>
              <a:t>oc</a:t>
            </a:r>
            <a:r>
              <a:rPr sz="1200" b="1" dirty="0">
                <a:latin typeface="Verdana"/>
                <a:cs typeface="Verdana"/>
              </a:rPr>
              <a:t>e</a:t>
            </a:r>
            <a:r>
              <a:rPr sz="1200" b="1" spc="-165" dirty="0">
                <a:latin typeface="Verdana"/>
                <a:cs typeface="Verdana"/>
              </a:rPr>
              <a:t>s</a:t>
            </a:r>
            <a:r>
              <a:rPr sz="1200" b="1" spc="-40" dirty="0">
                <a:latin typeface="Verdana"/>
                <a:cs typeface="Verdana"/>
              </a:rPr>
              <a:t>o</a:t>
            </a:r>
            <a:r>
              <a:rPr sz="1200" b="1" spc="-100" dirty="0">
                <a:latin typeface="Verdana"/>
                <a:cs typeface="Verdana"/>
              </a:rPr>
              <a:t> </a:t>
            </a:r>
            <a:r>
              <a:rPr sz="1200" b="1" spc="-35" dirty="0">
                <a:latin typeface="Verdana"/>
                <a:cs typeface="Verdana"/>
              </a:rPr>
              <a:t>d</a:t>
            </a:r>
            <a:r>
              <a:rPr sz="1200" b="1" spc="-85" dirty="0">
                <a:latin typeface="Verdana"/>
                <a:cs typeface="Verdana"/>
              </a:rPr>
              <a:t>e</a:t>
            </a:r>
            <a:r>
              <a:rPr sz="1200" b="1" spc="-40" dirty="0">
                <a:latin typeface="Verdana"/>
                <a:cs typeface="Verdana"/>
              </a:rPr>
              <a:t>l</a:t>
            </a:r>
            <a:r>
              <a:rPr sz="1200" b="1" spc="-105" dirty="0">
                <a:latin typeface="Verdana"/>
                <a:cs typeface="Verdana"/>
              </a:rPr>
              <a:t> </a:t>
            </a:r>
            <a:r>
              <a:rPr sz="1200" b="1" spc="-25" dirty="0" err="1">
                <a:latin typeface="Verdana"/>
                <a:cs typeface="Verdana"/>
              </a:rPr>
              <a:t>a</a:t>
            </a:r>
            <a:r>
              <a:rPr sz="1200" b="1" spc="-70" dirty="0" err="1">
                <a:latin typeface="Verdana"/>
                <a:cs typeface="Verdana"/>
              </a:rPr>
              <a:t>l</a:t>
            </a:r>
            <a:r>
              <a:rPr sz="1200" b="1" spc="-150" dirty="0" err="1">
                <a:latin typeface="Verdana"/>
                <a:cs typeface="Verdana"/>
              </a:rPr>
              <a:t>u</a:t>
            </a:r>
            <a:r>
              <a:rPr sz="1200" b="1" spc="-125" dirty="0" err="1">
                <a:latin typeface="Verdana"/>
                <a:cs typeface="Verdana"/>
              </a:rPr>
              <a:t>m</a:t>
            </a:r>
            <a:r>
              <a:rPr sz="1200" b="1" spc="-120" dirty="0" err="1">
                <a:latin typeface="Verdana"/>
                <a:cs typeface="Verdana"/>
              </a:rPr>
              <a:t>n</a:t>
            </a:r>
            <a:r>
              <a:rPr sz="1200" b="1" spc="-40" dirty="0" err="1">
                <a:latin typeface="Verdana"/>
                <a:cs typeface="Verdana"/>
              </a:rPr>
              <a:t>o</a:t>
            </a:r>
            <a:r>
              <a:rPr sz="1200" b="1" spc="-120" dirty="0">
                <a:latin typeface="Verdana"/>
                <a:cs typeface="Verdana"/>
              </a:rPr>
              <a:t>:</a:t>
            </a:r>
            <a:r>
              <a:rPr lang="es-ES_tradnl" sz="1200" b="1" spc="-120" dirty="0">
                <a:latin typeface="Verdana"/>
                <a:cs typeface="Verdana"/>
              </a:rPr>
              <a:t> </a:t>
            </a:r>
            <a:r>
              <a:rPr lang="es-ES_tradnl" sz="1200" spc="-120" dirty="0">
                <a:latin typeface="Verdana"/>
                <a:cs typeface="Verdana"/>
              </a:rPr>
              <a:t>No se ha aplicado el diagnostico.</a:t>
            </a:r>
            <a:endParaRPr sz="1200" dirty="0">
              <a:latin typeface="Verdana"/>
              <a:cs typeface="Verdana"/>
            </a:endParaRPr>
          </a:p>
        </p:txBody>
      </p:sp>
      <p:graphicFrame>
        <p:nvGraphicFramePr>
          <p:cNvPr id="14" name="object 8">
            <a:extLst>
              <a:ext uri="{FF2B5EF4-FFF2-40B4-BE49-F238E27FC236}">
                <a16:creationId xmlns:a16="http://schemas.microsoft.com/office/drawing/2014/main" id="{E7A56D43-D3D4-40A8-9D82-5A5C860BA7EE}"/>
              </a:ext>
            </a:extLst>
          </p:cNvPr>
          <p:cNvGraphicFramePr>
            <a:graphicFrameLocks noGrp="1"/>
          </p:cNvGraphicFramePr>
          <p:nvPr>
            <p:extLst>
              <p:ext uri="{D42A27DB-BD31-4B8C-83A1-F6EECF244321}">
                <p14:modId xmlns:p14="http://schemas.microsoft.com/office/powerpoint/2010/main" val="2973210217"/>
              </p:ext>
            </p:extLst>
          </p:nvPr>
        </p:nvGraphicFramePr>
        <p:xfrm>
          <a:off x="189979" y="5126231"/>
          <a:ext cx="6465570" cy="2759200"/>
        </p:xfrm>
        <a:graphic>
          <a:graphicData uri="http://schemas.openxmlformats.org/drawingml/2006/table">
            <a:tbl>
              <a:tblPr firstRow="1" bandRow="1">
                <a:tableStyleId>{2D5ABB26-0587-4C30-8999-92F81FD0307C}</a:tableStyleId>
              </a:tblPr>
              <a:tblGrid>
                <a:gridCol w="3021330">
                  <a:extLst>
                    <a:ext uri="{9D8B030D-6E8A-4147-A177-3AD203B41FA5}">
                      <a16:colId xmlns:a16="http://schemas.microsoft.com/office/drawing/2014/main" val="20000"/>
                    </a:ext>
                  </a:extLst>
                </a:gridCol>
                <a:gridCol w="3444240">
                  <a:extLst>
                    <a:ext uri="{9D8B030D-6E8A-4147-A177-3AD203B41FA5}">
                      <a16:colId xmlns:a16="http://schemas.microsoft.com/office/drawing/2014/main" val="20001"/>
                    </a:ext>
                  </a:extLst>
                </a:gridCol>
              </a:tblGrid>
              <a:tr h="149987">
                <a:tc gridSpan="2">
                  <a:txBody>
                    <a:bodyPr/>
                    <a:lstStyle/>
                    <a:p>
                      <a:pPr marL="58419">
                        <a:lnSpc>
                          <a:spcPts val="1080"/>
                        </a:lnSpc>
                      </a:pPr>
                      <a:r>
                        <a:rPr sz="1200" b="1" spc="-35" dirty="0">
                          <a:latin typeface="Verdana" panose="020B0604030504040204" pitchFamily="34" charset="0"/>
                          <a:ea typeface="Verdana" panose="020B0604030504040204" pitchFamily="34" charset="0"/>
                          <a:cs typeface="Verdana" panose="020B0604030504040204" pitchFamily="34" charset="0"/>
                        </a:rPr>
                        <a:t>Campo</a:t>
                      </a:r>
                      <a:r>
                        <a:rPr sz="1200" b="1" spc="-70" dirty="0">
                          <a:latin typeface="Verdana" panose="020B0604030504040204" pitchFamily="34" charset="0"/>
                          <a:ea typeface="Verdana" panose="020B0604030504040204" pitchFamily="34" charset="0"/>
                          <a:cs typeface="Verdana" panose="020B0604030504040204" pitchFamily="34" charset="0"/>
                        </a:rPr>
                        <a:t> </a:t>
                      </a:r>
                      <a:r>
                        <a:rPr sz="1200" b="1" spc="-100" dirty="0">
                          <a:latin typeface="Verdana" panose="020B0604030504040204" pitchFamily="34" charset="0"/>
                          <a:ea typeface="Verdana" panose="020B0604030504040204" pitchFamily="34" charset="0"/>
                          <a:cs typeface="Verdana" panose="020B0604030504040204" pitchFamily="34" charset="0"/>
                        </a:rPr>
                        <a:t>formativo/área</a:t>
                      </a:r>
                      <a:r>
                        <a:rPr sz="1200" b="1" spc="-80" dirty="0">
                          <a:latin typeface="Verdana" panose="020B0604030504040204" pitchFamily="34" charset="0"/>
                          <a:ea typeface="Verdana" panose="020B0604030504040204" pitchFamily="34" charset="0"/>
                          <a:cs typeface="Verdana" panose="020B0604030504040204" pitchFamily="34" charset="0"/>
                        </a:rPr>
                        <a:t> </a:t>
                      </a:r>
                      <a:r>
                        <a:rPr sz="1200" b="1" spc="-25" dirty="0">
                          <a:latin typeface="Verdana" panose="020B0604030504040204" pitchFamily="34" charset="0"/>
                          <a:ea typeface="Verdana" panose="020B0604030504040204" pitchFamily="34" charset="0"/>
                          <a:cs typeface="Verdana" panose="020B0604030504040204" pitchFamily="34" charset="0"/>
                        </a:rPr>
                        <a:t>de</a:t>
                      </a:r>
                      <a:r>
                        <a:rPr sz="1200" b="1" spc="-75" dirty="0">
                          <a:latin typeface="Verdana" panose="020B0604030504040204" pitchFamily="34" charset="0"/>
                          <a:ea typeface="Verdana" panose="020B0604030504040204" pitchFamily="34" charset="0"/>
                          <a:cs typeface="Verdana" panose="020B0604030504040204" pitchFamily="34" charset="0"/>
                        </a:rPr>
                        <a:t> </a:t>
                      </a:r>
                      <a:r>
                        <a:rPr sz="1200" b="1" spc="-95" dirty="0" err="1">
                          <a:latin typeface="Verdana" panose="020B0604030504040204" pitchFamily="34" charset="0"/>
                          <a:ea typeface="Verdana" panose="020B0604030504040204" pitchFamily="34" charset="0"/>
                          <a:cs typeface="Verdana" panose="020B0604030504040204" pitchFamily="34" charset="0"/>
                        </a:rPr>
                        <a:t>desarrollo</a:t>
                      </a:r>
                      <a:r>
                        <a:rPr sz="1200" b="1" spc="-95" dirty="0">
                          <a:latin typeface="Verdana" panose="020B0604030504040204" pitchFamily="34" charset="0"/>
                          <a:ea typeface="Verdana" panose="020B0604030504040204" pitchFamily="34" charset="0"/>
                          <a:cs typeface="Verdana" panose="020B0604030504040204" pitchFamily="34" charset="0"/>
                        </a:rPr>
                        <a:t>:</a:t>
                      </a:r>
                      <a:r>
                        <a:rPr lang="es-MX" sz="1200" b="1" spc="-95" dirty="0">
                          <a:latin typeface="Verdana" panose="020B0604030504040204" pitchFamily="34" charset="0"/>
                          <a:ea typeface="Verdana" panose="020B0604030504040204" pitchFamily="34" charset="0"/>
                          <a:cs typeface="Verdana" panose="020B0604030504040204" pitchFamily="34" charset="0"/>
                        </a:rPr>
                        <a:t> </a:t>
                      </a:r>
                      <a:r>
                        <a:rPr lang="es-MX" sz="1200" b="0" spc="-95" dirty="0">
                          <a:latin typeface="Verdana" panose="020B0604030504040204" pitchFamily="34" charset="0"/>
                          <a:ea typeface="Verdana" panose="020B0604030504040204" pitchFamily="34" charset="0"/>
                          <a:cs typeface="Verdana" panose="020B0604030504040204" pitchFamily="34" charset="0"/>
                        </a:rPr>
                        <a:t>Lenguaje y comunicación</a:t>
                      </a:r>
                      <a:endParaRPr sz="1200" dirty="0">
                        <a:latin typeface="Verdana" panose="020B0604030504040204" pitchFamily="34" charset="0"/>
                        <a:ea typeface="Verdana" panose="020B0604030504040204" pitchFamily="34" charset="0"/>
                        <a:cs typeface="Verdana" panose="020B0604030504040204" pitchFamily="34" charset="0"/>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FFD966"/>
                    </a:solidFill>
                  </a:tcPr>
                </a:tc>
                <a:tc hMerge="1">
                  <a:txBody>
                    <a:bodyPr/>
                    <a:lstStyle/>
                    <a:p>
                      <a:endParaRPr/>
                    </a:p>
                  </a:txBody>
                  <a:tcPr marL="0" marR="0" marT="0" marB="0"/>
                </a:tc>
                <a:extLst>
                  <a:ext uri="{0D108BD9-81ED-4DB2-BD59-A6C34878D82A}">
                    <a16:rowId xmlns:a16="http://schemas.microsoft.com/office/drawing/2014/main" val="10000"/>
                  </a:ext>
                </a:extLst>
              </a:tr>
              <a:tr h="313436">
                <a:tc>
                  <a:txBody>
                    <a:bodyPr/>
                    <a:lstStyle/>
                    <a:p>
                      <a:pPr algn="ctr">
                        <a:lnSpc>
                          <a:spcPts val="1170"/>
                        </a:lnSpc>
                      </a:pPr>
                      <a:r>
                        <a:rPr sz="1200" b="1" spc="-85" dirty="0">
                          <a:latin typeface="Verdana" panose="020B0604030504040204" pitchFamily="34" charset="0"/>
                          <a:ea typeface="Verdana" panose="020B0604030504040204" pitchFamily="34" charset="0"/>
                          <a:cs typeface="Verdana" panose="020B0604030504040204" pitchFamily="34" charset="0"/>
                        </a:rPr>
                        <a:t>Organizador</a:t>
                      </a:r>
                      <a:r>
                        <a:rPr sz="1200" b="1" spc="-45" dirty="0">
                          <a:latin typeface="Verdana" panose="020B0604030504040204" pitchFamily="34" charset="0"/>
                          <a:ea typeface="Verdana" panose="020B0604030504040204" pitchFamily="34" charset="0"/>
                          <a:cs typeface="Verdana" panose="020B0604030504040204" pitchFamily="34" charset="0"/>
                        </a:rPr>
                        <a:t> </a:t>
                      </a:r>
                      <a:r>
                        <a:rPr sz="1200" b="1" spc="-90" dirty="0">
                          <a:latin typeface="Verdana" panose="020B0604030504040204" pitchFamily="34" charset="0"/>
                          <a:ea typeface="Verdana" panose="020B0604030504040204" pitchFamily="34" charset="0"/>
                          <a:cs typeface="Verdana" panose="020B0604030504040204" pitchFamily="34" charset="0"/>
                        </a:rPr>
                        <a:t>curricular</a:t>
                      </a:r>
                      <a:r>
                        <a:rPr sz="1200" b="1" spc="-70" dirty="0">
                          <a:latin typeface="Verdana" panose="020B0604030504040204" pitchFamily="34" charset="0"/>
                          <a:ea typeface="Verdana" panose="020B0604030504040204" pitchFamily="34" charset="0"/>
                          <a:cs typeface="Verdana" panose="020B0604030504040204" pitchFamily="34" charset="0"/>
                        </a:rPr>
                        <a:t> </a:t>
                      </a:r>
                      <a:r>
                        <a:rPr sz="1200" b="1" spc="-130" dirty="0">
                          <a:latin typeface="Verdana" panose="020B0604030504040204" pitchFamily="34" charset="0"/>
                          <a:ea typeface="Verdana" panose="020B0604030504040204" pitchFamily="34" charset="0"/>
                          <a:cs typeface="Verdana" panose="020B0604030504040204" pitchFamily="34" charset="0"/>
                        </a:rPr>
                        <a:t>1:</a:t>
                      </a:r>
                      <a:r>
                        <a:rPr lang="es-MX" sz="1200" b="1" spc="-130" dirty="0">
                          <a:latin typeface="Verdana" panose="020B0604030504040204" pitchFamily="34" charset="0"/>
                          <a:ea typeface="Verdana" panose="020B0604030504040204" pitchFamily="34" charset="0"/>
                          <a:cs typeface="Verdana" panose="020B0604030504040204" pitchFamily="34" charset="0"/>
                        </a:rPr>
                        <a:t> </a:t>
                      </a:r>
                      <a:r>
                        <a:rPr lang="es-MX" sz="1200" b="0" spc="-130" dirty="0">
                          <a:latin typeface="Verdana" panose="020B0604030504040204" pitchFamily="34" charset="0"/>
                          <a:ea typeface="Verdana" panose="020B0604030504040204" pitchFamily="34" charset="0"/>
                          <a:cs typeface="Verdana" panose="020B0604030504040204" pitchFamily="34" charset="0"/>
                        </a:rPr>
                        <a:t>Participación social</a:t>
                      </a:r>
                      <a:endParaRPr sz="1200" dirty="0">
                        <a:latin typeface="Verdana" panose="020B0604030504040204" pitchFamily="34" charset="0"/>
                        <a:ea typeface="Verdana" panose="020B0604030504040204" pitchFamily="34" charset="0"/>
                        <a:cs typeface="Verdana" panose="020B0604030504040204" pitchFamily="34" charset="0"/>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691515">
                        <a:lnSpc>
                          <a:spcPts val="1170"/>
                        </a:lnSpc>
                      </a:pPr>
                      <a:r>
                        <a:rPr sz="1200" b="1" spc="-10" dirty="0">
                          <a:latin typeface="Verdana" panose="020B0604030504040204" pitchFamily="34" charset="0"/>
                          <a:ea typeface="Verdana" panose="020B0604030504040204" pitchFamily="34" charset="0"/>
                          <a:cs typeface="Verdana" panose="020B0604030504040204" pitchFamily="34" charset="0"/>
                        </a:rPr>
                        <a:t>O</a:t>
                      </a:r>
                      <a:r>
                        <a:rPr sz="1200" b="1" spc="-15" dirty="0">
                          <a:latin typeface="Verdana" panose="020B0604030504040204" pitchFamily="34" charset="0"/>
                          <a:ea typeface="Verdana" panose="020B0604030504040204" pitchFamily="34" charset="0"/>
                          <a:cs typeface="Verdana" panose="020B0604030504040204" pitchFamily="34" charset="0"/>
                        </a:rPr>
                        <a:t>r</a:t>
                      </a:r>
                      <a:r>
                        <a:rPr sz="1200" b="1" dirty="0">
                          <a:latin typeface="Verdana" panose="020B0604030504040204" pitchFamily="34" charset="0"/>
                          <a:ea typeface="Verdana" panose="020B0604030504040204" pitchFamily="34" charset="0"/>
                          <a:cs typeface="Verdana" panose="020B0604030504040204" pitchFamily="34" charset="0"/>
                        </a:rPr>
                        <a:t>g</a:t>
                      </a:r>
                      <a:r>
                        <a:rPr sz="1200" b="1" spc="-20" dirty="0">
                          <a:latin typeface="Verdana" panose="020B0604030504040204" pitchFamily="34" charset="0"/>
                          <a:ea typeface="Verdana" panose="020B0604030504040204" pitchFamily="34" charset="0"/>
                          <a:cs typeface="Verdana" panose="020B0604030504040204" pitchFamily="34" charset="0"/>
                        </a:rPr>
                        <a:t>a</a:t>
                      </a:r>
                      <a:r>
                        <a:rPr sz="1200" b="1" spc="-10" dirty="0">
                          <a:latin typeface="Verdana" panose="020B0604030504040204" pitchFamily="34" charset="0"/>
                          <a:ea typeface="Verdana" panose="020B0604030504040204" pitchFamily="34" charset="0"/>
                          <a:cs typeface="Verdana" panose="020B0604030504040204" pitchFamily="34" charset="0"/>
                        </a:rPr>
                        <a:t>n</a:t>
                      </a:r>
                      <a:r>
                        <a:rPr sz="1200" b="1" dirty="0">
                          <a:latin typeface="Verdana" panose="020B0604030504040204" pitchFamily="34" charset="0"/>
                          <a:ea typeface="Verdana" panose="020B0604030504040204" pitchFamily="34" charset="0"/>
                          <a:cs typeface="Verdana" panose="020B0604030504040204" pitchFamily="34" charset="0"/>
                        </a:rPr>
                        <a:t>i</a:t>
                      </a:r>
                      <a:r>
                        <a:rPr sz="1200" b="1" spc="-15" dirty="0">
                          <a:latin typeface="Verdana" panose="020B0604030504040204" pitchFamily="34" charset="0"/>
                          <a:ea typeface="Verdana" panose="020B0604030504040204" pitchFamily="34" charset="0"/>
                          <a:cs typeface="Verdana" panose="020B0604030504040204" pitchFamily="34" charset="0"/>
                        </a:rPr>
                        <a:t>z</a:t>
                      </a:r>
                      <a:r>
                        <a:rPr sz="1200" b="1" spc="-20" dirty="0">
                          <a:latin typeface="Verdana" panose="020B0604030504040204" pitchFamily="34" charset="0"/>
                          <a:ea typeface="Verdana" panose="020B0604030504040204" pitchFamily="34" charset="0"/>
                          <a:cs typeface="Verdana" panose="020B0604030504040204" pitchFamily="34" charset="0"/>
                        </a:rPr>
                        <a:t>a</a:t>
                      </a:r>
                      <a:r>
                        <a:rPr sz="1200" b="1" dirty="0">
                          <a:latin typeface="Verdana" panose="020B0604030504040204" pitchFamily="34" charset="0"/>
                          <a:ea typeface="Verdana" panose="020B0604030504040204" pitchFamily="34" charset="0"/>
                          <a:cs typeface="Verdana" panose="020B0604030504040204" pitchFamily="34" charset="0"/>
                        </a:rPr>
                        <a:t>d</a:t>
                      </a:r>
                      <a:r>
                        <a:rPr sz="1200" b="1" spc="-5" dirty="0">
                          <a:latin typeface="Verdana" panose="020B0604030504040204" pitchFamily="34" charset="0"/>
                          <a:ea typeface="Verdana" panose="020B0604030504040204" pitchFamily="34" charset="0"/>
                          <a:cs typeface="Verdana" panose="020B0604030504040204" pitchFamily="34" charset="0"/>
                        </a:rPr>
                        <a:t>o</a:t>
                      </a:r>
                      <a:r>
                        <a:rPr sz="1200" b="1" dirty="0">
                          <a:latin typeface="Verdana" panose="020B0604030504040204" pitchFamily="34" charset="0"/>
                          <a:ea typeface="Verdana" panose="020B0604030504040204" pitchFamily="34" charset="0"/>
                          <a:cs typeface="Verdana" panose="020B0604030504040204" pitchFamily="34" charset="0"/>
                        </a:rPr>
                        <a:t>r</a:t>
                      </a:r>
                      <a:r>
                        <a:rPr sz="1200" b="1" spc="-45" dirty="0">
                          <a:latin typeface="Verdana" panose="020B0604030504040204" pitchFamily="34" charset="0"/>
                          <a:ea typeface="Verdana" panose="020B0604030504040204" pitchFamily="34" charset="0"/>
                          <a:cs typeface="Verdana" panose="020B0604030504040204" pitchFamily="34" charset="0"/>
                        </a:rPr>
                        <a:t> </a:t>
                      </a:r>
                      <a:r>
                        <a:rPr sz="1200" b="1" spc="-5" dirty="0">
                          <a:latin typeface="Verdana" panose="020B0604030504040204" pitchFamily="34" charset="0"/>
                          <a:ea typeface="Verdana" panose="020B0604030504040204" pitchFamily="34" charset="0"/>
                          <a:cs typeface="Verdana" panose="020B0604030504040204" pitchFamily="34" charset="0"/>
                        </a:rPr>
                        <a:t>c</a:t>
                      </a:r>
                      <a:r>
                        <a:rPr sz="1200" b="1" spc="-10" dirty="0">
                          <a:latin typeface="Verdana" panose="020B0604030504040204" pitchFamily="34" charset="0"/>
                          <a:ea typeface="Verdana" panose="020B0604030504040204" pitchFamily="34" charset="0"/>
                          <a:cs typeface="Verdana" panose="020B0604030504040204" pitchFamily="34" charset="0"/>
                        </a:rPr>
                        <a:t>u</a:t>
                      </a:r>
                      <a:r>
                        <a:rPr sz="1200" b="1" spc="-15" dirty="0">
                          <a:latin typeface="Verdana" panose="020B0604030504040204" pitchFamily="34" charset="0"/>
                          <a:ea typeface="Verdana" panose="020B0604030504040204" pitchFamily="34" charset="0"/>
                          <a:cs typeface="Verdana" panose="020B0604030504040204" pitchFamily="34" charset="0"/>
                        </a:rPr>
                        <a:t>rr</a:t>
                      </a:r>
                      <a:r>
                        <a:rPr sz="1200" b="1" dirty="0">
                          <a:latin typeface="Verdana" panose="020B0604030504040204" pitchFamily="34" charset="0"/>
                          <a:ea typeface="Verdana" panose="020B0604030504040204" pitchFamily="34" charset="0"/>
                          <a:cs typeface="Verdana" panose="020B0604030504040204" pitchFamily="34" charset="0"/>
                        </a:rPr>
                        <a:t>ic</a:t>
                      </a:r>
                      <a:r>
                        <a:rPr sz="1200" b="1" spc="-10" dirty="0">
                          <a:latin typeface="Verdana" panose="020B0604030504040204" pitchFamily="34" charset="0"/>
                          <a:ea typeface="Verdana" panose="020B0604030504040204" pitchFamily="34" charset="0"/>
                          <a:cs typeface="Verdana" panose="020B0604030504040204" pitchFamily="34" charset="0"/>
                        </a:rPr>
                        <a:t>u</a:t>
                      </a:r>
                      <a:r>
                        <a:rPr sz="1200" b="1" dirty="0">
                          <a:latin typeface="Verdana" panose="020B0604030504040204" pitchFamily="34" charset="0"/>
                          <a:ea typeface="Verdana" panose="020B0604030504040204" pitchFamily="34" charset="0"/>
                          <a:cs typeface="Verdana" panose="020B0604030504040204" pitchFamily="34" charset="0"/>
                        </a:rPr>
                        <a:t>l</a:t>
                      </a:r>
                      <a:r>
                        <a:rPr sz="1200" b="1" spc="-25" dirty="0">
                          <a:latin typeface="Verdana" panose="020B0604030504040204" pitchFamily="34" charset="0"/>
                          <a:ea typeface="Verdana" panose="020B0604030504040204" pitchFamily="34" charset="0"/>
                          <a:cs typeface="Verdana" panose="020B0604030504040204" pitchFamily="34" charset="0"/>
                        </a:rPr>
                        <a:t>a</a:t>
                      </a:r>
                      <a:r>
                        <a:rPr sz="1200" b="1" dirty="0">
                          <a:latin typeface="Verdana" panose="020B0604030504040204" pitchFamily="34" charset="0"/>
                          <a:ea typeface="Verdana" panose="020B0604030504040204" pitchFamily="34" charset="0"/>
                          <a:cs typeface="Verdana" panose="020B0604030504040204" pitchFamily="34" charset="0"/>
                        </a:rPr>
                        <a:t>r</a:t>
                      </a:r>
                      <a:r>
                        <a:rPr sz="1200" b="1" spc="-70" dirty="0">
                          <a:latin typeface="Verdana" panose="020B0604030504040204" pitchFamily="34" charset="0"/>
                          <a:ea typeface="Verdana" panose="020B0604030504040204" pitchFamily="34" charset="0"/>
                          <a:cs typeface="Verdana" panose="020B0604030504040204" pitchFamily="34" charset="0"/>
                        </a:rPr>
                        <a:t> </a:t>
                      </a:r>
                      <a:r>
                        <a:rPr sz="1200" b="1" spc="5" dirty="0">
                          <a:latin typeface="Verdana" panose="020B0604030504040204" pitchFamily="34" charset="0"/>
                          <a:ea typeface="Verdana" panose="020B0604030504040204" pitchFamily="34" charset="0"/>
                          <a:cs typeface="Verdana" panose="020B0604030504040204" pitchFamily="34" charset="0"/>
                        </a:rPr>
                        <a:t>2</a:t>
                      </a:r>
                      <a:r>
                        <a:rPr sz="1200" b="1" dirty="0">
                          <a:latin typeface="Verdana" panose="020B0604030504040204" pitchFamily="34" charset="0"/>
                          <a:ea typeface="Verdana" panose="020B0604030504040204" pitchFamily="34" charset="0"/>
                          <a:cs typeface="Verdana" panose="020B0604030504040204" pitchFamily="34" charset="0"/>
                        </a:rPr>
                        <a:t>:</a:t>
                      </a:r>
                      <a:r>
                        <a:rPr lang="es-MX" sz="1200" b="1" dirty="0">
                          <a:latin typeface="Verdana" panose="020B0604030504040204" pitchFamily="34" charset="0"/>
                          <a:ea typeface="Verdana" panose="020B0604030504040204" pitchFamily="34" charset="0"/>
                          <a:cs typeface="Verdana" panose="020B0604030504040204" pitchFamily="34" charset="0"/>
                        </a:rPr>
                        <a:t> </a:t>
                      </a:r>
                      <a:r>
                        <a:rPr lang="es-MX" sz="1200" b="0" dirty="0">
                          <a:latin typeface="Verdana" panose="020B0604030504040204" pitchFamily="34" charset="0"/>
                          <a:ea typeface="Verdana" panose="020B0604030504040204" pitchFamily="34" charset="0"/>
                          <a:cs typeface="Verdana" panose="020B0604030504040204" pitchFamily="34" charset="0"/>
                        </a:rPr>
                        <a:t>Uso de documentos que regulan la convivencia.</a:t>
                      </a:r>
                      <a:endParaRPr sz="1200" dirty="0">
                        <a:latin typeface="Verdana" panose="020B0604030504040204" pitchFamily="34" charset="0"/>
                        <a:ea typeface="Verdana" panose="020B0604030504040204" pitchFamily="34" charset="0"/>
                        <a:cs typeface="Verdana" panose="020B0604030504040204" pitchFamily="34" charset="0"/>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1"/>
                  </a:ext>
                </a:extLst>
              </a:tr>
              <a:tr h="476503">
                <a:tc gridSpan="2">
                  <a:txBody>
                    <a:bodyPr/>
                    <a:lstStyle/>
                    <a:p>
                      <a:pPr marL="58419">
                        <a:lnSpc>
                          <a:spcPts val="1170"/>
                        </a:lnSpc>
                      </a:pPr>
                      <a:r>
                        <a:rPr sz="1200" b="1" spc="-80" dirty="0">
                          <a:latin typeface="Verdana" panose="020B0604030504040204" pitchFamily="34" charset="0"/>
                          <a:ea typeface="Verdana" panose="020B0604030504040204" pitchFamily="34" charset="0"/>
                          <a:cs typeface="Verdana" panose="020B0604030504040204" pitchFamily="34" charset="0"/>
                        </a:rPr>
                        <a:t>Aprendizaje</a:t>
                      </a:r>
                      <a:r>
                        <a:rPr sz="1200" b="1" spc="55" dirty="0">
                          <a:latin typeface="Verdana" panose="020B0604030504040204" pitchFamily="34" charset="0"/>
                          <a:ea typeface="Verdana" panose="020B0604030504040204" pitchFamily="34" charset="0"/>
                          <a:cs typeface="Verdana" panose="020B0604030504040204" pitchFamily="34" charset="0"/>
                        </a:rPr>
                        <a:t> </a:t>
                      </a:r>
                      <a:r>
                        <a:rPr sz="1200" b="1" spc="-70" dirty="0" err="1">
                          <a:latin typeface="Verdana" panose="020B0604030504040204" pitchFamily="34" charset="0"/>
                          <a:ea typeface="Verdana" panose="020B0604030504040204" pitchFamily="34" charset="0"/>
                          <a:cs typeface="Verdana" panose="020B0604030504040204" pitchFamily="34" charset="0"/>
                        </a:rPr>
                        <a:t>esperado</a:t>
                      </a:r>
                      <a:r>
                        <a:rPr sz="1200" b="1" spc="-70" dirty="0">
                          <a:latin typeface="Verdana" panose="020B0604030504040204" pitchFamily="34" charset="0"/>
                          <a:ea typeface="Verdana" panose="020B0604030504040204" pitchFamily="34" charset="0"/>
                          <a:cs typeface="Verdana" panose="020B0604030504040204" pitchFamily="34" charset="0"/>
                        </a:rPr>
                        <a:t>:</a:t>
                      </a:r>
                      <a:r>
                        <a:rPr lang="es-MX" sz="1200" b="1" spc="-70" dirty="0">
                          <a:latin typeface="Verdana" panose="020B0604030504040204" pitchFamily="34" charset="0"/>
                          <a:ea typeface="Verdana" panose="020B0604030504040204" pitchFamily="34" charset="0"/>
                          <a:cs typeface="Verdana" panose="020B0604030504040204" pitchFamily="34" charset="0"/>
                        </a:rPr>
                        <a:t> </a:t>
                      </a:r>
                      <a:r>
                        <a:rPr lang="es-MX" sz="1200" dirty="0">
                          <a:solidFill>
                            <a:schemeClr val="tx1"/>
                          </a:solidFill>
                          <a:effectLst/>
                          <a:latin typeface="Verdana" panose="020B0604030504040204" pitchFamily="34" charset="0"/>
                          <a:ea typeface="Verdana" panose="020B0604030504040204" pitchFamily="34" charset="0"/>
                          <a:cs typeface="Verdana" panose="020B0604030504040204" pitchFamily="34" charset="0"/>
                        </a:rPr>
                        <a:t>Escribe su nombre con diversos propósitos e identifica el de algunos compañeros.</a:t>
                      </a:r>
                      <a:endParaRPr sz="1200" dirty="0">
                        <a:latin typeface="Verdana" panose="020B0604030504040204" pitchFamily="34" charset="0"/>
                        <a:ea typeface="Verdana" panose="020B0604030504040204" pitchFamily="34" charset="0"/>
                        <a:cs typeface="Verdana" panose="020B0604030504040204" pitchFamily="34" charset="0"/>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hMerge="1">
                  <a:txBody>
                    <a:bodyPr/>
                    <a:lstStyle/>
                    <a:p>
                      <a:endParaRPr/>
                    </a:p>
                  </a:txBody>
                  <a:tcPr marL="0" marR="0" marT="0" marB="0"/>
                </a:tc>
                <a:extLst>
                  <a:ext uri="{0D108BD9-81ED-4DB2-BD59-A6C34878D82A}">
                    <a16:rowId xmlns:a16="http://schemas.microsoft.com/office/drawing/2014/main" val="10002"/>
                  </a:ext>
                </a:extLst>
              </a:tr>
              <a:tr h="56134">
                <a:tc gridSpan="2">
                  <a:txBody>
                    <a:bodyPr/>
                    <a:lstStyle/>
                    <a:p>
                      <a:pPr>
                        <a:lnSpc>
                          <a:spcPct val="100000"/>
                        </a:lnSpc>
                      </a:pPr>
                      <a:endParaRPr sz="1200" dirty="0">
                        <a:latin typeface="Verdana" panose="020B0604030504040204" pitchFamily="34" charset="0"/>
                        <a:ea typeface="Verdana" panose="020B0604030504040204" pitchFamily="34" charset="0"/>
                        <a:cs typeface="Verdana" panose="020B0604030504040204" pitchFamily="34" charset="0"/>
                      </a:endParaRPr>
                    </a:p>
                  </a:txBody>
                  <a:tcPr marL="0" marR="0" marT="0" marB="0">
                    <a:lnT w="12700">
                      <a:solidFill>
                        <a:srgbClr val="000000"/>
                      </a:solidFill>
                      <a:prstDash val="solid"/>
                    </a:lnT>
                    <a:lnB w="12700">
                      <a:solidFill>
                        <a:srgbClr val="000000"/>
                      </a:solidFill>
                      <a:prstDash val="solid"/>
                    </a:lnB>
                    <a:solidFill>
                      <a:schemeClr val="bg1"/>
                    </a:solidFill>
                  </a:tcPr>
                </a:tc>
                <a:tc hMerge="1">
                  <a:txBody>
                    <a:bodyPr/>
                    <a:lstStyle/>
                    <a:p>
                      <a:endParaRPr/>
                    </a:p>
                  </a:txBody>
                  <a:tcPr marL="0" marR="0" marT="0" marB="0"/>
                </a:tc>
                <a:extLst>
                  <a:ext uri="{0D108BD9-81ED-4DB2-BD59-A6C34878D82A}">
                    <a16:rowId xmlns:a16="http://schemas.microsoft.com/office/drawing/2014/main" val="10003"/>
                  </a:ext>
                </a:extLst>
              </a:tr>
              <a:tr h="242697">
                <a:tc gridSpan="2">
                  <a:txBody>
                    <a:bodyPr/>
                    <a:lstStyle/>
                    <a:p>
                      <a:pPr marL="59055">
                        <a:lnSpc>
                          <a:spcPct val="100000"/>
                        </a:lnSpc>
                        <a:spcBef>
                          <a:spcPts val="359"/>
                        </a:spcBef>
                      </a:pPr>
                      <a:r>
                        <a:rPr sz="1200" b="1" spc="-90" dirty="0">
                          <a:latin typeface="Verdana" panose="020B0604030504040204" pitchFamily="34" charset="0"/>
                          <a:ea typeface="Verdana" panose="020B0604030504040204" pitchFamily="34" charset="0"/>
                          <a:cs typeface="Verdana" panose="020B0604030504040204" pitchFamily="34" charset="0"/>
                        </a:rPr>
                        <a:t>Indicadores: </a:t>
                      </a:r>
                      <a:r>
                        <a:rPr sz="1200" b="1" spc="-114" dirty="0">
                          <a:latin typeface="Verdana" panose="020B0604030504040204" pitchFamily="34" charset="0"/>
                          <a:ea typeface="Verdana" panose="020B0604030504040204" pitchFamily="34" charset="0"/>
                          <a:cs typeface="Verdana" panose="020B0604030504040204" pitchFamily="34" charset="0"/>
                        </a:rPr>
                        <a:t>(se</a:t>
                      </a:r>
                      <a:r>
                        <a:rPr sz="1200" b="1" spc="-90" dirty="0">
                          <a:latin typeface="Verdana" panose="020B0604030504040204" pitchFamily="34" charset="0"/>
                          <a:ea typeface="Verdana" panose="020B0604030504040204" pitchFamily="34" charset="0"/>
                          <a:cs typeface="Verdana" panose="020B0604030504040204" pitchFamily="34" charset="0"/>
                        </a:rPr>
                        <a:t> </a:t>
                      </a:r>
                      <a:r>
                        <a:rPr sz="1200" b="1" spc="-65" dirty="0">
                          <a:latin typeface="Verdana" panose="020B0604030504040204" pitchFamily="34" charset="0"/>
                          <a:ea typeface="Verdana" panose="020B0604030504040204" pitchFamily="34" charset="0"/>
                          <a:cs typeface="Verdana" panose="020B0604030504040204" pitchFamily="34" charset="0"/>
                        </a:rPr>
                        <a:t>redactan</a:t>
                      </a:r>
                      <a:r>
                        <a:rPr sz="1200" b="1" spc="-50" dirty="0">
                          <a:latin typeface="Verdana" panose="020B0604030504040204" pitchFamily="34" charset="0"/>
                          <a:ea typeface="Verdana" panose="020B0604030504040204" pitchFamily="34" charset="0"/>
                          <a:cs typeface="Verdana" panose="020B0604030504040204" pitchFamily="34" charset="0"/>
                        </a:rPr>
                        <a:t> </a:t>
                      </a:r>
                      <a:r>
                        <a:rPr sz="1200" b="1" spc="-65" dirty="0">
                          <a:latin typeface="Verdana" panose="020B0604030504040204" pitchFamily="34" charset="0"/>
                          <a:ea typeface="Verdana" panose="020B0604030504040204" pitchFamily="34" charset="0"/>
                          <a:cs typeface="Verdana" panose="020B0604030504040204" pitchFamily="34" charset="0"/>
                        </a:rPr>
                        <a:t>en</a:t>
                      </a:r>
                      <a:r>
                        <a:rPr sz="1200" b="1" spc="-75" dirty="0">
                          <a:latin typeface="Verdana" panose="020B0604030504040204" pitchFamily="34" charset="0"/>
                          <a:ea typeface="Verdana" panose="020B0604030504040204" pitchFamily="34" charset="0"/>
                          <a:cs typeface="Verdana" panose="020B0604030504040204" pitchFamily="34" charset="0"/>
                        </a:rPr>
                        <a:t> </a:t>
                      </a:r>
                      <a:r>
                        <a:rPr sz="1200" b="1" spc="-60" dirty="0">
                          <a:latin typeface="Verdana" panose="020B0604030504040204" pitchFamily="34" charset="0"/>
                          <a:ea typeface="Verdana" panose="020B0604030504040204" pitchFamily="34" charset="0"/>
                          <a:cs typeface="Verdana" panose="020B0604030504040204" pitchFamily="34" charset="0"/>
                        </a:rPr>
                        <a:t>base </a:t>
                      </a:r>
                      <a:r>
                        <a:rPr sz="1200" b="1" spc="-65" dirty="0">
                          <a:latin typeface="Verdana" panose="020B0604030504040204" pitchFamily="34" charset="0"/>
                          <a:ea typeface="Verdana" panose="020B0604030504040204" pitchFamily="34" charset="0"/>
                          <a:cs typeface="Verdana" panose="020B0604030504040204" pitchFamily="34" charset="0"/>
                        </a:rPr>
                        <a:t>al</a:t>
                      </a:r>
                      <a:r>
                        <a:rPr sz="1200" b="1" spc="-50" dirty="0">
                          <a:latin typeface="Verdana" panose="020B0604030504040204" pitchFamily="34" charset="0"/>
                          <a:ea typeface="Verdana" panose="020B0604030504040204" pitchFamily="34" charset="0"/>
                          <a:cs typeface="Verdana" panose="020B0604030504040204" pitchFamily="34" charset="0"/>
                        </a:rPr>
                        <a:t> </a:t>
                      </a:r>
                      <a:r>
                        <a:rPr sz="1200" b="1" spc="-80" dirty="0">
                          <a:latin typeface="Verdana" panose="020B0604030504040204" pitchFamily="34" charset="0"/>
                          <a:ea typeface="Verdana" panose="020B0604030504040204" pitchFamily="34" charset="0"/>
                          <a:cs typeface="Verdana" panose="020B0604030504040204" pitchFamily="34" charset="0"/>
                        </a:rPr>
                        <a:t>aprendizaje</a:t>
                      </a:r>
                      <a:r>
                        <a:rPr sz="1200" b="1" spc="-35" dirty="0">
                          <a:latin typeface="Verdana" panose="020B0604030504040204" pitchFamily="34" charset="0"/>
                          <a:ea typeface="Verdana" panose="020B0604030504040204" pitchFamily="34" charset="0"/>
                          <a:cs typeface="Verdana" panose="020B0604030504040204" pitchFamily="34" charset="0"/>
                        </a:rPr>
                        <a:t> </a:t>
                      </a:r>
                      <a:r>
                        <a:rPr sz="1200" b="1" spc="-80" dirty="0">
                          <a:latin typeface="Verdana" panose="020B0604030504040204" pitchFamily="34" charset="0"/>
                          <a:ea typeface="Verdana" panose="020B0604030504040204" pitchFamily="34" charset="0"/>
                          <a:cs typeface="Verdana" panose="020B0604030504040204" pitchFamily="34" charset="0"/>
                        </a:rPr>
                        <a:t>esperado)</a:t>
                      </a:r>
                      <a:endParaRPr sz="1200" dirty="0">
                        <a:latin typeface="Verdana" panose="020B0604030504040204" pitchFamily="34" charset="0"/>
                        <a:ea typeface="Verdana" panose="020B0604030504040204" pitchFamily="34" charset="0"/>
                        <a:cs typeface="Verdana" panose="020B0604030504040204" pitchFamily="34" charset="0"/>
                      </a:endParaRPr>
                    </a:p>
                  </a:txBody>
                  <a:tcPr marL="0" marR="0" marT="45719"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DEEBF7"/>
                    </a:solidFill>
                  </a:tcPr>
                </a:tc>
                <a:tc hMerge="1">
                  <a:txBody>
                    <a:bodyPr/>
                    <a:lstStyle/>
                    <a:p>
                      <a:endParaRPr/>
                    </a:p>
                  </a:txBody>
                  <a:tcPr marL="0" marR="0" marT="0" marB="0"/>
                </a:tc>
                <a:extLst>
                  <a:ext uri="{0D108BD9-81ED-4DB2-BD59-A6C34878D82A}">
                    <a16:rowId xmlns:a16="http://schemas.microsoft.com/office/drawing/2014/main" val="10004"/>
                  </a:ext>
                </a:extLst>
              </a:tr>
              <a:tr h="335533">
                <a:tc gridSpan="2">
                  <a:txBody>
                    <a:bodyPr/>
                    <a:lstStyle/>
                    <a:p>
                      <a:pPr lvl="0"/>
                      <a:r>
                        <a:rPr lang="es-MX" sz="1200" dirty="0">
                          <a:solidFill>
                            <a:schemeClr val="tx1"/>
                          </a:solidFill>
                          <a:effectLst/>
                          <a:latin typeface="Verdana" panose="020B0604030504040204" pitchFamily="34" charset="0"/>
                          <a:ea typeface="Verdana" panose="020B0604030504040204" pitchFamily="34" charset="0"/>
                          <a:cs typeface="Verdana" panose="020B0604030504040204" pitchFamily="34" charset="0"/>
                        </a:rPr>
                        <a:t>Identifica la primer letra de su nombre. </a:t>
                      </a:r>
                    </a:p>
                  </a:txBody>
                  <a:tcPr marL="0" marR="0" marT="2222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hMerge="1">
                  <a:txBody>
                    <a:bodyPr/>
                    <a:lstStyle/>
                    <a:p>
                      <a:endParaRPr/>
                    </a:p>
                  </a:txBody>
                  <a:tcPr marL="0" marR="0" marT="0" marB="0"/>
                </a:tc>
                <a:extLst>
                  <a:ext uri="{0D108BD9-81ED-4DB2-BD59-A6C34878D82A}">
                    <a16:rowId xmlns:a16="http://schemas.microsoft.com/office/drawing/2014/main" val="10005"/>
                  </a:ext>
                </a:extLst>
              </a:tr>
              <a:tr h="304800">
                <a:tc gridSpan="2">
                  <a:txBody>
                    <a:bodyPr/>
                    <a:lstStyle/>
                    <a:p>
                      <a:pPr lvl="0"/>
                      <a:r>
                        <a:rPr lang="es-ES_tradnl" sz="1200" dirty="0">
                          <a:solidFill>
                            <a:schemeClr val="tx1"/>
                          </a:solidFill>
                          <a:effectLst/>
                          <a:latin typeface="Verdana" panose="020B0604030504040204" pitchFamily="34" charset="0"/>
                          <a:ea typeface="Verdana" panose="020B0604030504040204" pitchFamily="34" charset="0"/>
                          <a:cs typeface="Verdana" panose="020B0604030504040204" pitchFamily="34" charset="0"/>
                        </a:rPr>
                        <a:t>Escribe correctamente cada letra de su nombre.</a:t>
                      </a:r>
                      <a:endParaRPr lang="es-MX" sz="1200" dirty="0">
                        <a:solidFill>
                          <a:schemeClr val="tx1"/>
                        </a:solidFill>
                        <a:effectLst/>
                        <a:latin typeface="Verdana" panose="020B0604030504040204" pitchFamily="34" charset="0"/>
                        <a:ea typeface="Verdana" panose="020B0604030504040204" pitchFamily="34" charset="0"/>
                        <a:cs typeface="Verdana" panose="020B0604030504040204" pitchFamily="34" charset="0"/>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hMerge="1">
                  <a:txBody>
                    <a:bodyPr/>
                    <a:lstStyle/>
                    <a:p>
                      <a:endParaRPr/>
                    </a:p>
                  </a:txBody>
                  <a:tcPr marL="0" marR="0" marT="0" marB="0"/>
                </a:tc>
                <a:extLst>
                  <a:ext uri="{0D108BD9-81ED-4DB2-BD59-A6C34878D82A}">
                    <a16:rowId xmlns:a16="http://schemas.microsoft.com/office/drawing/2014/main" val="10006"/>
                  </a:ext>
                </a:extLst>
              </a:tr>
              <a:tr h="304800">
                <a:tc gridSpan="2">
                  <a:txBody>
                    <a:bodyPr/>
                    <a:lstStyle/>
                    <a:p>
                      <a:pPr lvl="0"/>
                      <a:r>
                        <a:rPr lang="es-MX" sz="1200" dirty="0">
                          <a:solidFill>
                            <a:schemeClr val="tx1"/>
                          </a:solidFill>
                          <a:effectLst/>
                          <a:latin typeface="Verdana" panose="020B0604030504040204" pitchFamily="34" charset="0"/>
                          <a:ea typeface="Verdana" panose="020B0604030504040204" pitchFamily="34" charset="0"/>
                          <a:cs typeface="Verdana" panose="020B0604030504040204" pitchFamily="34" charset="0"/>
                        </a:rPr>
                        <a:t>Identifica que letras componen su nombre.</a:t>
                      </a: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cap="flat" cmpd="sng" algn="ctr">
                      <a:solidFill>
                        <a:srgbClr val="000000"/>
                      </a:solidFill>
                      <a:prstDash val="solid"/>
                      <a:round/>
                      <a:headEnd type="none" w="med" len="med"/>
                      <a:tailEnd type="none" w="med" len="med"/>
                    </a:lnB>
                  </a:tcPr>
                </a:tc>
                <a:tc hMerge="1">
                  <a:txBody>
                    <a:bodyPr/>
                    <a:lstStyle/>
                    <a:p>
                      <a:endParaRPr/>
                    </a:p>
                  </a:txBody>
                  <a:tcPr marL="0" marR="0" marT="0" marB="0"/>
                </a:tc>
                <a:extLst>
                  <a:ext uri="{0D108BD9-81ED-4DB2-BD59-A6C34878D82A}">
                    <a16:rowId xmlns:a16="http://schemas.microsoft.com/office/drawing/2014/main" val="10007"/>
                  </a:ext>
                </a:extLst>
              </a:tr>
              <a:tr h="304800">
                <a:tc gridSpan="2">
                  <a:txBody>
                    <a:bodyPr/>
                    <a:lstStyle/>
                    <a:p>
                      <a:pPr lvl="0"/>
                      <a:r>
                        <a:rPr lang="es-MX" sz="1200" dirty="0">
                          <a:solidFill>
                            <a:schemeClr val="tx1"/>
                          </a:solidFill>
                          <a:effectLst/>
                          <a:latin typeface="Verdana" panose="020B0604030504040204" pitchFamily="34" charset="0"/>
                          <a:ea typeface="Verdana" panose="020B0604030504040204" pitchFamily="34" charset="0"/>
                          <a:cs typeface="Verdana" panose="020B0604030504040204" pitchFamily="34" charset="0"/>
                        </a:rPr>
                        <a:t>Relaciona el sonido con la figura de la letra. </a:t>
                      </a: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hMerge="1">
                  <a:txBody>
                    <a:bodyPr/>
                    <a:lstStyle/>
                    <a:p>
                      <a:endParaRPr lang="es-MX"/>
                    </a:p>
                  </a:txBody>
                  <a:tcPr/>
                </a:tc>
                <a:extLst>
                  <a:ext uri="{0D108BD9-81ED-4DB2-BD59-A6C34878D82A}">
                    <a16:rowId xmlns:a16="http://schemas.microsoft.com/office/drawing/2014/main" val="2892156038"/>
                  </a:ext>
                </a:extLst>
              </a:tr>
            </a:tbl>
          </a:graphicData>
        </a:graphic>
      </p:graphicFrame>
      <p:sp>
        <p:nvSpPr>
          <p:cNvPr id="15" name="object 9">
            <a:extLst>
              <a:ext uri="{FF2B5EF4-FFF2-40B4-BE49-F238E27FC236}">
                <a16:creationId xmlns:a16="http://schemas.microsoft.com/office/drawing/2014/main" id="{D63DCA4C-50FC-414E-9CD8-166E02425197}"/>
              </a:ext>
            </a:extLst>
          </p:cNvPr>
          <p:cNvSpPr txBox="1"/>
          <p:nvPr/>
        </p:nvSpPr>
        <p:spPr>
          <a:xfrm>
            <a:off x="189979" y="8008640"/>
            <a:ext cx="6465570" cy="184666"/>
          </a:xfrm>
          <a:prstGeom prst="rect">
            <a:avLst/>
          </a:prstGeom>
          <a:ln w="12700">
            <a:solidFill>
              <a:srgbClr val="000000"/>
            </a:solidFill>
          </a:ln>
        </p:spPr>
        <p:txBody>
          <a:bodyPr vert="horz" wrap="square" lIns="0" tIns="0" rIns="0" bIns="0" rtlCol="0">
            <a:spAutoFit/>
          </a:bodyPr>
          <a:lstStyle/>
          <a:p>
            <a:pPr marL="59055"/>
            <a:r>
              <a:rPr sz="1200" b="1" spc="-140" dirty="0">
                <a:latin typeface="Verdana"/>
                <a:cs typeface="Verdana"/>
              </a:rPr>
              <a:t>D</a:t>
            </a:r>
            <a:r>
              <a:rPr sz="1200" b="1" spc="-95" dirty="0">
                <a:latin typeface="Verdana"/>
                <a:cs typeface="Verdana"/>
              </a:rPr>
              <a:t>e</a:t>
            </a:r>
            <a:r>
              <a:rPr sz="1200" b="1" spc="-90" dirty="0">
                <a:latin typeface="Verdana"/>
                <a:cs typeface="Verdana"/>
              </a:rPr>
              <a:t>s</a:t>
            </a:r>
            <a:r>
              <a:rPr sz="1200" b="1" spc="-70" dirty="0">
                <a:latin typeface="Verdana"/>
                <a:cs typeface="Verdana"/>
              </a:rPr>
              <a:t>c</a:t>
            </a:r>
            <a:r>
              <a:rPr sz="1200" b="1" spc="-65" dirty="0">
                <a:latin typeface="Verdana"/>
                <a:cs typeface="Verdana"/>
              </a:rPr>
              <a:t>r</a:t>
            </a:r>
            <a:r>
              <a:rPr sz="1200" b="1" spc="-70" dirty="0">
                <a:latin typeface="Verdana"/>
                <a:cs typeface="Verdana"/>
              </a:rPr>
              <a:t>ib</a:t>
            </a:r>
            <a:r>
              <a:rPr sz="1200" b="1" spc="-20" dirty="0">
                <a:latin typeface="Verdana"/>
                <a:cs typeface="Verdana"/>
              </a:rPr>
              <a:t>e</a:t>
            </a:r>
            <a:r>
              <a:rPr sz="1200" b="1" spc="-75" dirty="0">
                <a:latin typeface="Verdana"/>
                <a:cs typeface="Verdana"/>
              </a:rPr>
              <a:t> </a:t>
            </a:r>
            <a:r>
              <a:rPr sz="1200" b="1" spc="-60" dirty="0">
                <a:latin typeface="Verdana"/>
                <a:cs typeface="Verdana"/>
              </a:rPr>
              <a:t>el</a:t>
            </a:r>
            <a:r>
              <a:rPr sz="1200" b="1" spc="-80" dirty="0">
                <a:latin typeface="Verdana"/>
                <a:cs typeface="Verdana"/>
              </a:rPr>
              <a:t> </a:t>
            </a:r>
            <a:r>
              <a:rPr sz="1200" b="1" spc="-30" dirty="0">
                <a:latin typeface="Verdana"/>
                <a:cs typeface="Verdana"/>
              </a:rPr>
              <a:t>p</a:t>
            </a:r>
            <a:r>
              <a:rPr sz="1200" b="1" spc="-185" dirty="0">
                <a:latin typeface="Verdana"/>
                <a:cs typeface="Verdana"/>
              </a:rPr>
              <a:t>r</a:t>
            </a:r>
            <a:r>
              <a:rPr sz="1200" b="1" dirty="0">
                <a:latin typeface="Verdana"/>
                <a:cs typeface="Verdana"/>
              </a:rPr>
              <a:t>o</a:t>
            </a:r>
            <a:r>
              <a:rPr sz="1200" b="1" spc="5" dirty="0">
                <a:latin typeface="Verdana"/>
                <a:cs typeface="Verdana"/>
              </a:rPr>
              <a:t>c</a:t>
            </a:r>
            <a:r>
              <a:rPr sz="1200" b="1" spc="-95" dirty="0">
                <a:latin typeface="Verdana"/>
                <a:cs typeface="Verdana"/>
              </a:rPr>
              <a:t>e</a:t>
            </a:r>
            <a:r>
              <a:rPr sz="1200" b="1" spc="-90" dirty="0">
                <a:latin typeface="Verdana"/>
                <a:cs typeface="Verdana"/>
              </a:rPr>
              <a:t>s</a:t>
            </a:r>
            <a:r>
              <a:rPr sz="1200" b="1" spc="-45" dirty="0">
                <a:latin typeface="Verdana"/>
                <a:cs typeface="Verdana"/>
              </a:rPr>
              <a:t>o</a:t>
            </a:r>
            <a:r>
              <a:rPr sz="1200" b="1" spc="-100" dirty="0">
                <a:latin typeface="Verdana"/>
                <a:cs typeface="Verdana"/>
              </a:rPr>
              <a:t> </a:t>
            </a:r>
            <a:r>
              <a:rPr sz="1200" b="1" spc="-30" dirty="0">
                <a:latin typeface="Verdana"/>
                <a:cs typeface="Verdana"/>
              </a:rPr>
              <a:t>d</a:t>
            </a:r>
            <a:r>
              <a:rPr sz="1200" b="1" spc="-85" dirty="0">
                <a:latin typeface="Verdana"/>
                <a:cs typeface="Verdana"/>
              </a:rPr>
              <a:t>e</a:t>
            </a:r>
            <a:r>
              <a:rPr sz="1200" b="1" spc="-45" dirty="0">
                <a:latin typeface="Verdana"/>
                <a:cs typeface="Verdana"/>
              </a:rPr>
              <a:t>l</a:t>
            </a:r>
            <a:r>
              <a:rPr sz="1200" b="1" spc="-100" dirty="0">
                <a:latin typeface="Verdana"/>
                <a:cs typeface="Verdana"/>
              </a:rPr>
              <a:t> </a:t>
            </a:r>
            <a:r>
              <a:rPr sz="1200" b="1" spc="-25" dirty="0" err="1">
                <a:latin typeface="Verdana"/>
                <a:cs typeface="Verdana"/>
              </a:rPr>
              <a:t>a</a:t>
            </a:r>
            <a:r>
              <a:rPr sz="1200" b="1" spc="-70" dirty="0" err="1">
                <a:latin typeface="Verdana"/>
                <a:cs typeface="Verdana"/>
              </a:rPr>
              <a:t>l</a:t>
            </a:r>
            <a:r>
              <a:rPr sz="1200" b="1" spc="-155" dirty="0" err="1">
                <a:latin typeface="Verdana"/>
                <a:cs typeface="Verdana"/>
              </a:rPr>
              <a:t>u</a:t>
            </a:r>
            <a:r>
              <a:rPr sz="1200" b="1" spc="-130" dirty="0" err="1">
                <a:latin typeface="Verdana"/>
                <a:cs typeface="Verdana"/>
              </a:rPr>
              <a:t>m</a:t>
            </a:r>
            <a:r>
              <a:rPr sz="1200" b="1" spc="-120" dirty="0" err="1">
                <a:latin typeface="Verdana"/>
                <a:cs typeface="Verdana"/>
              </a:rPr>
              <a:t>n</a:t>
            </a:r>
            <a:r>
              <a:rPr sz="1200" b="1" spc="-40" dirty="0" err="1">
                <a:latin typeface="Verdana"/>
                <a:cs typeface="Verdana"/>
              </a:rPr>
              <a:t>o</a:t>
            </a:r>
            <a:r>
              <a:rPr sz="1200" b="1" spc="-125" dirty="0">
                <a:latin typeface="Verdana"/>
                <a:cs typeface="Verdana"/>
              </a:rPr>
              <a:t>:</a:t>
            </a:r>
            <a:r>
              <a:rPr lang="es-ES_tradnl" sz="1200" b="1" spc="-125" dirty="0">
                <a:latin typeface="Verdana"/>
                <a:cs typeface="Verdana"/>
              </a:rPr>
              <a:t> </a:t>
            </a:r>
            <a:r>
              <a:rPr lang="es-ES_tradnl" sz="1200" spc="-120" dirty="0">
                <a:latin typeface="Verdana"/>
                <a:cs typeface="Verdana"/>
              </a:rPr>
              <a:t>No se ha aplicado el diagnostico</a:t>
            </a:r>
            <a:endParaRPr sz="1200" dirty="0">
              <a:latin typeface="Verdana"/>
              <a:cs typeface="Verdana"/>
            </a:endParaRPr>
          </a:p>
        </p:txBody>
      </p:sp>
      <p:sp>
        <p:nvSpPr>
          <p:cNvPr id="16" name="object 10">
            <a:extLst>
              <a:ext uri="{FF2B5EF4-FFF2-40B4-BE49-F238E27FC236}">
                <a16:creationId xmlns:a16="http://schemas.microsoft.com/office/drawing/2014/main" id="{B3A34A70-6EF4-4F30-B77A-266A7855FE9D}"/>
              </a:ext>
            </a:extLst>
          </p:cNvPr>
          <p:cNvSpPr txBox="1"/>
          <p:nvPr/>
        </p:nvSpPr>
        <p:spPr>
          <a:xfrm>
            <a:off x="189979" y="8685847"/>
            <a:ext cx="6465570" cy="184666"/>
          </a:xfrm>
          <a:prstGeom prst="rect">
            <a:avLst/>
          </a:prstGeom>
          <a:ln w="12700">
            <a:solidFill>
              <a:srgbClr val="000000"/>
            </a:solidFill>
          </a:ln>
        </p:spPr>
        <p:txBody>
          <a:bodyPr vert="horz" wrap="square" lIns="0" tIns="0" rIns="0" bIns="0" rtlCol="0">
            <a:spAutoFit/>
          </a:bodyPr>
          <a:lstStyle/>
          <a:p>
            <a:pPr marL="59055"/>
            <a:r>
              <a:rPr sz="1200" b="1" spc="65" dirty="0">
                <a:latin typeface="Verdana"/>
                <a:cs typeface="Verdana"/>
              </a:rPr>
              <a:t>C</a:t>
            </a:r>
            <a:r>
              <a:rPr sz="1200" b="1" spc="-35" dirty="0">
                <a:latin typeface="Verdana"/>
                <a:cs typeface="Verdana"/>
              </a:rPr>
              <a:t>l</a:t>
            </a:r>
            <a:r>
              <a:rPr sz="1200" b="1" spc="-90" dirty="0">
                <a:latin typeface="Verdana"/>
                <a:cs typeface="Verdana"/>
              </a:rPr>
              <a:t>a</a:t>
            </a:r>
            <a:r>
              <a:rPr sz="1200" b="1" spc="-165" dirty="0">
                <a:latin typeface="Verdana"/>
                <a:cs typeface="Verdana"/>
              </a:rPr>
              <a:t>s</a:t>
            </a:r>
            <a:r>
              <a:rPr sz="1200" b="1" spc="-20" dirty="0">
                <a:latin typeface="Verdana"/>
                <a:cs typeface="Verdana"/>
              </a:rPr>
              <a:t>e</a:t>
            </a:r>
            <a:r>
              <a:rPr sz="1200" b="1" spc="-80" dirty="0">
                <a:latin typeface="Verdana"/>
                <a:cs typeface="Verdana"/>
              </a:rPr>
              <a:t> </a:t>
            </a:r>
            <a:r>
              <a:rPr sz="1200" b="1" spc="-145" dirty="0">
                <a:latin typeface="Verdana"/>
                <a:cs typeface="Verdana"/>
              </a:rPr>
              <a:t>z</a:t>
            </a:r>
            <a:r>
              <a:rPr sz="1200" b="1" spc="-50" dirty="0">
                <a:latin typeface="Verdana"/>
                <a:cs typeface="Verdana"/>
              </a:rPr>
              <a:t>o</a:t>
            </a:r>
            <a:r>
              <a:rPr sz="1200" b="1" spc="-45" dirty="0">
                <a:latin typeface="Verdana"/>
                <a:cs typeface="Verdana"/>
              </a:rPr>
              <a:t>o</a:t>
            </a:r>
            <a:r>
              <a:rPr sz="1200" b="1" spc="-125" dirty="0">
                <a:latin typeface="Verdana"/>
                <a:cs typeface="Verdana"/>
              </a:rPr>
              <a:t>m:</a:t>
            </a:r>
            <a:r>
              <a:rPr lang="es-MX" sz="1200" b="1" spc="-125" dirty="0">
                <a:latin typeface="Verdana"/>
                <a:cs typeface="Verdana"/>
              </a:rPr>
              <a:t> </a:t>
            </a:r>
            <a:r>
              <a:rPr lang="es-ES_tradnl" sz="1200" spc="-120" dirty="0">
                <a:latin typeface="Verdana"/>
                <a:cs typeface="Verdana"/>
              </a:rPr>
              <a:t>No se ha aplicado el diagnostico</a:t>
            </a:r>
            <a:endParaRPr sz="1200" dirty="0">
              <a:latin typeface="Verdana"/>
              <a:cs typeface="Verdana"/>
            </a:endParaRPr>
          </a:p>
        </p:txBody>
      </p:sp>
    </p:spTree>
    <p:extLst>
      <p:ext uri="{BB962C8B-B14F-4D97-AF65-F5344CB8AC3E}">
        <p14:creationId xmlns:p14="http://schemas.microsoft.com/office/powerpoint/2010/main" val="290551367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11430" rIns="0" bIns="0" rtlCol="0">
            <a:spAutoFit/>
          </a:bodyPr>
          <a:lstStyle/>
          <a:p>
            <a:pPr marL="285115">
              <a:lnSpc>
                <a:spcPct val="100000"/>
              </a:lnSpc>
              <a:spcBef>
                <a:spcPts val="90"/>
              </a:spcBef>
            </a:pPr>
            <a:r>
              <a:rPr spc="-10" dirty="0"/>
              <a:t>EVALUACIÓN</a:t>
            </a:r>
            <a:r>
              <a:rPr spc="20" dirty="0"/>
              <a:t> </a:t>
            </a:r>
            <a:r>
              <a:rPr spc="25" dirty="0"/>
              <a:t>CONTINUA</a:t>
            </a:r>
          </a:p>
        </p:txBody>
      </p:sp>
      <p:sp>
        <p:nvSpPr>
          <p:cNvPr id="3" name="object 3"/>
          <p:cNvSpPr txBox="1"/>
          <p:nvPr/>
        </p:nvSpPr>
        <p:spPr>
          <a:xfrm>
            <a:off x="457200" y="983861"/>
            <a:ext cx="2621484" cy="442429"/>
          </a:xfrm>
          <a:prstGeom prst="rect">
            <a:avLst/>
          </a:prstGeom>
        </p:spPr>
        <p:txBody>
          <a:bodyPr vert="horz" wrap="square" lIns="0" tIns="11430" rIns="0" bIns="0" rtlCol="0">
            <a:spAutoFit/>
          </a:bodyPr>
          <a:lstStyle/>
          <a:p>
            <a:pPr marL="12700">
              <a:lnSpc>
                <a:spcPct val="100000"/>
              </a:lnSpc>
              <a:spcBef>
                <a:spcPts val="90"/>
              </a:spcBef>
              <a:tabLst>
                <a:tab pos="927100" algn="l"/>
              </a:tabLst>
            </a:pPr>
            <a:r>
              <a:rPr sz="1400" spc="130" dirty="0">
                <a:latin typeface="Trebuchet MS" panose="020B0603020202020204" pitchFamily="34" charset="0"/>
                <a:cs typeface="Trebuchet MS"/>
              </a:rPr>
              <a:t>A</a:t>
            </a:r>
            <a:r>
              <a:rPr sz="1400" spc="85" dirty="0">
                <a:latin typeface="Trebuchet MS" panose="020B0603020202020204" pitchFamily="34" charset="0"/>
                <a:cs typeface="Trebuchet MS"/>
              </a:rPr>
              <a:t>l</a:t>
            </a:r>
            <a:r>
              <a:rPr sz="1400" spc="95" dirty="0">
                <a:latin typeface="Trebuchet MS" panose="020B0603020202020204" pitchFamily="34" charset="0"/>
                <a:cs typeface="Trebuchet MS"/>
              </a:rPr>
              <a:t>u</a:t>
            </a:r>
            <a:r>
              <a:rPr lang="es-MX" sz="1400" spc="345" dirty="0">
                <a:latin typeface="Trebuchet MS" panose="020B0603020202020204" pitchFamily="34" charset="0"/>
                <a:cs typeface="Trebuchet MS"/>
              </a:rPr>
              <a:t>m</a:t>
            </a:r>
            <a:r>
              <a:rPr sz="1400" spc="235" dirty="0">
                <a:latin typeface="Trebuchet MS" panose="020B0603020202020204" pitchFamily="34" charset="0"/>
                <a:cs typeface="Trebuchet MS"/>
              </a:rPr>
              <a:t>n</a:t>
            </a:r>
            <a:r>
              <a:rPr sz="1400" spc="-110" dirty="0">
                <a:latin typeface="Trebuchet MS" panose="020B0603020202020204" pitchFamily="34" charset="0"/>
                <a:cs typeface="Trebuchet MS"/>
              </a:rPr>
              <a:t>o</a:t>
            </a:r>
            <a:r>
              <a:rPr sz="1400" spc="-60" dirty="0">
                <a:latin typeface="Trebuchet MS" panose="020B0603020202020204" pitchFamily="34" charset="0"/>
                <a:cs typeface="Trebuchet MS"/>
              </a:rPr>
              <a:t>:</a:t>
            </a:r>
            <a:r>
              <a:rPr lang="es-MX" sz="1400" spc="-60" dirty="0">
                <a:latin typeface="Trebuchet MS" panose="020B0603020202020204" pitchFamily="34" charset="0"/>
                <a:cs typeface="Trebuchet MS"/>
              </a:rPr>
              <a:t> </a:t>
            </a:r>
            <a:r>
              <a:rPr lang="es-MX" sz="1400" spc="-60" dirty="0">
                <a:latin typeface="Tahoma" panose="020B0604030504040204" pitchFamily="34" charset="0"/>
                <a:ea typeface="Tahoma" panose="020B0604030504040204" pitchFamily="34" charset="0"/>
                <a:cs typeface="Tahoma" panose="020B0604030504040204" pitchFamily="34" charset="0"/>
              </a:rPr>
              <a:t>T</a:t>
            </a:r>
            <a:r>
              <a:rPr lang="es-MX" sz="1400" dirty="0">
                <a:latin typeface="Tahoma" panose="020B0604030504040204" pitchFamily="34" charset="0"/>
                <a:ea typeface="Tahoma" panose="020B0604030504040204" pitchFamily="34" charset="0"/>
                <a:cs typeface="Tahoma" panose="020B0604030504040204" pitchFamily="34" charset="0"/>
              </a:rPr>
              <a:t>orres Reyna Emily Judith </a:t>
            </a:r>
            <a:endParaRPr sz="1400" dirty="0">
              <a:latin typeface="Tahoma" panose="020B0604030504040204" pitchFamily="34" charset="0"/>
              <a:ea typeface="Tahoma" panose="020B0604030504040204" pitchFamily="34" charset="0"/>
              <a:cs typeface="Tahoma" panose="020B0604030504040204" pitchFamily="34" charset="0"/>
            </a:endParaRPr>
          </a:p>
        </p:txBody>
      </p:sp>
      <p:sp>
        <p:nvSpPr>
          <p:cNvPr id="4" name="object 4"/>
          <p:cNvSpPr txBox="1"/>
          <p:nvPr/>
        </p:nvSpPr>
        <p:spPr>
          <a:xfrm>
            <a:off x="3406722" y="1045415"/>
            <a:ext cx="3174365" cy="442429"/>
          </a:xfrm>
          <a:prstGeom prst="rect">
            <a:avLst/>
          </a:prstGeom>
        </p:spPr>
        <p:txBody>
          <a:bodyPr vert="horz" wrap="square" lIns="0" tIns="11430" rIns="0" bIns="0" rtlCol="0">
            <a:spAutoFit/>
          </a:bodyPr>
          <a:lstStyle/>
          <a:p>
            <a:pPr marL="12700" algn="ctr">
              <a:lnSpc>
                <a:spcPct val="100000"/>
              </a:lnSpc>
              <a:spcBef>
                <a:spcPts val="90"/>
              </a:spcBef>
            </a:pPr>
            <a:r>
              <a:rPr sz="1400" spc="-30" dirty="0">
                <a:highlight>
                  <a:srgbClr val="00FF00"/>
                </a:highlight>
                <a:latin typeface="Trebuchet MS"/>
                <a:cs typeface="Trebuchet MS"/>
              </a:rPr>
              <a:t>Fecha:</a:t>
            </a:r>
            <a:r>
              <a:rPr sz="1400" spc="50" dirty="0">
                <a:highlight>
                  <a:srgbClr val="00FF00"/>
                </a:highlight>
                <a:latin typeface="Trebuchet MS"/>
                <a:cs typeface="Trebuchet MS"/>
              </a:rPr>
              <a:t> </a:t>
            </a:r>
            <a:r>
              <a:rPr sz="1400" spc="125" dirty="0">
                <a:highlight>
                  <a:srgbClr val="00FF00"/>
                </a:highlight>
                <a:latin typeface="Trebuchet MS"/>
                <a:cs typeface="Trebuchet MS"/>
              </a:rPr>
              <a:t>semana</a:t>
            </a:r>
            <a:r>
              <a:rPr sz="1400" spc="45" dirty="0">
                <a:highlight>
                  <a:srgbClr val="00FF00"/>
                </a:highlight>
                <a:latin typeface="Trebuchet MS"/>
                <a:cs typeface="Trebuchet MS"/>
              </a:rPr>
              <a:t> </a:t>
            </a:r>
            <a:r>
              <a:rPr sz="1400" spc="-15" dirty="0">
                <a:highlight>
                  <a:srgbClr val="00FF00"/>
                </a:highlight>
                <a:latin typeface="Trebuchet MS"/>
                <a:cs typeface="Trebuchet MS"/>
              </a:rPr>
              <a:t>del</a:t>
            </a:r>
            <a:r>
              <a:rPr sz="1400" spc="15" dirty="0">
                <a:highlight>
                  <a:srgbClr val="00FF00"/>
                </a:highlight>
                <a:latin typeface="Trebuchet MS"/>
                <a:cs typeface="Trebuchet MS"/>
              </a:rPr>
              <a:t> </a:t>
            </a:r>
            <a:r>
              <a:rPr lang="es-MX" sz="1400" spc="25" dirty="0">
                <a:highlight>
                  <a:srgbClr val="00FF00"/>
                </a:highlight>
                <a:latin typeface="Trebuchet MS"/>
                <a:cs typeface="Trebuchet MS"/>
              </a:rPr>
              <a:t>6 al 10 de septiembre del 2021</a:t>
            </a:r>
            <a:endParaRPr sz="1400" dirty="0">
              <a:highlight>
                <a:srgbClr val="00FF00"/>
              </a:highlight>
              <a:latin typeface="Trebuchet MS"/>
              <a:cs typeface="Trebuchet MS"/>
            </a:endParaRPr>
          </a:p>
        </p:txBody>
      </p:sp>
      <p:graphicFrame>
        <p:nvGraphicFramePr>
          <p:cNvPr id="11" name="object 5">
            <a:extLst>
              <a:ext uri="{FF2B5EF4-FFF2-40B4-BE49-F238E27FC236}">
                <a16:creationId xmlns:a16="http://schemas.microsoft.com/office/drawing/2014/main" id="{7CEF009E-2450-4868-BEE1-F4017080E859}"/>
              </a:ext>
            </a:extLst>
          </p:cNvPr>
          <p:cNvGraphicFramePr>
            <a:graphicFrameLocks noGrp="1"/>
          </p:cNvGraphicFramePr>
          <p:nvPr>
            <p:extLst>
              <p:ext uri="{D42A27DB-BD31-4B8C-83A1-F6EECF244321}">
                <p14:modId xmlns:p14="http://schemas.microsoft.com/office/powerpoint/2010/main" val="2322105372"/>
              </p:ext>
            </p:extLst>
          </p:nvPr>
        </p:nvGraphicFramePr>
        <p:xfrm>
          <a:off x="189979" y="1540138"/>
          <a:ext cx="6465570" cy="1019085"/>
        </p:xfrm>
        <a:graphic>
          <a:graphicData uri="http://schemas.openxmlformats.org/drawingml/2006/table">
            <a:tbl>
              <a:tblPr firstRow="1" bandRow="1">
                <a:tableStyleId>{2D5ABB26-0587-4C30-8999-92F81FD0307C}</a:tableStyleId>
              </a:tblPr>
              <a:tblGrid>
                <a:gridCol w="3030220">
                  <a:extLst>
                    <a:ext uri="{9D8B030D-6E8A-4147-A177-3AD203B41FA5}">
                      <a16:colId xmlns:a16="http://schemas.microsoft.com/office/drawing/2014/main" val="20000"/>
                    </a:ext>
                  </a:extLst>
                </a:gridCol>
                <a:gridCol w="3435350">
                  <a:extLst>
                    <a:ext uri="{9D8B030D-6E8A-4147-A177-3AD203B41FA5}">
                      <a16:colId xmlns:a16="http://schemas.microsoft.com/office/drawing/2014/main" val="20001"/>
                    </a:ext>
                  </a:extLst>
                </a:gridCol>
              </a:tblGrid>
              <a:tr h="186478">
                <a:tc gridSpan="2">
                  <a:txBody>
                    <a:bodyPr/>
                    <a:lstStyle/>
                    <a:p>
                      <a:pPr marL="58419">
                        <a:lnSpc>
                          <a:spcPts val="1080"/>
                        </a:lnSpc>
                      </a:pPr>
                      <a:r>
                        <a:rPr sz="1200" b="1" spc="-35" dirty="0">
                          <a:latin typeface="Verdana"/>
                          <a:cs typeface="Verdana"/>
                        </a:rPr>
                        <a:t>Campo</a:t>
                      </a:r>
                      <a:r>
                        <a:rPr sz="1200" b="1" spc="-70" dirty="0">
                          <a:latin typeface="Verdana"/>
                          <a:cs typeface="Verdana"/>
                        </a:rPr>
                        <a:t> </a:t>
                      </a:r>
                      <a:r>
                        <a:rPr sz="1200" b="1" spc="-100" dirty="0">
                          <a:latin typeface="Verdana"/>
                          <a:cs typeface="Verdana"/>
                        </a:rPr>
                        <a:t>formativo/área</a:t>
                      </a:r>
                      <a:r>
                        <a:rPr sz="1200" b="1" spc="-85" dirty="0">
                          <a:latin typeface="Verdana"/>
                          <a:cs typeface="Verdana"/>
                        </a:rPr>
                        <a:t> </a:t>
                      </a:r>
                      <a:r>
                        <a:rPr sz="1200" b="1" spc="-25" dirty="0">
                          <a:latin typeface="Verdana"/>
                          <a:cs typeface="Verdana"/>
                        </a:rPr>
                        <a:t>de</a:t>
                      </a:r>
                      <a:r>
                        <a:rPr sz="1200" b="1" spc="-75" dirty="0">
                          <a:latin typeface="Verdana"/>
                          <a:cs typeface="Verdana"/>
                        </a:rPr>
                        <a:t> </a:t>
                      </a:r>
                      <a:r>
                        <a:rPr sz="1200" b="1" spc="-95" dirty="0" err="1">
                          <a:latin typeface="Verdana"/>
                          <a:cs typeface="Verdana"/>
                        </a:rPr>
                        <a:t>desarrollo</a:t>
                      </a:r>
                      <a:r>
                        <a:rPr lang="es-MX" sz="1200" b="1" spc="-95" dirty="0">
                          <a:latin typeface="Verdana"/>
                          <a:cs typeface="Verdana"/>
                        </a:rPr>
                        <a:t>: </a:t>
                      </a:r>
                      <a:r>
                        <a:rPr lang="es-MX" sz="1200" b="0" spc="-95" dirty="0">
                          <a:latin typeface="Verdana"/>
                          <a:cs typeface="Verdana"/>
                        </a:rPr>
                        <a:t>Pensamiento matemático</a:t>
                      </a:r>
                      <a:endParaRPr sz="1200" dirty="0">
                        <a:latin typeface="Verdana"/>
                        <a:cs typeface="Verdana"/>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DEEBF7"/>
                    </a:solidFill>
                  </a:tcPr>
                </a:tc>
                <a:tc hMerge="1">
                  <a:txBody>
                    <a:bodyPr/>
                    <a:lstStyle/>
                    <a:p>
                      <a:endParaRPr/>
                    </a:p>
                  </a:txBody>
                  <a:tcPr marL="0" marR="0" marT="0" marB="0"/>
                </a:tc>
                <a:extLst>
                  <a:ext uri="{0D108BD9-81ED-4DB2-BD59-A6C34878D82A}">
                    <a16:rowId xmlns:a16="http://schemas.microsoft.com/office/drawing/2014/main" val="10000"/>
                  </a:ext>
                </a:extLst>
              </a:tr>
              <a:tr h="378960">
                <a:tc>
                  <a:txBody>
                    <a:bodyPr/>
                    <a:lstStyle/>
                    <a:p>
                      <a:pPr marL="458470">
                        <a:lnSpc>
                          <a:spcPts val="1165"/>
                        </a:lnSpc>
                      </a:pPr>
                      <a:r>
                        <a:rPr sz="1200" b="1" spc="-10" dirty="0">
                          <a:latin typeface="Verdana"/>
                          <a:cs typeface="Verdana"/>
                        </a:rPr>
                        <a:t>Or</a:t>
                      </a:r>
                      <a:r>
                        <a:rPr sz="1200" b="1" spc="5" dirty="0">
                          <a:latin typeface="Verdana"/>
                          <a:cs typeface="Verdana"/>
                        </a:rPr>
                        <a:t>g</a:t>
                      </a:r>
                      <a:r>
                        <a:rPr sz="1200" b="1" spc="-20" dirty="0">
                          <a:latin typeface="Verdana"/>
                          <a:cs typeface="Verdana"/>
                        </a:rPr>
                        <a:t>a</a:t>
                      </a:r>
                      <a:r>
                        <a:rPr sz="1200" b="1" spc="-10" dirty="0">
                          <a:latin typeface="Verdana"/>
                          <a:cs typeface="Verdana"/>
                        </a:rPr>
                        <a:t>n</a:t>
                      </a:r>
                      <a:r>
                        <a:rPr sz="1200" b="1" dirty="0">
                          <a:latin typeface="Verdana"/>
                          <a:cs typeface="Verdana"/>
                        </a:rPr>
                        <a:t>i</a:t>
                      </a:r>
                      <a:r>
                        <a:rPr sz="1200" b="1" spc="-10" dirty="0">
                          <a:latin typeface="Verdana"/>
                          <a:cs typeface="Verdana"/>
                        </a:rPr>
                        <a:t>z</a:t>
                      </a:r>
                      <a:r>
                        <a:rPr sz="1200" b="1" spc="-20" dirty="0">
                          <a:latin typeface="Verdana"/>
                          <a:cs typeface="Verdana"/>
                        </a:rPr>
                        <a:t>a</a:t>
                      </a:r>
                      <a:r>
                        <a:rPr sz="1200" b="1" spc="5" dirty="0">
                          <a:latin typeface="Verdana"/>
                          <a:cs typeface="Verdana"/>
                        </a:rPr>
                        <a:t>d</a:t>
                      </a:r>
                      <a:r>
                        <a:rPr sz="1200" b="1" spc="-5" dirty="0">
                          <a:latin typeface="Verdana"/>
                          <a:cs typeface="Verdana"/>
                        </a:rPr>
                        <a:t>o</a:t>
                      </a:r>
                      <a:r>
                        <a:rPr sz="1200" b="1" dirty="0">
                          <a:latin typeface="Verdana"/>
                          <a:cs typeface="Verdana"/>
                        </a:rPr>
                        <a:t>r</a:t>
                      </a:r>
                      <a:r>
                        <a:rPr sz="1200" b="1" spc="-40" dirty="0">
                          <a:latin typeface="Verdana"/>
                          <a:cs typeface="Verdana"/>
                        </a:rPr>
                        <a:t> </a:t>
                      </a:r>
                      <a:r>
                        <a:rPr sz="1200" b="1" spc="-5" dirty="0">
                          <a:latin typeface="Verdana"/>
                          <a:cs typeface="Verdana"/>
                        </a:rPr>
                        <a:t>cu</a:t>
                      </a:r>
                      <a:r>
                        <a:rPr sz="1200" b="1" spc="-15" dirty="0">
                          <a:latin typeface="Verdana"/>
                          <a:cs typeface="Verdana"/>
                        </a:rPr>
                        <a:t>r</a:t>
                      </a:r>
                      <a:r>
                        <a:rPr sz="1200" b="1" spc="-10" dirty="0">
                          <a:latin typeface="Verdana"/>
                          <a:cs typeface="Verdana"/>
                        </a:rPr>
                        <a:t>r</a:t>
                      </a:r>
                      <a:r>
                        <a:rPr sz="1200" b="1" dirty="0">
                          <a:latin typeface="Verdana"/>
                          <a:cs typeface="Verdana"/>
                        </a:rPr>
                        <a:t>ic</a:t>
                      </a:r>
                      <a:r>
                        <a:rPr sz="1200" b="1" spc="-5" dirty="0">
                          <a:latin typeface="Verdana"/>
                          <a:cs typeface="Verdana"/>
                        </a:rPr>
                        <a:t>u</a:t>
                      </a:r>
                      <a:r>
                        <a:rPr sz="1200" b="1" dirty="0">
                          <a:latin typeface="Verdana"/>
                          <a:cs typeface="Verdana"/>
                        </a:rPr>
                        <a:t>l</a:t>
                      </a:r>
                      <a:r>
                        <a:rPr sz="1200" b="1" spc="-20" dirty="0">
                          <a:latin typeface="Verdana"/>
                          <a:cs typeface="Verdana"/>
                        </a:rPr>
                        <a:t>a</a:t>
                      </a:r>
                      <a:r>
                        <a:rPr sz="1200" b="1" dirty="0">
                          <a:latin typeface="Verdana"/>
                          <a:cs typeface="Verdana"/>
                        </a:rPr>
                        <a:t>r</a:t>
                      </a:r>
                      <a:r>
                        <a:rPr sz="1200" b="1" spc="-65" dirty="0">
                          <a:latin typeface="Verdana"/>
                          <a:cs typeface="Verdana"/>
                        </a:rPr>
                        <a:t> </a:t>
                      </a:r>
                      <a:r>
                        <a:rPr sz="1200" b="1" spc="10" dirty="0">
                          <a:latin typeface="Verdana"/>
                          <a:cs typeface="Verdana"/>
                        </a:rPr>
                        <a:t>1</a:t>
                      </a:r>
                      <a:r>
                        <a:rPr sz="1200" b="1" dirty="0">
                          <a:latin typeface="Verdana"/>
                          <a:cs typeface="Verdana"/>
                        </a:rPr>
                        <a:t>:</a:t>
                      </a:r>
                      <a:r>
                        <a:rPr lang="es-MX" sz="1200" b="1" dirty="0">
                          <a:latin typeface="Verdana"/>
                          <a:cs typeface="Verdana"/>
                        </a:rPr>
                        <a:t> </a:t>
                      </a:r>
                      <a:r>
                        <a:rPr lang="es-MX" sz="1200" b="0" dirty="0">
                          <a:latin typeface="Verdana"/>
                          <a:cs typeface="Verdana"/>
                        </a:rPr>
                        <a:t>Número, algebra y variación.</a:t>
                      </a:r>
                      <a:endParaRPr sz="1200" b="0" dirty="0">
                        <a:latin typeface="Verdana"/>
                        <a:cs typeface="Verdana"/>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568960">
                        <a:lnSpc>
                          <a:spcPts val="1165"/>
                        </a:lnSpc>
                      </a:pPr>
                      <a:r>
                        <a:rPr sz="1200" b="1" spc="-5" dirty="0">
                          <a:latin typeface="Verdana"/>
                          <a:cs typeface="Verdana"/>
                        </a:rPr>
                        <a:t>O</a:t>
                      </a:r>
                      <a:r>
                        <a:rPr sz="1200" b="1" spc="-10" dirty="0">
                          <a:latin typeface="Verdana"/>
                          <a:cs typeface="Verdana"/>
                        </a:rPr>
                        <a:t>r</a:t>
                      </a:r>
                      <a:r>
                        <a:rPr sz="1200" b="1" spc="5" dirty="0">
                          <a:latin typeface="Verdana"/>
                          <a:cs typeface="Verdana"/>
                        </a:rPr>
                        <a:t>g</a:t>
                      </a:r>
                      <a:r>
                        <a:rPr sz="1200" b="1" spc="-20" dirty="0">
                          <a:latin typeface="Verdana"/>
                          <a:cs typeface="Verdana"/>
                        </a:rPr>
                        <a:t>a</a:t>
                      </a:r>
                      <a:r>
                        <a:rPr sz="1200" b="1" spc="-5" dirty="0">
                          <a:latin typeface="Verdana"/>
                          <a:cs typeface="Verdana"/>
                        </a:rPr>
                        <a:t>ni</a:t>
                      </a:r>
                      <a:r>
                        <a:rPr sz="1200" b="1" spc="-10" dirty="0">
                          <a:latin typeface="Verdana"/>
                          <a:cs typeface="Verdana"/>
                        </a:rPr>
                        <a:t>z</a:t>
                      </a:r>
                      <a:r>
                        <a:rPr sz="1200" b="1" spc="-20" dirty="0">
                          <a:latin typeface="Verdana"/>
                          <a:cs typeface="Verdana"/>
                        </a:rPr>
                        <a:t>a</a:t>
                      </a:r>
                      <a:r>
                        <a:rPr sz="1200" b="1" spc="5" dirty="0">
                          <a:latin typeface="Verdana"/>
                          <a:cs typeface="Verdana"/>
                        </a:rPr>
                        <a:t>d</a:t>
                      </a:r>
                      <a:r>
                        <a:rPr sz="1200" b="1" dirty="0">
                          <a:latin typeface="Verdana"/>
                          <a:cs typeface="Verdana"/>
                        </a:rPr>
                        <a:t>or</a:t>
                      </a:r>
                      <a:r>
                        <a:rPr sz="1200" b="1" spc="-40" dirty="0">
                          <a:latin typeface="Verdana"/>
                          <a:cs typeface="Verdana"/>
                        </a:rPr>
                        <a:t> </a:t>
                      </a:r>
                      <a:r>
                        <a:rPr sz="1200" b="1" dirty="0">
                          <a:latin typeface="Verdana"/>
                          <a:cs typeface="Verdana"/>
                        </a:rPr>
                        <a:t>c</a:t>
                      </a:r>
                      <a:r>
                        <a:rPr sz="1200" b="1" spc="-5" dirty="0">
                          <a:latin typeface="Verdana"/>
                          <a:cs typeface="Verdana"/>
                        </a:rPr>
                        <a:t>u</a:t>
                      </a:r>
                      <a:r>
                        <a:rPr sz="1200" b="1" spc="-15" dirty="0">
                          <a:latin typeface="Verdana"/>
                          <a:cs typeface="Verdana"/>
                        </a:rPr>
                        <a:t>r</a:t>
                      </a:r>
                      <a:r>
                        <a:rPr sz="1200" b="1" spc="-10" dirty="0">
                          <a:latin typeface="Verdana"/>
                          <a:cs typeface="Verdana"/>
                        </a:rPr>
                        <a:t>r</a:t>
                      </a:r>
                      <a:r>
                        <a:rPr sz="1200" b="1" dirty="0">
                          <a:latin typeface="Verdana"/>
                          <a:cs typeface="Verdana"/>
                        </a:rPr>
                        <a:t>i</a:t>
                      </a:r>
                      <a:r>
                        <a:rPr sz="1200" b="1" spc="5" dirty="0">
                          <a:latin typeface="Verdana"/>
                          <a:cs typeface="Verdana"/>
                        </a:rPr>
                        <a:t>c</a:t>
                      </a:r>
                      <a:r>
                        <a:rPr sz="1200" b="1" spc="-5" dirty="0">
                          <a:latin typeface="Verdana"/>
                          <a:cs typeface="Verdana"/>
                        </a:rPr>
                        <a:t>ul</a:t>
                      </a:r>
                      <a:r>
                        <a:rPr sz="1200" b="1" spc="-20" dirty="0">
                          <a:latin typeface="Verdana"/>
                          <a:cs typeface="Verdana"/>
                        </a:rPr>
                        <a:t>a</a:t>
                      </a:r>
                      <a:r>
                        <a:rPr sz="1200" b="1" dirty="0">
                          <a:latin typeface="Verdana"/>
                          <a:cs typeface="Verdana"/>
                        </a:rPr>
                        <a:t>r</a:t>
                      </a:r>
                      <a:r>
                        <a:rPr sz="1200" b="1" spc="-65" dirty="0">
                          <a:latin typeface="Verdana"/>
                          <a:cs typeface="Verdana"/>
                        </a:rPr>
                        <a:t> </a:t>
                      </a:r>
                      <a:r>
                        <a:rPr sz="1200" b="1" spc="10" dirty="0">
                          <a:latin typeface="Verdana"/>
                          <a:cs typeface="Verdana"/>
                        </a:rPr>
                        <a:t>2</a:t>
                      </a:r>
                      <a:r>
                        <a:rPr sz="1200" b="1" dirty="0">
                          <a:latin typeface="Verdana"/>
                          <a:cs typeface="Verdana"/>
                        </a:rPr>
                        <a:t>:</a:t>
                      </a:r>
                      <a:r>
                        <a:rPr lang="es-MX" sz="1200" b="1" dirty="0">
                          <a:latin typeface="Verdana"/>
                          <a:cs typeface="Verdana"/>
                        </a:rPr>
                        <a:t> </a:t>
                      </a:r>
                      <a:r>
                        <a:rPr lang="es-MX" sz="1200" b="0" dirty="0">
                          <a:latin typeface="Verdana"/>
                          <a:cs typeface="Verdana"/>
                        </a:rPr>
                        <a:t>Número</a:t>
                      </a:r>
                      <a:r>
                        <a:rPr lang="es-MX" sz="1200" b="1" dirty="0">
                          <a:latin typeface="Verdana"/>
                          <a:cs typeface="Verdana"/>
                        </a:rPr>
                        <a:t>.</a:t>
                      </a:r>
                      <a:endParaRPr sz="1200" dirty="0">
                        <a:latin typeface="Verdana"/>
                        <a:cs typeface="Verdana"/>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1"/>
                  </a:ext>
                </a:extLst>
              </a:tr>
              <a:tr h="453647">
                <a:tc gridSpan="2">
                  <a:txBody>
                    <a:bodyPr/>
                    <a:lstStyle/>
                    <a:p>
                      <a:pPr marL="58419">
                        <a:lnSpc>
                          <a:spcPts val="1165"/>
                        </a:lnSpc>
                      </a:pPr>
                      <a:r>
                        <a:rPr sz="1200" b="1" spc="-80" dirty="0">
                          <a:latin typeface="Verdana" panose="020B0604030504040204" pitchFamily="34" charset="0"/>
                          <a:ea typeface="Verdana" panose="020B0604030504040204" pitchFamily="34" charset="0"/>
                          <a:cs typeface="Verdana"/>
                        </a:rPr>
                        <a:t>Aprendizaje</a:t>
                      </a:r>
                      <a:r>
                        <a:rPr sz="1200" b="1" spc="-70" dirty="0">
                          <a:latin typeface="Verdana" panose="020B0604030504040204" pitchFamily="34" charset="0"/>
                          <a:ea typeface="Verdana" panose="020B0604030504040204" pitchFamily="34" charset="0"/>
                          <a:cs typeface="Verdana"/>
                        </a:rPr>
                        <a:t> </a:t>
                      </a:r>
                      <a:r>
                        <a:rPr sz="1200" b="1" spc="-70" dirty="0" err="1">
                          <a:latin typeface="Verdana" panose="020B0604030504040204" pitchFamily="34" charset="0"/>
                          <a:ea typeface="Verdana" panose="020B0604030504040204" pitchFamily="34" charset="0"/>
                          <a:cs typeface="Verdana"/>
                        </a:rPr>
                        <a:t>esperado</a:t>
                      </a:r>
                      <a:r>
                        <a:rPr sz="1200" b="1" spc="-70" dirty="0">
                          <a:latin typeface="Verdana" panose="020B0604030504040204" pitchFamily="34" charset="0"/>
                          <a:ea typeface="Verdana" panose="020B0604030504040204" pitchFamily="34" charset="0"/>
                          <a:cs typeface="Verdana"/>
                        </a:rPr>
                        <a:t>:</a:t>
                      </a:r>
                      <a:r>
                        <a:rPr lang="es-MX" sz="1200" b="1" spc="-70" dirty="0">
                          <a:latin typeface="Verdana" panose="020B0604030504040204" pitchFamily="34" charset="0"/>
                          <a:ea typeface="Verdana" panose="020B0604030504040204" pitchFamily="34" charset="0"/>
                          <a:cs typeface="Verdana"/>
                        </a:rPr>
                        <a:t> </a:t>
                      </a:r>
                      <a:r>
                        <a:rPr lang="es-MX" sz="1200" dirty="0">
                          <a:solidFill>
                            <a:schemeClr val="tx1"/>
                          </a:solidFill>
                          <a:effectLst/>
                          <a:latin typeface="Verdana" panose="020B0604030504040204" pitchFamily="34" charset="0"/>
                          <a:ea typeface="Verdana" panose="020B0604030504040204" pitchFamily="34" charset="0"/>
                          <a:cs typeface="Verdana" panose="020B0604030504040204" pitchFamily="34" charset="0"/>
                        </a:rPr>
                        <a:t>Compara, iguala y clasifica colecciones con base en la cantidad de elementos.</a:t>
                      </a:r>
                      <a:endParaRPr sz="1200" dirty="0">
                        <a:latin typeface="Verdana" panose="020B0604030504040204" pitchFamily="34" charset="0"/>
                        <a:ea typeface="Verdana" panose="020B0604030504040204" pitchFamily="34" charset="0"/>
                        <a:cs typeface="Verdana" panose="020B0604030504040204" pitchFamily="34" charset="0"/>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hMerge="1">
                  <a:txBody>
                    <a:bodyPr/>
                    <a:lstStyle/>
                    <a:p>
                      <a:endParaRPr/>
                    </a:p>
                  </a:txBody>
                  <a:tcPr marL="0" marR="0" marT="0" marB="0"/>
                </a:tc>
                <a:extLst>
                  <a:ext uri="{0D108BD9-81ED-4DB2-BD59-A6C34878D82A}">
                    <a16:rowId xmlns:a16="http://schemas.microsoft.com/office/drawing/2014/main" val="10002"/>
                  </a:ext>
                </a:extLst>
              </a:tr>
            </a:tbl>
          </a:graphicData>
        </a:graphic>
      </p:graphicFrame>
      <p:graphicFrame>
        <p:nvGraphicFramePr>
          <p:cNvPr id="12" name="object 6">
            <a:extLst>
              <a:ext uri="{FF2B5EF4-FFF2-40B4-BE49-F238E27FC236}">
                <a16:creationId xmlns:a16="http://schemas.microsoft.com/office/drawing/2014/main" id="{D52BA08D-7C92-4AE7-BD8C-F3BA7191FE7B}"/>
              </a:ext>
            </a:extLst>
          </p:cNvPr>
          <p:cNvGraphicFramePr>
            <a:graphicFrameLocks noGrp="1"/>
          </p:cNvGraphicFramePr>
          <p:nvPr>
            <p:extLst>
              <p:ext uri="{D42A27DB-BD31-4B8C-83A1-F6EECF244321}">
                <p14:modId xmlns:p14="http://schemas.microsoft.com/office/powerpoint/2010/main" val="2195090934"/>
              </p:ext>
            </p:extLst>
          </p:nvPr>
        </p:nvGraphicFramePr>
        <p:xfrm>
          <a:off x="189979" y="2668431"/>
          <a:ext cx="6465570" cy="1277364"/>
        </p:xfrm>
        <a:graphic>
          <a:graphicData uri="http://schemas.openxmlformats.org/drawingml/2006/table">
            <a:tbl>
              <a:tblPr firstRow="1" bandRow="1">
                <a:tableStyleId>{2D5ABB26-0587-4C30-8999-92F81FD0307C}</a:tableStyleId>
              </a:tblPr>
              <a:tblGrid>
                <a:gridCol w="6465570">
                  <a:extLst>
                    <a:ext uri="{9D8B030D-6E8A-4147-A177-3AD203B41FA5}">
                      <a16:colId xmlns:a16="http://schemas.microsoft.com/office/drawing/2014/main" val="20000"/>
                    </a:ext>
                  </a:extLst>
                </a:gridCol>
              </a:tblGrid>
              <a:tr h="199136">
                <a:tc>
                  <a:txBody>
                    <a:bodyPr/>
                    <a:lstStyle/>
                    <a:p>
                      <a:pPr marL="59055">
                        <a:lnSpc>
                          <a:spcPts val="1120"/>
                        </a:lnSpc>
                        <a:spcBef>
                          <a:spcPts val="345"/>
                        </a:spcBef>
                      </a:pPr>
                      <a:r>
                        <a:rPr sz="1200" b="1" spc="-90" dirty="0">
                          <a:latin typeface="Verdana" panose="020B0604030504040204" pitchFamily="34" charset="0"/>
                          <a:ea typeface="Verdana" panose="020B0604030504040204" pitchFamily="34" charset="0"/>
                          <a:cs typeface="Verdana"/>
                        </a:rPr>
                        <a:t>Indicadores:</a:t>
                      </a:r>
                      <a:r>
                        <a:rPr sz="1200" b="1" spc="-95" dirty="0">
                          <a:latin typeface="Verdana" panose="020B0604030504040204" pitchFamily="34" charset="0"/>
                          <a:ea typeface="Verdana" panose="020B0604030504040204" pitchFamily="34" charset="0"/>
                          <a:cs typeface="Verdana"/>
                        </a:rPr>
                        <a:t> </a:t>
                      </a:r>
                      <a:r>
                        <a:rPr sz="1200" b="1" spc="-114" dirty="0">
                          <a:latin typeface="Verdana" panose="020B0604030504040204" pitchFamily="34" charset="0"/>
                          <a:ea typeface="Verdana" panose="020B0604030504040204" pitchFamily="34" charset="0"/>
                          <a:cs typeface="Verdana"/>
                        </a:rPr>
                        <a:t>(se</a:t>
                      </a:r>
                      <a:r>
                        <a:rPr sz="1200" b="1" spc="-95" dirty="0">
                          <a:latin typeface="Verdana" panose="020B0604030504040204" pitchFamily="34" charset="0"/>
                          <a:ea typeface="Verdana" panose="020B0604030504040204" pitchFamily="34" charset="0"/>
                          <a:cs typeface="Verdana"/>
                        </a:rPr>
                        <a:t> </a:t>
                      </a:r>
                      <a:r>
                        <a:rPr sz="1200" b="1" spc="-65" dirty="0">
                          <a:latin typeface="Verdana" panose="020B0604030504040204" pitchFamily="34" charset="0"/>
                          <a:ea typeface="Verdana" panose="020B0604030504040204" pitchFamily="34" charset="0"/>
                          <a:cs typeface="Verdana"/>
                        </a:rPr>
                        <a:t>redactan</a:t>
                      </a:r>
                      <a:r>
                        <a:rPr sz="1200" b="1" spc="-50" dirty="0">
                          <a:latin typeface="Verdana" panose="020B0604030504040204" pitchFamily="34" charset="0"/>
                          <a:ea typeface="Verdana" panose="020B0604030504040204" pitchFamily="34" charset="0"/>
                          <a:cs typeface="Verdana"/>
                        </a:rPr>
                        <a:t> </a:t>
                      </a:r>
                      <a:r>
                        <a:rPr sz="1200" b="1" spc="-65" dirty="0">
                          <a:latin typeface="Verdana" panose="020B0604030504040204" pitchFamily="34" charset="0"/>
                          <a:ea typeface="Verdana" panose="020B0604030504040204" pitchFamily="34" charset="0"/>
                          <a:cs typeface="Verdana"/>
                        </a:rPr>
                        <a:t>en</a:t>
                      </a:r>
                      <a:r>
                        <a:rPr sz="1200" b="1" spc="-75" dirty="0">
                          <a:latin typeface="Verdana" panose="020B0604030504040204" pitchFamily="34" charset="0"/>
                          <a:ea typeface="Verdana" panose="020B0604030504040204" pitchFamily="34" charset="0"/>
                          <a:cs typeface="Verdana"/>
                        </a:rPr>
                        <a:t> </a:t>
                      </a:r>
                      <a:r>
                        <a:rPr sz="1200" b="1" spc="-60" dirty="0">
                          <a:latin typeface="Verdana" panose="020B0604030504040204" pitchFamily="34" charset="0"/>
                          <a:ea typeface="Verdana" panose="020B0604030504040204" pitchFamily="34" charset="0"/>
                          <a:cs typeface="Verdana"/>
                        </a:rPr>
                        <a:t>base</a:t>
                      </a:r>
                      <a:r>
                        <a:rPr sz="1200" b="1" spc="-65" dirty="0">
                          <a:latin typeface="Verdana" panose="020B0604030504040204" pitchFamily="34" charset="0"/>
                          <a:ea typeface="Verdana" panose="020B0604030504040204" pitchFamily="34" charset="0"/>
                          <a:cs typeface="Verdana"/>
                        </a:rPr>
                        <a:t> al</a:t>
                      </a:r>
                      <a:r>
                        <a:rPr sz="1200" b="1" spc="-50" dirty="0">
                          <a:latin typeface="Verdana" panose="020B0604030504040204" pitchFamily="34" charset="0"/>
                          <a:ea typeface="Verdana" panose="020B0604030504040204" pitchFamily="34" charset="0"/>
                          <a:cs typeface="Verdana"/>
                        </a:rPr>
                        <a:t> </a:t>
                      </a:r>
                      <a:r>
                        <a:rPr sz="1200" b="1" spc="-80" dirty="0">
                          <a:latin typeface="Verdana" panose="020B0604030504040204" pitchFamily="34" charset="0"/>
                          <a:ea typeface="Verdana" panose="020B0604030504040204" pitchFamily="34" charset="0"/>
                          <a:cs typeface="Verdana"/>
                        </a:rPr>
                        <a:t>aprendizaje</a:t>
                      </a:r>
                      <a:r>
                        <a:rPr sz="1200" b="1" spc="-40" dirty="0">
                          <a:latin typeface="Verdana" panose="020B0604030504040204" pitchFamily="34" charset="0"/>
                          <a:ea typeface="Verdana" panose="020B0604030504040204" pitchFamily="34" charset="0"/>
                          <a:cs typeface="Verdana"/>
                        </a:rPr>
                        <a:t> </a:t>
                      </a:r>
                      <a:r>
                        <a:rPr sz="1200" b="1" spc="-80" dirty="0">
                          <a:latin typeface="Verdana" panose="020B0604030504040204" pitchFamily="34" charset="0"/>
                          <a:ea typeface="Verdana" panose="020B0604030504040204" pitchFamily="34" charset="0"/>
                          <a:cs typeface="Verdana"/>
                        </a:rPr>
                        <a:t>esperado)</a:t>
                      </a:r>
                      <a:endParaRPr sz="1200" dirty="0">
                        <a:latin typeface="Verdana" panose="020B0604030504040204" pitchFamily="34" charset="0"/>
                        <a:ea typeface="Verdana" panose="020B0604030504040204" pitchFamily="34" charset="0"/>
                        <a:cs typeface="Verdana"/>
                      </a:endParaRPr>
                    </a:p>
                  </a:txBody>
                  <a:tcPr marL="0" marR="0" marT="4381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FFD966"/>
                    </a:solidFill>
                  </a:tcPr>
                </a:tc>
                <a:extLst>
                  <a:ext uri="{0D108BD9-81ED-4DB2-BD59-A6C34878D82A}">
                    <a16:rowId xmlns:a16="http://schemas.microsoft.com/office/drawing/2014/main" val="10000"/>
                  </a:ext>
                </a:extLst>
              </a:tr>
              <a:tr h="304800">
                <a:tc>
                  <a:txBody>
                    <a:bodyPr/>
                    <a:lstStyle/>
                    <a:p>
                      <a:pPr lvl="0"/>
                      <a:r>
                        <a:rPr lang="es-MX" sz="1200" dirty="0">
                          <a:solidFill>
                            <a:schemeClr val="tx1"/>
                          </a:solidFill>
                          <a:effectLst/>
                          <a:latin typeface="Verdana" panose="020B0604030504040204" pitchFamily="34" charset="0"/>
                          <a:ea typeface="Verdana" panose="020B0604030504040204" pitchFamily="34" charset="0"/>
                          <a:cs typeface="+mn-cs"/>
                        </a:rPr>
                        <a:t>Comenta en orden la secuencia de los números.</a:t>
                      </a: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1"/>
                  </a:ext>
                </a:extLst>
              </a:tr>
              <a:tr h="304800">
                <a:tc>
                  <a:txBody>
                    <a:bodyPr/>
                    <a:lstStyle/>
                    <a:p>
                      <a:pPr lvl="0"/>
                      <a:r>
                        <a:rPr lang="es-MX" sz="1200" dirty="0">
                          <a:solidFill>
                            <a:schemeClr val="tx1"/>
                          </a:solidFill>
                          <a:effectLst/>
                          <a:latin typeface="Verdana" panose="020B0604030504040204" pitchFamily="34" charset="0"/>
                          <a:ea typeface="Verdana" panose="020B0604030504040204" pitchFamily="34" charset="0"/>
                          <a:cs typeface="+mn-cs"/>
                        </a:rPr>
                        <a:t>Relaciona el nombre con el símbolo del número.</a:t>
                      </a: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2"/>
                  </a:ext>
                </a:extLst>
              </a:tr>
              <a:tr h="234314">
                <a:tc>
                  <a:txBody>
                    <a:bodyPr/>
                    <a:lstStyle/>
                    <a:p>
                      <a:pPr lvl="0"/>
                      <a:r>
                        <a:rPr lang="es-MX" sz="1200" dirty="0">
                          <a:solidFill>
                            <a:schemeClr val="tx1"/>
                          </a:solidFill>
                          <a:effectLst/>
                          <a:latin typeface="Verdana" panose="020B0604030504040204" pitchFamily="34" charset="0"/>
                          <a:ea typeface="Verdana" panose="020B0604030504040204" pitchFamily="34" charset="0"/>
                          <a:cs typeface="+mn-cs"/>
                        </a:rPr>
                        <a:t>Busca estrategias para resolver los problemas de conteo.</a:t>
                      </a:r>
                    </a:p>
                  </a:txBody>
                  <a:tcPr marL="0" marR="0" marT="36830" marB="0">
                    <a:lnL w="12700">
                      <a:solidFill>
                        <a:srgbClr val="000000"/>
                      </a:solidFill>
                      <a:prstDash val="solid"/>
                    </a:lnL>
                    <a:lnR w="12700">
                      <a:solidFill>
                        <a:srgbClr val="000000"/>
                      </a:solidFill>
                      <a:prstDash val="solid"/>
                    </a:lnR>
                    <a:lnT w="12700">
                      <a:solidFill>
                        <a:srgbClr val="000000"/>
                      </a:solidFill>
                      <a:prstDash val="soli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234314">
                <a:tc>
                  <a:txBody>
                    <a:bodyPr/>
                    <a:lstStyle/>
                    <a:p>
                      <a:pPr lvl="0"/>
                      <a:r>
                        <a:rPr lang="es-MX" sz="1200" dirty="0">
                          <a:solidFill>
                            <a:schemeClr val="tx1"/>
                          </a:solidFill>
                          <a:effectLst/>
                          <a:latin typeface="Verdana" panose="020B0604030504040204" pitchFamily="34" charset="0"/>
                          <a:ea typeface="Verdana" panose="020B0604030504040204" pitchFamily="34" charset="0"/>
                          <a:cs typeface="+mn-cs"/>
                        </a:rPr>
                        <a:t>Identifica que colección tiene mayor cantidad de elementos.</a:t>
                      </a:r>
                    </a:p>
                  </a:txBody>
                  <a:tcPr marL="0" marR="0" marT="3683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566836375"/>
                  </a:ext>
                </a:extLst>
              </a:tr>
            </a:tbl>
          </a:graphicData>
        </a:graphic>
      </p:graphicFrame>
      <p:sp>
        <p:nvSpPr>
          <p:cNvPr id="13" name="object 7">
            <a:extLst>
              <a:ext uri="{FF2B5EF4-FFF2-40B4-BE49-F238E27FC236}">
                <a16:creationId xmlns:a16="http://schemas.microsoft.com/office/drawing/2014/main" id="{FCA80BF8-CF61-4DAC-A18B-EDF811C6D292}"/>
              </a:ext>
            </a:extLst>
          </p:cNvPr>
          <p:cNvSpPr txBox="1"/>
          <p:nvPr/>
        </p:nvSpPr>
        <p:spPr>
          <a:xfrm>
            <a:off x="189979" y="4184897"/>
            <a:ext cx="6465570" cy="184666"/>
          </a:xfrm>
          <a:prstGeom prst="rect">
            <a:avLst/>
          </a:prstGeom>
          <a:ln w="12700">
            <a:solidFill>
              <a:srgbClr val="000000"/>
            </a:solidFill>
          </a:ln>
        </p:spPr>
        <p:txBody>
          <a:bodyPr vert="horz" wrap="square" lIns="0" tIns="0" rIns="0" bIns="0" rtlCol="0">
            <a:spAutoFit/>
          </a:bodyPr>
          <a:lstStyle/>
          <a:p>
            <a:pPr marL="59055"/>
            <a:r>
              <a:rPr sz="1200" b="1" spc="-140" dirty="0">
                <a:latin typeface="Verdana"/>
                <a:cs typeface="Verdana"/>
              </a:rPr>
              <a:t>D</a:t>
            </a:r>
            <a:r>
              <a:rPr sz="1200" b="1" spc="-95" dirty="0">
                <a:latin typeface="Verdana"/>
                <a:cs typeface="Verdana"/>
              </a:rPr>
              <a:t>es</a:t>
            </a:r>
            <a:r>
              <a:rPr sz="1200" b="1" spc="-70" dirty="0">
                <a:latin typeface="Verdana"/>
                <a:cs typeface="Verdana"/>
              </a:rPr>
              <a:t>cr</a:t>
            </a:r>
            <a:r>
              <a:rPr sz="1200" b="1" spc="-50" dirty="0">
                <a:latin typeface="Verdana"/>
                <a:cs typeface="Verdana"/>
              </a:rPr>
              <a:t>ibe</a:t>
            </a:r>
            <a:r>
              <a:rPr sz="1200" b="1" spc="-75" dirty="0">
                <a:latin typeface="Verdana"/>
                <a:cs typeface="Verdana"/>
              </a:rPr>
              <a:t> </a:t>
            </a:r>
            <a:r>
              <a:rPr sz="1200" b="1" spc="-60" dirty="0">
                <a:latin typeface="Verdana"/>
                <a:cs typeface="Verdana"/>
              </a:rPr>
              <a:t>el</a:t>
            </a:r>
            <a:r>
              <a:rPr sz="1200" b="1" spc="-80" dirty="0">
                <a:latin typeface="Verdana"/>
                <a:cs typeface="Verdana"/>
              </a:rPr>
              <a:t> </a:t>
            </a:r>
            <a:r>
              <a:rPr sz="1200" b="1" spc="-35" dirty="0">
                <a:latin typeface="Verdana"/>
                <a:cs typeface="Verdana"/>
              </a:rPr>
              <a:t>p</a:t>
            </a:r>
            <a:r>
              <a:rPr sz="1200" b="1" spc="-190" dirty="0">
                <a:latin typeface="Verdana"/>
                <a:cs typeface="Verdana"/>
              </a:rPr>
              <a:t>r</a:t>
            </a:r>
            <a:r>
              <a:rPr sz="1200" b="1" spc="-5" dirty="0">
                <a:latin typeface="Verdana"/>
                <a:cs typeface="Verdana"/>
              </a:rPr>
              <a:t>oc</a:t>
            </a:r>
            <a:r>
              <a:rPr sz="1200" b="1" dirty="0">
                <a:latin typeface="Verdana"/>
                <a:cs typeface="Verdana"/>
              </a:rPr>
              <a:t>e</a:t>
            </a:r>
            <a:r>
              <a:rPr sz="1200" b="1" spc="-165" dirty="0">
                <a:latin typeface="Verdana"/>
                <a:cs typeface="Verdana"/>
              </a:rPr>
              <a:t>s</a:t>
            </a:r>
            <a:r>
              <a:rPr sz="1200" b="1" spc="-40" dirty="0">
                <a:latin typeface="Verdana"/>
                <a:cs typeface="Verdana"/>
              </a:rPr>
              <a:t>o</a:t>
            </a:r>
            <a:r>
              <a:rPr sz="1200" b="1" spc="-100" dirty="0">
                <a:latin typeface="Verdana"/>
                <a:cs typeface="Verdana"/>
              </a:rPr>
              <a:t> </a:t>
            </a:r>
            <a:r>
              <a:rPr sz="1200" b="1" spc="-35" dirty="0">
                <a:latin typeface="Verdana"/>
                <a:cs typeface="Verdana"/>
              </a:rPr>
              <a:t>d</a:t>
            </a:r>
            <a:r>
              <a:rPr sz="1200" b="1" spc="-85" dirty="0">
                <a:latin typeface="Verdana"/>
                <a:cs typeface="Verdana"/>
              </a:rPr>
              <a:t>e</a:t>
            </a:r>
            <a:r>
              <a:rPr sz="1200" b="1" spc="-40" dirty="0">
                <a:latin typeface="Verdana"/>
                <a:cs typeface="Verdana"/>
              </a:rPr>
              <a:t>l</a:t>
            </a:r>
            <a:r>
              <a:rPr sz="1200" b="1" spc="-105" dirty="0">
                <a:latin typeface="Verdana"/>
                <a:cs typeface="Verdana"/>
              </a:rPr>
              <a:t> </a:t>
            </a:r>
            <a:r>
              <a:rPr sz="1200" b="1" spc="-25" dirty="0" err="1">
                <a:latin typeface="Verdana"/>
                <a:cs typeface="Verdana"/>
              </a:rPr>
              <a:t>a</a:t>
            </a:r>
            <a:r>
              <a:rPr sz="1200" b="1" spc="-70" dirty="0" err="1">
                <a:latin typeface="Verdana"/>
                <a:cs typeface="Verdana"/>
              </a:rPr>
              <a:t>l</a:t>
            </a:r>
            <a:r>
              <a:rPr sz="1200" b="1" spc="-150" dirty="0" err="1">
                <a:latin typeface="Verdana"/>
                <a:cs typeface="Verdana"/>
              </a:rPr>
              <a:t>u</a:t>
            </a:r>
            <a:r>
              <a:rPr sz="1200" b="1" spc="-125" dirty="0" err="1">
                <a:latin typeface="Verdana"/>
                <a:cs typeface="Verdana"/>
              </a:rPr>
              <a:t>m</a:t>
            </a:r>
            <a:r>
              <a:rPr sz="1200" b="1" spc="-120" dirty="0" err="1">
                <a:latin typeface="Verdana"/>
                <a:cs typeface="Verdana"/>
              </a:rPr>
              <a:t>n</a:t>
            </a:r>
            <a:r>
              <a:rPr sz="1200" b="1" spc="-40" dirty="0" err="1">
                <a:latin typeface="Verdana"/>
                <a:cs typeface="Verdana"/>
              </a:rPr>
              <a:t>o</a:t>
            </a:r>
            <a:r>
              <a:rPr sz="1200" b="1" spc="-120" dirty="0">
                <a:latin typeface="Verdana"/>
                <a:cs typeface="Verdana"/>
              </a:rPr>
              <a:t>:</a:t>
            </a:r>
            <a:r>
              <a:rPr lang="es-ES_tradnl" sz="1200" b="1" spc="-120" dirty="0">
                <a:latin typeface="Verdana"/>
                <a:cs typeface="Verdana"/>
              </a:rPr>
              <a:t> </a:t>
            </a:r>
            <a:r>
              <a:rPr lang="es-ES_tradnl" sz="1200" spc="-120" dirty="0">
                <a:latin typeface="Verdana"/>
                <a:cs typeface="Verdana"/>
              </a:rPr>
              <a:t>No se ha aplicado el diagnostico.</a:t>
            </a:r>
            <a:endParaRPr sz="1200" dirty="0">
              <a:latin typeface="Verdana"/>
              <a:cs typeface="Verdana"/>
            </a:endParaRPr>
          </a:p>
        </p:txBody>
      </p:sp>
      <p:graphicFrame>
        <p:nvGraphicFramePr>
          <p:cNvPr id="14" name="object 8">
            <a:extLst>
              <a:ext uri="{FF2B5EF4-FFF2-40B4-BE49-F238E27FC236}">
                <a16:creationId xmlns:a16="http://schemas.microsoft.com/office/drawing/2014/main" id="{CC2D5B19-79DA-40DE-9FC7-A49F61094F46}"/>
              </a:ext>
            </a:extLst>
          </p:cNvPr>
          <p:cNvGraphicFramePr>
            <a:graphicFrameLocks noGrp="1"/>
          </p:cNvGraphicFramePr>
          <p:nvPr>
            <p:extLst>
              <p:ext uri="{D42A27DB-BD31-4B8C-83A1-F6EECF244321}">
                <p14:modId xmlns:p14="http://schemas.microsoft.com/office/powerpoint/2010/main" val="2973210217"/>
              </p:ext>
            </p:extLst>
          </p:nvPr>
        </p:nvGraphicFramePr>
        <p:xfrm>
          <a:off x="189979" y="5126231"/>
          <a:ext cx="6465570" cy="2759200"/>
        </p:xfrm>
        <a:graphic>
          <a:graphicData uri="http://schemas.openxmlformats.org/drawingml/2006/table">
            <a:tbl>
              <a:tblPr firstRow="1" bandRow="1">
                <a:tableStyleId>{2D5ABB26-0587-4C30-8999-92F81FD0307C}</a:tableStyleId>
              </a:tblPr>
              <a:tblGrid>
                <a:gridCol w="3021330">
                  <a:extLst>
                    <a:ext uri="{9D8B030D-6E8A-4147-A177-3AD203B41FA5}">
                      <a16:colId xmlns:a16="http://schemas.microsoft.com/office/drawing/2014/main" val="20000"/>
                    </a:ext>
                  </a:extLst>
                </a:gridCol>
                <a:gridCol w="3444240">
                  <a:extLst>
                    <a:ext uri="{9D8B030D-6E8A-4147-A177-3AD203B41FA5}">
                      <a16:colId xmlns:a16="http://schemas.microsoft.com/office/drawing/2014/main" val="20001"/>
                    </a:ext>
                  </a:extLst>
                </a:gridCol>
              </a:tblGrid>
              <a:tr h="149987">
                <a:tc gridSpan="2">
                  <a:txBody>
                    <a:bodyPr/>
                    <a:lstStyle/>
                    <a:p>
                      <a:pPr marL="58419">
                        <a:lnSpc>
                          <a:spcPts val="1080"/>
                        </a:lnSpc>
                      </a:pPr>
                      <a:r>
                        <a:rPr sz="1200" b="1" spc="-35" dirty="0">
                          <a:latin typeface="Verdana" panose="020B0604030504040204" pitchFamily="34" charset="0"/>
                          <a:ea typeface="Verdana" panose="020B0604030504040204" pitchFamily="34" charset="0"/>
                          <a:cs typeface="Verdana" panose="020B0604030504040204" pitchFamily="34" charset="0"/>
                        </a:rPr>
                        <a:t>Campo</a:t>
                      </a:r>
                      <a:r>
                        <a:rPr sz="1200" b="1" spc="-70" dirty="0">
                          <a:latin typeface="Verdana" panose="020B0604030504040204" pitchFamily="34" charset="0"/>
                          <a:ea typeface="Verdana" panose="020B0604030504040204" pitchFamily="34" charset="0"/>
                          <a:cs typeface="Verdana" panose="020B0604030504040204" pitchFamily="34" charset="0"/>
                        </a:rPr>
                        <a:t> </a:t>
                      </a:r>
                      <a:r>
                        <a:rPr sz="1200" b="1" spc="-100" dirty="0">
                          <a:latin typeface="Verdana" panose="020B0604030504040204" pitchFamily="34" charset="0"/>
                          <a:ea typeface="Verdana" panose="020B0604030504040204" pitchFamily="34" charset="0"/>
                          <a:cs typeface="Verdana" panose="020B0604030504040204" pitchFamily="34" charset="0"/>
                        </a:rPr>
                        <a:t>formativo/área</a:t>
                      </a:r>
                      <a:r>
                        <a:rPr sz="1200" b="1" spc="-80" dirty="0">
                          <a:latin typeface="Verdana" panose="020B0604030504040204" pitchFamily="34" charset="0"/>
                          <a:ea typeface="Verdana" panose="020B0604030504040204" pitchFamily="34" charset="0"/>
                          <a:cs typeface="Verdana" panose="020B0604030504040204" pitchFamily="34" charset="0"/>
                        </a:rPr>
                        <a:t> </a:t>
                      </a:r>
                      <a:r>
                        <a:rPr sz="1200" b="1" spc="-25" dirty="0">
                          <a:latin typeface="Verdana" panose="020B0604030504040204" pitchFamily="34" charset="0"/>
                          <a:ea typeface="Verdana" panose="020B0604030504040204" pitchFamily="34" charset="0"/>
                          <a:cs typeface="Verdana" panose="020B0604030504040204" pitchFamily="34" charset="0"/>
                        </a:rPr>
                        <a:t>de</a:t>
                      </a:r>
                      <a:r>
                        <a:rPr sz="1200" b="1" spc="-75" dirty="0">
                          <a:latin typeface="Verdana" panose="020B0604030504040204" pitchFamily="34" charset="0"/>
                          <a:ea typeface="Verdana" panose="020B0604030504040204" pitchFamily="34" charset="0"/>
                          <a:cs typeface="Verdana" panose="020B0604030504040204" pitchFamily="34" charset="0"/>
                        </a:rPr>
                        <a:t> </a:t>
                      </a:r>
                      <a:r>
                        <a:rPr sz="1200" b="1" spc="-95" dirty="0" err="1">
                          <a:latin typeface="Verdana" panose="020B0604030504040204" pitchFamily="34" charset="0"/>
                          <a:ea typeface="Verdana" panose="020B0604030504040204" pitchFamily="34" charset="0"/>
                          <a:cs typeface="Verdana" panose="020B0604030504040204" pitchFamily="34" charset="0"/>
                        </a:rPr>
                        <a:t>desarrollo</a:t>
                      </a:r>
                      <a:r>
                        <a:rPr sz="1200" b="1" spc="-95" dirty="0">
                          <a:latin typeface="Verdana" panose="020B0604030504040204" pitchFamily="34" charset="0"/>
                          <a:ea typeface="Verdana" panose="020B0604030504040204" pitchFamily="34" charset="0"/>
                          <a:cs typeface="Verdana" panose="020B0604030504040204" pitchFamily="34" charset="0"/>
                        </a:rPr>
                        <a:t>:</a:t>
                      </a:r>
                      <a:r>
                        <a:rPr lang="es-MX" sz="1200" b="1" spc="-95" dirty="0">
                          <a:latin typeface="Verdana" panose="020B0604030504040204" pitchFamily="34" charset="0"/>
                          <a:ea typeface="Verdana" panose="020B0604030504040204" pitchFamily="34" charset="0"/>
                          <a:cs typeface="Verdana" panose="020B0604030504040204" pitchFamily="34" charset="0"/>
                        </a:rPr>
                        <a:t> </a:t>
                      </a:r>
                      <a:r>
                        <a:rPr lang="es-MX" sz="1200" b="0" spc="-95" dirty="0">
                          <a:latin typeface="Verdana" panose="020B0604030504040204" pitchFamily="34" charset="0"/>
                          <a:ea typeface="Verdana" panose="020B0604030504040204" pitchFamily="34" charset="0"/>
                          <a:cs typeface="Verdana" panose="020B0604030504040204" pitchFamily="34" charset="0"/>
                        </a:rPr>
                        <a:t>Lenguaje y comunicación</a:t>
                      </a:r>
                      <a:endParaRPr sz="1200" dirty="0">
                        <a:latin typeface="Verdana" panose="020B0604030504040204" pitchFamily="34" charset="0"/>
                        <a:ea typeface="Verdana" panose="020B0604030504040204" pitchFamily="34" charset="0"/>
                        <a:cs typeface="Verdana" panose="020B0604030504040204" pitchFamily="34" charset="0"/>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FFD966"/>
                    </a:solidFill>
                  </a:tcPr>
                </a:tc>
                <a:tc hMerge="1">
                  <a:txBody>
                    <a:bodyPr/>
                    <a:lstStyle/>
                    <a:p>
                      <a:endParaRPr/>
                    </a:p>
                  </a:txBody>
                  <a:tcPr marL="0" marR="0" marT="0" marB="0"/>
                </a:tc>
                <a:extLst>
                  <a:ext uri="{0D108BD9-81ED-4DB2-BD59-A6C34878D82A}">
                    <a16:rowId xmlns:a16="http://schemas.microsoft.com/office/drawing/2014/main" val="10000"/>
                  </a:ext>
                </a:extLst>
              </a:tr>
              <a:tr h="313436">
                <a:tc>
                  <a:txBody>
                    <a:bodyPr/>
                    <a:lstStyle/>
                    <a:p>
                      <a:pPr algn="ctr">
                        <a:lnSpc>
                          <a:spcPts val="1170"/>
                        </a:lnSpc>
                      </a:pPr>
                      <a:r>
                        <a:rPr sz="1200" b="1" spc="-85" dirty="0">
                          <a:latin typeface="Verdana" panose="020B0604030504040204" pitchFamily="34" charset="0"/>
                          <a:ea typeface="Verdana" panose="020B0604030504040204" pitchFamily="34" charset="0"/>
                          <a:cs typeface="Verdana" panose="020B0604030504040204" pitchFamily="34" charset="0"/>
                        </a:rPr>
                        <a:t>Organizador</a:t>
                      </a:r>
                      <a:r>
                        <a:rPr sz="1200" b="1" spc="-45" dirty="0">
                          <a:latin typeface="Verdana" panose="020B0604030504040204" pitchFamily="34" charset="0"/>
                          <a:ea typeface="Verdana" panose="020B0604030504040204" pitchFamily="34" charset="0"/>
                          <a:cs typeface="Verdana" panose="020B0604030504040204" pitchFamily="34" charset="0"/>
                        </a:rPr>
                        <a:t> </a:t>
                      </a:r>
                      <a:r>
                        <a:rPr sz="1200" b="1" spc="-90" dirty="0">
                          <a:latin typeface="Verdana" panose="020B0604030504040204" pitchFamily="34" charset="0"/>
                          <a:ea typeface="Verdana" panose="020B0604030504040204" pitchFamily="34" charset="0"/>
                          <a:cs typeface="Verdana" panose="020B0604030504040204" pitchFamily="34" charset="0"/>
                        </a:rPr>
                        <a:t>curricular</a:t>
                      </a:r>
                      <a:r>
                        <a:rPr sz="1200" b="1" spc="-70" dirty="0">
                          <a:latin typeface="Verdana" panose="020B0604030504040204" pitchFamily="34" charset="0"/>
                          <a:ea typeface="Verdana" panose="020B0604030504040204" pitchFamily="34" charset="0"/>
                          <a:cs typeface="Verdana" panose="020B0604030504040204" pitchFamily="34" charset="0"/>
                        </a:rPr>
                        <a:t> </a:t>
                      </a:r>
                      <a:r>
                        <a:rPr sz="1200" b="1" spc="-130" dirty="0">
                          <a:latin typeface="Verdana" panose="020B0604030504040204" pitchFamily="34" charset="0"/>
                          <a:ea typeface="Verdana" panose="020B0604030504040204" pitchFamily="34" charset="0"/>
                          <a:cs typeface="Verdana" panose="020B0604030504040204" pitchFamily="34" charset="0"/>
                        </a:rPr>
                        <a:t>1:</a:t>
                      </a:r>
                      <a:r>
                        <a:rPr lang="es-MX" sz="1200" b="1" spc="-130" dirty="0">
                          <a:latin typeface="Verdana" panose="020B0604030504040204" pitchFamily="34" charset="0"/>
                          <a:ea typeface="Verdana" panose="020B0604030504040204" pitchFamily="34" charset="0"/>
                          <a:cs typeface="Verdana" panose="020B0604030504040204" pitchFamily="34" charset="0"/>
                        </a:rPr>
                        <a:t> </a:t>
                      </a:r>
                      <a:r>
                        <a:rPr lang="es-MX" sz="1200" b="0" spc="-130" dirty="0">
                          <a:latin typeface="Verdana" panose="020B0604030504040204" pitchFamily="34" charset="0"/>
                          <a:ea typeface="Verdana" panose="020B0604030504040204" pitchFamily="34" charset="0"/>
                          <a:cs typeface="Verdana" panose="020B0604030504040204" pitchFamily="34" charset="0"/>
                        </a:rPr>
                        <a:t>Participación social</a:t>
                      </a:r>
                      <a:endParaRPr sz="1200" dirty="0">
                        <a:latin typeface="Verdana" panose="020B0604030504040204" pitchFamily="34" charset="0"/>
                        <a:ea typeface="Verdana" panose="020B0604030504040204" pitchFamily="34" charset="0"/>
                        <a:cs typeface="Verdana" panose="020B0604030504040204" pitchFamily="34" charset="0"/>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691515">
                        <a:lnSpc>
                          <a:spcPts val="1170"/>
                        </a:lnSpc>
                      </a:pPr>
                      <a:r>
                        <a:rPr sz="1200" b="1" spc="-10" dirty="0">
                          <a:latin typeface="Verdana" panose="020B0604030504040204" pitchFamily="34" charset="0"/>
                          <a:ea typeface="Verdana" panose="020B0604030504040204" pitchFamily="34" charset="0"/>
                          <a:cs typeface="Verdana" panose="020B0604030504040204" pitchFamily="34" charset="0"/>
                        </a:rPr>
                        <a:t>O</a:t>
                      </a:r>
                      <a:r>
                        <a:rPr sz="1200" b="1" spc="-15" dirty="0">
                          <a:latin typeface="Verdana" panose="020B0604030504040204" pitchFamily="34" charset="0"/>
                          <a:ea typeface="Verdana" panose="020B0604030504040204" pitchFamily="34" charset="0"/>
                          <a:cs typeface="Verdana" panose="020B0604030504040204" pitchFamily="34" charset="0"/>
                        </a:rPr>
                        <a:t>r</a:t>
                      </a:r>
                      <a:r>
                        <a:rPr sz="1200" b="1" dirty="0">
                          <a:latin typeface="Verdana" panose="020B0604030504040204" pitchFamily="34" charset="0"/>
                          <a:ea typeface="Verdana" panose="020B0604030504040204" pitchFamily="34" charset="0"/>
                          <a:cs typeface="Verdana" panose="020B0604030504040204" pitchFamily="34" charset="0"/>
                        </a:rPr>
                        <a:t>g</a:t>
                      </a:r>
                      <a:r>
                        <a:rPr sz="1200" b="1" spc="-20" dirty="0">
                          <a:latin typeface="Verdana" panose="020B0604030504040204" pitchFamily="34" charset="0"/>
                          <a:ea typeface="Verdana" panose="020B0604030504040204" pitchFamily="34" charset="0"/>
                          <a:cs typeface="Verdana" panose="020B0604030504040204" pitchFamily="34" charset="0"/>
                        </a:rPr>
                        <a:t>a</a:t>
                      </a:r>
                      <a:r>
                        <a:rPr sz="1200" b="1" spc="-10" dirty="0">
                          <a:latin typeface="Verdana" panose="020B0604030504040204" pitchFamily="34" charset="0"/>
                          <a:ea typeface="Verdana" panose="020B0604030504040204" pitchFamily="34" charset="0"/>
                          <a:cs typeface="Verdana" panose="020B0604030504040204" pitchFamily="34" charset="0"/>
                        </a:rPr>
                        <a:t>n</a:t>
                      </a:r>
                      <a:r>
                        <a:rPr sz="1200" b="1" dirty="0">
                          <a:latin typeface="Verdana" panose="020B0604030504040204" pitchFamily="34" charset="0"/>
                          <a:ea typeface="Verdana" panose="020B0604030504040204" pitchFamily="34" charset="0"/>
                          <a:cs typeface="Verdana" panose="020B0604030504040204" pitchFamily="34" charset="0"/>
                        </a:rPr>
                        <a:t>i</a:t>
                      </a:r>
                      <a:r>
                        <a:rPr sz="1200" b="1" spc="-15" dirty="0">
                          <a:latin typeface="Verdana" panose="020B0604030504040204" pitchFamily="34" charset="0"/>
                          <a:ea typeface="Verdana" panose="020B0604030504040204" pitchFamily="34" charset="0"/>
                          <a:cs typeface="Verdana" panose="020B0604030504040204" pitchFamily="34" charset="0"/>
                        </a:rPr>
                        <a:t>z</a:t>
                      </a:r>
                      <a:r>
                        <a:rPr sz="1200" b="1" spc="-20" dirty="0">
                          <a:latin typeface="Verdana" panose="020B0604030504040204" pitchFamily="34" charset="0"/>
                          <a:ea typeface="Verdana" panose="020B0604030504040204" pitchFamily="34" charset="0"/>
                          <a:cs typeface="Verdana" panose="020B0604030504040204" pitchFamily="34" charset="0"/>
                        </a:rPr>
                        <a:t>a</a:t>
                      </a:r>
                      <a:r>
                        <a:rPr sz="1200" b="1" dirty="0">
                          <a:latin typeface="Verdana" panose="020B0604030504040204" pitchFamily="34" charset="0"/>
                          <a:ea typeface="Verdana" panose="020B0604030504040204" pitchFamily="34" charset="0"/>
                          <a:cs typeface="Verdana" panose="020B0604030504040204" pitchFamily="34" charset="0"/>
                        </a:rPr>
                        <a:t>d</a:t>
                      </a:r>
                      <a:r>
                        <a:rPr sz="1200" b="1" spc="-5" dirty="0">
                          <a:latin typeface="Verdana" panose="020B0604030504040204" pitchFamily="34" charset="0"/>
                          <a:ea typeface="Verdana" panose="020B0604030504040204" pitchFamily="34" charset="0"/>
                          <a:cs typeface="Verdana" panose="020B0604030504040204" pitchFamily="34" charset="0"/>
                        </a:rPr>
                        <a:t>o</a:t>
                      </a:r>
                      <a:r>
                        <a:rPr sz="1200" b="1" dirty="0">
                          <a:latin typeface="Verdana" panose="020B0604030504040204" pitchFamily="34" charset="0"/>
                          <a:ea typeface="Verdana" panose="020B0604030504040204" pitchFamily="34" charset="0"/>
                          <a:cs typeface="Verdana" panose="020B0604030504040204" pitchFamily="34" charset="0"/>
                        </a:rPr>
                        <a:t>r</a:t>
                      </a:r>
                      <a:r>
                        <a:rPr sz="1200" b="1" spc="-45" dirty="0">
                          <a:latin typeface="Verdana" panose="020B0604030504040204" pitchFamily="34" charset="0"/>
                          <a:ea typeface="Verdana" panose="020B0604030504040204" pitchFamily="34" charset="0"/>
                          <a:cs typeface="Verdana" panose="020B0604030504040204" pitchFamily="34" charset="0"/>
                        </a:rPr>
                        <a:t> </a:t>
                      </a:r>
                      <a:r>
                        <a:rPr sz="1200" b="1" spc="-5" dirty="0">
                          <a:latin typeface="Verdana" panose="020B0604030504040204" pitchFamily="34" charset="0"/>
                          <a:ea typeface="Verdana" panose="020B0604030504040204" pitchFamily="34" charset="0"/>
                          <a:cs typeface="Verdana" panose="020B0604030504040204" pitchFamily="34" charset="0"/>
                        </a:rPr>
                        <a:t>c</a:t>
                      </a:r>
                      <a:r>
                        <a:rPr sz="1200" b="1" spc="-10" dirty="0">
                          <a:latin typeface="Verdana" panose="020B0604030504040204" pitchFamily="34" charset="0"/>
                          <a:ea typeface="Verdana" panose="020B0604030504040204" pitchFamily="34" charset="0"/>
                          <a:cs typeface="Verdana" panose="020B0604030504040204" pitchFamily="34" charset="0"/>
                        </a:rPr>
                        <a:t>u</a:t>
                      </a:r>
                      <a:r>
                        <a:rPr sz="1200" b="1" spc="-15" dirty="0">
                          <a:latin typeface="Verdana" panose="020B0604030504040204" pitchFamily="34" charset="0"/>
                          <a:ea typeface="Verdana" panose="020B0604030504040204" pitchFamily="34" charset="0"/>
                          <a:cs typeface="Verdana" panose="020B0604030504040204" pitchFamily="34" charset="0"/>
                        </a:rPr>
                        <a:t>rr</a:t>
                      </a:r>
                      <a:r>
                        <a:rPr sz="1200" b="1" dirty="0">
                          <a:latin typeface="Verdana" panose="020B0604030504040204" pitchFamily="34" charset="0"/>
                          <a:ea typeface="Verdana" panose="020B0604030504040204" pitchFamily="34" charset="0"/>
                          <a:cs typeface="Verdana" panose="020B0604030504040204" pitchFamily="34" charset="0"/>
                        </a:rPr>
                        <a:t>ic</a:t>
                      </a:r>
                      <a:r>
                        <a:rPr sz="1200" b="1" spc="-10" dirty="0">
                          <a:latin typeface="Verdana" panose="020B0604030504040204" pitchFamily="34" charset="0"/>
                          <a:ea typeface="Verdana" panose="020B0604030504040204" pitchFamily="34" charset="0"/>
                          <a:cs typeface="Verdana" panose="020B0604030504040204" pitchFamily="34" charset="0"/>
                        </a:rPr>
                        <a:t>u</a:t>
                      </a:r>
                      <a:r>
                        <a:rPr sz="1200" b="1" dirty="0">
                          <a:latin typeface="Verdana" panose="020B0604030504040204" pitchFamily="34" charset="0"/>
                          <a:ea typeface="Verdana" panose="020B0604030504040204" pitchFamily="34" charset="0"/>
                          <a:cs typeface="Verdana" panose="020B0604030504040204" pitchFamily="34" charset="0"/>
                        </a:rPr>
                        <a:t>l</a:t>
                      </a:r>
                      <a:r>
                        <a:rPr sz="1200" b="1" spc="-25" dirty="0">
                          <a:latin typeface="Verdana" panose="020B0604030504040204" pitchFamily="34" charset="0"/>
                          <a:ea typeface="Verdana" panose="020B0604030504040204" pitchFamily="34" charset="0"/>
                          <a:cs typeface="Verdana" panose="020B0604030504040204" pitchFamily="34" charset="0"/>
                        </a:rPr>
                        <a:t>a</a:t>
                      </a:r>
                      <a:r>
                        <a:rPr sz="1200" b="1" dirty="0">
                          <a:latin typeface="Verdana" panose="020B0604030504040204" pitchFamily="34" charset="0"/>
                          <a:ea typeface="Verdana" panose="020B0604030504040204" pitchFamily="34" charset="0"/>
                          <a:cs typeface="Verdana" panose="020B0604030504040204" pitchFamily="34" charset="0"/>
                        </a:rPr>
                        <a:t>r</a:t>
                      </a:r>
                      <a:r>
                        <a:rPr sz="1200" b="1" spc="-70" dirty="0">
                          <a:latin typeface="Verdana" panose="020B0604030504040204" pitchFamily="34" charset="0"/>
                          <a:ea typeface="Verdana" panose="020B0604030504040204" pitchFamily="34" charset="0"/>
                          <a:cs typeface="Verdana" panose="020B0604030504040204" pitchFamily="34" charset="0"/>
                        </a:rPr>
                        <a:t> </a:t>
                      </a:r>
                      <a:r>
                        <a:rPr sz="1200" b="1" spc="5" dirty="0">
                          <a:latin typeface="Verdana" panose="020B0604030504040204" pitchFamily="34" charset="0"/>
                          <a:ea typeface="Verdana" panose="020B0604030504040204" pitchFamily="34" charset="0"/>
                          <a:cs typeface="Verdana" panose="020B0604030504040204" pitchFamily="34" charset="0"/>
                        </a:rPr>
                        <a:t>2</a:t>
                      </a:r>
                      <a:r>
                        <a:rPr sz="1200" b="1" dirty="0">
                          <a:latin typeface="Verdana" panose="020B0604030504040204" pitchFamily="34" charset="0"/>
                          <a:ea typeface="Verdana" panose="020B0604030504040204" pitchFamily="34" charset="0"/>
                          <a:cs typeface="Verdana" panose="020B0604030504040204" pitchFamily="34" charset="0"/>
                        </a:rPr>
                        <a:t>:</a:t>
                      </a:r>
                      <a:r>
                        <a:rPr lang="es-MX" sz="1200" b="1" dirty="0">
                          <a:latin typeface="Verdana" panose="020B0604030504040204" pitchFamily="34" charset="0"/>
                          <a:ea typeface="Verdana" panose="020B0604030504040204" pitchFamily="34" charset="0"/>
                          <a:cs typeface="Verdana" panose="020B0604030504040204" pitchFamily="34" charset="0"/>
                        </a:rPr>
                        <a:t> </a:t>
                      </a:r>
                      <a:r>
                        <a:rPr lang="es-MX" sz="1200" b="0" dirty="0">
                          <a:latin typeface="Verdana" panose="020B0604030504040204" pitchFamily="34" charset="0"/>
                          <a:ea typeface="Verdana" panose="020B0604030504040204" pitchFamily="34" charset="0"/>
                          <a:cs typeface="Verdana" panose="020B0604030504040204" pitchFamily="34" charset="0"/>
                        </a:rPr>
                        <a:t>Uso de documentos que regulan la convivencia.</a:t>
                      </a:r>
                      <a:endParaRPr sz="1200" dirty="0">
                        <a:latin typeface="Verdana" panose="020B0604030504040204" pitchFamily="34" charset="0"/>
                        <a:ea typeface="Verdana" panose="020B0604030504040204" pitchFamily="34" charset="0"/>
                        <a:cs typeface="Verdana" panose="020B0604030504040204" pitchFamily="34" charset="0"/>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1"/>
                  </a:ext>
                </a:extLst>
              </a:tr>
              <a:tr h="476503">
                <a:tc gridSpan="2">
                  <a:txBody>
                    <a:bodyPr/>
                    <a:lstStyle/>
                    <a:p>
                      <a:pPr marL="58419">
                        <a:lnSpc>
                          <a:spcPts val="1170"/>
                        </a:lnSpc>
                      </a:pPr>
                      <a:r>
                        <a:rPr sz="1200" b="1" spc="-80" dirty="0">
                          <a:latin typeface="Verdana" panose="020B0604030504040204" pitchFamily="34" charset="0"/>
                          <a:ea typeface="Verdana" panose="020B0604030504040204" pitchFamily="34" charset="0"/>
                          <a:cs typeface="Verdana" panose="020B0604030504040204" pitchFamily="34" charset="0"/>
                        </a:rPr>
                        <a:t>Aprendizaje</a:t>
                      </a:r>
                      <a:r>
                        <a:rPr sz="1200" b="1" spc="55" dirty="0">
                          <a:latin typeface="Verdana" panose="020B0604030504040204" pitchFamily="34" charset="0"/>
                          <a:ea typeface="Verdana" panose="020B0604030504040204" pitchFamily="34" charset="0"/>
                          <a:cs typeface="Verdana" panose="020B0604030504040204" pitchFamily="34" charset="0"/>
                        </a:rPr>
                        <a:t> </a:t>
                      </a:r>
                      <a:r>
                        <a:rPr sz="1200" b="1" spc="-70" dirty="0" err="1">
                          <a:latin typeface="Verdana" panose="020B0604030504040204" pitchFamily="34" charset="0"/>
                          <a:ea typeface="Verdana" panose="020B0604030504040204" pitchFamily="34" charset="0"/>
                          <a:cs typeface="Verdana" panose="020B0604030504040204" pitchFamily="34" charset="0"/>
                        </a:rPr>
                        <a:t>esperado</a:t>
                      </a:r>
                      <a:r>
                        <a:rPr sz="1200" b="1" spc="-70" dirty="0">
                          <a:latin typeface="Verdana" panose="020B0604030504040204" pitchFamily="34" charset="0"/>
                          <a:ea typeface="Verdana" panose="020B0604030504040204" pitchFamily="34" charset="0"/>
                          <a:cs typeface="Verdana" panose="020B0604030504040204" pitchFamily="34" charset="0"/>
                        </a:rPr>
                        <a:t>:</a:t>
                      </a:r>
                      <a:r>
                        <a:rPr lang="es-MX" sz="1200" b="1" spc="-70" dirty="0">
                          <a:latin typeface="Verdana" panose="020B0604030504040204" pitchFamily="34" charset="0"/>
                          <a:ea typeface="Verdana" panose="020B0604030504040204" pitchFamily="34" charset="0"/>
                          <a:cs typeface="Verdana" panose="020B0604030504040204" pitchFamily="34" charset="0"/>
                        </a:rPr>
                        <a:t> </a:t>
                      </a:r>
                      <a:r>
                        <a:rPr lang="es-MX" sz="1200" dirty="0">
                          <a:solidFill>
                            <a:schemeClr val="tx1"/>
                          </a:solidFill>
                          <a:effectLst/>
                          <a:latin typeface="Verdana" panose="020B0604030504040204" pitchFamily="34" charset="0"/>
                          <a:ea typeface="Verdana" panose="020B0604030504040204" pitchFamily="34" charset="0"/>
                          <a:cs typeface="Verdana" panose="020B0604030504040204" pitchFamily="34" charset="0"/>
                        </a:rPr>
                        <a:t>Escribe su nombre con diversos propósitos e identifica el de algunos compañeros.</a:t>
                      </a:r>
                      <a:endParaRPr sz="1200" dirty="0">
                        <a:latin typeface="Verdana" panose="020B0604030504040204" pitchFamily="34" charset="0"/>
                        <a:ea typeface="Verdana" panose="020B0604030504040204" pitchFamily="34" charset="0"/>
                        <a:cs typeface="Verdana" panose="020B0604030504040204" pitchFamily="34" charset="0"/>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hMerge="1">
                  <a:txBody>
                    <a:bodyPr/>
                    <a:lstStyle/>
                    <a:p>
                      <a:endParaRPr/>
                    </a:p>
                  </a:txBody>
                  <a:tcPr marL="0" marR="0" marT="0" marB="0"/>
                </a:tc>
                <a:extLst>
                  <a:ext uri="{0D108BD9-81ED-4DB2-BD59-A6C34878D82A}">
                    <a16:rowId xmlns:a16="http://schemas.microsoft.com/office/drawing/2014/main" val="10002"/>
                  </a:ext>
                </a:extLst>
              </a:tr>
              <a:tr h="56134">
                <a:tc gridSpan="2">
                  <a:txBody>
                    <a:bodyPr/>
                    <a:lstStyle/>
                    <a:p>
                      <a:pPr>
                        <a:lnSpc>
                          <a:spcPct val="100000"/>
                        </a:lnSpc>
                      </a:pPr>
                      <a:endParaRPr sz="1200" dirty="0">
                        <a:latin typeface="Verdana" panose="020B0604030504040204" pitchFamily="34" charset="0"/>
                        <a:ea typeface="Verdana" panose="020B0604030504040204" pitchFamily="34" charset="0"/>
                        <a:cs typeface="Verdana" panose="020B0604030504040204" pitchFamily="34" charset="0"/>
                      </a:endParaRPr>
                    </a:p>
                  </a:txBody>
                  <a:tcPr marL="0" marR="0" marT="0" marB="0">
                    <a:lnT w="12700">
                      <a:solidFill>
                        <a:srgbClr val="000000"/>
                      </a:solidFill>
                      <a:prstDash val="solid"/>
                    </a:lnT>
                    <a:lnB w="12700">
                      <a:solidFill>
                        <a:srgbClr val="000000"/>
                      </a:solidFill>
                      <a:prstDash val="solid"/>
                    </a:lnB>
                    <a:solidFill>
                      <a:schemeClr val="bg1"/>
                    </a:solidFill>
                  </a:tcPr>
                </a:tc>
                <a:tc hMerge="1">
                  <a:txBody>
                    <a:bodyPr/>
                    <a:lstStyle/>
                    <a:p>
                      <a:endParaRPr/>
                    </a:p>
                  </a:txBody>
                  <a:tcPr marL="0" marR="0" marT="0" marB="0"/>
                </a:tc>
                <a:extLst>
                  <a:ext uri="{0D108BD9-81ED-4DB2-BD59-A6C34878D82A}">
                    <a16:rowId xmlns:a16="http://schemas.microsoft.com/office/drawing/2014/main" val="10003"/>
                  </a:ext>
                </a:extLst>
              </a:tr>
              <a:tr h="242697">
                <a:tc gridSpan="2">
                  <a:txBody>
                    <a:bodyPr/>
                    <a:lstStyle/>
                    <a:p>
                      <a:pPr marL="59055">
                        <a:lnSpc>
                          <a:spcPct val="100000"/>
                        </a:lnSpc>
                        <a:spcBef>
                          <a:spcPts val="359"/>
                        </a:spcBef>
                      </a:pPr>
                      <a:r>
                        <a:rPr sz="1200" b="1" spc="-90" dirty="0">
                          <a:latin typeface="Verdana" panose="020B0604030504040204" pitchFamily="34" charset="0"/>
                          <a:ea typeface="Verdana" panose="020B0604030504040204" pitchFamily="34" charset="0"/>
                          <a:cs typeface="Verdana" panose="020B0604030504040204" pitchFamily="34" charset="0"/>
                        </a:rPr>
                        <a:t>Indicadores: </a:t>
                      </a:r>
                      <a:r>
                        <a:rPr sz="1200" b="1" spc="-114" dirty="0">
                          <a:latin typeface="Verdana" panose="020B0604030504040204" pitchFamily="34" charset="0"/>
                          <a:ea typeface="Verdana" panose="020B0604030504040204" pitchFamily="34" charset="0"/>
                          <a:cs typeface="Verdana" panose="020B0604030504040204" pitchFamily="34" charset="0"/>
                        </a:rPr>
                        <a:t>(se</a:t>
                      </a:r>
                      <a:r>
                        <a:rPr sz="1200" b="1" spc="-90" dirty="0">
                          <a:latin typeface="Verdana" panose="020B0604030504040204" pitchFamily="34" charset="0"/>
                          <a:ea typeface="Verdana" panose="020B0604030504040204" pitchFamily="34" charset="0"/>
                          <a:cs typeface="Verdana" panose="020B0604030504040204" pitchFamily="34" charset="0"/>
                        </a:rPr>
                        <a:t> </a:t>
                      </a:r>
                      <a:r>
                        <a:rPr sz="1200" b="1" spc="-65" dirty="0">
                          <a:latin typeface="Verdana" panose="020B0604030504040204" pitchFamily="34" charset="0"/>
                          <a:ea typeface="Verdana" panose="020B0604030504040204" pitchFamily="34" charset="0"/>
                          <a:cs typeface="Verdana" panose="020B0604030504040204" pitchFamily="34" charset="0"/>
                        </a:rPr>
                        <a:t>redactan</a:t>
                      </a:r>
                      <a:r>
                        <a:rPr sz="1200" b="1" spc="-50" dirty="0">
                          <a:latin typeface="Verdana" panose="020B0604030504040204" pitchFamily="34" charset="0"/>
                          <a:ea typeface="Verdana" panose="020B0604030504040204" pitchFamily="34" charset="0"/>
                          <a:cs typeface="Verdana" panose="020B0604030504040204" pitchFamily="34" charset="0"/>
                        </a:rPr>
                        <a:t> </a:t>
                      </a:r>
                      <a:r>
                        <a:rPr sz="1200" b="1" spc="-65" dirty="0">
                          <a:latin typeface="Verdana" panose="020B0604030504040204" pitchFamily="34" charset="0"/>
                          <a:ea typeface="Verdana" panose="020B0604030504040204" pitchFamily="34" charset="0"/>
                          <a:cs typeface="Verdana" panose="020B0604030504040204" pitchFamily="34" charset="0"/>
                        </a:rPr>
                        <a:t>en</a:t>
                      </a:r>
                      <a:r>
                        <a:rPr sz="1200" b="1" spc="-75" dirty="0">
                          <a:latin typeface="Verdana" panose="020B0604030504040204" pitchFamily="34" charset="0"/>
                          <a:ea typeface="Verdana" panose="020B0604030504040204" pitchFamily="34" charset="0"/>
                          <a:cs typeface="Verdana" panose="020B0604030504040204" pitchFamily="34" charset="0"/>
                        </a:rPr>
                        <a:t> </a:t>
                      </a:r>
                      <a:r>
                        <a:rPr sz="1200" b="1" spc="-60" dirty="0">
                          <a:latin typeface="Verdana" panose="020B0604030504040204" pitchFamily="34" charset="0"/>
                          <a:ea typeface="Verdana" panose="020B0604030504040204" pitchFamily="34" charset="0"/>
                          <a:cs typeface="Verdana" panose="020B0604030504040204" pitchFamily="34" charset="0"/>
                        </a:rPr>
                        <a:t>base </a:t>
                      </a:r>
                      <a:r>
                        <a:rPr sz="1200" b="1" spc="-65" dirty="0">
                          <a:latin typeface="Verdana" panose="020B0604030504040204" pitchFamily="34" charset="0"/>
                          <a:ea typeface="Verdana" panose="020B0604030504040204" pitchFamily="34" charset="0"/>
                          <a:cs typeface="Verdana" panose="020B0604030504040204" pitchFamily="34" charset="0"/>
                        </a:rPr>
                        <a:t>al</a:t>
                      </a:r>
                      <a:r>
                        <a:rPr sz="1200" b="1" spc="-50" dirty="0">
                          <a:latin typeface="Verdana" panose="020B0604030504040204" pitchFamily="34" charset="0"/>
                          <a:ea typeface="Verdana" panose="020B0604030504040204" pitchFamily="34" charset="0"/>
                          <a:cs typeface="Verdana" panose="020B0604030504040204" pitchFamily="34" charset="0"/>
                        </a:rPr>
                        <a:t> </a:t>
                      </a:r>
                      <a:r>
                        <a:rPr sz="1200" b="1" spc="-80" dirty="0">
                          <a:latin typeface="Verdana" panose="020B0604030504040204" pitchFamily="34" charset="0"/>
                          <a:ea typeface="Verdana" panose="020B0604030504040204" pitchFamily="34" charset="0"/>
                          <a:cs typeface="Verdana" panose="020B0604030504040204" pitchFamily="34" charset="0"/>
                        </a:rPr>
                        <a:t>aprendizaje</a:t>
                      </a:r>
                      <a:r>
                        <a:rPr sz="1200" b="1" spc="-35" dirty="0">
                          <a:latin typeface="Verdana" panose="020B0604030504040204" pitchFamily="34" charset="0"/>
                          <a:ea typeface="Verdana" panose="020B0604030504040204" pitchFamily="34" charset="0"/>
                          <a:cs typeface="Verdana" panose="020B0604030504040204" pitchFamily="34" charset="0"/>
                        </a:rPr>
                        <a:t> </a:t>
                      </a:r>
                      <a:r>
                        <a:rPr sz="1200" b="1" spc="-80" dirty="0">
                          <a:latin typeface="Verdana" panose="020B0604030504040204" pitchFamily="34" charset="0"/>
                          <a:ea typeface="Verdana" panose="020B0604030504040204" pitchFamily="34" charset="0"/>
                          <a:cs typeface="Verdana" panose="020B0604030504040204" pitchFamily="34" charset="0"/>
                        </a:rPr>
                        <a:t>esperado)</a:t>
                      </a:r>
                      <a:endParaRPr sz="1200" dirty="0">
                        <a:latin typeface="Verdana" panose="020B0604030504040204" pitchFamily="34" charset="0"/>
                        <a:ea typeface="Verdana" panose="020B0604030504040204" pitchFamily="34" charset="0"/>
                        <a:cs typeface="Verdana" panose="020B0604030504040204" pitchFamily="34" charset="0"/>
                      </a:endParaRPr>
                    </a:p>
                  </a:txBody>
                  <a:tcPr marL="0" marR="0" marT="45719"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DEEBF7"/>
                    </a:solidFill>
                  </a:tcPr>
                </a:tc>
                <a:tc hMerge="1">
                  <a:txBody>
                    <a:bodyPr/>
                    <a:lstStyle/>
                    <a:p>
                      <a:endParaRPr/>
                    </a:p>
                  </a:txBody>
                  <a:tcPr marL="0" marR="0" marT="0" marB="0"/>
                </a:tc>
                <a:extLst>
                  <a:ext uri="{0D108BD9-81ED-4DB2-BD59-A6C34878D82A}">
                    <a16:rowId xmlns:a16="http://schemas.microsoft.com/office/drawing/2014/main" val="10004"/>
                  </a:ext>
                </a:extLst>
              </a:tr>
              <a:tr h="335533">
                <a:tc gridSpan="2">
                  <a:txBody>
                    <a:bodyPr/>
                    <a:lstStyle/>
                    <a:p>
                      <a:pPr lvl="0"/>
                      <a:r>
                        <a:rPr lang="es-MX" sz="1200" dirty="0">
                          <a:solidFill>
                            <a:schemeClr val="tx1"/>
                          </a:solidFill>
                          <a:effectLst/>
                          <a:latin typeface="Verdana" panose="020B0604030504040204" pitchFamily="34" charset="0"/>
                          <a:ea typeface="Verdana" panose="020B0604030504040204" pitchFamily="34" charset="0"/>
                          <a:cs typeface="Verdana" panose="020B0604030504040204" pitchFamily="34" charset="0"/>
                        </a:rPr>
                        <a:t>Identifica la primer letra de su nombre. </a:t>
                      </a:r>
                    </a:p>
                  </a:txBody>
                  <a:tcPr marL="0" marR="0" marT="2222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hMerge="1">
                  <a:txBody>
                    <a:bodyPr/>
                    <a:lstStyle/>
                    <a:p>
                      <a:endParaRPr/>
                    </a:p>
                  </a:txBody>
                  <a:tcPr marL="0" marR="0" marT="0" marB="0"/>
                </a:tc>
                <a:extLst>
                  <a:ext uri="{0D108BD9-81ED-4DB2-BD59-A6C34878D82A}">
                    <a16:rowId xmlns:a16="http://schemas.microsoft.com/office/drawing/2014/main" val="10005"/>
                  </a:ext>
                </a:extLst>
              </a:tr>
              <a:tr h="304800">
                <a:tc gridSpan="2">
                  <a:txBody>
                    <a:bodyPr/>
                    <a:lstStyle/>
                    <a:p>
                      <a:pPr lvl="0"/>
                      <a:r>
                        <a:rPr lang="es-ES_tradnl" sz="1200" dirty="0">
                          <a:solidFill>
                            <a:schemeClr val="tx1"/>
                          </a:solidFill>
                          <a:effectLst/>
                          <a:latin typeface="Verdana" panose="020B0604030504040204" pitchFamily="34" charset="0"/>
                          <a:ea typeface="Verdana" panose="020B0604030504040204" pitchFamily="34" charset="0"/>
                          <a:cs typeface="Verdana" panose="020B0604030504040204" pitchFamily="34" charset="0"/>
                        </a:rPr>
                        <a:t>Escribe correctamente cada letra de su nombre.</a:t>
                      </a:r>
                      <a:endParaRPr lang="es-MX" sz="1200" dirty="0">
                        <a:solidFill>
                          <a:schemeClr val="tx1"/>
                        </a:solidFill>
                        <a:effectLst/>
                        <a:latin typeface="Verdana" panose="020B0604030504040204" pitchFamily="34" charset="0"/>
                        <a:ea typeface="Verdana" panose="020B0604030504040204" pitchFamily="34" charset="0"/>
                        <a:cs typeface="Verdana" panose="020B0604030504040204" pitchFamily="34" charset="0"/>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hMerge="1">
                  <a:txBody>
                    <a:bodyPr/>
                    <a:lstStyle/>
                    <a:p>
                      <a:endParaRPr/>
                    </a:p>
                  </a:txBody>
                  <a:tcPr marL="0" marR="0" marT="0" marB="0"/>
                </a:tc>
                <a:extLst>
                  <a:ext uri="{0D108BD9-81ED-4DB2-BD59-A6C34878D82A}">
                    <a16:rowId xmlns:a16="http://schemas.microsoft.com/office/drawing/2014/main" val="10006"/>
                  </a:ext>
                </a:extLst>
              </a:tr>
              <a:tr h="304800">
                <a:tc gridSpan="2">
                  <a:txBody>
                    <a:bodyPr/>
                    <a:lstStyle/>
                    <a:p>
                      <a:pPr lvl="0"/>
                      <a:r>
                        <a:rPr lang="es-MX" sz="1200" dirty="0">
                          <a:solidFill>
                            <a:schemeClr val="tx1"/>
                          </a:solidFill>
                          <a:effectLst/>
                          <a:latin typeface="Verdana" panose="020B0604030504040204" pitchFamily="34" charset="0"/>
                          <a:ea typeface="Verdana" panose="020B0604030504040204" pitchFamily="34" charset="0"/>
                          <a:cs typeface="Verdana" panose="020B0604030504040204" pitchFamily="34" charset="0"/>
                        </a:rPr>
                        <a:t>Identifica que letras componen su nombre.</a:t>
                      </a: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cap="flat" cmpd="sng" algn="ctr">
                      <a:solidFill>
                        <a:srgbClr val="000000"/>
                      </a:solidFill>
                      <a:prstDash val="solid"/>
                      <a:round/>
                      <a:headEnd type="none" w="med" len="med"/>
                      <a:tailEnd type="none" w="med" len="med"/>
                    </a:lnB>
                  </a:tcPr>
                </a:tc>
                <a:tc hMerge="1">
                  <a:txBody>
                    <a:bodyPr/>
                    <a:lstStyle/>
                    <a:p>
                      <a:endParaRPr/>
                    </a:p>
                  </a:txBody>
                  <a:tcPr marL="0" marR="0" marT="0" marB="0"/>
                </a:tc>
                <a:extLst>
                  <a:ext uri="{0D108BD9-81ED-4DB2-BD59-A6C34878D82A}">
                    <a16:rowId xmlns:a16="http://schemas.microsoft.com/office/drawing/2014/main" val="10007"/>
                  </a:ext>
                </a:extLst>
              </a:tr>
              <a:tr h="304800">
                <a:tc gridSpan="2">
                  <a:txBody>
                    <a:bodyPr/>
                    <a:lstStyle/>
                    <a:p>
                      <a:pPr lvl="0"/>
                      <a:r>
                        <a:rPr lang="es-MX" sz="1200" dirty="0">
                          <a:solidFill>
                            <a:schemeClr val="tx1"/>
                          </a:solidFill>
                          <a:effectLst/>
                          <a:latin typeface="Verdana" panose="020B0604030504040204" pitchFamily="34" charset="0"/>
                          <a:ea typeface="Verdana" panose="020B0604030504040204" pitchFamily="34" charset="0"/>
                          <a:cs typeface="Verdana" panose="020B0604030504040204" pitchFamily="34" charset="0"/>
                        </a:rPr>
                        <a:t>Relaciona el sonido con la figura de la letra. </a:t>
                      </a: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hMerge="1">
                  <a:txBody>
                    <a:bodyPr/>
                    <a:lstStyle/>
                    <a:p>
                      <a:endParaRPr lang="es-MX"/>
                    </a:p>
                  </a:txBody>
                  <a:tcPr/>
                </a:tc>
                <a:extLst>
                  <a:ext uri="{0D108BD9-81ED-4DB2-BD59-A6C34878D82A}">
                    <a16:rowId xmlns:a16="http://schemas.microsoft.com/office/drawing/2014/main" val="2892156038"/>
                  </a:ext>
                </a:extLst>
              </a:tr>
            </a:tbl>
          </a:graphicData>
        </a:graphic>
      </p:graphicFrame>
      <p:sp>
        <p:nvSpPr>
          <p:cNvPr id="15" name="object 9">
            <a:extLst>
              <a:ext uri="{FF2B5EF4-FFF2-40B4-BE49-F238E27FC236}">
                <a16:creationId xmlns:a16="http://schemas.microsoft.com/office/drawing/2014/main" id="{DBBAF6A7-9E13-4F6D-A01A-B863CBB058FF}"/>
              </a:ext>
            </a:extLst>
          </p:cNvPr>
          <p:cNvSpPr txBox="1"/>
          <p:nvPr/>
        </p:nvSpPr>
        <p:spPr>
          <a:xfrm>
            <a:off x="189979" y="8008640"/>
            <a:ext cx="6465570" cy="184666"/>
          </a:xfrm>
          <a:prstGeom prst="rect">
            <a:avLst/>
          </a:prstGeom>
          <a:ln w="12700">
            <a:solidFill>
              <a:srgbClr val="000000"/>
            </a:solidFill>
          </a:ln>
        </p:spPr>
        <p:txBody>
          <a:bodyPr vert="horz" wrap="square" lIns="0" tIns="0" rIns="0" bIns="0" rtlCol="0">
            <a:spAutoFit/>
          </a:bodyPr>
          <a:lstStyle/>
          <a:p>
            <a:pPr marL="59055"/>
            <a:r>
              <a:rPr sz="1200" b="1" spc="-140" dirty="0">
                <a:latin typeface="Verdana"/>
                <a:cs typeface="Verdana"/>
              </a:rPr>
              <a:t>D</a:t>
            </a:r>
            <a:r>
              <a:rPr sz="1200" b="1" spc="-95" dirty="0">
                <a:latin typeface="Verdana"/>
                <a:cs typeface="Verdana"/>
              </a:rPr>
              <a:t>e</a:t>
            </a:r>
            <a:r>
              <a:rPr sz="1200" b="1" spc="-90" dirty="0">
                <a:latin typeface="Verdana"/>
                <a:cs typeface="Verdana"/>
              </a:rPr>
              <a:t>s</a:t>
            </a:r>
            <a:r>
              <a:rPr sz="1200" b="1" spc="-70" dirty="0">
                <a:latin typeface="Verdana"/>
                <a:cs typeface="Verdana"/>
              </a:rPr>
              <a:t>c</a:t>
            </a:r>
            <a:r>
              <a:rPr sz="1200" b="1" spc="-65" dirty="0">
                <a:latin typeface="Verdana"/>
                <a:cs typeface="Verdana"/>
              </a:rPr>
              <a:t>r</a:t>
            </a:r>
            <a:r>
              <a:rPr sz="1200" b="1" spc="-70" dirty="0">
                <a:latin typeface="Verdana"/>
                <a:cs typeface="Verdana"/>
              </a:rPr>
              <a:t>ib</a:t>
            </a:r>
            <a:r>
              <a:rPr sz="1200" b="1" spc="-20" dirty="0">
                <a:latin typeface="Verdana"/>
                <a:cs typeface="Verdana"/>
              </a:rPr>
              <a:t>e</a:t>
            </a:r>
            <a:r>
              <a:rPr sz="1200" b="1" spc="-75" dirty="0">
                <a:latin typeface="Verdana"/>
                <a:cs typeface="Verdana"/>
              </a:rPr>
              <a:t> </a:t>
            </a:r>
            <a:r>
              <a:rPr sz="1200" b="1" spc="-60" dirty="0">
                <a:latin typeface="Verdana"/>
                <a:cs typeface="Verdana"/>
              </a:rPr>
              <a:t>el</a:t>
            </a:r>
            <a:r>
              <a:rPr sz="1200" b="1" spc="-80" dirty="0">
                <a:latin typeface="Verdana"/>
                <a:cs typeface="Verdana"/>
              </a:rPr>
              <a:t> </a:t>
            </a:r>
            <a:r>
              <a:rPr sz="1200" b="1" spc="-30" dirty="0">
                <a:latin typeface="Verdana"/>
                <a:cs typeface="Verdana"/>
              </a:rPr>
              <a:t>p</a:t>
            </a:r>
            <a:r>
              <a:rPr sz="1200" b="1" spc="-185" dirty="0">
                <a:latin typeface="Verdana"/>
                <a:cs typeface="Verdana"/>
              </a:rPr>
              <a:t>r</a:t>
            </a:r>
            <a:r>
              <a:rPr sz="1200" b="1" dirty="0">
                <a:latin typeface="Verdana"/>
                <a:cs typeface="Verdana"/>
              </a:rPr>
              <a:t>o</a:t>
            </a:r>
            <a:r>
              <a:rPr sz="1200" b="1" spc="5" dirty="0">
                <a:latin typeface="Verdana"/>
                <a:cs typeface="Verdana"/>
              </a:rPr>
              <a:t>c</a:t>
            </a:r>
            <a:r>
              <a:rPr sz="1200" b="1" spc="-95" dirty="0">
                <a:latin typeface="Verdana"/>
                <a:cs typeface="Verdana"/>
              </a:rPr>
              <a:t>e</a:t>
            </a:r>
            <a:r>
              <a:rPr sz="1200" b="1" spc="-90" dirty="0">
                <a:latin typeface="Verdana"/>
                <a:cs typeface="Verdana"/>
              </a:rPr>
              <a:t>s</a:t>
            </a:r>
            <a:r>
              <a:rPr sz="1200" b="1" spc="-45" dirty="0">
                <a:latin typeface="Verdana"/>
                <a:cs typeface="Verdana"/>
              </a:rPr>
              <a:t>o</a:t>
            </a:r>
            <a:r>
              <a:rPr sz="1200" b="1" spc="-100" dirty="0">
                <a:latin typeface="Verdana"/>
                <a:cs typeface="Verdana"/>
              </a:rPr>
              <a:t> </a:t>
            </a:r>
            <a:r>
              <a:rPr sz="1200" b="1" spc="-30" dirty="0">
                <a:latin typeface="Verdana"/>
                <a:cs typeface="Verdana"/>
              </a:rPr>
              <a:t>d</a:t>
            </a:r>
            <a:r>
              <a:rPr sz="1200" b="1" spc="-85" dirty="0">
                <a:latin typeface="Verdana"/>
                <a:cs typeface="Verdana"/>
              </a:rPr>
              <a:t>e</a:t>
            </a:r>
            <a:r>
              <a:rPr sz="1200" b="1" spc="-45" dirty="0">
                <a:latin typeface="Verdana"/>
                <a:cs typeface="Verdana"/>
              </a:rPr>
              <a:t>l</a:t>
            </a:r>
            <a:r>
              <a:rPr sz="1200" b="1" spc="-100" dirty="0">
                <a:latin typeface="Verdana"/>
                <a:cs typeface="Verdana"/>
              </a:rPr>
              <a:t> </a:t>
            </a:r>
            <a:r>
              <a:rPr sz="1200" b="1" spc="-25" dirty="0" err="1">
                <a:latin typeface="Verdana"/>
                <a:cs typeface="Verdana"/>
              </a:rPr>
              <a:t>a</a:t>
            </a:r>
            <a:r>
              <a:rPr sz="1200" b="1" spc="-70" dirty="0" err="1">
                <a:latin typeface="Verdana"/>
                <a:cs typeface="Verdana"/>
              </a:rPr>
              <a:t>l</a:t>
            </a:r>
            <a:r>
              <a:rPr sz="1200" b="1" spc="-155" dirty="0" err="1">
                <a:latin typeface="Verdana"/>
                <a:cs typeface="Verdana"/>
              </a:rPr>
              <a:t>u</a:t>
            </a:r>
            <a:r>
              <a:rPr sz="1200" b="1" spc="-130" dirty="0" err="1">
                <a:latin typeface="Verdana"/>
                <a:cs typeface="Verdana"/>
              </a:rPr>
              <a:t>m</a:t>
            </a:r>
            <a:r>
              <a:rPr sz="1200" b="1" spc="-120" dirty="0" err="1">
                <a:latin typeface="Verdana"/>
                <a:cs typeface="Verdana"/>
              </a:rPr>
              <a:t>n</a:t>
            </a:r>
            <a:r>
              <a:rPr sz="1200" b="1" spc="-40" dirty="0" err="1">
                <a:latin typeface="Verdana"/>
                <a:cs typeface="Verdana"/>
              </a:rPr>
              <a:t>o</a:t>
            </a:r>
            <a:r>
              <a:rPr sz="1200" b="1" spc="-125" dirty="0">
                <a:latin typeface="Verdana"/>
                <a:cs typeface="Verdana"/>
              </a:rPr>
              <a:t>:</a:t>
            </a:r>
            <a:r>
              <a:rPr lang="es-ES_tradnl" sz="1200" b="1" spc="-125" dirty="0">
                <a:latin typeface="Verdana"/>
                <a:cs typeface="Verdana"/>
              </a:rPr>
              <a:t> </a:t>
            </a:r>
            <a:r>
              <a:rPr lang="es-ES_tradnl" sz="1200" spc="-120" dirty="0">
                <a:latin typeface="Verdana"/>
                <a:cs typeface="Verdana"/>
              </a:rPr>
              <a:t>No se ha aplicado el diagnostico</a:t>
            </a:r>
            <a:endParaRPr sz="1200" dirty="0">
              <a:latin typeface="Verdana"/>
              <a:cs typeface="Verdana"/>
            </a:endParaRPr>
          </a:p>
        </p:txBody>
      </p:sp>
      <p:sp>
        <p:nvSpPr>
          <p:cNvPr id="16" name="object 10">
            <a:extLst>
              <a:ext uri="{FF2B5EF4-FFF2-40B4-BE49-F238E27FC236}">
                <a16:creationId xmlns:a16="http://schemas.microsoft.com/office/drawing/2014/main" id="{A28F0983-0AFA-49C8-88BE-0E4FE7C46FE8}"/>
              </a:ext>
            </a:extLst>
          </p:cNvPr>
          <p:cNvSpPr txBox="1"/>
          <p:nvPr/>
        </p:nvSpPr>
        <p:spPr>
          <a:xfrm>
            <a:off x="189979" y="8685847"/>
            <a:ext cx="6465570" cy="184666"/>
          </a:xfrm>
          <a:prstGeom prst="rect">
            <a:avLst/>
          </a:prstGeom>
          <a:ln w="12700">
            <a:solidFill>
              <a:srgbClr val="000000"/>
            </a:solidFill>
          </a:ln>
        </p:spPr>
        <p:txBody>
          <a:bodyPr vert="horz" wrap="square" lIns="0" tIns="0" rIns="0" bIns="0" rtlCol="0">
            <a:spAutoFit/>
          </a:bodyPr>
          <a:lstStyle/>
          <a:p>
            <a:pPr marL="59055"/>
            <a:r>
              <a:rPr sz="1200" b="1" spc="65" dirty="0">
                <a:latin typeface="Verdana"/>
                <a:cs typeface="Verdana"/>
              </a:rPr>
              <a:t>C</a:t>
            </a:r>
            <a:r>
              <a:rPr sz="1200" b="1" spc="-35" dirty="0">
                <a:latin typeface="Verdana"/>
                <a:cs typeface="Verdana"/>
              </a:rPr>
              <a:t>l</a:t>
            </a:r>
            <a:r>
              <a:rPr sz="1200" b="1" spc="-90" dirty="0">
                <a:latin typeface="Verdana"/>
                <a:cs typeface="Verdana"/>
              </a:rPr>
              <a:t>a</a:t>
            </a:r>
            <a:r>
              <a:rPr sz="1200" b="1" spc="-165" dirty="0">
                <a:latin typeface="Verdana"/>
                <a:cs typeface="Verdana"/>
              </a:rPr>
              <a:t>s</a:t>
            </a:r>
            <a:r>
              <a:rPr sz="1200" b="1" spc="-20" dirty="0">
                <a:latin typeface="Verdana"/>
                <a:cs typeface="Verdana"/>
              </a:rPr>
              <a:t>e</a:t>
            </a:r>
            <a:r>
              <a:rPr sz="1200" b="1" spc="-80" dirty="0">
                <a:latin typeface="Verdana"/>
                <a:cs typeface="Verdana"/>
              </a:rPr>
              <a:t> </a:t>
            </a:r>
            <a:r>
              <a:rPr sz="1200" b="1" spc="-145" dirty="0">
                <a:latin typeface="Verdana"/>
                <a:cs typeface="Verdana"/>
              </a:rPr>
              <a:t>z</a:t>
            </a:r>
            <a:r>
              <a:rPr sz="1200" b="1" spc="-50" dirty="0">
                <a:latin typeface="Verdana"/>
                <a:cs typeface="Verdana"/>
              </a:rPr>
              <a:t>o</a:t>
            </a:r>
            <a:r>
              <a:rPr sz="1200" b="1" spc="-45" dirty="0">
                <a:latin typeface="Verdana"/>
                <a:cs typeface="Verdana"/>
              </a:rPr>
              <a:t>o</a:t>
            </a:r>
            <a:r>
              <a:rPr sz="1200" b="1" spc="-125" dirty="0">
                <a:latin typeface="Verdana"/>
                <a:cs typeface="Verdana"/>
              </a:rPr>
              <a:t>m:</a:t>
            </a:r>
            <a:r>
              <a:rPr lang="es-MX" sz="1200" b="1" spc="-125" dirty="0">
                <a:latin typeface="Verdana"/>
                <a:cs typeface="Verdana"/>
              </a:rPr>
              <a:t> </a:t>
            </a:r>
            <a:r>
              <a:rPr lang="es-ES_tradnl" sz="1200" spc="-120" dirty="0">
                <a:latin typeface="Verdana"/>
                <a:cs typeface="Verdana"/>
              </a:rPr>
              <a:t>No se ha aplicado el diagnostico</a:t>
            </a:r>
            <a:endParaRPr sz="1200" dirty="0">
              <a:latin typeface="Verdana"/>
              <a:cs typeface="Verdana"/>
            </a:endParaRPr>
          </a:p>
        </p:txBody>
      </p:sp>
    </p:spTree>
    <p:extLst>
      <p:ext uri="{BB962C8B-B14F-4D97-AF65-F5344CB8AC3E}">
        <p14:creationId xmlns:p14="http://schemas.microsoft.com/office/powerpoint/2010/main" val="38549272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11430" rIns="0" bIns="0" rtlCol="0">
            <a:spAutoFit/>
          </a:bodyPr>
          <a:lstStyle/>
          <a:p>
            <a:pPr marL="285115">
              <a:lnSpc>
                <a:spcPct val="100000"/>
              </a:lnSpc>
              <a:spcBef>
                <a:spcPts val="90"/>
              </a:spcBef>
            </a:pPr>
            <a:r>
              <a:rPr spc="-10" dirty="0"/>
              <a:t>EVALUACIÓN</a:t>
            </a:r>
            <a:r>
              <a:rPr spc="20" dirty="0"/>
              <a:t> </a:t>
            </a:r>
            <a:r>
              <a:rPr spc="25" dirty="0"/>
              <a:t>CONTINUA</a:t>
            </a:r>
          </a:p>
        </p:txBody>
      </p:sp>
      <p:sp>
        <p:nvSpPr>
          <p:cNvPr id="3" name="object 3"/>
          <p:cNvSpPr txBox="1"/>
          <p:nvPr/>
        </p:nvSpPr>
        <p:spPr>
          <a:xfrm>
            <a:off x="457200" y="983861"/>
            <a:ext cx="2621484" cy="442429"/>
          </a:xfrm>
          <a:prstGeom prst="rect">
            <a:avLst/>
          </a:prstGeom>
        </p:spPr>
        <p:txBody>
          <a:bodyPr vert="horz" wrap="square" lIns="0" tIns="11430" rIns="0" bIns="0" rtlCol="0">
            <a:spAutoFit/>
          </a:bodyPr>
          <a:lstStyle/>
          <a:p>
            <a:pPr marL="12700">
              <a:lnSpc>
                <a:spcPct val="100000"/>
              </a:lnSpc>
              <a:spcBef>
                <a:spcPts val="90"/>
              </a:spcBef>
              <a:tabLst>
                <a:tab pos="927100" algn="l"/>
              </a:tabLst>
            </a:pPr>
            <a:r>
              <a:rPr sz="1400" spc="130" dirty="0">
                <a:latin typeface="Trebuchet MS" panose="020B0603020202020204" pitchFamily="34" charset="0"/>
                <a:cs typeface="Trebuchet MS"/>
              </a:rPr>
              <a:t>A</a:t>
            </a:r>
            <a:r>
              <a:rPr sz="1400" spc="85" dirty="0">
                <a:latin typeface="Trebuchet MS" panose="020B0603020202020204" pitchFamily="34" charset="0"/>
                <a:cs typeface="Trebuchet MS"/>
              </a:rPr>
              <a:t>l</a:t>
            </a:r>
            <a:r>
              <a:rPr sz="1400" spc="95" dirty="0">
                <a:latin typeface="Trebuchet MS" panose="020B0603020202020204" pitchFamily="34" charset="0"/>
                <a:cs typeface="Trebuchet MS"/>
              </a:rPr>
              <a:t>u</a:t>
            </a:r>
            <a:r>
              <a:rPr lang="es-MX" sz="1400" spc="345" dirty="0">
                <a:latin typeface="Trebuchet MS" panose="020B0603020202020204" pitchFamily="34" charset="0"/>
                <a:cs typeface="Trebuchet MS"/>
              </a:rPr>
              <a:t>m</a:t>
            </a:r>
            <a:r>
              <a:rPr sz="1400" spc="235" dirty="0">
                <a:latin typeface="Trebuchet MS" panose="020B0603020202020204" pitchFamily="34" charset="0"/>
                <a:cs typeface="Trebuchet MS"/>
              </a:rPr>
              <a:t>n</a:t>
            </a:r>
            <a:r>
              <a:rPr sz="1400" spc="-110" dirty="0">
                <a:latin typeface="Trebuchet MS" panose="020B0603020202020204" pitchFamily="34" charset="0"/>
                <a:cs typeface="Trebuchet MS"/>
              </a:rPr>
              <a:t>o</a:t>
            </a:r>
            <a:r>
              <a:rPr sz="1400" spc="-60" dirty="0">
                <a:latin typeface="Trebuchet MS" panose="020B0603020202020204" pitchFamily="34" charset="0"/>
                <a:cs typeface="Trebuchet MS"/>
              </a:rPr>
              <a:t>:</a:t>
            </a:r>
            <a:r>
              <a:rPr lang="es-MX" sz="1400" spc="-60" dirty="0">
                <a:latin typeface="Trebuchet MS" panose="020B0603020202020204" pitchFamily="34" charset="0"/>
                <a:cs typeface="Trebuchet MS"/>
              </a:rPr>
              <a:t> </a:t>
            </a:r>
            <a:r>
              <a:rPr lang="es-MX" sz="1400" spc="-60" dirty="0">
                <a:latin typeface="Trebuchet MS" panose="020B0603020202020204" pitchFamily="34" charset="0"/>
                <a:cs typeface="Times New Roman" panose="02020603050405020304" pitchFamily="18" charset="0"/>
              </a:rPr>
              <a:t>C</a:t>
            </a:r>
            <a:r>
              <a:rPr lang="es-MX" sz="1400" dirty="0">
                <a:effectLst/>
                <a:latin typeface="Trebuchet MS" panose="020B0603020202020204" pitchFamily="34" charset="0"/>
                <a:ea typeface="Calibri" panose="020F0502020204030204" pitchFamily="34" charset="0"/>
                <a:cs typeface="Times New Roman" panose="02020603050405020304" pitchFamily="18" charset="0"/>
              </a:rPr>
              <a:t>astillo </a:t>
            </a:r>
            <a:r>
              <a:rPr lang="es-MX" sz="1400" dirty="0">
                <a:latin typeface="Trebuchet MS" panose="020B0603020202020204" pitchFamily="34" charset="0"/>
                <a:ea typeface="Calibri" panose="020F0502020204030204" pitchFamily="34" charset="0"/>
                <a:cs typeface="Times New Roman" panose="02020603050405020304" pitchFamily="18" charset="0"/>
              </a:rPr>
              <a:t>A</a:t>
            </a:r>
            <a:r>
              <a:rPr lang="es-MX" sz="1400" dirty="0">
                <a:effectLst/>
                <a:latin typeface="Trebuchet MS" panose="020B0603020202020204" pitchFamily="34" charset="0"/>
                <a:ea typeface="Calibri" panose="020F0502020204030204" pitchFamily="34" charset="0"/>
                <a:cs typeface="Times New Roman" panose="02020603050405020304" pitchFamily="18" charset="0"/>
              </a:rPr>
              <a:t>guilar </a:t>
            </a:r>
            <a:r>
              <a:rPr lang="es-MX" sz="1400" dirty="0">
                <a:latin typeface="Trebuchet MS" panose="020B0603020202020204" pitchFamily="34" charset="0"/>
                <a:ea typeface="Calibri" panose="020F0502020204030204" pitchFamily="34" charset="0"/>
                <a:cs typeface="Times New Roman" panose="02020603050405020304" pitchFamily="18" charset="0"/>
              </a:rPr>
              <a:t>M</a:t>
            </a:r>
            <a:r>
              <a:rPr lang="es-MX" sz="1400" dirty="0">
                <a:effectLst/>
                <a:latin typeface="Trebuchet MS" panose="020B0603020202020204" pitchFamily="34" charset="0"/>
                <a:ea typeface="Calibri" panose="020F0502020204030204" pitchFamily="34" charset="0"/>
                <a:cs typeface="Times New Roman" panose="02020603050405020304" pitchFamily="18" charset="0"/>
              </a:rPr>
              <a:t>ario </a:t>
            </a:r>
            <a:r>
              <a:rPr lang="es-MX" sz="1400" dirty="0">
                <a:latin typeface="Trebuchet MS" panose="020B0603020202020204" pitchFamily="34" charset="0"/>
                <a:ea typeface="Calibri" panose="020F0502020204030204" pitchFamily="34" charset="0"/>
                <a:cs typeface="Times New Roman" panose="02020603050405020304" pitchFamily="18" charset="0"/>
              </a:rPr>
              <a:t>A</a:t>
            </a:r>
            <a:r>
              <a:rPr lang="es-MX" sz="1400" dirty="0">
                <a:effectLst/>
                <a:latin typeface="Trebuchet MS" panose="020B0603020202020204" pitchFamily="34" charset="0"/>
                <a:ea typeface="Calibri" panose="020F0502020204030204" pitchFamily="34" charset="0"/>
                <a:cs typeface="Times New Roman" panose="02020603050405020304" pitchFamily="18" charset="0"/>
              </a:rPr>
              <a:t>lejandro</a:t>
            </a:r>
            <a:endParaRPr sz="1400" dirty="0">
              <a:latin typeface="Trebuchet MS" panose="020B0603020202020204" pitchFamily="34" charset="0"/>
              <a:cs typeface="Trebuchet MS"/>
            </a:endParaRPr>
          </a:p>
        </p:txBody>
      </p:sp>
      <p:graphicFrame>
        <p:nvGraphicFramePr>
          <p:cNvPr id="11" name="object 5">
            <a:extLst>
              <a:ext uri="{FF2B5EF4-FFF2-40B4-BE49-F238E27FC236}">
                <a16:creationId xmlns:a16="http://schemas.microsoft.com/office/drawing/2014/main" id="{EB045DE1-B791-4A4B-9F9D-43A82C6FDE52}"/>
              </a:ext>
            </a:extLst>
          </p:cNvPr>
          <p:cNvGraphicFramePr>
            <a:graphicFrameLocks noGrp="1"/>
          </p:cNvGraphicFramePr>
          <p:nvPr>
            <p:extLst>
              <p:ext uri="{D42A27DB-BD31-4B8C-83A1-F6EECF244321}">
                <p14:modId xmlns:p14="http://schemas.microsoft.com/office/powerpoint/2010/main" val="1650836929"/>
              </p:ext>
            </p:extLst>
          </p:nvPr>
        </p:nvGraphicFramePr>
        <p:xfrm>
          <a:off x="189979" y="1540138"/>
          <a:ext cx="6465570" cy="1019085"/>
        </p:xfrm>
        <a:graphic>
          <a:graphicData uri="http://schemas.openxmlformats.org/drawingml/2006/table">
            <a:tbl>
              <a:tblPr firstRow="1" bandRow="1">
                <a:tableStyleId>{2D5ABB26-0587-4C30-8999-92F81FD0307C}</a:tableStyleId>
              </a:tblPr>
              <a:tblGrid>
                <a:gridCol w="3030220">
                  <a:extLst>
                    <a:ext uri="{9D8B030D-6E8A-4147-A177-3AD203B41FA5}">
                      <a16:colId xmlns:a16="http://schemas.microsoft.com/office/drawing/2014/main" val="20000"/>
                    </a:ext>
                  </a:extLst>
                </a:gridCol>
                <a:gridCol w="3435350">
                  <a:extLst>
                    <a:ext uri="{9D8B030D-6E8A-4147-A177-3AD203B41FA5}">
                      <a16:colId xmlns:a16="http://schemas.microsoft.com/office/drawing/2014/main" val="20001"/>
                    </a:ext>
                  </a:extLst>
                </a:gridCol>
              </a:tblGrid>
              <a:tr h="186478">
                <a:tc gridSpan="2">
                  <a:txBody>
                    <a:bodyPr/>
                    <a:lstStyle/>
                    <a:p>
                      <a:pPr marL="58419">
                        <a:lnSpc>
                          <a:spcPts val="1080"/>
                        </a:lnSpc>
                      </a:pPr>
                      <a:r>
                        <a:rPr sz="1200" b="1" spc="-35" dirty="0">
                          <a:latin typeface="Verdana"/>
                          <a:cs typeface="Verdana"/>
                        </a:rPr>
                        <a:t>Campo</a:t>
                      </a:r>
                      <a:r>
                        <a:rPr sz="1200" b="1" spc="-70" dirty="0">
                          <a:latin typeface="Verdana"/>
                          <a:cs typeface="Verdana"/>
                        </a:rPr>
                        <a:t> </a:t>
                      </a:r>
                      <a:r>
                        <a:rPr sz="1200" b="1" spc="-100" dirty="0">
                          <a:latin typeface="Verdana"/>
                          <a:cs typeface="Verdana"/>
                        </a:rPr>
                        <a:t>formativo/área</a:t>
                      </a:r>
                      <a:r>
                        <a:rPr sz="1200" b="1" spc="-85" dirty="0">
                          <a:latin typeface="Verdana"/>
                          <a:cs typeface="Verdana"/>
                        </a:rPr>
                        <a:t> </a:t>
                      </a:r>
                      <a:r>
                        <a:rPr sz="1200" b="1" spc="-25" dirty="0">
                          <a:latin typeface="Verdana"/>
                          <a:cs typeface="Verdana"/>
                        </a:rPr>
                        <a:t>de</a:t>
                      </a:r>
                      <a:r>
                        <a:rPr sz="1200" b="1" spc="-75" dirty="0">
                          <a:latin typeface="Verdana"/>
                          <a:cs typeface="Verdana"/>
                        </a:rPr>
                        <a:t> </a:t>
                      </a:r>
                      <a:r>
                        <a:rPr sz="1200" b="1" spc="-95" dirty="0" err="1">
                          <a:latin typeface="Verdana"/>
                          <a:cs typeface="Verdana"/>
                        </a:rPr>
                        <a:t>desarrollo</a:t>
                      </a:r>
                      <a:r>
                        <a:rPr lang="es-MX" sz="1200" b="1" spc="-95" dirty="0">
                          <a:latin typeface="Verdana"/>
                          <a:cs typeface="Verdana"/>
                        </a:rPr>
                        <a:t>: </a:t>
                      </a:r>
                      <a:r>
                        <a:rPr lang="es-MX" sz="1200" b="0" spc="-95" dirty="0">
                          <a:latin typeface="Verdana"/>
                          <a:cs typeface="Verdana"/>
                        </a:rPr>
                        <a:t>Pensamiento matemático</a:t>
                      </a:r>
                      <a:endParaRPr sz="1200" dirty="0">
                        <a:latin typeface="Verdana"/>
                        <a:cs typeface="Verdana"/>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DEEBF7"/>
                    </a:solidFill>
                  </a:tcPr>
                </a:tc>
                <a:tc hMerge="1">
                  <a:txBody>
                    <a:bodyPr/>
                    <a:lstStyle/>
                    <a:p>
                      <a:endParaRPr/>
                    </a:p>
                  </a:txBody>
                  <a:tcPr marL="0" marR="0" marT="0" marB="0"/>
                </a:tc>
                <a:extLst>
                  <a:ext uri="{0D108BD9-81ED-4DB2-BD59-A6C34878D82A}">
                    <a16:rowId xmlns:a16="http://schemas.microsoft.com/office/drawing/2014/main" val="10000"/>
                  </a:ext>
                </a:extLst>
              </a:tr>
              <a:tr h="378960">
                <a:tc>
                  <a:txBody>
                    <a:bodyPr/>
                    <a:lstStyle/>
                    <a:p>
                      <a:pPr marL="458470">
                        <a:lnSpc>
                          <a:spcPts val="1165"/>
                        </a:lnSpc>
                      </a:pPr>
                      <a:r>
                        <a:rPr sz="1200" b="1" spc="-10" dirty="0">
                          <a:latin typeface="Verdana"/>
                          <a:cs typeface="Verdana"/>
                        </a:rPr>
                        <a:t>Or</a:t>
                      </a:r>
                      <a:r>
                        <a:rPr sz="1200" b="1" spc="5" dirty="0">
                          <a:latin typeface="Verdana"/>
                          <a:cs typeface="Verdana"/>
                        </a:rPr>
                        <a:t>g</a:t>
                      </a:r>
                      <a:r>
                        <a:rPr sz="1200" b="1" spc="-20" dirty="0">
                          <a:latin typeface="Verdana"/>
                          <a:cs typeface="Verdana"/>
                        </a:rPr>
                        <a:t>a</a:t>
                      </a:r>
                      <a:r>
                        <a:rPr sz="1200" b="1" spc="-10" dirty="0">
                          <a:latin typeface="Verdana"/>
                          <a:cs typeface="Verdana"/>
                        </a:rPr>
                        <a:t>n</a:t>
                      </a:r>
                      <a:r>
                        <a:rPr sz="1200" b="1" dirty="0">
                          <a:latin typeface="Verdana"/>
                          <a:cs typeface="Verdana"/>
                        </a:rPr>
                        <a:t>i</a:t>
                      </a:r>
                      <a:r>
                        <a:rPr sz="1200" b="1" spc="-10" dirty="0">
                          <a:latin typeface="Verdana"/>
                          <a:cs typeface="Verdana"/>
                        </a:rPr>
                        <a:t>z</a:t>
                      </a:r>
                      <a:r>
                        <a:rPr sz="1200" b="1" spc="-20" dirty="0">
                          <a:latin typeface="Verdana"/>
                          <a:cs typeface="Verdana"/>
                        </a:rPr>
                        <a:t>a</a:t>
                      </a:r>
                      <a:r>
                        <a:rPr sz="1200" b="1" spc="5" dirty="0">
                          <a:latin typeface="Verdana"/>
                          <a:cs typeface="Verdana"/>
                        </a:rPr>
                        <a:t>d</a:t>
                      </a:r>
                      <a:r>
                        <a:rPr sz="1200" b="1" spc="-5" dirty="0">
                          <a:latin typeface="Verdana"/>
                          <a:cs typeface="Verdana"/>
                        </a:rPr>
                        <a:t>o</a:t>
                      </a:r>
                      <a:r>
                        <a:rPr sz="1200" b="1" dirty="0">
                          <a:latin typeface="Verdana"/>
                          <a:cs typeface="Verdana"/>
                        </a:rPr>
                        <a:t>r</a:t>
                      </a:r>
                      <a:r>
                        <a:rPr sz="1200" b="1" spc="-40" dirty="0">
                          <a:latin typeface="Verdana"/>
                          <a:cs typeface="Verdana"/>
                        </a:rPr>
                        <a:t> </a:t>
                      </a:r>
                      <a:r>
                        <a:rPr sz="1200" b="1" spc="-5" dirty="0">
                          <a:latin typeface="Verdana"/>
                          <a:cs typeface="Verdana"/>
                        </a:rPr>
                        <a:t>cu</a:t>
                      </a:r>
                      <a:r>
                        <a:rPr sz="1200" b="1" spc="-15" dirty="0">
                          <a:latin typeface="Verdana"/>
                          <a:cs typeface="Verdana"/>
                        </a:rPr>
                        <a:t>r</a:t>
                      </a:r>
                      <a:r>
                        <a:rPr sz="1200" b="1" spc="-10" dirty="0">
                          <a:latin typeface="Verdana"/>
                          <a:cs typeface="Verdana"/>
                        </a:rPr>
                        <a:t>r</a:t>
                      </a:r>
                      <a:r>
                        <a:rPr sz="1200" b="1" dirty="0">
                          <a:latin typeface="Verdana"/>
                          <a:cs typeface="Verdana"/>
                        </a:rPr>
                        <a:t>ic</a:t>
                      </a:r>
                      <a:r>
                        <a:rPr sz="1200" b="1" spc="-5" dirty="0">
                          <a:latin typeface="Verdana"/>
                          <a:cs typeface="Verdana"/>
                        </a:rPr>
                        <a:t>u</a:t>
                      </a:r>
                      <a:r>
                        <a:rPr sz="1200" b="1" dirty="0">
                          <a:latin typeface="Verdana"/>
                          <a:cs typeface="Verdana"/>
                        </a:rPr>
                        <a:t>l</a:t>
                      </a:r>
                      <a:r>
                        <a:rPr sz="1200" b="1" spc="-20" dirty="0">
                          <a:latin typeface="Verdana"/>
                          <a:cs typeface="Verdana"/>
                        </a:rPr>
                        <a:t>a</a:t>
                      </a:r>
                      <a:r>
                        <a:rPr sz="1200" b="1" dirty="0">
                          <a:latin typeface="Verdana"/>
                          <a:cs typeface="Verdana"/>
                        </a:rPr>
                        <a:t>r</a:t>
                      </a:r>
                      <a:r>
                        <a:rPr sz="1200" b="1" spc="-65" dirty="0">
                          <a:latin typeface="Verdana"/>
                          <a:cs typeface="Verdana"/>
                        </a:rPr>
                        <a:t> </a:t>
                      </a:r>
                      <a:r>
                        <a:rPr sz="1200" b="1" spc="10" dirty="0">
                          <a:latin typeface="Verdana"/>
                          <a:cs typeface="Verdana"/>
                        </a:rPr>
                        <a:t>1</a:t>
                      </a:r>
                      <a:r>
                        <a:rPr sz="1200" b="1" dirty="0">
                          <a:latin typeface="Verdana"/>
                          <a:cs typeface="Verdana"/>
                        </a:rPr>
                        <a:t>:</a:t>
                      </a:r>
                      <a:r>
                        <a:rPr lang="es-MX" sz="1200" b="1" dirty="0">
                          <a:latin typeface="Verdana"/>
                          <a:cs typeface="Verdana"/>
                        </a:rPr>
                        <a:t> </a:t>
                      </a:r>
                      <a:r>
                        <a:rPr lang="es-MX" sz="1200" b="0" dirty="0">
                          <a:latin typeface="Verdana"/>
                          <a:cs typeface="Verdana"/>
                        </a:rPr>
                        <a:t>Número, algebra y variación.</a:t>
                      </a:r>
                      <a:endParaRPr sz="1200" b="0" dirty="0">
                        <a:latin typeface="Verdana"/>
                        <a:cs typeface="Verdana"/>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568960">
                        <a:lnSpc>
                          <a:spcPts val="1165"/>
                        </a:lnSpc>
                      </a:pPr>
                      <a:r>
                        <a:rPr sz="1200" b="1" spc="-5" dirty="0">
                          <a:latin typeface="Verdana"/>
                          <a:cs typeface="Verdana"/>
                        </a:rPr>
                        <a:t>O</a:t>
                      </a:r>
                      <a:r>
                        <a:rPr sz="1200" b="1" spc="-10" dirty="0">
                          <a:latin typeface="Verdana"/>
                          <a:cs typeface="Verdana"/>
                        </a:rPr>
                        <a:t>r</a:t>
                      </a:r>
                      <a:r>
                        <a:rPr sz="1200" b="1" spc="5" dirty="0">
                          <a:latin typeface="Verdana"/>
                          <a:cs typeface="Verdana"/>
                        </a:rPr>
                        <a:t>g</a:t>
                      </a:r>
                      <a:r>
                        <a:rPr sz="1200" b="1" spc="-20" dirty="0">
                          <a:latin typeface="Verdana"/>
                          <a:cs typeface="Verdana"/>
                        </a:rPr>
                        <a:t>a</a:t>
                      </a:r>
                      <a:r>
                        <a:rPr sz="1200" b="1" spc="-5" dirty="0">
                          <a:latin typeface="Verdana"/>
                          <a:cs typeface="Verdana"/>
                        </a:rPr>
                        <a:t>ni</a:t>
                      </a:r>
                      <a:r>
                        <a:rPr sz="1200" b="1" spc="-10" dirty="0">
                          <a:latin typeface="Verdana"/>
                          <a:cs typeface="Verdana"/>
                        </a:rPr>
                        <a:t>z</a:t>
                      </a:r>
                      <a:r>
                        <a:rPr sz="1200" b="1" spc="-20" dirty="0">
                          <a:latin typeface="Verdana"/>
                          <a:cs typeface="Verdana"/>
                        </a:rPr>
                        <a:t>a</a:t>
                      </a:r>
                      <a:r>
                        <a:rPr sz="1200" b="1" spc="5" dirty="0">
                          <a:latin typeface="Verdana"/>
                          <a:cs typeface="Verdana"/>
                        </a:rPr>
                        <a:t>d</a:t>
                      </a:r>
                      <a:r>
                        <a:rPr sz="1200" b="1" dirty="0">
                          <a:latin typeface="Verdana"/>
                          <a:cs typeface="Verdana"/>
                        </a:rPr>
                        <a:t>or</a:t>
                      </a:r>
                      <a:r>
                        <a:rPr sz="1200" b="1" spc="-40" dirty="0">
                          <a:latin typeface="Verdana"/>
                          <a:cs typeface="Verdana"/>
                        </a:rPr>
                        <a:t> </a:t>
                      </a:r>
                      <a:r>
                        <a:rPr sz="1200" b="1" dirty="0">
                          <a:latin typeface="Verdana"/>
                          <a:cs typeface="Verdana"/>
                        </a:rPr>
                        <a:t>c</a:t>
                      </a:r>
                      <a:r>
                        <a:rPr sz="1200" b="1" spc="-5" dirty="0">
                          <a:latin typeface="Verdana"/>
                          <a:cs typeface="Verdana"/>
                        </a:rPr>
                        <a:t>u</a:t>
                      </a:r>
                      <a:r>
                        <a:rPr sz="1200" b="1" spc="-15" dirty="0">
                          <a:latin typeface="Verdana"/>
                          <a:cs typeface="Verdana"/>
                        </a:rPr>
                        <a:t>r</a:t>
                      </a:r>
                      <a:r>
                        <a:rPr sz="1200" b="1" spc="-10" dirty="0">
                          <a:latin typeface="Verdana"/>
                          <a:cs typeface="Verdana"/>
                        </a:rPr>
                        <a:t>r</a:t>
                      </a:r>
                      <a:r>
                        <a:rPr sz="1200" b="1" dirty="0">
                          <a:latin typeface="Verdana"/>
                          <a:cs typeface="Verdana"/>
                        </a:rPr>
                        <a:t>i</a:t>
                      </a:r>
                      <a:r>
                        <a:rPr sz="1200" b="1" spc="5" dirty="0">
                          <a:latin typeface="Verdana"/>
                          <a:cs typeface="Verdana"/>
                        </a:rPr>
                        <a:t>c</a:t>
                      </a:r>
                      <a:r>
                        <a:rPr sz="1200" b="1" spc="-5" dirty="0">
                          <a:latin typeface="Verdana"/>
                          <a:cs typeface="Verdana"/>
                        </a:rPr>
                        <a:t>ul</a:t>
                      </a:r>
                      <a:r>
                        <a:rPr sz="1200" b="1" spc="-20" dirty="0">
                          <a:latin typeface="Verdana"/>
                          <a:cs typeface="Verdana"/>
                        </a:rPr>
                        <a:t>a</a:t>
                      </a:r>
                      <a:r>
                        <a:rPr sz="1200" b="1" dirty="0">
                          <a:latin typeface="Verdana"/>
                          <a:cs typeface="Verdana"/>
                        </a:rPr>
                        <a:t>r</a:t>
                      </a:r>
                      <a:r>
                        <a:rPr sz="1200" b="1" spc="-65" dirty="0">
                          <a:latin typeface="Verdana"/>
                          <a:cs typeface="Verdana"/>
                        </a:rPr>
                        <a:t> </a:t>
                      </a:r>
                      <a:r>
                        <a:rPr sz="1200" b="1" spc="10" dirty="0">
                          <a:latin typeface="Verdana"/>
                          <a:cs typeface="Verdana"/>
                        </a:rPr>
                        <a:t>2</a:t>
                      </a:r>
                      <a:r>
                        <a:rPr sz="1200" b="1" dirty="0">
                          <a:latin typeface="Verdana"/>
                          <a:cs typeface="Verdana"/>
                        </a:rPr>
                        <a:t>:</a:t>
                      </a:r>
                      <a:r>
                        <a:rPr lang="es-MX" sz="1200" b="1" dirty="0">
                          <a:latin typeface="Verdana"/>
                          <a:cs typeface="Verdana"/>
                        </a:rPr>
                        <a:t> </a:t>
                      </a:r>
                      <a:r>
                        <a:rPr lang="es-MX" sz="1200" b="0" dirty="0">
                          <a:latin typeface="Verdana"/>
                          <a:cs typeface="Verdana"/>
                        </a:rPr>
                        <a:t>Número</a:t>
                      </a:r>
                      <a:r>
                        <a:rPr lang="es-MX" sz="1200" b="1" dirty="0">
                          <a:latin typeface="Verdana"/>
                          <a:cs typeface="Verdana"/>
                        </a:rPr>
                        <a:t>.</a:t>
                      </a:r>
                      <a:endParaRPr sz="1200" dirty="0">
                        <a:latin typeface="Verdana"/>
                        <a:cs typeface="Verdana"/>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1"/>
                  </a:ext>
                </a:extLst>
              </a:tr>
              <a:tr h="453647">
                <a:tc gridSpan="2">
                  <a:txBody>
                    <a:bodyPr/>
                    <a:lstStyle/>
                    <a:p>
                      <a:pPr marL="58419">
                        <a:lnSpc>
                          <a:spcPts val="1165"/>
                        </a:lnSpc>
                      </a:pPr>
                      <a:r>
                        <a:rPr sz="1200" b="1" spc="-80" dirty="0">
                          <a:latin typeface="Verdana" panose="020B0604030504040204" pitchFamily="34" charset="0"/>
                          <a:ea typeface="Verdana" panose="020B0604030504040204" pitchFamily="34" charset="0"/>
                          <a:cs typeface="Verdana"/>
                        </a:rPr>
                        <a:t>Aprendizaje</a:t>
                      </a:r>
                      <a:r>
                        <a:rPr sz="1200" b="1" spc="-70" dirty="0">
                          <a:latin typeface="Verdana" panose="020B0604030504040204" pitchFamily="34" charset="0"/>
                          <a:ea typeface="Verdana" panose="020B0604030504040204" pitchFamily="34" charset="0"/>
                          <a:cs typeface="Verdana"/>
                        </a:rPr>
                        <a:t> </a:t>
                      </a:r>
                      <a:r>
                        <a:rPr sz="1200" b="1" spc="-70" dirty="0" err="1">
                          <a:latin typeface="Verdana" panose="020B0604030504040204" pitchFamily="34" charset="0"/>
                          <a:ea typeface="Verdana" panose="020B0604030504040204" pitchFamily="34" charset="0"/>
                          <a:cs typeface="Verdana"/>
                        </a:rPr>
                        <a:t>esperado</a:t>
                      </a:r>
                      <a:r>
                        <a:rPr sz="1200" b="1" spc="-70" dirty="0">
                          <a:latin typeface="Verdana" panose="020B0604030504040204" pitchFamily="34" charset="0"/>
                          <a:ea typeface="Verdana" panose="020B0604030504040204" pitchFamily="34" charset="0"/>
                          <a:cs typeface="Verdana"/>
                        </a:rPr>
                        <a:t>:</a:t>
                      </a:r>
                      <a:r>
                        <a:rPr lang="es-MX" sz="1200" b="1" spc="-70" dirty="0">
                          <a:latin typeface="Verdana" panose="020B0604030504040204" pitchFamily="34" charset="0"/>
                          <a:ea typeface="Verdana" panose="020B0604030504040204" pitchFamily="34" charset="0"/>
                          <a:cs typeface="Verdana"/>
                        </a:rPr>
                        <a:t> </a:t>
                      </a:r>
                      <a:r>
                        <a:rPr lang="es-MX" sz="1200" dirty="0">
                          <a:solidFill>
                            <a:schemeClr val="tx1"/>
                          </a:solidFill>
                          <a:effectLst/>
                          <a:latin typeface="Verdana" panose="020B0604030504040204" pitchFamily="34" charset="0"/>
                          <a:ea typeface="Verdana" panose="020B0604030504040204" pitchFamily="34" charset="0"/>
                          <a:cs typeface="Verdana" panose="020B0604030504040204" pitchFamily="34" charset="0"/>
                        </a:rPr>
                        <a:t>Compara, iguala y clasifica colecciones con base en la cantidad de elementos.</a:t>
                      </a:r>
                      <a:endParaRPr sz="1200" dirty="0">
                        <a:latin typeface="Verdana" panose="020B0604030504040204" pitchFamily="34" charset="0"/>
                        <a:ea typeface="Verdana" panose="020B0604030504040204" pitchFamily="34" charset="0"/>
                        <a:cs typeface="Verdana" panose="020B0604030504040204" pitchFamily="34" charset="0"/>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hMerge="1">
                  <a:txBody>
                    <a:bodyPr/>
                    <a:lstStyle/>
                    <a:p>
                      <a:endParaRPr/>
                    </a:p>
                  </a:txBody>
                  <a:tcPr marL="0" marR="0" marT="0" marB="0"/>
                </a:tc>
                <a:extLst>
                  <a:ext uri="{0D108BD9-81ED-4DB2-BD59-A6C34878D82A}">
                    <a16:rowId xmlns:a16="http://schemas.microsoft.com/office/drawing/2014/main" val="10002"/>
                  </a:ext>
                </a:extLst>
              </a:tr>
            </a:tbl>
          </a:graphicData>
        </a:graphic>
      </p:graphicFrame>
      <p:graphicFrame>
        <p:nvGraphicFramePr>
          <p:cNvPr id="12" name="object 6">
            <a:extLst>
              <a:ext uri="{FF2B5EF4-FFF2-40B4-BE49-F238E27FC236}">
                <a16:creationId xmlns:a16="http://schemas.microsoft.com/office/drawing/2014/main" id="{BACDA5F9-BE9C-4C86-8D37-EDD12D633301}"/>
              </a:ext>
            </a:extLst>
          </p:cNvPr>
          <p:cNvGraphicFramePr>
            <a:graphicFrameLocks noGrp="1"/>
          </p:cNvGraphicFramePr>
          <p:nvPr>
            <p:extLst>
              <p:ext uri="{D42A27DB-BD31-4B8C-83A1-F6EECF244321}">
                <p14:modId xmlns:p14="http://schemas.microsoft.com/office/powerpoint/2010/main" val="2054115402"/>
              </p:ext>
            </p:extLst>
          </p:nvPr>
        </p:nvGraphicFramePr>
        <p:xfrm>
          <a:off x="189979" y="2668431"/>
          <a:ext cx="6465570" cy="1277364"/>
        </p:xfrm>
        <a:graphic>
          <a:graphicData uri="http://schemas.openxmlformats.org/drawingml/2006/table">
            <a:tbl>
              <a:tblPr firstRow="1" bandRow="1">
                <a:tableStyleId>{2D5ABB26-0587-4C30-8999-92F81FD0307C}</a:tableStyleId>
              </a:tblPr>
              <a:tblGrid>
                <a:gridCol w="6465570">
                  <a:extLst>
                    <a:ext uri="{9D8B030D-6E8A-4147-A177-3AD203B41FA5}">
                      <a16:colId xmlns:a16="http://schemas.microsoft.com/office/drawing/2014/main" val="20000"/>
                    </a:ext>
                  </a:extLst>
                </a:gridCol>
              </a:tblGrid>
              <a:tr h="199136">
                <a:tc>
                  <a:txBody>
                    <a:bodyPr/>
                    <a:lstStyle/>
                    <a:p>
                      <a:pPr marL="59055">
                        <a:lnSpc>
                          <a:spcPts val="1120"/>
                        </a:lnSpc>
                        <a:spcBef>
                          <a:spcPts val="345"/>
                        </a:spcBef>
                      </a:pPr>
                      <a:r>
                        <a:rPr sz="1200" b="1" spc="-90" dirty="0">
                          <a:latin typeface="Verdana" panose="020B0604030504040204" pitchFamily="34" charset="0"/>
                          <a:ea typeface="Verdana" panose="020B0604030504040204" pitchFamily="34" charset="0"/>
                          <a:cs typeface="Verdana"/>
                        </a:rPr>
                        <a:t>Indicadores:</a:t>
                      </a:r>
                      <a:r>
                        <a:rPr sz="1200" b="1" spc="-95" dirty="0">
                          <a:latin typeface="Verdana" panose="020B0604030504040204" pitchFamily="34" charset="0"/>
                          <a:ea typeface="Verdana" panose="020B0604030504040204" pitchFamily="34" charset="0"/>
                          <a:cs typeface="Verdana"/>
                        </a:rPr>
                        <a:t> </a:t>
                      </a:r>
                      <a:r>
                        <a:rPr sz="1200" b="1" spc="-114" dirty="0">
                          <a:latin typeface="Verdana" panose="020B0604030504040204" pitchFamily="34" charset="0"/>
                          <a:ea typeface="Verdana" panose="020B0604030504040204" pitchFamily="34" charset="0"/>
                          <a:cs typeface="Verdana"/>
                        </a:rPr>
                        <a:t>(se</a:t>
                      </a:r>
                      <a:r>
                        <a:rPr sz="1200" b="1" spc="-95" dirty="0">
                          <a:latin typeface="Verdana" panose="020B0604030504040204" pitchFamily="34" charset="0"/>
                          <a:ea typeface="Verdana" panose="020B0604030504040204" pitchFamily="34" charset="0"/>
                          <a:cs typeface="Verdana"/>
                        </a:rPr>
                        <a:t> </a:t>
                      </a:r>
                      <a:r>
                        <a:rPr sz="1200" b="1" spc="-65" dirty="0">
                          <a:latin typeface="Verdana" panose="020B0604030504040204" pitchFamily="34" charset="0"/>
                          <a:ea typeface="Verdana" panose="020B0604030504040204" pitchFamily="34" charset="0"/>
                          <a:cs typeface="Verdana"/>
                        </a:rPr>
                        <a:t>redactan</a:t>
                      </a:r>
                      <a:r>
                        <a:rPr sz="1200" b="1" spc="-50" dirty="0">
                          <a:latin typeface="Verdana" panose="020B0604030504040204" pitchFamily="34" charset="0"/>
                          <a:ea typeface="Verdana" panose="020B0604030504040204" pitchFamily="34" charset="0"/>
                          <a:cs typeface="Verdana"/>
                        </a:rPr>
                        <a:t> </a:t>
                      </a:r>
                      <a:r>
                        <a:rPr sz="1200" b="1" spc="-65" dirty="0">
                          <a:latin typeface="Verdana" panose="020B0604030504040204" pitchFamily="34" charset="0"/>
                          <a:ea typeface="Verdana" panose="020B0604030504040204" pitchFamily="34" charset="0"/>
                          <a:cs typeface="Verdana"/>
                        </a:rPr>
                        <a:t>en</a:t>
                      </a:r>
                      <a:r>
                        <a:rPr sz="1200" b="1" spc="-75" dirty="0">
                          <a:latin typeface="Verdana" panose="020B0604030504040204" pitchFamily="34" charset="0"/>
                          <a:ea typeface="Verdana" panose="020B0604030504040204" pitchFamily="34" charset="0"/>
                          <a:cs typeface="Verdana"/>
                        </a:rPr>
                        <a:t> </a:t>
                      </a:r>
                      <a:r>
                        <a:rPr sz="1200" b="1" spc="-60" dirty="0">
                          <a:latin typeface="Verdana" panose="020B0604030504040204" pitchFamily="34" charset="0"/>
                          <a:ea typeface="Verdana" panose="020B0604030504040204" pitchFamily="34" charset="0"/>
                          <a:cs typeface="Verdana"/>
                        </a:rPr>
                        <a:t>base</a:t>
                      </a:r>
                      <a:r>
                        <a:rPr sz="1200" b="1" spc="-65" dirty="0">
                          <a:latin typeface="Verdana" panose="020B0604030504040204" pitchFamily="34" charset="0"/>
                          <a:ea typeface="Verdana" panose="020B0604030504040204" pitchFamily="34" charset="0"/>
                          <a:cs typeface="Verdana"/>
                        </a:rPr>
                        <a:t> al</a:t>
                      </a:r>
                      <a:r>
                        <a:rPr sz="1200" b="1" spc="-50" dirty="0">
                          <a:latin typeface="Verdana" panose="020B0604030504040204" pitchFamily="34" charset="0"/>
                          <a:ea typeface="Verdana" panose="020B0604030504040204" pitchFamily="34" charset="0"/>
                          <a:cs typeface="Verdana"/>
                        </a:rPr>
                        <a:t> </a:t>
                      </a:r>
                      <a:r>
                        <a:rPr sz="1200" b="1" spc="-80" dirty="0">
                          <a:latin typeface="Verdana" panose="020B0604030504040204" pitchFamily="34" charset="0"/>
                          <a:ea typeface="Verdana" panose="020B0604030504040204" pitchFamily="34" charset="0"/>
                          <a:cs typeface="Verdana"/>
                        </a:rPr>
                        <a:t>aprendizaje</a:t>
                      </a:r>
                      <a:r>
                        <a:rPr sz="1200" b="1" spc="-40" dirty="0">
                          <a:latin typeface="Verdana" panose="020B0604030504040204" pitchFamily="34" charset="0"/>
                          <a:ea typeface="Verdana" panose="020B0604030504040204" pitchFamily="34" charset="0"/>
                          <a:cs typeface="Verdana"/>
                        </a:rPr>
                        <a:t> </a:t>
                      </a:r>
                      <a:r>
                        <a:rPr sz="1200" b="1" spc="-80" dirty="0">
                          <a:latin typeface="Verdana" panose="020B0604030504040204" pitchFamily="34" charset="0"/>
                          <a:ea typeface="Verdana" panose="020B0604030504040204" pitchFamily="34" charset="0"/>
                          <a:cs typeface="Verdana"/>
                        </a:rPr>
                        <a:t>esperado)</a:t>
                      </a:r>
                      <a:endParaRPr sz="1200" dirty="0">
                        <a:latin typeface="Verdana" panose="020B0604030504040204" pitchFamily="34" charset="0"/>
                        <a:ea typeface="Verdana" panose="020B0604030504040204" pitchFamily="34" charset="0"/>
                        <a:cs typeface="Verdana"/>
                      </a:endParaRPr>
                    </a:p>
                  </a:txBody>
                  <a:tcPr marL="0" marR="0" marT="4381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FFD966"/>
                    </a:solidFill>
                  </a:tcPr>
                </a:tc>
                <a:extLst>
                  <a:ext uri="{0D108BD9-81ED-4DB2-BD59-A6C34878D82A}">
                    <a16:rowId xmlns:a16="http://schemas.microsoft.com/office/drawing/2014/main" val="10000"/>
                  </a:ext>
                </a:extLst>
              </a:tr>
              <a:tr h="304800">
                <a:tc>
                  <a:txBody>
                    <a:bodyPr/>
                    <a:lstStyle/>
                    <a:p>
                      <a:pPr lvl="0"/>
                      <a:r>
                        <a:rPr lang="es-MX" sz="1200" dirty="0">
                          <a:solidFill>
                            <a:schemeClr val="tx1"/>
                          </a:solidFill>
                          <a:effectLst/>
                          <a:latin typeface="Verdana" panose="020B0604030504040204" pitchFamily="34" charset="0"/>
                          <a:ea typeface="Verdana" panose="020B0604030504040204" pitchFamily="34" charset="0"/>
                          <a:cs typeface="+mn-cs"/>
                        </a:rPr>
                        <a:t>Comenta en orden la secuencia de los números.</a:t>
                      </a: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1"/>
                  </a:ext>
                </a:extLst>
              </a:tr>
              <a:tr h="304800">
                <a:tc>
                  <a:txBody>
                    <a:bodyPr/>
                    <a:lstStyle/>
                    <a:p>
                      <a:pPr lvl="0"/>
                      <a:r>
                        <a:rPr lang="es-MX" sz="1200" dirty="0">
                          <a:solidFill>
                            <a:schemeClr val="tx1"/>
                          </a:solidFill>
                          <a:effectLst/>
                          <a:latin typeface="Verdana" panose="020B0604030504040204" pitchFamily="34" charset="0"/>
                          <a:ea typeface="Verdana" panose="020B0604030504040204" pitchFamily="34" charset="0"/>
                          <a:cs typeface="+mn-cs"/>
                        </a:rPr>
                        <a:t>Relaciona el nombre con el símbolo del número.</a:t>
                      </a: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2"/>
                  </a:ext>
                </a:extLst>
              </a:tr>
              <a:tr h="234314">
                <a:tc>
                  <a:txBody>
                    <a:bodyPr/>
                    <a:lstStyle/>
                    <a:p>
                      <a:pPr lvl="0"/>
                      <a:r>
                        <a:rPr lang="es-MX" sz="1200" dirty="0">
                          <a:solidFill>
                            <a:schemeClr val="tx1"/>
                          </a:solidFill>
                          <a:effectLst/>
                          <a:latin typeface="Verdana" panose="020B0604030504040204" pitchFamily="34" charset="0"/>
                          <a:ea typeface="Verdana" panose="020B0604030504040204" pitchFamily="34" charset="0"/>
                          <a:cs typeface="+mn-cs"/>
                        </a:rPr>
                        <a:t>Busca estrategias para resolver los problemas de conteo.</a:t>
                      </a:r>
                    </a:p>
                  </a:txBody>
                  <a:tcPr marL="0" marR="0" marT="36830" marB="0">
                    <a:lnL w="12700">
                      <a:solidFill>
                        <a:srgbClr val="000000"/>
                      </a:solidFill>
                      <a:prstDash val="solid"/>
                    </a:lnL>
                    <a:lnR w="12700">
                      <a:solidFill>
                        <a:srgbClr val="000000"/>
                      </a:solidFill>
                      <a:prstDash val="solid"/>
                    </a:lnR>
                    <a:lnT w="12700">
                      <a:solidFill>
                        <a:srgbClr val="000000"/>
                      </a:solidFill>
                      <a:prstDash val="soli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234314">
                <a:tc>
                  <a:txBody>
                    <a:bodyPr/>
                    <a:lstStyle/>
                    <a:p>
                      <a:pPr lvl="0"/>
                      <a:r>
                        <a:rPr lang="es-MX" sz="1200" dirty="0">
                          <a:solidFill>
                            <a:schemeClr val="tx1"/>
                          </a:solidFill>
                          <a:effectLst/>
                          <a:latin typeface="Verdana" panose="020B0604030504040204" pitchFamily="34" charset="0"/>
                          <a:ea typeface="Verdana" panose="020B0604030504040204" pitchFamily="34" charset="0"/>
                          <a:cs typeface="+mn-cs"/>
                        </a:rPr>
                        <a:t>Identifica que colección tiene mayor cantidad de elementos.</a:t>
                      </a:r>
                    </a:p>
                  </a:txBody>
                  <a:tcPr marL="0" marR="0" marT="3683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566836375"/>
                  </a:ext>
                </a:extLst>
              </a:tr>
            </a:tbl>
          </a:graphicData>
        </a:graphic>
      </p:graphicFrame>
      <p:sp>
        <p:nvSpPr>
          <p:cNvPr id="13" name="object 7">
            <a:extLst>
              <a:ext uri="{FF2B5EF4-FFF2-40B4-BE49-F238E27FC236}">
                <a16:creationId xmlns:a16="http://schemas.microsoft.com/office/drawing/2014/main" id="{46D4A063-1FA7-479E-AD01-C0DAFF79C531}"/>
              </a:ext>
            </a:extLst>
          </p:cNvPr>
          <p:cNvSpPr txBox="1"/>
          <p:nvPr/>
        </p:nvSpPr>
        <p:spPr>
          <a:xfrm>
            <a:off x="189979" y="4184897"/>
            <a:ext cx="6465570" cy="553998"/>
          </a:xfrm>
          <a:prstGeom prst="rect">
            <a:avLst/>
          </a:prstGeom>
          <a:ln w="12700">
            <a:solidFill>
              <a:srgbClr val="000000"/>
            </a:solidFill>
          </a:ln>
        </p:spPr>
        <p:txBody>
          <a:bodyPr vert="horz" wrap="square" lIns="0" tIns="0" rIns="0" bIns="0" rtlCol="0">
            <a:spAutoFit/>
          </a:bodyPr>
          <a:lstStyle/>
          <a:p>
            <a:pPr marL="59055"/>
            <a:r>
              <a:rPr sz="1200" b="1" spc="-140" dirty="0">
                <a:latin typeface="Verdana"/>
                <a:cs typeface="Verdana"/>
              </a:rPr>
              <a:t>D</a:t>
            </a:r>
            <a:r>
              <a:rPr sz="1200" b="1" spc="-95" dirty="0">
                <a:latin typeface="Verdana"/>
                <a:cs typeface="Verdana"/>
              </a:rPr>
              <a:t>es</a:t>
            </a:r>
            <a:r>
              <a:rPr sz="1200" b="1" spc="-70" dirty="0">
                <a:latin typeface="Verdana"/>
                <a:cs typeface="Verdana"/>
              </a:rPr>
              <a:t>cr</a:t>
            </a:r>
            <a:r>
              <a:rPr sz="1200" b="1" spc="-50" dirty="0">
                <a:latin typeface="Verdana"/>
                <a:cs typeface="Verdana"/>
              </a:rPr>
              <a:t>ibe</a:t>
            </a:r>
            <a:r>
              <a:rPr sz="1200" b="1" spc="-75" dirty="0">
                <a:latin typeface="Verdana"/>
                <a:cs typeface="Verdana"/>
              </a:rPr>
              <a:t> </a:t>
            </a:r>
            <a:r>
              <a:rPr sz="1200" b="1" spc="-60" dirty="0">
                <a:latin typeface="Verdana"/>
                <a:cs typeface="Verdana"/>
              </a:rPr>
              <a:t>el</a:t>
            </a:r>
            <a:r>
              <a:rPr sz="1200" b="1" spc="-80" dirty="0">
                <a:latin typeface="Verdana"/>
                <a:cs typeface="Verdana"/>
              </a:rPr>
              <a:t> </a:t>
            </a:r>
            <a:r>
              <a:rPr sz="1200" b="1" spc="-35" dirty="0">
                <a:latin typeface="Verdana"/>
                <a:cs typeface="Verdana"/>
              </a:rPr>
              <a:t>p</a:t>
            </a:r>
            <a:r>
              <a:rPr sz="1200" b="1" spc="-190" dirty="0">
                <a:latin typeface="Verdana"/>
                <a:cs typeface="Verdana"/>
              </a:rPr>
              <a:t>r</a:t>
            </a:r>
            <a:r>
              <a:rPr sz="1200" b="1" spc="-5" dirty="0">
                <a:latin typeface="Verdana"/>
                <a:cs typeface="Verdana"/>
              </a:rPr>
              <a:t>oc</a:t>
            </a:r>
            <a:r>
              <a:rPr sz="1200" b="1" dirty="0">
                <a:latin typeface="Verdana"/>
                <a:cs typeface="Verdana"/>
              </a:rPr>
              <a:t>e</a:t>
            </a:r>
            <a:r>
              <a:rPr sz="1200" b="1" spc="-165" dirty="0">
                <a:latin typeface="Verdana"/>
                <a:cs typeface="Verdana"/>
              </a:rPr>
              <a:t>s</a:t>
            </a:r>
            <a:r>
              <a:rPr sz="1200" b="1" spc="-40" dirty="0">
                <a:latin typeface="Verdana"/>
                <a:cs typeface="Verdana"/>
              </a:rPr>
              <a:t>o</a:t>
            </a:r>
            <a:r>
              <a:rPr sz="1200" b="1" spc="-100" dirty="0">
                <a:latin typeface="Verdana"/>
                <a:cs typeface="Verdana"/>
              </a:rPr>
              <a:t> </a:t>
            </a:r>
            <a:r>
              <a:rPr sz="1200" b="1" spc="-35" dirty="0">
                <a:latin typeface="Verdana"/>
                <a:cs typeface="Verdana"/>
              </a:rPr>
              <a:t>d</a:t>
            </a:r>
            <a:r>
              <a:rPr sz="1200" b="1" spc="-85" dirty="0">
                <a:latin typeface="Verdana"/>
                <a:cs typeface="Verdana"/>
              </a:rPr>
              <a:t>e</a:t>
            </a:r>
            <a:r>
              <a:rPr sz="1200" b="1" spc="-40" dirty="0">
                <a:latin typeface="Verdana"/>
                <a:cs typeface="Verdana"/>
              </a:rPr>
              <a:t>l</a:t>
            </a:r>
            <a:r>
              <a:rPr sz="1200" b="1" spc="-105" dirty="0">
                <a:latin typeface="Verdana"/>
                <a:cs typeface="Verdana"/>
              </a:rPr>
              <a:t> </a:t>
            </a:r>
            <a:r>
              <a:rPr sz="1200" b="1" spc="-25" dirty="0" err="1">
                <a:latin typeface="Verdana"/>
                <a:cs typeface="Verdana"/>
              </a:rPr>
              <a:t>a</a:t>
            </a:r>
            <a:r>
              <a:rPr sz="1200" b="1" spc="-70" dirty="0" err="1">
                <a:latin typeface="Verdana"/>
                <a:cs typeface="Verdana"/>
              </a:rPr>
              <a:t>l</a:t>
            </a:r>
            <a:r>
              <a:rPr sz="1200" b="1" spc="-150" dirty="0" err="1">
                <a:latin typeface="Verdana"/>
                <a:cs typeface="Verdana"/>
              </a:rPr>
              <a:t>u</a:t>
            </a:r>
            <a:r>
              <a:rPr sz="1200" b="1" spc="-125" dirty="0" err="1">
                <a:latin typeface="Verdana"/>
                <a:cs typeface="Verdana"/>
              </a:rPr>
              <a:t>m</a:t>
            </a:r>
            <a:r>
              <a:rPr sz="1200" b="1" spc="-120" dirty="0" err="1">
                <a:latin typeface="Verdana"/>
                <a:cs typeface="Verdana"/>
              </a:rPr>
              <a:t>n</a:t>
            </a:r>
            <a:r>
              <a:rPr sz="1200" b="1" spc="-40" dirty="0" err="1">
                <a:latin typeface="Verdana"/>
                <a:cs typeface="Verdana"/>
              </a:rPr>
              <a:t>o</a:t>
            </a:r>
            <a:r>
              <a:rPr sz="1200" b="1" spc="-120" dirty="0">
                <a:latin typeface="Verdana"/>
                <a:cs typeface="Verdana"/>
              </a:rPr>
              <a:t>:</a:t>
            </a:r>
            <a:r>
              <a:rPr lang="es-ES_tradnl" sz="1200" b="1" spc="-120" dirty="0">
                <a:latin typeface="Verdana"/>
                <a:cs typeface="Verdana"/>
              </a:rPr>
              <a:t> </a:t>
            </a:r>
            <a:r>
              <a:rPr lang="es-ES_tradnl" sz="1200" spc="-120" dirty="0">
                <a:latin typeface="Verdana"/>
                <a:cs typeface="Verdana"/>
              </a:rPr>
              <a:t>Cuenta por sí solo hasta el cinco y con ayuda hasta el once, cuenta los elementos de las colecciones pero no logra identificar cual tiene mayor cantidad de elementos. </a:t>
            </a:r>
            <a:endParaRPr sz="1200" dirty="0">
              <a:latin typeface="Verdana"/>
              <a:cs typeface="Verdana"/>
            </a:endParaRPr>
          </a:p>
        </p:txBody>
      </p:sp>
      <p:graphicFrame>
        <p:nvGraphicFramePr>
          <p:cNvPr id="14" name="object 8">
            <a:extLst>
              <a:ext uri="{FF2B5EF4-FFF2-40B4-BE49-F238E27FC236}">
                <a16:creationId xmlns:a16="http://schemas.microsoft.com/office/drawing/2014/main" id="{ADE47565-AFDA-469A-8BBA-3A0E5D3ED8C8}"/>
              </a:ext>
            </a:extLst>
          </p:cNvPr>
          <p:cNvGraphicFramePr>
            <a:graphicFrameLocks noGrp="1"/>
          </p:cNvGraphicFramePr>
          <p:nvPr>
            <p:extLst>
              <p:ext uri="{D42A27DB-BD31-4B8C-83A1-F6EECF244321}">
                <p14:modId xmlns:p14="http://schemas.microsoft.com/office/powerpoint/2010/main" val="3880820972"/>
              </p:ext>
            </p:extLst>
          </p:nvPr>
        </p:nvGraphicFramePr>
        <p:xfrm>
          <a:off x="189979" y="5126231"/>
          <a:ext cx="6465570" cy="2759200"/>
        </p:xfrm>
        <a:graphic>
          <a:graphicData uri="http://schemas.openxmlformats.org/drawingml/2006/table">
            <a:tbl>
              <a:tblPr firstRow="1" bandRow="1">
                <a:tableStyleId>{2D5ABB26-0587-4C30-8999-92F81FD0307C}</a:tableStyleId>
              </a:tblPr>
              <a:tblGrid>
                <a:gridCol w="3021330">
                  <a:extLst>
                    <a:ext uri="{9D8B030D-6E8A-4147-A177-3AD203B41FA5}">
                      <a16:colId xmlns:a16="http://schemas.microsoft.com/office/drawing/2014/main" val="20000"/>
                    </a:ext>
                  </a:extLst>
                </a:gridCol>
                <a:gridCol w="3444240">
                  <a:extLst>
                    <a:ext uri="{9D8B030D-6E8A-4147-A177-3AD203B41FA5}">
                      <a16:colId xmlns:a16="http://schemas.microsoft.com/office/drawing/2014/main" val="20001"/>
                    </a:ext>
                  </a:extLst>
                </a:gridCol>
              </a:tblGrid>
              <a:tr h="149987">
                <a:tc gridSpan="2">
                  <a:txBody>
                    <a:bodyPr/>
                    <a:lstStyle/>
                    <a:p>
                      <a:pPr marL="58419">
                        <a:lnSpc>
                          <a:spcPts val="1080"/>
                        </a:lnSpc>
                      </a:pPr>
                      <a:r>
                        <a:rPr sz="1200" b="1" spc="-35" dirty="0">
                          <a:latin typeface="Verdana" panose="020B0604030504040204" pitchFamily="34" charset="0"/>
                          <a:ea typeface="Verdana" panose="020B0604030504040204" pitchFamily="34" charset="0"/>
                          <a:cs typeface="Verdana" panose="020B0604030504040204" pitchFamily="34" charset="0"/>
                        </a:rPr>
                        <a:t>Campo</a:t>
                      </a:r>
                      <a:r>
                        <a:rPr sz="1200" b="1" spc="-70" dirty="0">
                          <a:latin typeface="Verdana" panose="020B0604030504040204" pitchFamily="34" charset="0"/>
                          <a:ea typeface="Verdana" panose="020B0604030504040204" pitchFamily="34" charset="0"/>
                          <a:cs typeface="Verdana" panose="020B0604030504040204" pitchFamily="34" charset="0"/>
                        </a:rPr>
                        <a:t> </a:t>
                      </a:r>
                      <a:r>
                        <a:rPr sz="1200" b="1" spc="-100" dirty="0">
                          <a:latin typeface="Verdana" panose="020B0604030504040204" pitchFamily="34" charset="0"/>
                          <a:ea typeface="Verdana" panose="020B0604030504040204" pitchFamily="34" charset="0"/>
                          <a:cs typeface="Verdana" panose="020B0604030504040204" pitchFamily="34" charset="0"/>
                        </a:rPr>
                        <a:t>formativo/área</a:t>
                      </a:r>
                      <a:r>
                        <a:rPr sz="1200" b="1" spc="-80" dirty="0">
                          <a:latin typeface="Verdana" panose="020B0604030504040204" pitchFamily="34" charset="0"/>
                          <a:ea typeface="Verdana" panose="020B0604030504040204" pitchFamily="34" charset="0"/>
                          <a:cs typeface="Verdana" panose="020B0604030504040204" pitchFamily="34" charset="0"/>
                        </a:rPr>
                        <a:t> </a:t>
                      </a:r>
                      <a:r>
                        <a:rPr sz="1200" b="1" spc="-25" dirty="0">
                          <a:latin typeface="Verdana" panose="020B0604030504040204" pitchFamily="34" charset="0"/>
                          <a:ea typeface="Verdana" panose="020B0604030504040204" pitchFamily="34" charset="0"/>
                          <a:cs typeface="Verdana" panose="020B0604030504040204" pitchFamily="34" charset="0"/>
                        </a:rPr>
                        <a:t>de</a:t>
                      </a:r>
                      <a:r>
                        <a:rPr sz="1200" b="1" spc="-75" dirty="0">
                          <a:latin typeface="Verdana" panose="020B0604030504040204" pitchFamily="34" charset="0"/>
                          <a:ea typeface="Verdana" panose="020B0604030504040204" pitchFamily="34" charset="0"/>
                          <a:cs typeface="Verdana" panose="020B0604030504040204" pitchFamily="34" charset="0"/>
                        </a:rPr>
                        <a:t> </a:t>
                      </a:r>
                      <a:r>
                        <a:rPr sz="1200" b="1" spc="-95" dirty="0" err="1">
                          <a:latin typeface="Verdana" panose="020B0604030504040204" pitchFamily="34" charset="0"/>
                          <a:ea typeface="Verdana" panose="020B0604030504040204" pitchFamily="34" charset="0"/>
                          <a:cs typeface="Verdana" panose="020B0604030504040204" pitchFamily="34" charset="0"/>
                        </a:rPr>
                        <a:t>desarrollo</a:t>
                      </a:r>
                      <a:r>
                        <a:rPr sz="1200" b="1" spc="-95" dirty="0">
                          <a:latin typeface="Verdana" panose="020B0604030504040204" pitchFamily="34" charset="0"/>
                          <a:ea typeface="Verdana" panose="020B0604030504040204" pitchFamily="34" charset="0"/>
                          <a:cs typeface="Verdana" panose="020B0604030504040204" pitchFamily="34" charset="0"/>
                        </a:rPr>
                        <a:t>:</a:t>
                      </a:r>
                      <a:r>
                        <a:rPr lang="es-MX" sz="1200" b="1" spc="-95" dirty="0">
                          <a:latin typeface="Verdana" panose="020B0604030504040204" pitchFamily="34" charset="0"/>
                          <a:ea typeface="Verdana" panose="020B0604030504040204" pitchFamily="34" charset="0"/>
                          <a:cs typeface="Verdana" panose="020B0604030504040204" pitchFamily="34" charset="0"/>
                        </a:rPr>
                        <a:t> </a:t>
                      </a:r>
                      <a:r>
                        <a:rPr lang="es-MX" sz="1200" b="0" spc="-95" dirty="0">
                          <a:latin typeface="Verdana" panose="020B0604030504040204" pitchFamily="34" charset="0"/>
                          <a:ea typeface="Verdana" panose="020B0604030504040204" pitchFamily="34" charset="0"/>
                          <a:cs typeface="Verdana" panose="020B0604030504040204" pitchFamily="34" charset="0"/>
                        </a:rPr>
                        <a:t>Lenguaje y comunicación</a:t>
                      </a:r>
                      <a:endParaRPr sz="1200" dirty="0">
                        <a:latin typeface="Verdana" panose="020B0604030504040204" pitchFamily="34" charset="0"/>
                        <a:ea typeface="Verdana" panose="020B0604030504040204" pitchFamily="34" charset="0"/>
                        <a:cs typeface="Verdana" panose="020B0604030504040204" pitchFamily="34" charset="0"/>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FFD966"/>
                    </a:solidFill>
                  </a:tcPr>
                </a:tc>
                <a:tc hMerge="1">
                  <a:txBody>
                    <a:bodyPr/>
                    <a:lstStyle/>
                    <a:p>
                      <a:endParaRPr/>
                    </a:p>
                  </a:txBody>
                  <a:tcPr marL="0" marR="0" marT="0" marB="0"/>
                </a:tc>
                <a:extLst>
                  <a:ext uri="{0D108BD9-81ED-4DB2-BD59-A6C34878D82A}">
                    <a16:rowId xmlns:a16="http://schemas.microsoft.com/office/drawing/2014/main" val="10000"/>
                  </a:ext>
                </a:extLst>
              </a:tr>
              <a:tr h="313436">
                <a:tc>
                  <a:txBody>
                    <a:bodyPr/>
                    <a:lstStyle/>
                    <a:p>
                      <a:pPr algn="ctr">
                        <a:lnSpc>
                          <a:spcPts val="1170"/>
                        </a:lnSpc>
                      </a:pPr>
                      <a:r>
                        <a:rPr sz="1200" b="1" spc="-85" dirty="0">
                          <a:latin typeface="Verdana" panose="020B0604030504040204" pitchFamily="34" charset="0"/>
                          <a:ea typeface="Verdana" panose="020B0604030504040204" pitchFamily="34" charset="0"/>
                          <a:cs typeface="Verdana" panose="020B0604030504040204" pitchFamily="34" charset="0"/>
                        </a:rPr>
                        <a:t>Organizador</a:t>
                      </a:r>
                      <a:r>
                        <a:rPr sz="1200" b="1" spc="-45" dirty="0">
                          <a:latin typeface="Verdana" panose="020B0604030504040204" pitchFamily="34" charset="0"/>
                          <a:ea typeface="Verdana" panose="020B0604030504040204" pitchFamily="34" charset="0"/>
                          <a:cs typeface="Verdana" panose="020B0604030504040204" pitchFamily="34" charset="0"/>
                        </a:rPr>
                        <a:t> </a:t>
                      </a:r>
                      <a:r>
                        <a:rPr sz="1200" b="1" spc="-90" dirty="0">
                          <a:latin typeface="Verdana" panose="020B0604030504040204" pitchFamily="34" charset="0"/>
                          <a:ea typeface="Verdana" panose="020B0604030504040204" pitchFamily="34" charset="0"/>
                          <a:cs typeface="Verdana" panose="020B0604030504040204" pitchFamily="34" charset="0"/>
                        </a:rPr>
                        <a:t>curricular</a:t>
                      </a:r>
                      <a:r>
                        <a:rPr sz="1200" b="1" spc="-70" dirty="0">
                          <a:latin typeface="Verdana" panose="020B0604030504040204" pitchFamily="34" charset="0"/>
                          <a:ea typeface="Verdana" panose="020B0604030504040204" pitchFamily="34" charset="0"/>
                          <a:cs typeface="Verdana" panose="020B0604030504040204" pitchFamily="34" charset="0"/>
                        </a:rPr>
                        <a:t> </a:t>
                      </a:r>
                      <a:r>
                        <a:rPr sz="1200" b="1" spc="-130" dirty="0">
                          <a:latin typeface="Verdana" panose="020B0604030504040204" pitchFamily="34" charset="0"/>
                          <a:ea typeface="Verdana" panose="020B0604030504040204" pitchFamily="34" charset="0"/>
                          <a:cs typeface="Verdana" panose="020B0604030504040204" pitchFamily="34" charset="0"/>
                        </a:rPr>
                        <a:t>1:</a:t>
                      </a:r>
                      <a:r>
                        <a:rPr lang="es-MX" sz="1200" b="1" spc="-130" dirty="0">
                          <a:latin typeface="Verdana" panose="020B0604030504040204" pitchFamily="34" charset="0"/>
                          <a:ea typeface="Verdana" panose="020B0604030504040204" pitchFamily="34" charset="0"/>
                          <a:cs typeface="Verdana" panose="020B0604030504040204" pitchFamily="34" charset="0"/>
                        </a:rPr>
                        <a:t> </a:t>
                      </a:r>
                      <a:r>
                        <a:rPr lang="es-MX" sz="1200" b="0" spc="-130" dirty="0">
                          <a:latin typeface="Verdana" panose="020B0604030504040204" pitchFamily="34" charset="0"/>
                          <a:ea typeface="Verdana" panose="020B0604030504040204" pitchFamily="34" charset="0"/>
                          <a:cs typeface="Verdana" panose="020B0604030504040204" pitchFamily="34" charset="0"/>
                        </a:rPr>
                        <a:t>Participación social</a:t>
                      </a:r>
                      <a:endParaRPr sz="1200" dirty="0">
                        <a:latin typeface="Verdana" panose="020B0604030504040204" pitchFamily="34" charset="0"/>
                        <a:ea typeface="Verdana" panose="020B0604030504040204" pitchFamily="34" charset="0"/>
                        <a:cs typeface="Verdana" panose="020B0604030504040204" pitchFamily="34" charset="0"/>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691515">
                        <a:lnSpc>
                          <a:spcPts val="1170"/>
                        </a:lnSpc>
                      </a:pPr>
                      <a:r>
                        <a:rPr sz="1200" b="1" spc="-10" dirty="0">
                          <a:latin typeface="Verdana" panose="020B0604030504040204" pitchFamily="34" charset="0"/>
                          <a:ea typeface="Verdana" panose="020B0604030504040204" pitchFamily="34" charset="0"/>
                          <a:cs typeface="Verdana" panose="020B0604030504040204" pitchFamily="34" charset="0"/>
                        </a:rPr>
                        <a:t>O</a:t>
                      </a:r>
                      <a:r>
                        <a:rPr sz="1200" b="1" spc="-15" dirty="0">
                          <a:latin typeface="Verdana" panose="020B0604030504040204" pitchFamily="34" charset="0"/>
                          <a:ea typeface="Verdana" panose="020B0604030504040204" pitchFamily="34" charset="0"/>
                          <a:cs typeface="Verdana" panose="020B0604030504040204" pitchFamily="34" charset="0"/>
                        </a:rPr>
                        <a:t>r</a:t>
                      </a:r>
                      <a:r>
                        <a:rPr sz="1200" b="1" dirty="0">
                          <a:latin typeface="Verdana" panose="020B0604030504040204" pitchFamily="34" charset="0"/>
                          <a:ea typeface="Verdana" panose="020B0604030504040204" pitchFamily="34" charset="0"/>
                          <a:cs typeface="Verdana" panose="020B0604030504040204" pitchFamily="34" charset="0"/>
                        </a:rPr>
                        <a:t>g</a:t>
                      </a:r>
                      <a:r>
                        <a:rPr sz="1200" b="1" spc="-20" dirty="0">
                          <a:latin typeface="Verdana" panose="020B0604030504040204" pitchFamily="34" charset="0"/>
                          <a:ea typeface="Verdana" panose="020B0604030504040204" pitchFamily="34" charset="0"/>
                          <a:cs typeface="Verdana" panose="020B0604030504040204" pitchFamily="34" charset="0"/>
                        </a:rPr>
                        <a:t>a</a:t>
                      </a:r>
                      <a:r>
                        <a:rPr sz="1200" b="1" spc="-10" dirty="0">
                          <a:latin typeface="Verdana" panose="020B0604030504040204" pitchFamily="34" charset="0"/>
                          <a:ea typeface="Verdana" panose="020B0604030504040204" pitchFamily="34" charset="0"/>
                          <a:cs typeface="Verdana" panose="020B0604030504040204" pitchFamily="34" charset="0"/>
                        </a:rPr>
                        <a:t>n</a:t>
                      </a:r>
                      <a:r>
                        <a:rPr sz="1200" b="1" dirty="0">
                          <a:latin typeface="Verdana" panose="020B0604030504040204" pitchFamily="34" charset="0"/>
                          <a:ea typeface="Verdana" panose="020B0604030504040204" pitchFamily="34" charset="0"/>
                          <a:cs typeface="Verdana" panose="020B0604030504040204" pitchFamily="34" charset="0"/>
                        </a:rPr>
                        <a:t>i</a:t>
                      </a:r>
                      <a:r>
                        <a:rPr sz="1200" b="1" spc="-15" dirty="0">
                          <a:latin typeface="Verdana" panose="020B0604030504040204" pitchFamily="34" charset="0"/>
                          <a:ea typeface="Verdana" panose="020B0604030504040204" pitchFamily="34" charset="0"/>
                          <a:cs typeface="Verdana" panose="020B0604030504040204" pitchFamily="34" charset="0"/>
                        </a:rPr>
                        <a:t>z</a:t>
                      </a:r>
                      <a:r>
                        <a:rPr sz="1200" b="1" spc="-20" dirty="0">
                          <a:latin typeface="Verdana" panose="020B0604030504040204" pitchFamily="34" charset="0"/>
                          <a:ea typeface="Verdana" panose="020B0604030504040204" pitchFamily="34" charset="0"/>
                          <a:cs typeface="Verdana" panose="020B0604030504040204" pitchFamily="34" charset="0"/>
                        </a:rPr>
                        <a:t>a</a:t>
                      </a:r>
                      <a:r>
                        <a:rPr sz="1200" b="1" dirty="0">
                          <a:latin typeface="Verdana" panose="020B0604030504040204" pitchFamily="34" charset="0"/>
                          <a:ea typeface="Verdana" panose="020B0604030504040204" pitchFamily="34" charset="0"/>
                          <a:cs typeface="Verdana" panose="020B0604030504040204" pitchFamily="34" charset="0"/>
                        </a:rPr>
                        <a:t>d</a:t>
                      </a:r>
                      <a:r>
                        <a:rPr sz="1200" b="1" spc="-5" dirty="0">
                          <a:latin typeface="Verdana" panose="020B0604030504040204" pitchFamily="34" charset="0"/>
                          <a:ea typeface="Verdana" panose="020B0604030504040204" pitchFamily="34" charset="0"/>
                          <a:cs typeface="Verdana" panose="020B0604030504040204" pitchFamily="34" charset="0"/>
                        </a:rPr>
                        <a:t>o</a:t>
                      </a:r>
                      <a:r>
                        <a:rPr sz="1200" b="1" dirty="0">
                          <a:latin typeface="Verdana" panose="020B0604030504040204" pitchFamily="34" charset="0"/>
                          <a:ea typeface="Verdana" panose="020B0604030504040204" pitchFamily="34" charset="0"/>
                          <a:cs typeface="Verdana" panose="020B0604030504040204" pitchFamily="34" charset="0"/>
                        </a:rPr>
                        <a:t>r</a:t>
                      </a:r>
                      <a:r>
                        <a:rPr sz="1200" b="1" spc="-45" dirty="0">
                          <a:latin typeface="Verdana" panose="020B0604030504040204" pitchFamily="34" charset="0"/>
                          <a:ea typeface="Verdana" panose="020B0604030504040204" pitchFamily="34" charset="0"/>
                          <a:cs typeface="Verdana" panose="020B0604030504040204" pitchFamily="34" charset="0"/>
                        </a:rPr>
                        <a:t> </a:t>
                      </a:r>
                      <a:r>
                        <a:rPr sz="1200" b="1" spc="-5" dirty="0">
                          <a:latin typeface="Verdana" panose="020B0604030504040204" pitchFamily="34" charset="0"/>
                          <a:ea typeface="Verdana" panose="020B0604030504040204" pitchFamily="34" charset="0"/>
                          <a:cs typeface="Verdana" panose="020B0604030504040204" pitchFamily="34" charset="0"/>
                        </a:rPr>
                        <a:t>c</a:t>
                      </a:r>
                      <a:r>
                        <a:rPr sz="1200" b="1" spc="-10" dirty="0">
                          <a:latin typeface="Verdana" panose="020B0604030504040204" pitchFamily="34" charset="0"/>
                          <a:ea typeface="Verdana" panose="020B0604030504040204" pitchFamily="34" charset="0"/>
                          <a:cs typeface="Verdana" panose="020B0604030504040204" pitchFamily="34" charset="0"/>
                        </a:rPr>
                        <a:t>u</a:t>
                      </a:r>
                      <a:r>
                        <a:rPr sz="1200" b="1" spc="-15" dirty="0">
                          <a:latin typeface="Verdana" panose="020B0604030504040204" pitchFamily="34" charset="0"/>
                          <a:ea typeface="Verdana" panose="020B0604030504040204" pitchFamily="34" charset="0"/>
                          <a:cs typeface="Verdana" panose="020B0604030504040204" pitchFamily="34" charset="0"/>
                        </a:rPr>
                        <a:t>rr</a:t>
                      </a:r>
                      <a:r>
                        <a:rPr sz="1200" b="1" dirty="0">
                          <a:latin typeface="Verdana" panose="020B0604030504040204" pitchFamily="34" charset="0"/>
                          <a:ea typeface="Verdana" panose="020B0604030504040204" pitchFamily="34" charset="0"/>
                          <a:cs typeface="Verdana" panose="020B0604030504040204" pitchFamily="34" charset="0"/>
                        </a:rPr>
                        <a:t>ic</a:t>
                      </a:r>
                      <a:r>
                        <a:rPr sz="1200" b="1" spc="-10" dirty="0">
                          <a:latin typeface="Verdana" panose="020B0604030504040204" pitchFamily="34" charset="0"/>
                          <a:ea typeface="Verdana" panose="020B0604030504040204" pitchFamily="34" charset="0"/>
                          <a:cs typeface="Verdana" panose="020B0604030504040204" pitchFamily="34" charset="0"/>
                        </a:rPr>
                        <a:t>u</a:t>
                      </a:r>
                      <a:r>
                        <a:rPr sz="1200" b="1" dirty="0">
                          <a:latin typeface="Verdana" panose="020B0604030504040204" pitchFamily="34" charset="0"/>
                          <a:ea typeface="Verdana" panose="020B0604030504040204" pitchFamily="34" charset="0"/>
                          <a:cs typeface="Verdana" panose="020B0604030504040204" pitchFamily="34" charset="0"/>
                        </a:rPr>
                        <a:t>l</a:t>
                      </a:r>
                      <a:r>
                        <a:rPr sz="1200" b="1" spc="-25" dirty="0">
                          <a:latin typeface="Verdana" panose="020B0604030504040204" pitchFamily="34" charset="0"/>
                          <a:ea typeface="Verdana" panose="020B0604030504040204" pitchFamily="34" charset="0"/>
                          <a:cs typeface="Verdana" panose="020B0604030504040204" pitchFamily="34" charset="0"/>
                        </a:rPr>
                        <a:t>a</a:t>
                      </a:r>
                      <a:r>
                        <a:rPr sz="1200" b="1" dirty="0">
                          <a:latin typeface="Verdana" panose="020B0604030504040204" pitchFamily="34" charset="0"/>
                          <a:ea typeface="Verdana" panose="020B0604030504040204" pitchFamily="34" charset="0"/>
                          <a:cs typeface="Verdana" panose="020B0604030504040204" pitchFamily="34" charset="0"/>
                        </a:rPr>
                        <a:t>r</a:t>
                      </a:r>
                      <a:r>
                        <a:rPr sz="1200" b="1" spc="-70" dirty="0">
                          <a:latin typeface="Verdana" panose="020B0604030504040204" pitchFamily="34" charset="0"/>
                          <a:ea typeface="Verdana" panose="020B0604030504040204" pitchFamily="34" charset="0"/>
                          <a:cs typeface="Verdana" panose="020B0604030504040204" pitchFamily="34" charset="0"/>
                        </a:rPr>
                        <a:t> </a:t>
                      </a:r>
                      <a:r>
                        <a:rPr sz="1200" b="1" spc="5" dirty="0">
                          <a:latin typeface="Verdana" panose="020B0604030504040204" pitchFamily="34" charset="0"/>
                          <a:ea typeface="Verdana" panose="020B0604030504040204" pitchFamily="34" charset="0"/>
                          <a:cs typeface="Verdana" panose="020B0604030504040204" pitchFamily="34" charset="0"/>
                        </a:rPr>
                        <a:t>2</a:t>
                      </a:r>
                      <a:r>
                        <a:rPr sz="1200" b="1" dirty="0">
                          <a:latin typeface="Verdana" panose="020B0604030504040204" pitchFamily="34" charset="0"/>
                          <a:ea typeface="Verdana" panose="020B0604030504040204" pitchFamily="34" charset="0"/>
                          <a:cs typeface="Verdana" panose="020B0604030504040204" pitchFamily="34" charset="0"/>
                        </a:rPr>
                        <a:t>:</a:t>
                      </a:r>
                      <a:r>
                        <a:rPr lang="es-MX" sz="1200" b="1" dirty="0">
                          <a:latin typeface="Verdana" panose="020B0604030504040204" pitchFamily="34" charset="0"/>
                          <a:ea typeface="Verdana" panose="020B0604030504040204" pitchFamily="34" charset="0"/>
                          <a:cs typeface="Verdana" panose="020B0604030504040204" pitchFamily="34" charset="0"/>
                        </a:rPr>
                        <a:t> </a:t>
                      </a:r>
                      <a:r>
                        <a:rPr lang="es-MX" sz="1200" b="0" dirty="0">
                          <a:latin typeface="Verdana" panose="020B0604030504040204" pitchFamily="34" charset="0"/>
                          <a:ea typeface="Verdana" panose="020B0604030504040204" pitchFamily="34" charset="0"/>
                          <a:cs typeface="Verdana" panose="020B0604030504040204" pitchFamily="34" charset="0"/>
                        </a:rPr>
                        <a:t>Uso de documentos que regulan la convivencia.</a:t>
                      </a:r>
                      <a:endParaRPr sz="1200" dirty="0">
                        <a:latin typeface="Verdana" panose="020B0604030504040204" pitchFamily="34" charset="0"/>
                        <a:ea typeface="Verdana" panose="020B0604030504040204" pitchFamily="34" charset="0"/>
                        <a:cs typeface="Verdana" panose="020B0604030504040204" pitchFamily="34" charset="0"/>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1"/>
                  </a:ext>
                </a:extLst>
              </a:tr>
              <a:tr h="476503">
                <a:tc gridSpan="2">
                  <a:txBody>
                    <a:bodyPr/>
                    <a:lstStyle/>
                    <a:p>
                      <a:pPr marL="58419">
                        <a:lnSpc>
                          <a:spcPts val="1170"/>
                        </a:lnSpc>
                      </a:pPr>
                      <a:r>
                        <a:rPr sz="1200" b="1" spc="-80" dirty="0">
                          <a:latin typeface="Verdana" panose="020B0604030504040204" pitchFamily="34" charset="0"/>
                          <a:ea typeface="Verdana" panose="020B0604030504040204" pitchFamily="34" charset="0"/>
                          <a:cs typeface="Verdana" panose="020B0604030504040204" pitchFamily="34" charset="0"/>
                        </a:rPr>
                        <a:t>Aprendizaje</a:t>
                      </a:r>
                      <a:r>
                        <a:rPr sz="1200" b="1" spc="55" dirty="0">
                          <a:latin typeface="Verdana" panose="020B0604030504040204" pitchFamily="34" charset="0"/>
                          <a:ea typeface="Verdana" panose="020B0604030504040204" pitchFamily="34" charset="0"/>
                          <a:cs typeface="Verdana" panose="020B0604030504040204" pitchFamily="34" charset="0"/>
                        </a:rPr>
                        <a:t> </a:t>
                      </a:r>
                      <a:r>
                        <a:rPr sz="1200" b="1" spc="-70" dirty="0" err="1">
                          <a:latin typeface="Verdana" panose="020B0604030504040204" pitchFamily="34" charset="0"/>
                          <a:ea typeface="Verdana" panose="020B0604030504040204" pitchFamily="34" charset="0"/>
                          <a:cs typeface="Verdana" panose="020B0604030504040204" pitchFamily="34" charset="0"/>
                        </a:rPr>
                        <a:t>esperado</a:t>
                      </a:r>
                      <a:r>
                        <a:rPr sz="1200" b="1" spc="-70" dirty="0">
                          <a:latin typeface="Verdana" panose="020B0604030504040204" pitchFamily="34" charset="0"/>
                          <a:ea typeface="Verdana" panose="020B0604030504040204" pitchFamily="34" charset="0"/>
                          <a:cs typeface="Verdana" panose="020B0604030504040204" pitchFamily="34" charset="0"/>
                        </a:rPr>
                        <a:t>:</a:t>
                      </a:r>
                      <a:r>
                        <a:rPr lang="es-MX" sz="1200" b="1" spc="-70" dirty="0">
                          <a:latin typeface="Verdana" panose="020B0604030504040204" pitchFamily="34" charset="0"/>
                          <a:ea typeface="Verdana" panose="020B0604030504040204" pitchFamily="34" charset="0"/>
                          <a:cs typeface="Verdana" panose="020B0604030504040204" pitchFamily="34" charset="0"/>
                        </a:rPr>
                        <a:t> </a:t>
                      </a:r>
                      <a:r>
                        <a:rPr lang="es-MX" sz="1200" dirty="0">
                          <a:solidFill>
                            <a:schemeClr val="tx1"/>
                          </a:solidFill>
                          <a:effectLst/>
                          <a:latin typeface="Verdana" panose="020B0604030504040204" pitchFamily="34" charset="0"/>
                          <a:ea typeface="Verdana" panose="020B0604030504040204" pitchFamily="34" charset="0"/>
                          <a:cs typeface="Verdana" panose="020B0604030504040204" pitchFamily="34" charset="0"/>
                        </a:rPr>
                        <a:t>Escribe su nombre con diversos propósitos e identifica el de algunos compañeros.</a:t>
                      </a:r>
                      <a:endParaRPr sz="1200" dirty="0">
                        <a:latin typeface="Verdana" panose="020B0604030504040204" pitchFamily="34" charset="0"/>
                        <a:ea typeface="Verdana" panose="020B0604030504040204" pitchFamily="34" charset="0"/>
                        <a:cs typeface="Verdana" panose="020B0604030504040204" pitchFamily="34" charset="0"/>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hMerge="1">
                  <a:txBody>
                    <a:bodyPr/>
                    <a:lstStyle/>
                    <a:p>
                      <a:endParaRPr/>
                    </a:p>
                  </a:txBody>
                  <a:tcPr marL="0" marR="0" marT="0" marB="0"/>
                </a:tc>
                <a:extLst>
                  <a:ext uri="{0D108BD9-81ED-4DB2-BD59-A6C34878D82A}">
                    <a16:rowId xmlns:a16="http://schemas.microsoft.com/office/drawing/2014/main" val="10002"/>
                  </a:ext>
                </a:extLst>
              </a:tr>
              <a:tr h="56134">
                <a:tc gridSpan="2">
                  <a:txBody>
                    <a:bodyPr/>
                    <a:lstStyle/>
                    <a:p>
                      <a:pPr>
                        <a:lnSpc>
                          <a:spcPct val="100000"/>
                        </a:lnSpc>
                      </a:pPr>
                      <a:endParaRPr sz="1200" dirty="0">
                        <a:latin typeface="Verdana" panose="020B0604030504040204" pitchFamily="34" charset="0"/>
                        <a:ea typeface="Verdana" panose="020B0604030504040204" pitchFamily="34" charset="0"/>
                        <a:cs typeface="Verdana" panose="020B0604030504040204" pitchFamily="34" charset="0"/>
                      </a:endParaRPr>
                    </a:p>
                  </a:txBody>
                  <a:tcPr marL="0" marR="0" marT="0" marB="0">
                    <a:lnT w="12700">
                      <a:solidFill>
                        <a:srgbClr val="000000"/>
                      </a:solidFill>
                      <a:prstDash val="solid"/>
                    </a:lnT>
                    <a:lnB w="12700">
                      <a:solidFill>
                        <a:srgbClr val="000000"/>
                      </a:solidFill>
                      <a:prstDash val="solid"/>
                    </a:lnB>
                    <a:solidFill>
                      <a:schemeClr val="bg1"/>
                    </a:solidFill>
                  </a:tcPr>
                </a:tc>
                <a:tc hMerge="1">
                  <a:txBody>
                    <a:bodyPr/>
                    <a:lstStyle/>
                    <a:p>
                      <a:endParaRPr/>
                    </a:p>
                  </a:txBody>
                  <a:tcPr marL="0" marR="0" marT="0" marB="0"/>
                </a:tc>
                <a:extLst>
                  <a:ext uri="{0D108BD9-81ED-4DB2-BD59-A6C34878D82A}">
                    <a16:rowId xmlns:a16="http://schemas.microsoft.com/office/drawing/2014/main" val="10003"/>
                  </a:ext>
                </a:extLst>
              </a:tr>
              <a:tr h="242697">
                <a:tc gridSpan="2">
                  <a:txBody>
                    <a:bodyPr/>
                    <a:lstStyle/>
                    <a:p>
                      <a:pPr marL="59055">
                        <a:lnSpc>
                          <a:spcPct val="100000"/>
                        </a:lnSpc>
                        <a:spcBef>
                          <a:spcPts val="359"/>
                        </a:spcBef>
                      </a:pPr>
                      <a:r>
                        <a:rPr sz="1200" b="1" spc="-90" dirty="0">
                          <a:latin typeface="Verdana" panose="020B0604030504040204" pitchFamily="34" charset="0"/>
                          <a:ea typeface="Verdana" panose="020B0604030504040204" pitchFamily="34" charset="0"/>
                          <a:cs typeface="Verdana" panose="020B0604030504040204" pitchFamily="34" charset="0"/>
                        </a:rPr>
                        <a:t>Indicadores: </a:t>
                      </a:r>
                      <a:r>
                        <a:rPr sz="1200" b="1" spc="-114" dirty="0">
                          <a:latin typeface="Verdana" panose="020B0604030504040204" pitchFamily="34" charset="0"/>
                          <a:ea typeface="Verdana" panose="020B0604030504040204" pitchFamily="34" charset="0"/>
                          <a:cs typeface="Verdana" panose="020B0604030504040204" pitchFamily="34" charset="0"/>
                        </a:rPr>
                        <a:t>(se</a:t>
                      </a:r>
                      <a:r>
                        <a:rPr sz="1200" b="1" spc="-90" dirty="0">
                          <a:latin typeface="Verdana" panose="020B0604030504040204" pitchFamily="34" charset="0"/>
                          <a:ea typeface="Verdana" panose="020B0604030504040204" pitchFamily="34" charset="0"/>
                          <a:cs typeface="Verdana" panose="020B0604030504040204" pitchFamily="34" charset="0"/>
                        </a:rPr>
                        <a:t> </a:t>
                      </a:r>
                      <a:r>
                        <a:rPr sz="1200" b="1" spc="-65" dirty="0">
                          <a:latin typeface="Verdana" panose="020B0604030504040204" pitchFamily="34" charset="0"/>
                          <a:ea typeface="Verdana" panose="020B0604030504040204" pitchFamily="34" charset="0"/>
                          <a:cs typeface="Verdana" panose="020B0604030504040204" pitchFamily="34" charset="0"/>
                        </a:rPr>
                        <a:t>redactan</a:t>
                      </a:r>
                      <a:r>
                        <a:rPr sz="1200" b="1" spc="-50" dirty="0">
                          <a:latin typeface="Verdana" panose="020B0604030504040204" pitchFamily="34" charset="0"/>
                          <a:ea typeface="Verdana" panose="020B0604030504040204" pitchFamily="34" charset="0"/>
                          <a:cs typeface="Verdana" panose="020B0604030504040204" pitchFamily="34" charset="0"/>
                        </a:rPr>
                        <a:t> </a:t>
                      </a:r>
                      <a:r>
                        <a:rPr sz="1200" b="1" spc="-65" dirty="0">
                          <a:latin typeface="Verdana" panose="020B0604030504040204" pitchFamily="34" charset="0"/>
                          <a:ea typeface="Verdana" panose="020B0604030504040204" pitchFamily="34" charset="0"/>
                          <a:cs typeface="Verdana" panose="020B0604030504040204" pitchFamily="34" charset="0"/>
                        </a:rPr>
                        <a:t>en</a:t>
                      </a:r>
                      <a:r>
                        <a:rPr sz="1200" b="1" spc="-75" dirty="0">
                          <a:latin typeface="Verdana" panose="020B0604030504040204" pitchFamily="34" charset="0"/>
                          <a:ea typeface="Verdana" panose="020B0604030504040204" pitchFamily="34" charset="0"/>
                          <a:cs typeface="Verdana" panose="020B0604030504040204" pitchFamily="34" charset="0"/>
                        </a:rPr>
                        <a:t> </a:t>
                      </a:r>
                      <a:r>
                        <a:rPr sz="1200" b="1" spc="-60" dirty="0">
                          <a:latin typeface="Verdana" panose="020B0604030504040204" pitchFamily="34" charset="0"/>
                          <a:ea typeface="Verdana" panose="020B0604030504040204" pitchFamily="34" charset="0"/>
                          <a:cs typeface="Verdana" panose="020B0604030504040204" pitchFamily="34" charset="0"/>
                        </a:rPr>
                        <a:t>base </a:t>
                      </a:r>
                      <a:r>
                        <a:rPr sz="1200" b="1" spc="-65" dirty="0">
                          <a:latin typeface="Verdana" panose="020B0604030504040204" pitchFamily="34" charset="0"/>
                          <a:ea typeface="Verdana" panose="020B0604030504040204" pitchFamily="34" charset="0"/>
                          <a:cs typeface="Verdana" panose="020B0604030504040204" pitchFamily="34" charset="0"/>
                        </a:rPr>
                        <a:t>al</a:t>
                      </a:r>
                      <a:r>
                        <a:rPr sz="1200" b="1" spc="-50" dirty="0">
                          <a:latin typeface="Verdana" panose="020B0604030504040204" pitchFamily="34" charset="0"/>
                          <a:ea typeface="Verdana" panose="020B0604030504040204" pitchFamily="34" charset="0"/>
                          <a:cs typeface="Verdana" panose="020B0604030504040204" pitchFamily="34" charset="0"/>
                        </a:rPr>
                        <a:t> </a:t>
                      </a:r>
                      <a:r>
                        <a:rPr sz="1200" b="1" spc="-80" dirty="0">
                          <a:latin typeface="Verdana" panose="020B0604030504040204" pitchFamily="34" charset="0"/>
                          <a:ea typeface="Verdana" panose="020B0604030504040204" pitchFamily="34" charset="0"/>
                          <a:cs typeface="Verdana" panose="020B0604030504040204" pitchFamily="34" charset="0"/>
                        </a:rPr>
                        <a:t>aprendizaje</a:t>
                      </a:r>
                      <a:r>
                        <a:rPr sz="1200" b="1" spc="-35" dirty="0">
                          <a:latin typeface="Verdana" panose="020B0604030504040204" pitchFamily="34" charset="0"/>
                          <a:ea typeface="Verdana" panose="020B0604030504040204" pitchFamily="34" charset="0"/>
                          <a:cs typeface="Verdana" panose="020B0604030504040204" pitchFamily="34" charset="0"/>
                        </a:rPr>
                        <a:t> </a:t>
                      </a:r>
                      <a:r>
                        <a:rPr sz="1200" b="1" spc="-80" dirty="0">
                          <a:latin typeface="Verdana" panose="020B0604030504040204" pitchFamily="34" charset="0"/>
                          <a:ea typeface="Verdana" panose="020B0604030504040204" pitchFamily="34" charset="0"/>
                          <a:cs typeface="Verdana" panose="020B0604030504040204" pitchFamily="34" charset="0"/>
                        </a:rPr>
                        <a:t>esperado)</a:t>
                      </a:r>
                      <a:endParaRPr sz="1200" dirty="0">
                        <a:latin typeface="Verdana" panose="020B0604030504040204" pitchFamily="34" charset="0"/>
                        <a:ea typeface="Verdana" panose="020B0604030504040204" pitchFamily="34" charset="0"/>
                        <a:cs typeface="Verdana" panose="020B0604030504040204" pitchFamily="34" charset="0"/>
                      </a:endParaRPr>
                    </a:p>
                  </a:txBody>
                  <a:tcPr marL="0" marR="0" marT="45719"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DEEBF7"/>
                    </a:solidFill>
                  </a:tcPr>
                </a:tc>
                <a:tc hMerge="1">
                  <a:txBody>
                    <a:bodyPr/>
                    <a:lstStyle/>
                    <a:p>
                      <a:endParaRPr/>
                    </a:p>
                  </a:txBody>
                  <a:tcPr marL="0" marR="0" marT="0" marB="0"/>
                </a:tc>
                <a:extLst>
                  <a:ext uri="{0D108BD9-81ED-4DB2-BD59-A6C34878D82A}">
                    <a16:rowId xmlns:a16="http://schemas.microsoft.com/office/drawing/2014/main" val="10004"/>
                  </a:ext>
                </a:extLst>
              </a:tr>
              <a:tr h="335533">
                <a:tc gridSpan="2">
                  <a:txBody>
                    <a:bodyPr/>
                    <a:lstStyle/>
                    <a:p>
                      <a:pPr lvl="0"/>
                      <a:r>
                        <a:rPr lang="es-MX" sz="1200" dirty="0">
                          <a:solidFill>
                            <a:schemeClr val="tx1"/>
                          </a:solidFill>
                          <a:effectLst/>
                          <a:latin typeface="Verdana" panose="020B0604030504040204" pitchFamily="34" charset="0"/>
                          <a:ea typeface="Verdana" panose="020B0604030504040204" pitchFamily="34" charset="0"/>
                          <a:cs typeface="Verdana" panose="020B0604030504040204" pitchFamily="34" charset="0"/>
                        </a:rPr>
                        <a:t>Identifica la primer letra de su nombre. </a:t>
                      </a:r>
                    </a:p>
                  </a:txBody>
                  <a:tcPr marL="0" marR="0" marT="2222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hMerge="1">
                  <a:txBody>
                    <a:bodyPr/>
                    <a:lstStyle/>
                    <a:p>
                      <a:endParaRPr/>
                    </a:p>
                  </a:txBody>
                  <a:tcPr marL="0" marR="0" marT="0" marB="0"/>
                </a:tc>
                <a:extLst>
                  <a:ext uri="{0D108BD9-81ED-4DB2-BD59-A6C34878D82A}">
                    <a16:rowId xmlns:a16="http://schemas.microsoft.com/office/drawing/2014/main" val="10005"/>
                  </a:ext>
                </a:extLst>
              </a:tr>
              <a:tr h="304800">
                <a:tc gridSpan="2">
                  <a:txBody>
                    <a:bodyPr/>
                    <a:lstStyle/>
                    <a:p>
                      <a:pPr lvl="0"/>
                      <a:r>
                        <a:rPr lang="es-ES_tradnl" sz="1200" dirty="0">
                          <a:solidFill>
                            <a:schemeClr val="tx1"/>
                          </a:solidFill>
                          <a:effectLst/>
                          <a:latin typeface="Verdana" panose="020B0604030504040204" pitchFamily="34" charset="0"/>
                          <a:ea typeface="Verdana" panose="020B0604030504040204" pitchFamily="34" charset="0"/>
                          <a:cs typeface="Verdana" panose="020B0604030504040204" pitchFamily="34" charset="0"/>
                        </a:rPr>
                        <a:t>Escribe correctamente cada letra de su nombre.</a:t>
                      </a:r>
                      <a:endParaRPr lang="es-MX" sz="1200" dirty="0">
                        <a:solidFill>
                          <a:schemeClr val="tx1"/>
                        </a:solidFill>
                        <a:effectLst/>
                        <a:latin typeface="Verdana" panose="020B0604030504040204" pitchFamily="34" charset="0"/>
                        <a:ea typeface="Verdana" panose="020B0604030504040204" pitchFamily="34" charset="0"/>
                        <a:cs typeface="Verdana" panose="020B0604030504040204" pitchFamily="34" charset="0"/>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hMerge="1">
                  <a:txBody>
                    <a:bodyPr/>
                    <a:lstStyle/>
                    <a:p>
                      <a:endParaRPr/>
                    </a:p>
                  </a:txBody>
                  <a:tcPr marL="0" marR="0" marT="0" marB="0"/>
                </a:tc>
                <a:extLst>
                  <a:ext uri="{0D108BD9-81ED-4DB2-BD59-A6C34878D82A}">
                    <a16:rowId xmlns:a16="http://schemas.microsoft.com/office/drawing/2014/main" val="10006"/>
                  </a:ext>
                </a:extLst>
              </a:tr>
              <a:tr h="304800">
                <a:tc gridSpan="2">
                  <a:txBody>
                    <a:bodyPr/>
                    <a:lstStyle/>
                    <a:p>
                      <a:pPr lvl="0"/>
                      <a:r>
                        <a:rPr lang="es-MX" sz="1200" dirty="0">
                          <a:solidFill>
                            <a:schemeClr val="tx1"/>
                          </a:solidFill>
                          <a:effectLst/>
                          <a:latin typeface="Verdana" panose="020B0604030504040204" pitchFamily="34" charset="0"/>
                          <a:ea typeface="Verdana" panose="020B0604030504040204" pitchFamily="34" charset="0"/>
                          <a:cs typeface="Verdana" panose="020B0604030504040204" pitchFamily="34" charset="0"/>
                        </a:rPr>
                        <a:t>Identifica que letras componen su nombre.</a:t>
                      </a: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cap="flat" cmpd="sng" algn="ctr">
                      <a:solidFill>
                        <a:srgbClr val="000000"/>
                      </a:solidFill>
                      <a:prstDash val="solid"/>
                      <a:round/>
                      <a:headEnd type="none" w="med" len="med"/>
                      <a:tailEnd type="none" w="med" len="med"/>
                    </a:lnB>
                  </a:tcPr>
                </a:tc>
                <a:tc hMerge="1">
                  <a:txBody>
                    <a:bodyPr/>
                    <a:lstStyle/>
                    <a:p>
                      <a:endParaRPr/>
                    </a:p>
                  </a:txBody>
                  <a:tcPr marL="0" marR="0" marT="0" marB="0"/>
                </a:tc>
                <a:extLst>
                  <a:ext uri="{0D108BD9-81ED-4DB2-BD59-A6C34878D82A}">
                    <a16:rowId xmlns:a16="http://schemas.microsoft.com/office/drawing/2014/main" val="10007"/>
                  </a:ext>
                </a:extLst>
              </a:tr>
              <a:tr h="304800">
                <a:tc gridSpan="2">
                  <a:txBody>
                    <a:bodyPr/>
                    <a:lstStyle/>
                    <a:p>
                      <a:pPr lvl="0"/>
                      <a:r>
                        <a:rPr lang="es-MX" sz="1200" dirty="0">
                          <a:solidFill>
                            <a:schemeClr val="tx1"/>
                          </a:solidFill>
                          <a:effectLst/>
                          <a:latin typeface="Verdana" panose="020B0604030504040204" pitchFamily="34" charset="0"/>
                          <a:ea typeface="Verdana" panose="020B0604030504040204" pitchFamily="34" charset="0"/>
                          <a:cs typeface="Verdana" panose="020B0604030504040204" pitchFamily="34" charset="0"/>
                        </a:rPr>
                        <a:t>Relaciona el sonido con la figura de la letra. </a:t>
                      </a: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hMerge="1">
                  <a:txBody>
                    <a:bodyPr/>
                    <a:lstStyle/>
                    <a:p>
                      <a:endParaRPr lang="es-MX"/>
                    </a:p>
                  </a:txBody>
                  <a:tcPr/>
                </a:tc>
                <a:extLst>
                  <a:ext uri="{0D108BD9-81ED-4DB2-BD59-A6C34878D82A}">
                    <a16:rowId xmlns:a16="http://schemas.microsoft.com/office/drawing/2014/main" val="2892156038"/>
                  </a:ext>
                </a:extLst>
              </a:tr>
            </a:tbl>
          </a:graphicData>
        </a:graphic>
      </p:graphicFrame>
      <p:sp>
        <p:nvSpPr>
          <p:cNvPr id="15" name="object 9">
            <a:extLst>
              <a:ext uri="{FF2B5EF4-FFF2-40B4-BE49-F238E27FC236}">
                <a16:creationId xmlns:a16="http://schemas.microsoft.com/office/drawing/2014/main" id="{CE2B7100-145F-448D-B0E8-894B4D3377CC}"/>
              </a:ext>
            </a:extLst>
          </p:cNvPr>
          <p:cNvSpPr txBox="1"/>
          <p:nvPr/>
        </p:nvSpPr>
        <p:spPr>
          <a:xfrm>
            <a:off x="189979" y="8008640"/>
            <a:ext cx="6465570" cy="369332"/>
          </a:xfrm>
          <a:prstGeom prst="rect">
            <a:avLst/>
          </a:prstGeom>
          <a:ln w="12700">
            <a:solidFill>
              <a:srgbClr val="000000"/>
            </a:solidFill>
          </a:ln>
        </p:spPr>
        <p:txBody>
          <a:bodyPr vert="horz" wrap="square" lIns="0" tIns="0" rIns="0" bIns="0" rtlCol="0">
            <a:spAutoFit/>
          </a:bodyPr>
          <a:lstStyle/>
          <a:p>
            <a:pPr marL="59055"/>
            <a:r>
              <a:rPr sz="1200" b="1" spc="-140" dirty="0">
                <a:latin typeface="Verdana"/>
                <a:cs typeface="Verdana"/>
              </a:rPr>
              <a:t>D</a:t>
            </a:r>
            <a:r>
              <a:rPr sz="1200" b="1" spc="-95" dirty="0">
                <a:latin typeface="Verdana"/>
                <a:cs typeface="Verdana"/>
              </a:rPr>
              <a:t>e</a:t>
            </a:r>
            <a:r>
              <a:rPr sz="1200" b="1" spc="-90" dirty="0">
                <a:latin typeface="Verdana"/>
                <a:cs typeface="Verdana"/>
              </a:rPr>
              <a:t>s</a:t>
            </a:r>
            <a:r>
              <a:rPr sz="1200" b="1" spc="-70" dirty="0">
                <a:latin typeface="Verdana"/>
                <a:cs typeface="Verdana"/>
              </a:rPr>
              <a:t>c</a:t>
            </a:r>
            <a:r>
              <a:rPr sz="1200" b="1" spc="-65" dirty="0">
                <a:latin typeface="Verdana"/>
                <a:cs typeface="Verdana"/>
              </a:rPr>
              <a:t>r</a:t>
            </a:r>
            <a:r>
              <a:rPr sz="1200" b="1" spc="-70" dirty="0">
                <a:latin typeface="Verdana"/>
                <a:cs typeface="Verdana"/>
              </a:rPr>
              <a:t>ib</a:t>
            </a:r>
            <a:r>
              <a:rPr sz="1200" b="1" spc="-20" dirty="0">
                <a:latin typeface="Verdana"/>
                <a:cs typeface="Verdana"/>
              </a:rPr>
              <a:t>e</a:t>
            </a:r>
            <a:r>
              <a:rPr sz="1200" b="1" spc="-75" dirty="0">
                <a:latin typeface="Verdana"/>
                <a:cs typeface="Verdana"/>
              </a:rPr>
              <a:t> </a:t>
            </a:r>
            <a:r>
              <a:rPr sz="1200" b="1" spc="-60" dirty="0">
                <a:latin typeface="Verdana"/>
                <a:cs typeface="Verdana"/>
              </a:rPr>
              <a:t>el</a:t>
            </a:r>
            <a:r>
              <a:rPr sz="1200" b="1" spc="-80" dirty="0">
                <a:latin typeface="Verdana"/>
                <a:cs typeface="Verdana"/>
              </a:rPr>
              <a:t> </a:t>
            </a:r>
            <a:r>
              <a:rPr sz="1200" b="1" spc="-30" dirty="0">
                <a:latin typeface="Verdana"/>
                <a:cs typeface="Verdana"/>
              </a:rPr>
              <a:t>p</a:t>
            </a:r>
            <a:r>
              <a:rPr sz="1200" b="1" spc="-185" dirty="0">
                <a:latin typeface="Verdana"/>
                <a:cs typeface="Verdana"/>
              </a:rPr>
              <a:t>r</a:t>
            </a:r>
            <a:r>
              <a:rPr sz="1200" b="1" dirty="0">
                <a:latin typeface="Verdana"/>
                <a:cs typeface="Verdana"/>
              </a:rPr>
              <a:t>o</a:t>
            </a:r>
            <a:r>
              <a:rPr sz="1200" b="1" spc="5" dirty="0">
                <a:latin typeface="Verdana"/>
                <a:cs typeface="Verdana"/>
              </a:rPr>
              <a:t>c</a:t>
            </a:r>
            <a:r>
              <a:rPr sz="1200" b="1" spc="-95" dirty="0">
                <a:latin typeface="Verdana"/>
                <a:cs typeface="Verdana"/>
              </a:rPr>
              <a:t>e</a:t>
            </a:r>
            <a:r>
              <a:rPr sz="1200" b="1" spc="-90" dirty="0">
                <a:latin typeface="Verdana"/>
                <a:cs typeface="Verdana"/>
              </a:rPr>
              <a:t>s</a:t>
            </a:r>
            <a:r>
              <a:rPr sz="1200" b="1" spc="-45" dirty="0">
                <a:latin typeface="Verdana"/>
                <a:cs typeface="Verdana"/>
              </a:rPr>
              <a:t>o</a:t>
            </a:r>
            <a:r>
              <a:rPr sz="1200" b="1" spc="-100" dirty="0">
                <a:latin typeface="Verdana"/>
                <a:cs typeface="Verdana"/>
              </a:rPr>
              <a:t> </a:t>
            </a:r>
            <a:r>
              <a:rPr sz="1200" b="1" spc="-30" dirty="0">
                <a:latin typeface="Verdana"/>
                <a:cs typeface="Verdana"/>
              </a:rPr>
              <a:t>d</a:t>
            </a:r>
            <a:r>
              <a:rPr sz="1200" b="1" spc="-85" dirty="0">
                <a:latin typeface="Verdana"/>
                <a:cs typeface="Verdana"/>
              </a:rPr>
              <a:t>e</a:t>
            </a:r>
            <a:r>
              <a:rPr sz="1200" b="1" spc="-45" dirty="0">
                <a:latin typeface="Verdana"/>
                <a:cs typeface="Verdana"/>
              </a:rPr>
              <a:t>l</a:t>
            </a:r>
            <a:r>
              <a:rPr sz="1200" b="1" spc="-100" dirty="0">
                <a:latin typeface="Verdana"/>
                <a:cs typeface="Verdana"/>
              </a:rPr>
              <a:t> </a:t>
            </a:r>
            <a:r>
              <a:rPr sz="1200" b="1" spc="-25" dirty="0" err="1">
                <a:latin typeface="Verdana"/>
                <a:cs typeface="Verdana"/>
              </a:rPr>
              <a:t>a</a:t>
            </a:r>
            <a:r>
              <a:rPr sz="1200" b="1" spc="-70" dirty="0" err="1">
                <a:latin typeface="Verdana"/>
                <a:cs typeface="Verdana"/>
              </a:rPr>
              <a:t>l</a:t>
            </a:r>
            <a:r>
              <a:rPr sz="1200" b="1" spc="-155" dirty="0" err="1">
                <a:latin typeface="Verdana"/>
                <a:cs typeface="Verdana"/>
              </a:rPr>
              <a:t>u</a:t>
            </a:r>
            <a:r>
              <a:rPr sz="1200" b="1" spc="-130" dirty="0" err="1">
                <a:latin typeface="Verdana"/>
                <a:cs typeface="Verdana"/>
              </a:rPr>
              <a:t>m</a:t>
            </a:r>
            <a:r>
              <a:rPr sz="1200" b="1" spc="-120" dirty="0" err="1">
                <a:latin typeface="Verdana"/>
                <a:cs typeface="Verdana"/>
              </a:rPr>
              <a:t>n</a:t>
            </a:r>
            <a:r>
              <a:rPr sz="1200" b="1" spc="-40" dirty="0" err="1">
                <a:latin typeface="Verdana"/>
                <a:cs typeface="Verdana"/>
              </a:rPr>
              <a:t>o</a:t>
            </a:r>
            <a:r>
              <a:rPr sz="1200" b="1" spc="-125" dirty="0">
                <a:latin typeface="Verdana"/>
                <a:cs typeface="Verdana"/>
              </a:rPr>
              <a:t>:</a:t>
            </a:r>
            <a:r>
              <a:rPr lang="es-ES_tradnl" sz="1200" b="1" spc="-125" dirty="0">
                <a:latin typeface="Verdana"/>
                <a:cs typeface="Verdana"/>
              </a:rPr>
              <a:t> </a:t>
            </a:r>
            <a:r>
              <a:rPr lang="es-ES_tradnl" sz="1200" spc="-125" dirty="0">
                <a:latin typeface="Verdana"/>
                <a:cs typeface="Verdana"/>
              </a:rPr>
              <a:t>No logra identificar por sí solo la primer letra de su nombre, con ayuda escribe su nombre. </a:t>
            </a:r>
            <a:endParaRPr sz="1200" dirty="0">
              <a:latin typeface="Verdana"/>
              <a:cs typeface="Verdana"/>
            </a:endParaRPr>
          </a:p>
        </p:txBody>
      </p:sp>
      <p:sp>
        <p:nvSpPr>
          <p:cNvPr id="16" name="object 10">
            <a:extLst>
              <a:ext uri="{FF2B5EF4-FFF2-40B4-BE49-F238E27FC236}">
                <a16:creationId xmlns:a16="http://schemas.microsoft.com/office/drawing/2014/main" id="{50CE86D7-DB8F-4B7A-9C2B-9185EC80FF5B}"/>
              </a:ext>
            </a:extLst>
          </p:cNvPr>
          <p:cNvSpPr txBox="1"/>
          <p:nvPr/>
        </p:nvSpPr>
        <p:spPr>
          <a:xfrm>
            <a:off x="189979" y="8501181"/>
            <a:ext cx="6465570" cy="369332"/>
          </a:xfrm>
          <a:prstGeom prst="rect">
            <a:avLst/>
          </a:prstGeom>
          <a:ln w="12700">
            <a:solidFill>
              <a:srgbClr val="000000"/>
            </a:solidFill>
          </a:ln>
        </p:spPr>
        <p:txBody>
          <a:bodyPr vert="horz" wrap="square" lIns="0" tIns="0" rIns="0" bIns="0" rtlCol="0">
            <a:spAutoFit/>
          </a:bodyPr>
          <a:lstStyle/>
          <a:p>
            <a:pPr marL="59055"/>
            <a:r>
              <a:rPr sz="1200" b="1" spc="65" dirty="0">
                <a:latin typeface="Verdana"/>
                <a:cs typeface="Verdana"/>
              </a:rPr>
              <a:t>C</a:t>
            </a:r>
            <a:r>
              <a:rPr sz="1200" b="1" spc="-35" dirty="0">
                <a:latin typeface="Verdana"/>
                <a:cs typeface="Verdana"/>
              </a:rPr>
              <a:t>l</a:t>
            </a:r>
            <a:r>
              <a:rPr sz="1200" b="1" spc="-90" dirty="0">
                <a:latin typeface="Verdana"/>
                <a:cs typeface="Verdana"/>
              </a:rPr>
              <a:t>a</a:t>
            </a:r>
            <a:r>
              <a:rPr sz="1200" b="1" spc="-165" dirty="0">
                <a:latin typeface="Verdana"/>
                <a:cs typeface="Verdana"/>
              </a:rPr>
              <a:t>s</a:t>
            </a:r>
            <a:r>
              <a:rPr sz="1200" b="1" spc="-20" dirty="0">
                <a:latin typeface="Verdana"/>
                <a:cs typeface="Verdana"/>
              </a:rPr>
              <a:t>e</a:t>
            </a:r>
            <a:r>
              <a:rPr sz="1200" b="1" spc="-80" dirty="0">
                <a:latin typeface="Verdana"/>
                <a:cs typeface="Verdana"/>
              </a:rPr>
              <a:t> </a:t>
            </a:r>
            <a:r>
              <a:rPr sz="1200" b="1" spc="-145" dirty="0">
                <a:latin typeface="Verdana"/>
                <a:cs typeface="Verdana"/>
              </a:rPr>
              <a:t>z</a:t>
            </a:r>
            <a:r>
              <a:rPr sz="1200" b="1" spc="-50" dirty="0">
                <a:latin typeface="Verdana"/>
                <a:cs typeface="Verdana"/>
              </a:rPr>
              <a:t>o</a:t>
            </a:r>
            <a:r>
              <a:rPr sz="1200" b="1" spc="-45" dirty="0">
                <a:latin typeface="Verdana"/>
                <a:cs typeface="Verdana"/>
              </a:rPr>
              <a:t>o</a:t>
            </a:r>
            <a:r>
              <a:rPr sz="1200" b="1" spc="-125" dirty="0">
                <a:latin typeface="Verdana"/>
                <a:cs typeface="Verdana"/>
              </a:rPr>
              <a:t>m:</a:t>
            </a:r>
            <a:r>
              <a:rPr lang="es-MX" sz="1200" b="1" spc="-125" dirty="0">
                <a:latin typeface="Verdana"/>
                <a:cs typeface="Verdana"/>
              </a:rPr>
              <a:t> </a:t>
            </a:r>
            <a:r>
              <a:rPr lang="es-MX" sz="1200" spc="-125" dirty="0">
                <a:latin typeface="Verdana"/>
                <a:cs typeface="Verdana"/>
              </a:rPr>
              <a:t>Durante el diagnostico individual se mostró muy distraído pero realizó todas las actividades. </a:t>
            </a:r>
            <a:endParaRPr sz="1200" dirty="0">
              <a:latin typeface="Verdana"/>
              <a:cs typeface="Verdana"/>
            </a:endParaRPr>
          </a:p>
        </p:txBody>
      </p:sp>
      <p:sp>
        <p:nvSpPr>
          <p:cNvPr id="18" name="object 4">
            <a:extLst>
              <a:ext uri="{FF2B5EF4-FFF2-40B4-BE49-F238E27FC236}">
                <a16:creationId xmlns:a16="http://schemas.microsoft.com/office/drawing/2014/main" id="{EBD137E8-50CC-48E1-9B54-133EBAAAFAF5}"/>
              </a:ext>
            </a:extLst>
          </p:cNvPr>
          <p:cNvSpPr txBox="1"/>
          <p:nvPr/>
        </p:nvSpPr>
        <p:spPr>
          <a:xfrm>
            <a:off x="3386669" y="1043027"/>
            <a:ext cx="3174365" cy="442429"/>
          </a:xfrm>
          <a:prstGeom prst="rect">
            <a:avLst/>
          </a:prstGeom>
        </p:spPr>
        <p:txBody>
          <a:bodyPr vert="horz" wrap="square" lIns="0" tIns="11430" rIns="0" bIns="0" rtlCol="0">
            <a:spAutoFit/>
          </a:bodyPr>
          <a:lstStyle/>
          <a:p>
            <a:pPr marL="12700" algn="ctr">
              <a:lnSpc>
                <a:spcPct val="100000"/>
              </a:lnSpc>
              <a:spcBef>
                <a:spcPts val="90"/>
              </a:spcBef>
            </a:pPr>
            <a:r>
              <a:rPr sz="1400" spc="-30" dirty="0">
                <a:highlight>
                  <a:srgbClr val="FF0000"/>
                </a:highlight>
                <a:latin typeface="Trebuchet MS"/>
                <a:cs typeface="Trebuchet MS"/>
              </a:rPr>
              <a:t>Fecha:</a:t>
            </a:r>
            <a:r>
              <a:rPr sz="1400" spc="50" dirty="0">
                <a:highlight>
                  <a:srgbClr val="FF0000"/>
                </a:highlight>
                <a:latin typeface="Trebuchet MS"/>
                <a:cs typeface="Trebuchet MS"/>
              </a:rPr>
              <a:t> </a:t>
            </a:r>
            <a:r>
              <a:rPr sz="1400" spc="125" dirty="0">
                <a:highlight>
                  <a:srgbClr val="FF0000"/>
                </a:highlight>
                <a:latin typeface="Trebuchet MS"/>
                <a:cs typeface="Trebuchet MS"/>
              </a:rPr>
              <a:t>semana</a:t>
            </a:r>
            <a:r>
              <a:rPr sz="1400" spc="45" dirty="0">
                <a:highlight>
                  <a:srgbClr val="FF0000"/>
                </a:highlight>
                <a:latin typeface="Trebuchet MS"/>
                <a:cs typeface="Trebuchet MS"/>
              </a:rPr>
              <a:t> </a:t>
            </a:r>
            <a:r>
              <a:rPr sz="1400" spc="-15" dirty="0">
                <a:highlight>
                  <a:srgbClr val="FF0000"/>
                </a:highlight>
                <a:latin typeface="Trebuchet MS"/>
                <a:cs typeface="Trebuchet MS"/>
              </a:rPr>
              <a:t>del</a:t>
            </a:r>
            <a:r>
              <a:rPr sz="1400" spc="15" dirty="0">
                <a:highlight>
                  <a:srgbClr val="FF0000"/>
                </a:highlight>
                <a:latin typeface="Trebuchet MS"/>
                <a:cs typeface="Trebuchet MS"/>
              </a:rPr>
              <a:t> </a:t>
            </a:r>
            <a:r>
              <a:rPr lang="es-MX" sz="1400" spc="25" dirty="0">
                <a:highlight>
                  <a:srgbClr val="FF0000"/>
                </a:highlight>
                <a:latin typeface="Trebuchet MS"/>
                <a:cs typeface="Trebuchet MS"/>
              </a:rPr>
              <a:t>06 al 10 de septiembre del 2021</a:t>
            </a:r>
            <a:endParaRPr sz="1400" dirty="0">
              <a:highlight>
                <a:srgbClr val="FF0000"/>
              </a:highlight>
              <a:latin typeface="Trebuchet MS"/>
              <a:cs typeface="Trebuchet MS"/>
            </a:endParaRPr>
          </a:p>
        </p:txBody>
      </p:sp>
    </p:spTree>
    <p:extLst>
      <p:ext uri="{BB962C8B-B14F-4D97-AF65-F5344CB8AC3E}">
        <p14:creationId xmlns:p14="http://schemas.microsoft.com/office/powerpoint/2010/main" val="29999133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11430" rIns="0" bIns="0" rtlCol="0">
            <a:spAutoFit/>
          </a:bodyPr>
          <a:lstStyle/>
          <a:p>
            <a:pPr marL="285115">
              <a:lnSpc>
                <a:spcPct val="100000"/>
              </a:lnSpc>
              <a:spcBef>
                <a:spcPts val="90"/>
              </a:spcBef>
            </a:pPr>
            <a:r>
              <a:rPr spc="-10" dirty="0"/>
              <a:t>EVALUACIÓN</a:t>
            </a:r>
            <a:r>
              <a:rPr spc="20" dirty="0"/>
              <a:t> </a:t>
            </a:r>
            <a:r>
              <a:rPr spc="25" dirty="0"/>
              <a:t>CONTINUA</a:t>
            </a:r>
          </a:p>
        </p:txBody>
      </p:sp>
      <p:sp>
        <p:nvSpPr>
          <p:cNvPr id="3" name="object 3"/>
          <p:cNvSpPr txBox="1"/>
          <p:nvPr/>
        </p:nvSpPr>
        <p:spPr>
          <a:xfrm>
            <a:off x="457200" y="983861"/>
            <a:ext cx="2621484" cy="442429"/>
          </a:xfrm>
          <a:prstGeom prst="rect">
            <a:avLst/>
          </a:prstGeom>
        </p:spPr>
        <p:txBody>
          <a:bodyPr vert="horz" wrap="square" lIns="0" tIns="11430" rIns="0" bIns="0" rtlCol="0">
            <a:spAutoFit/>
          </a:bodyPr>
          <a:lstStyle/>
          <a:p>
            <a:pPr marL="12700">
              <a:lnSpc>
                <a:spcPct val="100000"/>
              </a:lnSpc>
              <a:spcBef>
                <a:spcPts val="90"/>
              </a:spcBef>
              <a:tabLst>
                <a:tab pos="927100" algn="l"/>
              </a:tabLst>
            </a:pPr>
            <a:r>
              <a:rPr sz="1400" spc="130" dirty="0">
                <a:latin typeface="Trebuchet MS" panose="020B0603020202020204" pitchFamily="34" charset="0"/>
                <a:cs typeface="Trebuchet MS"/>
              </a:rPr>
              <a:t>A</a:t>
            </a:r>
            <a:r>
              <a:rPr sz="1400" spc="85" dirty="0">
                <a:latin typeface="Trebuchet MS" panose="020B0603020202020204" pitchFamily="34" charset="0"/>
                <a:cs typeface="Trebuchet MS"/>
              </a:rPr>
              <a:t>l</a:t>
            </a:r>
            <a:r>
              <a:rPr sz="1400" spc="95" dirty="0">
                <a:latin typeface="Trebuchet MS" panose="020B0603020202020204" pitchFamily="34" charset="0"/>
                <a:cs typeface="Trebuchet MS"/>
              </a:rPr>
              <a:t>u</a:t>
            </a:r>
            <a:r>
              <a:rPr lang="es-MX" sz="1400" spc="345" dirty="0">
                <a:latin typeface="Trebuchet MS" panose="020B0603020202020204" pitchFamily="34" charset="0"/>
                <a:cs typeface="Trebuchet MS"/>
              </a:rPr>
              <a:t>m</a:t>
            </a:r>
            <a:r>
              <a:rPr sz="1400" spc="235" dirty="0">
                <a:latin typeface="Trebuchet MS" panose="020B0603020202020204" pitchFamily="34" charset="0"/>
                <a:cs typeface="Trebuchet MS"/>
              </a:rPr>
              <a:t>n</a:t>
            </a:r>
            <a:r>
              <a:rPr sz="1400" spc="-110" dirty="0">
                <a:latin typeface="Trebuchet MS" panose="020B0603020202020204" pitchFamily="34" charset="0"/>
                <a:cs typeface="Trebuchet MS"/>
              </a:rPr>
              <a:t>o</a:t>
            </a:r>
            <a:r>
              <a:rPr sz="1400" spc="-60" dirty="0">
                <a:latin typeface="Trebuchet MS" panose="020B0603020202020204" pitchFamily="34" charset="0"/>
                <a:cs typeface="Trebuchet MS"/>
              </a:rPr>
              <a:t>:</a:t>
            </a:r>
            <a:r>
              <a:rPr lang="es-MX" sz="1400" spc="-60" dirty="0">
                <a:latin typeface="Trebuchet MS" panose="020B0603020202020204" pitchFamily="34" charset="0"/>
                <a:cs typeface="Trebuchet MS"/>
              </a:rPr>
              <a:t> </a:t>
            </a:r>
            <a:r>
              <a:rPr lang="es-MX" sz="1400" spc="-60" dirty="0">
                <a:latin typeface="Trebuchet MS" panose="020B0603020202020204" pitchFamily="34" charset="0"/>
                <a:cs typeface="Times New Roman" panose="02020603050405020304" pitchFamily="18" charset="0"/>
              </a:rPr>
              <a:t>C</a:t>
            </a:r>
            <a:r>
              <a:rPr lang="es-MX" sz="1400" dirty="0">
                <a:effectLst/>
                <a:latin typeface="Trebuchet MS" panose="020B0603020202020204" pitchFamily="34" charset="0"/>
                <a:ea typeface="Calibri" panose="020F0502020204030204" pitchFamily="34" charset="0"/>
                <a:cs typeface="Times New Roman" panose="02020603050405020304" pitchFamily="18" charset="0"/>
              </a:rPr>
              <a:t>astillo </a:t>
            </a:r>
            <a:r>
              <a:rPr lang="es-MX" sz="1400" dirty="0">
                <a:latin typeface="Trebuchet MS" panose="020B0603020202020204" pitchFamily="34" charset="0"/>
                <a:ea typeface="Calibri" panose="020F0502020204030204" pitchFamily="34" charset="0"/>
                <a:cs typeface="Times New Roman" panose="02020603050405020304" pitchFamily="18" charset="0"/>
              </a:rPr>
              <a:t>P</a:t>
            </a:r>
            <a:r>
              <a:rPr lang="es-MX" sz="1400" dirty="0">
                <a:effectLst/>
                <a:latin typeface="Trebuchet MS" panose="020B0603020202020204" pitchFamily="34" charset="0"/>
                <a:ea typeface="Calibri" panose="020F0502020204030204" pitchFamily="34" charset="0"/>
                <a:cs typeface="Times New Roman" panose="02020603050405020304" pitchFamily="18" charset="0"/>
              </a:rPr>
              <a:t>alomo </a:t>
            </a:r>
            <a:r>
              <a:rPr lang="es-MX" sz="1400" dirty="0">
                <a:latin typeface="Trebuchet MS" panose="020B0603020202020204" pitchFamily="34" charset="0"/>
                <a:ea typeface="Calibri" panose="020F0502020204030204" pitchFamily="34" charset="0"/>
                <a:cs typeface="Times New Roman" panose="02020603050405020304" pitchFamily="18" charset="0"/>
              </a:rPr>
              <a:t>Pía</a:t>
            </a:r>
            <a:r>
              <a:rPr lang="es-MX" sz="1400" dirty="0">
                <a:effectLst/>
                <a:latin typeface="Trebuchet MS" panose="020B0603020202020204" pitchFamily="34" charset="0"/>
                <a:ea typeface="Calibri" panose="020F0502020204030204" pitchFamily="34" charset="0"/>
                <a:cs typeface="Times New Roman" panose="02020603050405020304" pitchFamily="18" charset="0"/>
              </a:rPr>
              <a:t> </a:t>
            </a:r>
            <a:r>
              <a:rPr lang="es-MX" sz="1400" dirty="0">
                <a:latin typeface="Trebuchet MS" panose="020B0603020202020204" pitchFamily="34" charset="0"/>
                <a:ea typeface="Calibri" panose="020F0502020204030204" pitchFamily="34" charset="0"/>
                <a:cs typeface="Times New Roman" panose="02020603050405020304" pitchFamily="18" charset="0"/>
              </a:rPr>
              <a:t>N</a:t>
            </a:r>
            <a:r>
              <a:rPr lang="es-MX" sz="1400" dirty="0">
                <a:effectLst/>
                <a:latin typeface="Trebuchet MS" panose="020B0603020202020204" pitchFamily="34" charset="0"/>
                <a:ea typeface="Calibri" panose="020F0502020204030204" pitchFamily="34" charset="0"/>
                <a:cs typeface="Times New Roman" panose="02020603050405020304" pitchFamily="18" charset="0"/>
              </a:rPr>
              <a:t>icole</a:t>
            </a:r>
            <a:endParaRPr sz="1400" dirty="0">
              <a:latin typeface="Trebuchet MS" panose="020B0603020202020204" pitchFamily="34" charset="0"/>
              <a:cs typeface="Trebuchet MS"/>
            </a:endParaRPr>
          </a:p>
        </p:txBody>
      </p:sp>
      <p:graphicFrame>
        <p:nvGraphicFramePr>
          <p:cNvPr id="11" name="object 5">
            <a:extLst>
              <a:ext uri="{FF2B5EF4-FFF2-40B4-BE49-F238E27FC236}">
                <a16:creationId xmlns:a16="http://schemas.microsoft.com/office/drawing/2014/main" id="{3265DEFC-F7E9-4372-A35D-A92400CDE809}"/>
              </a:ext>
            </a:extLst>
          </p:cNvPr>
          <p:cNvGraphicFramePr>
            <a:graphicFrameLocks noGrp="1"/>
          </p:cNvGraphicFramePr>
          <p:nvPr>
            <p:extLst>
              <p:ext uri="{D42A27DB-BD31-4B8C-83A1-F6EECF244321}">
                <p14:modId xmlns:p14="http://schemas.microsoft.com/office/powerpoint/2010/main" val="1650836929"/>
              </p:ext>
            </p:extLst>
          </p:nvPr>
        </p:nvGraphicFramePr>
        <p:xfrm>
          <a:off x="189979" y="1540138"/>
          <a:ext cx="6465570" cy="1019085"/>
        </p:xfrm>
        <a:graphic>
          <a:graphicData uri="http://schemas.openxmlformats.org/drawingml/2006/table">
            <a:tbl>
              <a:tblPr firstRow="1" bandRow="1">
                <a:tableStyleId>{2D5ABB26-0587-4C30-8999-92F81FD0307C}</a:tableStyleId>
              </a:tblPr>
              <a:tblGrid>
                <a:gridCol w="3030220">
                  <a:extLst>
                    <a:ext uri="{9D8B030D-6E8A-4147-A177-3AD203B41FA5}">
                      <a16:colId xmlns:a16="http://schemas.microsoft.com/office/drawing/2014/main" val="20000"/>
                    </a:ext>
                  </a:extLst>
                </a:gridCol>
                <a:gridCol w="3435350">
                  <a:extLst>
                    <a:ext uri="{9D8B030D-6E8A-4147-A177-3AD203B41FA5}">
                      <a16:colId xmlns:a16="http://schemas.microsoft.com/office/drawing/2014/main" val="20001"/>
                    </a:ext>
                  </a:extLst>
                </a:gridCol>
              </a:tblGrid>
              <a:tr h="186478">
                <a:tc gridSpan="2">
                  <a:txBody>
                    <a:bodyPr/>
                    <a:lstStyle/>
                    <a:p>
                      <a:pPr marL="58419">
                        <a:lnSpc>
                          <a:spcPts val="1080"/>
                        </a:lnSpc>
                      </a:pPr>
                      <a:r>
                        <a:rPr sz="1200" b="1" spc="-35" dirty="0">
                          <a:latin typeface="Verdana"/>
                          <a:cs typeface="Verdana"/>
                        </a:rPr>
                        <a:t>Campo</a:t>
                      </a:r>
                      <a:r>
                        <a:rPr sz="1200" b="1" spc="-70" dirty="0">
                          <a:latin typeface="Verdana"/>
                          <a:cs typeface="Verdana"/>
                        </a:rPr>
                        <a:t> </a:t>
                      </a:r>
                      <a:r>
                        <a:rPr sz="1200" b="1" spc="-100" dirty="0">
                          <a:latin typeface="Verdana"/>
                          <a:cs typeface="Verdana"/>
                        </a:rPr>
                        <a:t>formativo/área</a:t>
                      </a:r>
                      <a:r>
                        <a:rPr sz="1200" b="1" spc="-85" dirty="0">
                          <a:latin typeface="Verdana"/>
                          <a:cs typeface="Verdana"/>
                        </a:rPr>
                        <a:t> </a:t>
                      </a:r>
                      <a:r>
                        <a:rPr sz="1200" b="1" spc="-25" dirty="0">
                          <a:latin typeface="Verdana"/>
                          <a:cs typeface="Verdana"/>
                        </a:rPr>
                        <a:t>de</a:t>
                      </a:r>
                      <a:r>
                        <a:rPr sz="1200" b="1" spc="-75" dirty="0">
                          <a:latin typeface="Verdana"/>
                          <a:cs typeface="Verdana"/>
                        </a:rPr>
                        <a:t> </a:t>
                      </a:r>
                      <a:r>
                        <a:rPr sz="1200" b="1" spc="-95" dirty="0" err="1">
                          <a:latin typeface="Verdana"/>
                          <a:cs typeface="Verdana"/>
                        </a:rPr>
                        <a:t>desarrollo</a:t>
                      </a:r>
                      <a:r>
                        <a:rPr lang="es-MX" sz="1200" b="1" spc="-95" dirty="0">
                          <a:latin typeface="Verdana"/>
                          <a:cs typeface="Verdana"/>
                        </a:rPr>
                        <a:t>: </a:t>
                      </a:r>
                      <a:r>
                        <a:rPr lang="es-MX" sz="1200" b="0" spc="-95" dirty="0">
                          <a:latin typeface="Verdana"/>
                          <a:cs typeface="Verdana"/>
                        </a:rPr>
                        <a:t>Pensamiento matemático</a:t>
                      </a:r>
                      <a:endParaRPr sz="1200" dirty="0">
                        <a:latin typeface="Verdana"/>
                        <a:cs typeface="Verdana"/>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DEEBF7"/>
                    </a:solidFill>
                  </a:tcPr>
                </a:tc>
                <a:tc hMerge="1">
                  <a:txBody>
                    <a:bodyPr/>
                    <a:lstStyle/>
                    <a:p>
                      <a:endParaRPr/>
                    </a:p>
                  </a:txBody>
                  <a:tcPr marL="0" marR="0" marT="0" marB="0"/>
                </a:tc>
                <a:extLst>
                  <a:ext uri="{0D108BD9-81ED-4DB2-BD59-A6C34878D82A}">
                    <a16:rowId xmlns:a16="http://schemas.microsoft.com/office/drawing/2014/main" val="10000"/>
                  </a:ext>
                </a:extLst>
              </a:tr>
              <a:tr h="378960">
                <a:tc>
                  <a:txBody>
                    <a:bodyPr/>
                    <a:lstStyle/>
                    <a:p>
                      <a:pPr marL="458470">
                        <a:lnSpc>
                          <a:spcPts val="1165"/>
                        </a:lnSpc>
                      </a:pPr>
                      <a:r>
                        <a:rPr sz="1200" b="1" spc="-10" dirty="0">
                          <a:latin typeface="Verdana"/>
                          <a:cs typeface="Verdana"/>
                        </a:rPr>
                        <a:t>Or</a:t>
                      </a:r>
                      <a:r>
                        <a:rPr sz="1200" b="1" spc="5" dirty="0">
                          <a:latin typeface="Verdana"/>
                          <a:cs typeface="Verdana"/>
                        </a:rPr>
                        <a:t>g</a:t>
                      </a:r>
                      <a:r>
                        <a:rPr sz="1200" b="1" spc="-20" dirty="0">
                          <a:latin typeface="Verdana"/>
                          <a:cs typeface="Verdana"/>
                        </a:rPr>
                        <a:t>a</a:t>
                      </a:r>
                      <a:r>
                        <a:rPr sz="1200" b="1" spc="-10" dirty="0">
                          <a:latin typeface="Verdana"/>
                          <a:cs typeface="Verdana"/>
                        </a:rPr>
                        <a:t>n</a:t>
                      </a:r>
                      <a:r>
                        <a:rPr sz="1200" b="1" dirty="0">
                          <a:latin typeface="Verdana"/>
                          <a:cs typeface="Verdana"/>
                        </a:rPr>
                        <a:t>i</a:t>
                      </a:r>
                      <a:r>
                        <a:rPr sz="1200" b="1" spc="-10" dirty="0">
                          <a:latin typeface="Verdana"/>
                          <a:cs typeface="Verdana"/>
                        </a:rPr>
                        <a:t>z</a:t>
                      </a:r>
                      <a:r>
                        <a:rPr sz="1200" b="1" spc="-20" dirty="0">
                          <a:latin typeface="Verdana"/>
                          <a:cs typeface="Verdana"/>
                        </a:rPr>
                        <a:t>a</a:t>
                      </a:r>
                      <a:r>
                        <a:rPr sz="1200" b="1" spc="5" dirty="0">
                          <a:latin typeface="Verdana"/>
                          <a:cs typeface="Verdana"/>
                        </a:rPr>
                        <a:t>d</a:t>
                      </a:r>
                      <a:r>
                        <a:rPr sz="1200" b="1" spc="-5" dirty="0">
                          <a:latin typeface="Verdana"/>
                          <a:cs typeface="Verdana"/>
                        </a:rPr>
                        <a:t>o</a:t>
                      </a:r>
                      <a:r>
                        <a:rPr sz="1200" b="1" dirty="0">
                          <a:latin typeface="Verdana"/>
                          <a:cs typeface="Verdana"/>
                        </a:rPr>
                        <a:t>r</a:t>
                      </a:r>
                      <a:r>
                        <a:rPr sz="1200" b="1" spc="-40" dirty="0">
                          <a:latin typeface="Verdana"/>
                          <a:cs typeface="Verdana"/>
                        </a:rPr>
                        <a:t> </a:t>
                      </a:r>
                      <a:r>
                        <a:rPr sz="1200" b="1" spc="-5" dirty="0">
                          <a:latin typeface="Verdana"/>
                          <a:cs typeface="Verdana"/>
                        </a:rPr>
                        <a:t>cu</a:t>
                      </a:r>
                      <a:r>
                        <a:rPr sz="1200" b="1" spc="-15" dirty="0">
                          <a:latin typeface="Verdana"/>
                          <a:cs typeface="Verdana"/>
                        </a:rPr>
                        <a:t>r</a:t>
                      </a:r>
                      <a:r>
                        <a:rPr sz="1200" b="1" spc="-10" dirty="0">
                          <a:latin typeface="Verdana"/>
                          <a:cs typeface="Verdana"/>
                        </a:rPr>
                        <a:t>r</a:t>
                      </a:r>
                      <a:r>
                        <a:rPr sz="1200" b="1" dirty="0">
                          <a:latin typeface="Verdana"/>
                          <a:cs typeface="Verdana"/>
                        </a:rPr>
                        <a:t>ic</a:t>
                      </a:r>
                      <a:r>
                        <a:rPr sz="1200" b="1" spc="-5" dirty="0">
                          <a:latin typeface="Verdana"/>
                          <a:cs typeface="Verdana"/>
                        </a:rPr>
                        <a:t>u</a:t>
                      </a:r>
                      <a:r>
                        <a:rPr sz="1200" b="1" dirty="0">
                          <a:latin typeface="Verdana"/>
                          <a:cs typeface="Verdana"/>
                        </a:rPr>
                        <a:t>l</a:t>
                      </a:r>
                      <a:r>
                        <a:rPr sz="1200" b="1" spc="-20" dirty="0">
                          <a:latin typeface="Verdana"/>
                          <a:cs typeface="Verdana"/>
                        </a:rPr>
                        <a:t>a</a:t>
                      </a:r>
                      <a:r>
                        <a:rPr sz="1200" b="1" dirty="0">
                          <a:latin typeface="Verdana"/>
                          <a:cs typeface="Verdana"/>
                        </a:rPr>
                        <a:t>r</a:t>
                      </a:r>
                      <a:r>
                        <a:rPr sz="1200" b="1" spc="-65" dirty="0">
                          <a:latin typeface="Verdana"/>
                          <a:cs typeface="Verdana"/>
                        </a:rPr>
                        <a:t> </a:t>
                      </a:r>
                      <a:r>
                        <a:rPr sz="1200" b="1" spc="10" dirty="0">
                          <a:latin typeface="Verdana"/>
                          <a:cs typeface="Verdana"/>
                        </a:rPr>
                        <a:t>1</a:t>
                      </a:r>
                      <a:r>
                        <a:rPr sz="1200" b="1" dirty="0">
                          <a:latin typeface="Verdana"/>
                          <a:cs typeface="Verdana"/>
                        </a:rPr>
                        <a:t>:</a:t>
                      </a:r>
                      <a:r>
                        <a:rPr lang="es-MX" sz="1200" b="1" dirty="0">
                          <a:latin typeface="Verdana"/>
                          <a:cs typeface="Verdana"/>
                        </a:rPr>
                        <a:t> </a:t>
                      </a:r>
                      <a:r>
                        <a:rPr lang="es-MX" sz="1200" b="0" dirty="0">
                          <a:latin typeface="Verdana"/>
                          <a:cs typeface="Verdana"/>
                        </a:rPr>
                        <a:t>Número, algebra y variación.</a:t>
                      </a:r>
                      <a:endParaRPr sz="1200" b="0" dirty="0">
                        <a:latin typeface="Verdana"/>
                        <a:cs typeface="Verdana"/>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568960">
                        <a:lnSpc>
                          <a:spcPts val="1165"/>
                        </a:lnSpc>
                      </a:pPr>
                      <a:r>
                        <a:rPr sz="1200" b="1" spc="-5" dirty="0">
                          <a:latin typeface="Verdana"/>
                          <a:cs typeface="Verdana"/>
                        </a:rPr>
                        <a:t>O</a:t>
                      </a:r>
                      <a:r>
                        <a:rPr sz="1200" b="1" spc="-10" dirty="0">
                          <a:latin typeface="Verdana"/>
                          <a:cs typeface="Verdana"/>
                        </a:rPr>
                        <a:t>r</a:t>
                      </a:r>
                      <a:r>
                        <a:rPr sz="1200" b="1" spc="5" dirty="0">
                          <a:latin typeface="Verdana"/>
                          <a:cs typeface="Verdana"/>
                        </a:rPr>
                        <a:t>g</a:t>
                      </a:r>
                      <a:r>
                        <a:rPr sz="1200" b="1" spc="-20" dirty="0">
                          <a:latin typeface="Verdana"/>
                          <a:cs typeface="Verdana"/>
                        </a:rPr>
                        <a:t>a</a:t>
                      </a:r>
                      <a:r>
                        <a:rPr sz="1200" b="1" spc="-5" dirty="0">
                          <a:latin typeface="Verdana"/>
                          <a:cs typeface="Verdana"/>
                        </a:rPr>
                        <a:t>ni</a:t>
                      </a:r>
                      <a:r>
                        <a:rPr sz="1200" b="1" spc="-10" dirty="0">
                          <a:latin typeface="Verdana"/>
                          <a:cs typeface="Verdana"/>
                        </a:rPr>
                        <a:t>z</a:t>
                      </a:r>
                      <a:r>
                        <a:rPr sz="1200" b="1" spc="-20" dirty="0">
                          <a:latin typeface="Verdana"/>
                          <a:cs typeface="Verdana"/>
                        </a:rPr>
                        <a:t>a</a:t>
                      </a:r>
                      <a:r>
                        <a:rPr sz="1200" b="1" spc="5" dirty="0">
                          <a:latin typeface="Verdana"/>
                          <a:cs typeface="Verdana"/>
                        </a:rPr>
                        <a:t>d</a:t>
                      </a:r>
                      <a:r>
                        <a:rPr sz="1200" b="1" dirty="0">
                          <a:latin typeface="Verdana"/>
                          <a:cs typeface="Verdana"/>
                        </a:rPr>
                        <a:t>or</a:t>
                      </a:r>
                      <a:r>
                        <a:rPr sz="1200" b="1" spc="-40" dirty="0">
                          <a:latin typeface="Verdana"/>
                          <a:cs typeface="Verdana"/>
                        </a:rPr>
                        <a:t> </a:t>
                      </a:r>
                      <a:r>
                        <a:rPr sz="1200" b="1" dirty="0">
                          <a:latin typeface="Verdana"/>
                          <a:cs typeface="Verdana"/>
                        </a:rPr>
                        <a:t>c</a:t>
                      </a:r>
                      <a:r>
                        <a:rPr sz="1200" b="1" spc="-5" dirty="0">
                          <a:latin typeface="Verdana"/>
                          <a:cs typeface="Verdana"/>
                        </a:rPr>
                        <a:t>u</a:t>
                      </a:r>
                      <a:r>
                        <a:rPr sz="1200" b="1" spc="-15" dirty="0">
                          <a:latin typeface="Verdana"/>
                          <a:cs typeface="Verdana"/>
                        </a:rPr>
                        <a:t>r</a:t>
                      </a:r>
                      <a:r>
                        <a:rPr sz="1200" b="1" spc="-10" dirty="0">
                          <a:latin typeface="Verdana"/>
                          <a:cs typeface="Verdana"/>
                        </a:rPr>
                        <a:t>r</a:t>
                      </a:r>
                      <a:r>
                        <a:rPr sz="1200" b="1" dirty="0">
                          <a:latin typeface="Verdana"/>
                          <a:cs typeface="Verdana"/>
                        </a:rPr>
                        <a:t>i</a:t>
                      </a:r>
                      <a:r>
                        <a:rPr sz="1200" b="1" spc="5" dirty="0">
                          <a:latin typeface="Verdana"/>
                          <a:cs typeface="Verdana"/>
                        </a:rPr>
                        <a:t>c</a:t>
                      </a:r>
                      <a:r>
                        <a:rPr sz="1200" b="1" spc="-5" dirty="0">
                          <a:latin typeface="Verdana"/>
                          <a:cs typeface="Verdana"/>
                        </a:rPr>
                        <a:t>ul</a:t>
                      </a:r>
                      <a:r>
                        <a:rPr sz="1200" b="1" spc="-20" dirty="0">
                          <a:latin typeface="Verdana"/>
                          <a:cs typeface="Verdana"/>
                        </a:rPr>
                        <a:t>a</a:t>
                      </a:r>
                      <a:r>
                        <a:rPr sz="1200" b="1" dirty="0">
                          <a:latin typeface="Verdana"/>
                          <a:cs typeface="Verdana"/>
                        </a:rPr>
                        <a:t>r</a:t>
                      </a:r>
                      <a:r>
                        <a:rPr sz="1200" b="1" spc="-65" dirty="0">
                          <a:latin typeface="Verdana"/>
                          <a:cs typeface="Verdana"/>
                        </a:rPr>
                        <a:t> </a:t>
                      </a:r>
                      <a:r>
                        <a:rPr sz="1200" b="1" spc="10" dirty="0">
                          <a:latin typeface="Verdana"/>
                          <a:cs typeface="Verdana"/>
                        </a:rPr>
                        <a:t>2</a:t>
                      </a:r>
                      <a:r>
                        <a:rPr sz="1200" b="1" dirty="0">
                          <a:latin typeface="Verdana"/>
                          <a:cs typeface="Verdana"/>
                        </a:rPr>
                        <a:t>:</a:t>
                      </a:r>
                      <a:r>
                        <a:rPr lang="es-MX" sz="1200" b="1" dirty="0">
                          <a:latin typeface="Verdana"/>
                          <a:cs typeface="Verdana"/>
                        </a:rPr>
                        <a:t> </a:t>
                      </a:r>
                      <a:r>
                        <a:rPr lang="es-MX" sz="1200" b="0" dirty="0">
                          <a:latin typeface="Verdana"/>
                          <a:cs typeface="Verdana"/>
                        </a:rPr>
                        <a:t>Número</a:t>
                      </a:r>
                      <a:r>
                        <a:rPr lang="es-MX" sz="1200" b="1" dirty="0">
                          <a:latin typeface="Verdana"/>
                          <a:cs typeface="Verdana"/>
                        </a:rPr>
                        <a:t>.</a:t>
                      </a:r>
                      <a:endParaRPr sz="1200" dirty="0">
                        <a:latin typeface="Verdana"/>
                        <a:cs typeface="Verdana"/>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1"/>
                  </a:ext>
                </a:extLst>
              </a:tr>
              <a:tr h="453647">
                <a:tc gridSpan="2">
                  <a:txBody>
                    <a:bodyPr/>
                    <a:lstStyle/>
                    <a:p>
                      <a:pPr marL="58419">
                        <a:lnSpc>
                          <a:spcPts val="1165"/>
                        </a:lnSpc>
                      </a:pPr>
                      <a:r>
                        <a:rPr sz="1200" b="1" spc="-80" dirty="0">
                          <a:latin typeface="Verdana" panose="020B0604030504040204" pitchFamily="34" charset="0"/>
                          <a:ea typeface="Verdana" panose="020B0604030504040204" pitchFamily="34" charset="0"/>
                          <a:cs typeface="Verdana"/>
                        </a:rPr>
                        <a:t>Aprendizaje</a:t>
                      </a:r>
                      <a:r>
                        <a:rPr sz="1200" b="1" spc="-70" dirty="0">
                          <a:latin typeface="Verdana" panose="020B0604030504040204" pitchFamily="34" charset="0"/>
                          <a:ea typeface="Verdana" panose="020B0604030504040204" pitchFamily="34" charset="0"/>
                          <a:cs typeface="Verdana"/>
                        </a:rPr>
                        <a:t> </a:t>
                      </a:r>
                      <a:r>
                        <a:rPr sz="1200" b="1" spc="-70" dirty="0" err="1">
                          <a:latin typeface="Verdana" panose="020B0604030504040204" pitchFamily="34" charset="0"/>
                          <a:ea typeface="Verdana" panose="020B0604030504040204" pitchFamily="34" charset="0"/>
                          <a:cs typeface="Verdana"/>
                        </a:rPr>
                        <a:t>esperado</a:t>
                      </a:r>
                      <a:r>
                        <a:rPr sz="1200" b="1" spc="-70" dirty="0">
                          <a:latin typeface="Verdana" panose="020B0604030504040204" pitchFamily="34" charset="0"/>
                          <a:ea typeface="Verdana" panose="020B0604030504040204" pitchFamily="34" charset="0"/>
                          <a:cs typeface="Verdana"/>
                        </a:rPr>
                        <a:t>:</a:t>
                      </a:r>
                      <a:r>
                        <a:rPr lang="es-MX" sz="1200" b="1" spc="-70" dirty="0">
                          <a:latin typeface="Verdana" panose="020B0604030504040204" pitchFamily="34" charset="0"/>
                          <a:ea typeface="Verdana" panose="020B0604030504040204" pitchFamily="34" charset="0"/>
                          <a:cs typeface="Verdana"/>
                        </a:rPr>
                        <a:t> </a:t>
                      </a:r>
                      <a:r>
                        <a:rPr lang="es-MX" sz="1200" dirty="0">
                          <a:solidFill>
                            <a:schemeClr val="tx1"/>
                          </a:solidFill>
                          <a:effectLst/>
                          <a:latin typeface="Verdana" panose="020B0604030504040204" pitchFamily="34" charset="0"/>
                          <a:ea typeface="Verdana" panose="020B0604030504040204" pitchFamily="34" charset="0"/>
                          <a:cs typeface="Verdana" panose="020B0604030504040204" pitchFamily="34" charset="0"/>
                        </a:rPr>
                        <a:t>Compara, iguala y clasifica colecciones con base en la cantidad de elementos.</a:t>
                      </a:r>
                      <a:endParaRPr sz="1200" dirty="0">
                        <a:latin typeface="Verdana" panose="020B0604030504040204" pitchFamily="34" charset="0"/>
                        <a:ea typeface="Verdana" panose="020B0604030504040204" pitchFamily="34" charset="0"/>
                        <a:cs typeface="Verdana" panose="020B0604030504040204" pitchFamily="34" charset="0"/>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hMerge="1">
                  <a:txBody>
                    <a:bodyPr/>
                    <a:lstStyle/>
                    <a:p>
                      <a:endParaRPr/>
                    </a:p>
                  </a:txBody>
                  <a:tcPr marL="0" marR="0" marT="0" marB="0"/>
                </a:tc>
                <a:extLst>
                  <a:ext uri="{0D108BD9-81ED-4DB2-BD59-A6C34878D82A}">
                    <a16:rowId xmlns:a16="http://schemas.microsoft.com/office/drawing/2014/main" val="10002"/>
                  </a:ext>
                </a:extLst>
              </a:tr>
            </a:tbl>
          </a:graphicData>
        </a:graphic>
      </p:graphicFrame>
      <p:graphicFrame>
        <p:nvGraphicFramePr>
          <p:cNvPr id="12" name="object 6">
            <a:extLst>
              <a:ext uri="{FF2B5EF4-FFF2-40B4-BE49-F238E27FC236}">
                <a16:creationId xmlns:a16="http://schemas.microsoft.com/office/drawing/2014/main" id="{7A32CF31-4480-4CE1-9F11-D902B1658C29}"/>
              </a:ext>
            </a:extLst>
          </p:cNvPr>
          <p:cNvGraphicFramePr>
            <a:graphicFrameLocks noGrp="1"/>
          </p:cNvGraphicFramePr>
          <p:nvPr>
            <p:extLst>
              <p:ext uri="{D42A27DB-BD31-4B8C-83A1-F6EECF244321}">
                <p14:modId xmlns:p14="http://schemas.microsoft.com/office/powerpoint/2010/main" val="2054115402"/>
              </p:ext>
            </p:extLst>
          </p:nvPr>
        </p:nvGraphicFramePr>
        <p:xfrm>
          <a:off x="189979" y="2668431"/>
          <a:ext cx="6465570" cy="1277364"/>
        </p:xfrm>
        <a:graphic>
          <a:graphicData uri="http://schemas.openxmlformats.org/drawingml/2006/table">
            <a:tbl>
              <a:tblPr firstRow="1" bandRow="1">
                <a:tableStyleId>{2D5ABB26-0587-4C30-8999-92F81FD0307C}</a:tableStyleId>
              </a:tblPr>
              <a:tblGrid>
                <a:gridCol w="6465570">
                  <a:extLst>
                    <a:ext uri="{9D8B030D-6E8A-4147-A177-3AD203B41FA5}">
                      <a16:colId xmlns:a16="http://schemas.microsoft.com/office/drawing/2014/main" val="20000"/>
                    </a:ext>
                  </a:extLst>
                </a:gridCol>
              </a:tblGrid>
              <a:tr h="199136">
                <a:tc>
                  <a:txBody>
                    <a:bodyPr/>
                    <a:lstStyle/>
                    <a:p>
                      <a:pPr marL="59055">
                        <a:lnSpc>
                          <a:spcPts val="1120"/>
                        </a:lnSpc>
                        <a:spcBef>
                          <a:spcPts val="345"/>
                        </a:spcBef>
                      </a:pPr>
                      <a:r>
                        <a:rPr sz="1200" b="1" spc="-90" dirty="0">
                          <a:latin typeface="Verdana" panose="020B0604030504040204" pitchFamily="34" charset="0"/>
                          <a:ea typeface="Verdana" panose="020B0604030504040204" pitchFamily="34" charset="0"/>
                          <a:cs typeface="Verdana"/>
                        </a:rPr>
                        <a:t>Indicadores:</a:t>
                      </a:r>
                      <a:r>
                        <a:rPr sz="1200" b="1" spc="-95" dirty="0">
                          <a:latin typeface="Verdana" panose="020B0604030504040204" pitchFamily="34" charset="0"/>
                          <a:ea typeface="Verdana" panose="020B0604030504040204" pitchFamily="34" charset="0"/>
                          <a:cs typeface="Verdana"/>
                        </a:rPr>
                        <a:t> </a:t>
                      </a:r>
                      <a:r>
                        <a:rPr sz="1200" b="1" spc="-114" dirty="0">
                          <a:latin typeface="Verdana" panose="020B0604030504040204" pitchFamily="34" charset="0"/>
                          <a:ea typeface="Verdana" panose="020B0604030504040204" pitchFamily="34" charset="0"/>
                          <a:cs typeface="Verdana"/>
                        </a:rPr>
                        <a:t>(se</a:t>
                      </a:r>
                      <a:r>
                        <a:rPr sz="1200" b="1" spc="-95" dirty="0">
                          <a:latin typeface="Verdana" panose="020B0604030504040204" pitchFamily="34" charset="0"/>
                          <a:ea typeface="Verdana" panose="020B0604030504040204" pitchFamily="34" charset="0"/>
                          <a:cs typeface="Verdana"/>
                        </a:rPr>
                        <a:t> </a:t>
                      </a:r>
                      <a:r>
                        <a:rPr sz="1200" b="1" spc="-65" dirty="0">
                          <a:latin typeface="Verdana" panose="020B0604030504040204" pitchFamily="34" charset="0"/>
                          <a:ea typeface="Verdana" panose="020B0604030504040204" pitchFamily="34" charset="0"/>
                          <a:cs typeface="Verdana"/>
                        </a:rPr>
                        <a:t>redactan</a:t>
                      </a:r>
                      <a:r>
                        <a:rPr sz="1200" b="1" spc="-50" dirty="0">
                          <a:latin typeface="Verdana" panose="020B0604030504040204" pitchFamily="34" charset="0"/>
                          <a:ea typeface="Verdana" panose="020B0604030504040204" pitchFamily="34" charset="0"/>
                          <a:cs typeface="Verdana"/>
                        </a:rPr>
                        <a:t> </a:t>
                      </a:r>
                      <a:r>
                        <a:rPr sz="1200" b="1" spc="-65" dirty="0">
                          <a:latin typeface="Verdana" panose="020B0604030504040204" pitchFamily="34" charset="0"/>
                          <a:ea typeface="Verdana" panose="020B0604030504040204" pitchFamily="34" charset="0"/>
                          <a:cs typeface="Verdana"/>
                        </a:rPr>
                        <a:t>en</a:t>
                      </a:r>
                      <a:r>
                        <a:rPr sz="1200" b="1" spc="-75" dirty="0">
                          <a:latin typeface="Verdana" panose="020B0604030504040204" pitchFamily="34" charset="0"/>
                          <a:ea typeface="Verdana" panose="020B0604030504040204" pitchFamily="34" charset="0"/>
                          <a:cs typeface="Verdana"/>
                        </a:rPr>
                        <a:t> </a:t>
                      </a:r>
                      <a:r>
                        <a:rPr sz="1200" b="1" spc="-60" dirty="0">
                          <a:latin typeface="Verdana" panose="020B0604030504040204" pitchFamily="34" charset="0"/>
                          <a:ea typeface="Verdana" panose="020B0604030504040204" pitchFamily="34" charset="0"/>
                          <a:cs typeface="Verdana"/>
                        </a:rPr>
                        <a:t>base</a:t>
                      </a:r>
                      <a:r>
                        <a:rPr sz="1200" b="1" spc="-65" dirty="0">
                          <a:latin typeface="Verdana" panose="020B0604030504040204" pitchFamily="34" charset="0"/>
                          <a:ea typeface="Verdana" panose="020B0604030504040204" pitchFamily="34" charset="0"/>
                          <a:cs typeface="Verdana"/>
                        </a:rPr>
                        <a:t> al</a:t>
                      </a:r>
                      <a:r>
                        <a:rPr sz="1200" b="1" spc="-50" dirty="0">
                          <a:latin typeface="Verdana" panose="020B0604030504040204" pitchFamily="34" charset="0"/>
                          <a:ea typeface="Verdana" panose="020B0604030504040204" pitchFamily="34" charset="0"/>
                          <a:cs typeface="Verdana"/>
                        </a:rPr>
                        <a:t> </a:t>
                      </a:r>
                      <a:r>
                        <a:rPr sz="1200" b="1" spc="-80" dirty="0">
                          <a:latin typeface="Verdana" panose="020B0604030504040204" pitchFamily="34" charset="0"/>
                          <a:ea typeface="Verdana" panose="020B0604030504040204" pitchFamily="34" charset="0"/>
                          <a:cs typeface="Verdana"/>
                        </a:rPr>
                        <a:t>aprendizaje</a:t>
                      </a:r>
                      <a:r>
                        <a:rPr sz="1200" b="1" spc="-40" dirty="0">
                          <a:latin typeface="Verdana" panose="020B0604030504040204" pitchFamily="34" charset="0"/>
                          <a:ea typeface="Verdana" panose="020B0604030504040204" pitchFamily="34" charset="0"/>
                          <a:cs typeface="Verdana"/>
                        </a:rPr>
                        <a:t> </a:t>
                      </a:r>
                      <a:r>
                        <a:rPr sz="1200" b="1" spc="-80" dirty="0">
                          <a:latin typeface="Verdana" panose="020B0604030504040204" pitchFamily="34" charset="0"/>
                          <a:ea typeface="Verdana" panose="020B0604030504040204" pitchFamily="34" charset="0"/>
                          <a:cs typeface="Verdana"/>
                        </a:rPr>
                        <a:t>esperado)</a:t>
                      </a:r>
                      <a:endParaRPr sz="1200" dirty="0">
                        <a:latin typeface="Verdana" panose="020B0604030504040204" pitchFamily="34" charset="0"/>
                        <a:ea typeface="Verdana" panose="020B0604030504040204" pitchFamily="34" charset="0"/>
                        <a:cs typeface="Verdana"/>
                      </a:endParaRPr>
                    </a:p>
                  </a:txBody>
                  <a:tcPr marL="0" marR="0" marT="4381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FFD966"/>
                    </a:solidFill>
                  </a:tcPr>
                </a:tc>
                <a:extLst>
                  <a:ext uri="{0D108BD9-81ED-4DB2-BD59-A6C34878D82A}">
                    <a16:rowId xmlns:a16="http://schemas.microsoft.com/office/drawing/2014/main" val="10000"/>
                  </a:ext>
                </a:extLst>
              </a:tr>
              <a:tr h="304800">
                <a:tc>
                  <a:txBody>
                    <a:bodyPr/>
                    <a:lstStyle/>
                    <a:p>
                      <a:pPr lvl="0"/>
                      <a:r>
                        <a:rPr lang="es-MX" sz="1200" dirty="0">
                          <a:solidFill>
                            <a:schemeClr val="tx1"/>
                          </a:solidFill>
                          <a:effectLst/>
                          <a:latin typeface="Verdana" panose="020B0604030504040204" pitchFamily="34" charset="0"/>
                          <a:ea typeface="Verdana" panose="020B0604030504040204" pitchFamily="34" charset="0"/>
                          <a:cs typeface="+mn-cs"/>
                        </a:rPr>
                        <a:t>Comenta en orden la secuencia de los números.</a:t>
                      </a: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1"/>
                  </a:ext>
                </a:extLst>
              </a:tr>
              <a:tr h="304800">
                <a:tc>
                  <a:txBody>
                    <a:bodyPr/>
                    <a:lstStyle/>
                    <a:p>
                      <a:pPr lvl="0"/>
                      <a:r>
                        <a:rPr lang="es-MX" sz="1200" dirty="0">
                          <a:solidFill>
                            <a:schemeClr val="tx1"/>
                          </a:solidFill>
                          <a:effectLst/>
                          <a:latin typeface="Verdana" panose="020B0604030504040204" pitchFamily="34" charset="0"/>
                          <a:ea typeface="Verdana" panose="020B0604030504040204" pitchFamily="34" charset="0"/>
                          <a:cs typeface="+mn-cs"/>
                        </a:rPr>
                        <a:t>Relaciona el nombre con el símbolo del número.</a:t>
                      </a: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2"/>
                  </a:ext>
                </a:extLst>
              </a:tr>
              <a:tr h="234314">
                <a:tc>
                  <a:txBody>
                    <a:bodyPr/>
                    <a:lstStyle/>
                    <a:p>
                      <a:pPr lvl="0"/>
                      <a:r>
                        <a:rPr lang="es-MX" sz="1200" dirty="0">
                          <a:solidFill>
                            <a:schemeClr val="tx1"/>
                          </a:solidFill>
                          <a:effectLst/>
                          <a:latin typeface="Verdana" panose="020B0604030504040204" pitchFamily="34" charset="0"/>
                          <a:ea typeface="Verdana" panose="020B0604030504040204" pitchFamily="34" charset="0"/>
                          <a:cs typeface="+mn-cs"/>
                        </a:rPr>
                        <a:t>Busca estrategias para resolver los problemas de conteo.</a:t>
                      </a:r>
                    </a:p>
                  </a:txBody>
                  <a:tcPr marL="0" marR="0" marT="36830" marB="0">
                    <a:lnL w="12700">
                      <a:solidFill>
                        <a:srgbClr val="000000"/>
                      </a:solidFill>
                      <a:prstDash val="solid"/>
                    </a:lnL>
                    <a:lnR w="12700">
                      <a:solidFill>
                        <a:srgbClr val="000000"/>
                      </a:solidFill>
                      <a:prstDash val="solid"/>
                    </a:lnR>
                    <a:lnT w="12700">
                      <a:solidFill>
                        <a:srgbClr val="000000"/>
                      </a:solidFill>
                      <a:prstDash val="soli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234314">
                <a:tc>
                  <a:txBody>
                    <a:bodyPr/>
                    <a:lstStyle/>
                    <a:p>
                      <a:pPr lvl="0"/>
                      <a:r>
                        <a:rPr lang="es-MX" sz="1200" dirty="0">
                          <a:solidFill>
                            <a:schemeClr val="tx1"/>
                          </a:solidFill>
                          <a:effectLst/>
                          <a:latin typeface="Verdana" panose="020B0604030504040204" pitchFamily="34" charset="0"/>
                          <a:ea typeface="Verdana" panose="020B0604030504040204" pitchFamily="34" charset="0"/>
                          <a:cs typeface="+mn-cs"/>
                        </a:rPr>
                        <a:t>Identifica que colección tiene mayor cantidad de elementos.</a:t>
                      </a:r>
                    </a:p>
                  </a:txBody>
                  <a:tcPr marL="0" marR="0" marT="3683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566836375"/>
                  </a:ext>
                </a:extLst>
              </a:tr>
            </a:tbl>
          </a:graphicData>
        </a:graphic>
      </p:graphicFrame>
      <p:sp>
        <p:nvSpPr>
          <p:cNvPr id="13" name="object 7">
            <a:extLst>
              <a:ext uri="{FF2B5EF4-FFF2-40B4-BE49-F238E27FC236}">
                <a16:creationId xmlns:a16="http://schemas.microsoft.com/office/drawing/2014/main" id="{18A18617-9574-425B-9F4A-2C0FA186AF66}"/>
              </a:ext>
            </a:extLst>
          </p:cNvPr>
          <p:cNvSpPr txBox="1"/>
          <p:nvPr/>
        </p:nvSpPr>
        <p:spPr>
          <a:xfrm>
            <a:off x="189979" y="4184897"/>
            <a:ext cx="6465570" cy="553998"/>
          </a:xfrm>
          <a:prstGeom prst="rect">
            <a:avLst/>
          </a:prstGeom>
          <a:ln w="12700">
            <a:solidFill>
              <a:srgbClr val="000000"/>
            </a:solidFill>
          </a:ln>
        </p:spPr>
        <p:txBody>
          <a:bodyPr vert="horz" wrap="square" lIns="0" tIns="0" rIns="0" bIns="0" rtlCol="0">
            <a:spAutoFit/>
          </a:bodyPr>
          <a:lstStyle/>
          <a:p>
            <a:pPr marL="59055"/>
            <a:r>
              <a:rPr sz="1200" b="1" spc="-140" dirty="0">
                <a:latin typeface="Verdana"/>
                <a:cs typeface="Verdana"/>
              </a:rPr>
              <a:t>D</a:t>
            </a:r>
            <a:r>
              <a:rPr sz="1200" b="1" spc="-95" dirty="0">
                <a:latin typeface="Verdana"/>
                <a:cs typeface="Verdana"/>
              </a:rPr>
              <a:t>es</a:t>
            </a:r>
            <a:r>
              <a:rPr sz="1200" b="1" spc="-70" dirty="0">
                <a:latin typeface="Verdana"/>
                <a:cs typeface="Verdana"/>
              </a:rPr>
              <a:t>cr</a:t>
            </a:r>
            <a:r>
              <a:rPr sz="1200" b="1" spc="-50" dirty="0">
                <a:latin typeface="Verdana"/>
                <a:cs typeface="Verdana"/>
              </a:rPr>
              <a:t>ibe</a:t>
            </a:r>
            <a:r>
              <a:rPr sz="1200" b="1" spc="-75" dirty="0">
                <a:latin typeface="Verdana"/>
                <a:cs typeface="Verdana"/>
              </a:rPr>
              <a:t> </a:t>
            </a:r>
            <a:r>
              <a:rPr sz="1200" b="1" spc="-60" dirty="0">
                <a:latin typeface="Verdana"/>
                <a:cs typeface="Verdana"/>
              </a:rPr>
              <a:t>el</a:t>
            </a:r>
            <a:r>
              <a:rPr sz="1200" b="1" spc="-80" dirty="0">
                <a:latin typeface="Verdana"/>
                <a:cs typeface="Verdana"/>
              </a:rPr>
              <a:t> </a:t>
            </a:r>
            <a:r>
              <a:rPr sz="1200" b="1" spc="-35" dirty="0">
                <a:latin typeface="Verdana"/>
                <a:cs typeface="Verdana"/>
              </a:rPr>
              <a:t>p</a:t>
            </a:r>
            <a:r>
              <a:rPr sz="1200" b="1" spc="-190" dirty="0">
                <a:latin typeface="Verdana"/>
                <a:cs typeface="Verdana"/>
              </a:rPr>
              <a:t>r</a:t>
            </a:r>
            <a:r>
              <a:rPr sz="1200" b="1" spc="-5" dirty="0">
                <a:latin typeface="Verdana"/>
                <a:cs typeface="Verdana"/>
              </a:rPr>
              <a:t>oc</a:t>
            </a:r>
            <a:r>
              <a:rPr sz="1200" b="1" dirty="0">
                <a:latin typeface="Verdana"/>
                <a:cs typeface="Verdana"/>
              </a:rPr>
              <a:t>e</a:t>
            </a:r>
            <a:r>
              <a:rPr sz="1200" b="1" spc="-165" dirty="0">
                <a:latin typeface="Verdana"/>
                <a:cs typeface="Verdana"/>
              </a:rPr>
              <a:t>s</a:t>
            </a:r>
            <a:r>
              <a:rPr sz="1200" b="1" spc="-40" dirty="0">
                <a:latin typeface="Verdana"/>
                <a:cs typeface="Verdana"/>
              </a:rPr>
              <a:t>o</a:t>
            </a:r>
            <a:r>
              <a:rPr sz="1200" b="1" spc="-100" dirty="0">
                <a:latin typeface="Verdana"/>
                <a:cs typeface="Verdana"/>
              </a:rPr>
              <a:t> </a:t>
            </a:r>
            <a:r>
              <a:rPr sz="1200" b="1" spc="-35" dirty="0">
                <a:latin typeface="Verdana"/>
                <a:cs typeface="Verdana"/>
              </a:rPr>
              <a:t>d</a:t>
            </a:r>
            <a:r>
              <a:rPr sz="1200" b="1" spc="-85" dirty="0">
                <a:latin typeface="Verdana"/>
                <a:cs typeface="Verdana"/>
              </a:rPr>
              <a:t>e</a:t>
            </a:r>
            <a:r>
              <a:rPr sz="1200" b="1" spc="-40" dirty="0">
                <a:latin typeface="Verdana"/>
                <a:cs typeface="Verdana"/>
              </a:rPr>
              <a:t>l</a:t>
            </a:r>
            <a:r>
              <a:rPr sz="1200" b="1" spc="-105" dirty="0">
                <a:latin typeface="Verdana"/>
                <a:cs typeface="Verdana"/>
              </a:rPr>
              <a:t> </a:t>
            </a:r>
            <a:r>
              <a:rPr sz="1200" b="1" spc="-25" dirty="0" err="1">
                <a:latin typeface="Verdana"/>
                <a:cs typeface="Verdana"/>
              </a:rPr>
              <a:t>a</a:t>
            </a:r>
            <a:r>
              <a:rPr sz="1200" b="1" spc="-70" dirty="0" err="1">
                <a:latin typeface="Verdana"/>
                <a:cs typeface="Verdana"/>
              </a:rPr>
              <a:t>l</a:t>
            </a:r>
            <a:r>
              <a:rPr sz="1200" b="1" spc="-150" dirty="0" err="1">
                <a:latin typeface="Verdana"/>
                <a:cs typeface="Verdana"/>
              </a:rPr>
              <a:t>u</a:t>
            </a:r>
            <a:r>
              <a:rPr sz="1200" b="1" spc="-125" dirty="0" err="1">
                <a:latin typeface="Verdana"/>
                <a:cs typeface="Verdana"/>
              </a:rPr>
              <a:t>m</a:t>
            </a:r>
            <a:r>
              <a:rPr sz="1200" b="1" spc="-120" dirty="0" err="1">
                <a:latin typeface="Verdana"/>
                <a:cs typeface="Verdana"/>
              </a:rPr>
              <a:t>n</a:t>
            </a:r>
            <a:r>
              <a:rPr sz="1200" b="1" spc="-40" dirty="0" err="1">
                <a:latin typeface="Verdana"/>
                <a:cs typeface="Verdana"/>
              </a:rPr>
              <a:t>o</a:t>
            </a:r>
            <a:r>
              <a:rPr sz="1200" b="1" spc="-120" dirty="0">
                <a:latin typeface="Verdana"/>
                <a:cs typeface="Verdana"/>
              </a:rPr>
              <a:t>:</a:t>
            </a:r>
            <a:r>
              <a:rPr lang="es-ES_tradnl" sz="1200" b="1" spc="-120" dirty="0">
                <a:latin typeface="Verdana"/>
                <a:cs typeface="Verdana"/>
              </a:rPr>
              <a:t> </a:t>
            </a:r>
            <a:r>
              <a:rPr lang="es-ES_tradnl" sz="1200" spc="-120" dirty="0">
                <a:latin typeface="Verdana"/>
                <a:cs typeface="Verdana"/>
              </a:rPr>
              <a:t>Cuenta por sí sola hasta el número 20 comentando correctamente la secuencia numérica, cuenta los elementos de las colecciones e identifica fácilmente cual tiene mayor cantidad.</a:t>
            </a:r>
            <a:endParaRPr sz="1200" dirty="0">
              <a:latin typeface="Verdana"/>
              <a:cs typeface="Verdana"/>
            </a:endParaRPr>
          </a:p>
        </p:txBody>
      </p:sp>
      <p:graphicFrame>
        <p:nvGraphicFramePr>
          <p:cNvPr id="14" name="object 8">
            <a:extLst>
              <a:ext uri="{FF2B5EF4-FFF2-40B4-BE49-F238E27FC236}">
                <a16:creationId xmlns:a16="http://schemas.microsoft.com/office/drawing/2014/main" id="{1E820FDF-BDA5-46DF-AFA5-B7EBF7DB4CD9}"/>
              </a:ext>
            </a:extLst>
          </p:cNvPr>
          <p:cNvGraphicFramePr>
            <a:graphicFrameLocks noGrp="1"/>
          </p:cNvGraphicFramePr>
          <p:nvPr>
            <p:extLst>
              <p:ext uri="{D42A27DB-BD31-4B8C-83A1-F6EECF244321}">
                <p14:modId xmlns:p14="http://schemas.microsoft.com/office/powerpoint/2010/main" val="3880820972"/>
              </p:ext>
            </p:extLst>
          </p:nvPr>
        </p:nvGraphicFramePr>
        <p:xfrm>
          <a:off x="189979" y="5126231"/>
          <a:ext cx="6465570" cy="2759200"/>
        </p:xfrm>
        <a:graphic>
          <a:graphicData uri="http://schemas.openxmlformats.org/drawingml/2006/table">
            <a:tbl>
              <a:tblPr firstRow="1" bandRow="1">
                <a:tableStyleId>{2D5ABB26-0587-4C30-8999-92F81FD0307C}</a:tableStyleId>
              </a:tblPr>
              <a:tblGrid>
                <a:gridCol w="3021330">
                  <a:extLst>
                    <a:ext uri="{9D8B030D-6E8A-4147-A177-3AD203B41FA5}">
                      <a16:colId xmlns:a16="http://schemas.microsoft.com/office/drawing/2014/main" val="20000"/>
                    </a:ext>
                  </a:extLst>
                </a:gridCol>
                <a:gridCol w="3444240">
                  <a:extLst>
                    <a:ext uri="{9D8B030D-6E8A-4147-A177-3AD203B41FA5}">
                      <a16:colId xmlns:a16="http://schemas.microsoft.com/office/drawing/2014/main" val="20001"/>
                    </a:ext>
                  </a:extLst>
                </a:gridCol>
              </a:tblGrid>
              <a:tr h="149987">
                <a:tc gridSpan="2">
                  <a:txBody>
                    <a:bodyPr/>
                    <a:lstStyle/>
                    <a:p>
                      <a:pPr marL="58419">
                        <a:lnSpc>
                          <a:spcPts val="1080"/>
                        </a:lnSpc>
                      </a:pPr>
                      <a:r>
                        <a:rPr sz="1200" b="1" spc="-35" dirty="0">
                          <a:latin typeface="Verdana" panose="020B0604030504040204" pitchFamily="34" charset="0"/>
                          <a:ea typeface="Verdana" panose="020B0604030504040204" pitchFamily="34" charset="0"/>
                          <a:cs typeface="Verdana" panose="020B0604030504040204" pitchFamily="34" charset="0"/>
                        </a:rPr>
                        <a:t>Campo</a:t>
                      </a:r>
                      <a:r>
                        <a:rPr sz="1200" b="1" spc="-70" dirty="0">
                          <a:latin typeface="Verdana" panose="020B0604030504040204" pitchFamily="34" charset="0"/>
                          <a:ea typeface="Verdana" panose="020B0604030504040204" pitchFamily="34" charset="0"/>
                          <a:cs typeface="Verdana" panose="020B0604030504040204" pitchFamily="34" charset="0"/>
                        </a:rPr>
                        <a:t> </a:t>
                      </a:r>
                      <a:r>
                        <a:rPr sz="1200" b="1" spc="-100" dirty="0">
                          <a:latin typeface="Verdana" panose="020B0604030504040204" pitchFamily="34" charset="0"/>
                          <a:ea typeface="Verdana" panose="020B0604030504040204" pitchFamily="34" charset="0"/>
                          <a:cs typeface="Verdana" panose="020B0604030504040204" pitchFamily="34" charset="0"/>
                        </a:rPr>
                        <a:t>formativo/área</a:t>
                      </a:r>
                      <a:r>
                        <a:rPr sz="1200" b="1" spc="-80" dirty="0">
                          <a:latin typeface="Verdana" panose="020B0604030504040204" pitchFamily="34" charset="0"/>
                          <a:ea typeface="Verdana" panose="020B0604030504040204" pitchFamily="34" charset="0"/>
                          <a:cs typeface="Verdana" panose="020B0604030504040204" pitchFamily="34" charset="0"/>
                        </a:rPr>
                        <a:t> </a:t>
                      </a:r>
                      <a:r>
                        <a:rPr sz="1200" b="1" spc="-25" dirty="0">
                          <a:latin typeface="Verdana" panose="020B0604030504040204" pitchFamily="34" charset="0"/>
                          <a:ea typeface="Verdana" panose="020B0604030504040204" pitchFamily="34" charset="0"/>
                          <a:cs typeface="Verdana" panose="020B0604030504040204" pitchFamily="34" charset="0"/>
                        </a:rPr>
                        <a:t>de</a:t>
                      </a:r>
                      <a:r>
                        <a:rPr sz="1200" b="1" spc="-75" dirty="0">
                          <a:latin typeface="Verdana" panose="020B0604030504040204" pitchFamily="34" charset="0"/>
                          <a:ea typeface="Verdana" panose="020B0604030504040204" pitchFamily="34" charset="0"/>
                          <a:cs typeface="Verdana" panose="020B0604030504040204" pitchFamily="34" charset="0"/>
                        </a:rPr>
                        <a:t> </a:t>
                      </a:r>
                      <a:r>
                        <a:rPr sz="1200" b="1" spc="-95" dirty="0" err="1">
                          <a:latin typeface="Verdana" panose="020B0604030504040204" pitchFamily="34" charset="0"/>
                          <a:ea typeface="Verdana" panose="020B0604030504040204" pitchFamily="34" charset="0"/>
                          <a:cs typeface="Verdana" panose="020B0604030504040204" pitchFamily="34" charset="0"/>
                        </a:rPr>
                        <a:t>desarrollo</a:t>
                      </a:r>
                      <a:r>
                        <a:rPr sz="1200" b="1" spc="-95" dirty="0">
                          <a:latin typeface="Verdana" panose="020B0604030504040204" pitchFamily="34" charset="0"/>
                          <a:ea typeface="Verdana" panose="020B0604030504040204" pitchFamily="34" charset="0"/>
                          <a:cs typeface="Verdana" panose="020B0604030504040204" pitchFamily="34" charset="0"/>
                        </a:rPr>
                        <a:t>:</a:t>
                      </a:r>
                      <a:r>
                        <a:rPr lang="es-MX" sz="1200" b="1" spc="-95" dirty="0">
                          <a:latin typeface="Verdana" panose="020B0604030504040204" pitchFamily="34" charset="0"/>
                          <a:ea typeface="Verdana" panose="020B0604030504040204" pitchFamily="34" charset="0"/>
                          <a:cs typeface="Verdana" panose="020B0604030504040204" pitchFamily="34" charset="0"/>
                        </a:rPr>
                        <a:t> </a:t>
                      </a:r>
                      <a:r>
                        <a:rPr lang="es-MX" sz="1200" b="0" spc="-95" dirty="0">
                          <a:latin typeface="Verdana" panose="020B0604030504040204" pitchFamily="34" charset="0"/>
                          <a:ea typeface="Verdana" panose="020B0604030504040204" pitchFamily="34" charset="0"/>
                          <a:cs typeface="Verdana" panose="020B0604030504040204" pitchFamily="34" charset="0"/>
                        </a:rPr>
                        <a:t>Lenguaje y comunicación</a:t>
                      </a:r>
                      <a:endParaRPr sz="1200" dirty="0">
                        <a:latin typeface="Verdana" panose="020B0604030504040204" pitchFamily="34" charset="0"/>
                        <a:ea typeface="Verdana" panose="020B0604030504040204" pitchFamily="34" charset="0"/>
                        <a:cs typeface="Verdana" panose="020B0604030504040204" pitchFamily="34" charset="0"/>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FFD966"/>
                    </a:solidFill>
                  </a:tcPr>
                </a:tc>
                <a:tc hMerge="1">
                  <a:txBody>
                    <a:bodyPr/>
                    <a:lstStyle/>
                    <a:p>
                      <a:endParaRPr/>
                    </a:p>
                  </a:txBody>
                  <a:tcPr marL="0" marR="0" marT="0" marB="0"/>
                </a:tc>
                <a:extLst>
                  <a:ext uri="{0D108BD9-81ED-4DB2-BD59-A6C34878D82A}">
                    <a16:rowId xmlns:a16="http://schemas.microsoft.com/office/drawing/2014/main" val="10000"/>
                  </a:ext>
                </a:extLst>
              </a:tr>
              <a:tr h="313436">
                <a:tc>
                  <a:txBody>
                    <a:bodyPr/>
                    <a:lstStyle/>
                    <a:p>
                      <a:pPr algn="ctr">
                        <a:lnSpc>
                          <a:spcPts val="1170"/>
                        </a:lnSpc>
                      </a:pPr>
                      <a:r>
                        <a:rPr sz="1200" b="1" spc="-85" dirty="0">
                          <a:latin typeface="Verdana" panose="020B0604030504040204" pitchFamily="34" charset="0"/>
                          <a:ea typeface="Verdana" panose="020B0604030504040204" pitchFamily="34" charset="0"/>
                          <a:cs typeface="Verdana" panose="020B0604030504040204" pitchFamily="34" charset="0"/>
                        </a:rPr>
                        <a:t>Organizador</a:t>
                      </a:r>
                      <a:r>
                        <a:rPr sz="1200" b="1" spc="-45" dirty="0">
                          <a:latin typeface="Verdana" panose="020B0604030504040204" pitchFamily="34" charset="0"/>
                          <a:ea typeface="Verdana" panose="020B0604030504040204" pitchFamily="34" charset="0"/>
                          <a:cs typeface="Verdana" panose="020B0604030504040204" pitchFamily="34" charset="0"/>
                        </a:rPr>
                        <a:t> </a:t>
                      </a:r>
                      <a:r>
                        <a:rPr sz="1200" b="1" spc="-90" dirty="0">
                          <a:latin typeface="Verdana" panose="020B0604030504040204" pitchFamily="34" charset="0"/>
                          <a:ea typeface="Verdana" panose="020B0604030504040204" pitchFamily="34" charset="0"/>
                          <a:cs typeface="Verdana" panose="020B0604030504040204" pitchFamily="34" charset="0"/>
                        </a:rPr>
                        <a:t>curricular</a:t>
                      </a:r>
                      <a:r>
                        <a:rPr sz="1200" b="1" spc="-70" dirty="0">
                          <a:latin typeface="Verdana" panose="020B0604030504040204" pitchFamily="34" charset="0"/>
                          <a:ea typeface="Verdana" panose="020B0604030504040204" pitchFamily="34" charset="0"/>
                          <a:cs typeface="Verdana" panose="020B0604030504040204" pitchFamily="34" charset="0"/>
                        </a:rPr>
                        <a:t> </a:t>
                      </a:r>
                      <a:r>
                        <a:rPr sz="1200" b="1" spc="-130" dirty="0">
                          <a:latin typeface="Verdana" panose="020B0604030504040204" pitchFamily="34" charset="0"/>
                          <a:ea typeface="Verdana" panose="020B0604030504040204" pitchFamily="34" charset="0"/>
                          <a:cs typeface="Verdana" panose="020B0604030504040204" pitchFamily="34" charset="0"/>
                        </a:rPr>
                        <a:t>1:</a:t>
                      </a:r>
                      <a:r>
                        <a:rPr lang="es-MX" sz="1200" b="1" spc="-130" dirty="0">
                          <a:latin typeface="Verdana" panose="020B0604030504040204" pitchFamily="34" charset="0"/>
                          <a:ea typeface="Verdana" panose="020B0604030504040204" pitchFamily="34" charset="0"/>
                          <a:cs typeface="Verdana" panose="020B0604030504040204" pitchFamily="34" charset="0"/>
                        </a:rPr>
                        <a:t> </a:t>
                      </a:r>
                      <a:r>
                        <a:rPr lang="es-MX" sz="1200" b="0" spc="-130" dirty="0">
                          <a:latin typeface="Verdana" panose="020B0604030504040204" pitchFamily="34" charset="0"/>
                          <a:ea typeface="Verdana" panose="020B0604030504040204" pitchFamily="34" charset="0"/>
                          <a:cs typeface="Verdana" panose="020B0604030504040204" pitchFamily="34" charset="0"/>
                        </a:rPr>
                        <a:t>Participación social</a:t>
                      </a:r>
                      <a:endParaRPr sz="1200" dirty="0">
                        <a:latin typeface="Verdana" panose="020B0604030504040204" pitchFamily="34" charset="0"/>
                        <a:ea typeface="Verdana" panose="020B0604030504040204" pitchFamily="34" charset="0"/>
                        <a:cs typeface="Verdana" panose="020B0604030504040204" pitchFamily="34" charset="0"/>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691515">
                        <a:lnSpc>
                          <a:spcPts val="1170"/>
                        </a:lnSpc>
                      </a:pPr>
                      <a:r>
                        <a:rPr sz="1200" b="1" spc="-10" dirty="0">
                          <a:latin typeface="Verdana" panose="020B0604030504040204" pitchFamily="34" charset="0"/>
                          <a:ea typeface="Verdana" panose="020B0604030504040204" pitchFamily="34" charset="0"/>
                          <a:cs typeface="Verdana" panose="020B0604030504040204" pitchFamily="34" charset="0"/>
                        </a:rPr>
                        <a:t>O</a:t>
                      </a:r>
                      <a:r>
                        <a:rPr sz="1200" b="1" spc="-15" dirty="0">
                          <a:latin typeface="Verdana" panose="020B0604030504040204" pitchFamily="34" charset="0"/>
                          <a:ea typeface="Verdana" panose="020B0604030504040204" pitchFamily="34" charset="0"/>
                          <a:cs typeface="Verdana" panose="020B0604030504040204" pitchFamily="34" charset="0"/>
                        </a:rPr>
                        <a:t>r</a:t>
                      </a:r>
                      <a:r>
                        <a:rPr sz="1200" b="1" dirty="0">
                          <a:latin typeface="Verdana" panose="020B0604030504040204" pitchFamily="34" charset="0"/>
                          <a:ea typeface="Verdana" panose="020B0604030504040204" pitchFamily="34" charset="0"/>
                          <a:cs typeface="Verdana" panose="020B0604030504040204" pitchFamily="34" charset="0"/>
                        </a:rPr>
                        <a:t>g</a:t>
                      </a:r>
                      <a:r>
                        <a:rPr sz="1200" b="1" spc="-20" dirty="0">
                          <a:latin typeface="Verdana" panose="020B0604030504040204" pitchFamily="34" charset="0"/>
                          <a:ea typeface="Verdana" panose="020B0604030504040204" pitchFamily="34" charset="0"/>
                          <a:cs typeface="Verdana" panose="020B0604030504040204" pitchFamily="34" charset="0"/>
                        </a:rPr>
                        <a:t>a</a:t>
                      </a:r>
                      <a:r>
                        <a:rPr sz="1200" b="1" spc="-10" dirty="0">
                          <a:latin typeface="Verdana" panose="020B0604030504040204" pitchFamily="34" charset="0"/>
                          <a:ea typeface="Verdana" panose="020B0604030504040204" pitchFamily="34" charset="0"/>
                          <a:cs typeface="Verdana" panose="020B0604030504040204" pitchFamily="34" charset="0"/>
                        </a:rPr>
                        <a:t>n</a:t>
                      </a:r>
                      <a:r>
                        <a:rPr sz="1200" b="1" dirty="0">
                          <a:latin typeface="Verdana" panose="020B0604030504040204" pitchFamily="34" charset="0"/>
                          <a:ea typeface="Verdana" panose="020B0604030504040204" pitchFamily="34" charset="0"/>
                          <a:cs typeface="Verdana" panose="020B0604030504040204" pitchFamily="34" charset="0"/>
                        </a:rPr>
                        <a:t>i</a:t>
                      </a:r>
                      <a:r>
                        <a:rPr sz="1200" b="1" spc="-15" dirty="0">
                          <a:latin typeface="Verdana" panose="020B0604030504040204" pitchFamily="34" charset="0"/>
                          <a:ea typeface="Verdana" panose="020B0604030504040204" pitchFamily="34" charset="0"/>
                          <a:cs typeface="Verdana" panose="020B0604030504040204" pitchFamily="34" charset="0"/>
                        </a:rPr>
                        <a:t>z</a:t>
                      </a:r>
                      <a:r>
                        <a:rPr sz="1200" b="1" spc="-20" dirty="0">
                          <a:latin typeface="Verdana" panose="020B0604030504040204" pitchFamily="34" charset="0"/>
                          <a:ea typeface="Verdana" panose="020B0604030504040204" pitchFamily="34" charset="0"/>
                          <a:cs typeface="Verdana" panose="020B0604030504040204" pitchFamily="34" charset="0"/>
                        </a:rPr>
                        <a:t>a</a:t>
                      </a:r>
                      <a:r>
                        <a:rPr sz="1200" b="1" dirty="0">
                          <a:latin typeface="Verdana" panose="020B0604030504040204" pitchFamily="34" charset="0"/>
                          <a:ea typeface="Verdana" panose="020B0604030504040204" pitchFamily="34" charset="0"/>
                          <a:cs typeface="Verdana" panose="020B0604030504040204" pitchFamily="34" charset="0"/>
                        </a:rPr>
                        <a:t>d</a:t>
                      </a:r>
                      <a:r>
                        <a:rPr sz="1200" b="1" spc="-5" dirty="0">
                          <a:latin typeface="Verdana" panose="020B0604030504040204" pitchFamily="34" charset="0"/>
                          <a:ea typeface="Verdana" panose="020B0604030504040204" pitchFamily="34" charset="0"/>
                          <a:cs typeface="Verdana" panose="020B0604030504040204" pitchFamily="34" charset="0"/>
                        </a:rPr>
                        <a:t>o</a:t>
                      </a:r>
                      <a:r>
                        <a:rPr sz="1200" b="1" dirty="0">
                          <a:latin typeface="Verdana" panose="020B0604030504040204" pitchFamily="34" charset="0"/>
                          <a:ea typeface="Verdana" panose="020B0604030504040204" pitchFamily="34" charset="0"/>
                          <a:cs typeface="Verdana" panose="020B0604030504040204" pitchFamily="34" charset="0"/>
                        </a:rPr>
                        <a:t>r</a:t>
                      </a:r>
                      <a:r>
                        <a:rPr sz="1200" b="1" spc="-45" dirty="0">
                          <a:latin typeface="Verdana" panose="020B0604030504040204" pitchFamily="34" charset="0"/>
                          <a:ea typeface="Verdana" panose="020B0604030504040204" pitchFamily="34" charset="0"/>
                          <a:cs typeface="Verdana" panose="020B0604030504040204" pitchFamily="34" charset="0"/>
                        </a:rPr>
                        <a:t> </a:t>
                      </a:r>
                      <a:r>
                        <a:rPr sz="1200" b="1" spc="-5" dirty="0">
                          <a:latin typeface="Verdana" panose="020B0604030504040204" pitchFamily="34" charset="0"/>
                          <a:ea typeface="Verdana" panose="020B0604030504040204" pitchFamily="34" charset="0"/>
                          <a:cs typeface="Verdana" panose="020B0604030504040204" pitchFamily="34" charset="0"/>
                        </a:rPr>
                        <a:t>c</a:t>
                      </a:r>
                      <a:r>
                        <a:rPr sz="1200" b="1" spc="-10" dirty="0">
                          <a:latin typeface="Verdana" panose="020B0604030504040204" pitchFamily="34" charset="0"/>
                          <a:ea typeface="Verdana" panose="020B0604030504040204" pitchFamily="34" charset="0"/>
                          <a:cs typeface="Verdana" panose="020B0604030504040204" pitchFamily="34" charset="0"/>
                        </a:rPr>
                        <a:t>u</a:t>
                      </a:r>
                      <a:r>
                        <a:rPr sz="1200" b="1" spc="-15" dirty="0">
                          <a:latin typeface="Verdana" panose="020B0604030504040204" pitchFamily="34" charset="0"/>
                          <a:ea typeface="Verdana" panose="020B0604030504040204" pitchFamily="34" charset="0"/>
                          <a:cs typeface="Verdana" panose="020B0604030504040204" pitchFamily="34" charset="0"/>
                        </a:rPr>
                        <a:t>rr</a:t>
                      </a:r>
                      <a:r>
                        <a:rPr sz="1200" b="1" dirty="0">
                          <a:latin typeface="Verdana" panose="020B0604030504040204" pitchFamily="34" charset="0"/>
                          <a:ea typeface="Verdana" panose="020B0604030504040204" pitchFamily="34" charset="0"/>
                          <a:cs typeface="Verdana" panose="020B0604030504040204" pitchFamily="34" charset="0"/>
                        </a:rPr>
                        <a:t>ic</a:t>
                      </a:r>
                      <a:r>
                        <a:rPr sz="1200" b="1" spc="-10" dirty="0">
                          <a:latin typeface="Verdana" panose="020B0604030504040204" pitchFamily="34" charset="0"/>
                          <a:ea typeface="Verdana" panose="020B0604030504040204" pitchFamily="34" charset="0"/>
                          <a:cs typeface="Verdana" panose="020B0604030504040204" pitchFamily="34" charset="0"/>
                        </a:rPr>
                        <a:t>u</a:t>
                      </a:r>
                      <a:r>
                        <a:rPr sz="1200" b="1" dirty="0">
                          <a:latin typeface="Verdana" panose="020B0604030504040204" pitchFamily="34" charset="0"/>
                          <a:ea typeface="Verdana" panose="020B0604030504040204" pitchFamily="34" charset="0"/>
                          <a:cs typeface="Verdana" panose="020B0604030504040204" pitchFamily="34" charset="0"/>
                        </a:rPr>
                        <a:t>l</a:t>
                      </a:r>
                      <a:r>
                        <a:rPr sz="1200" b="1" spc="-25" dirty="0">
                          <a:latin typeface="Verdana" panose="020B0604030504040204" pitchFamily="34" charset="0"/>
                          <a:ea typeface="Verdana" panose="020B0604030504040204" pitchFamily="34" charset="0"/>
                          <a:cs typeface="Verdana" panose="020B0604030504040204" pitchFamily="34" charset="0"/>
                        </a:rPr>
                        <a:t>a</a:t>
                      </a:r>
                      <a:r>
                        <a:rPr sz="1200" b="1" dirty="0">
                          <a:latin typeface="Verdana" panose="020B0604030504040204" pitchFamily="34" charset="0"/>
                          <a:ea typeface="Verdana" panose="020B0604030504040204" pitchFamily="34" charset="0"/>
                          <a:cs typeface="Verdana" panose="020B0604030504040204" pitchFamily="34" charset="0"/>
                        </a:rPr>
                        <a:t>r</a:t>
                      </a:r>
                      <a:r>
                        <a:rPr sz="1200" b="1" spc="-70" dirty="0">
                          <a:latin typeface="Verdana" panose="020B0604030504040204" pitchFamily="34" charset="0"/>
                          <a:ea typeface="Verdana" panose="020B0604030504040204" pitchFamily="34" charset="0"/>
                          <a:cs typeface="Verdana" panose="020B0604030504040204" pitchFamily="34" charset="0"/>
                        </a:rPr>
                        <a:t> </a:t>
                      </a:r>
                      <a:r>
                        <a:rPr sz="1200" b="1" spc="5" dirty="0">
                          <a:latin typeface="Verdana" panose="020B0604030504040204" pitchFamily="34" charset="0"/>
                          <a:ea typeface="Verdana" panose="020B0604030504040204" pitchFamily="34" charset="0"/>
                          <a:cs typeface="Verdana" panose="020B0604030504040204" pitchFamily="34" charset="0"/>
                        </a:rPr>
                        <a:t>2</a:t>
                      </a:r>
                      <a:r>
                        <a:rPr sz="1200" b="1" dirty="0">
                          <a:latin typeface="Verdana" panose="020B0604030504040204" pitchFamily="34" charset="0"/>
                          <a:ea typeface="Verdana" panose="020B0604030504040204" pitchFamily="34" charset="0"/>
                          <a:cs typeface="Verdana" panose="020B0604030504040204" pitchFamily="34" charset="0"/>
                        </a:rPr>
                        <a:t>:</a:t>
                      </a:r>
                      <a:r>
                        <a:rPr lang="es-MX" sz="1200" b="1" dirty="0">
                          <a:latin typeface="Verdana" panose="020B0604030504040204" pitchFamily="34" charset="0"/>
                          <a:ea typeface="Verdana" panose="020B0604030504040204" pitchFamily="34" charset="0"/>
                          <a:cs typeface="Verdana" panose="020B0604030504040204" pitchFamily="34" charset="0"/>
                        </a:rPr>
                        <a:t> </a:t>
                      </a:r>
                      <a:r>
                        <a:rPr lang="es-MX" sz="1200" b="0" dirty="0">
                          <a:latin typeface="Verdana" panose="020B0604030504040204" pitchFamily="34" charset="0"/>
                          <a:ea typeface="Verdana" panose="020B0604030504040204" pitchFamily="34" charset="0"/>
                          <a:cs typeface="Verdana" panose="020B0604030504040204" pitchFamily="34" charset="0"/>
                        </a:rPr>
                        <a:t>Uso de documentos que regulan la convivencia.</a:t>
                      </a:r>
                      <a:endParaRPr sz="1200" dirty="0">
                        <a:latin typeface="Verdana" panose="020B0604030504040204" pitchFamily="34" charset="0"/>
                        <a:ea typeface="Verdana" panose="020B0604030504040204" pitchFamily="34" charset="0"/>
                        <a:cs typeface="Verdana" panose="020B0604030504040204" pitchFamily="34" charset="0"/>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1"/>
                  </a:ext>
                </a:extLst>
              </a:tr>
              <a:tr h="476503">
                <a:tc gridSpan="2">
                  <a:txBody>
                    <a:bodyPr/>
                    <a:lstStyle/>
                    <a:p>
                      <a:pPr marL="58419">
                        <a:lnSpc>
                          <a:spcPts val="1170"/>
                        </a:lnSpc>
                      </a:pPr>
                      <a:r>
                        <a:rPr sz="1200" b="1" spc="-80" dirty="0">
                          <a:latin typeface="Verdana" panose="020B0604030504040204" pitchFamily="34" charset="0"/>
                          <a:ea typeface="Verdana" panose="020B0604030504040204" pitchFamily="34" charset="0"/>
                          <a:cs typeface="Verdana" panose="020B0604030504040204" pitchFamily="34" charset="0"/>
                        </a:rPr>
                        <a:t>Aprendizaje</a:t>
                      </a:r>
                      <a:r>
                        <a:rPr sz="1200" b="1" spc="55" dirty="0">
                          <a:latin typeface="Verdana" panose="020B0604030504040204" pitchFamily="34" charset="0"/>
                          <a:ea typeface="Verdana" panose="020B0604030504040204" pitchFamily="34" charset="0"/>
                          <a:cs typeface="Verdana" panose="020B0604030504040204" pitchFamily="34" charset="0"/>
                        </a:rPr>
                        <a:t> </a:t>
                      </a:r>
                      <a:r>
                        <a:rPr sz="1200" b="1" spc="-70" dirty="0" err="1">
                          <a:latin typeface="Verdana" panose="020B0604030504040204" pitchFamily="34" charset="0"/>
                          <a:ea typeface="Verdana" panose="020B0604030504040204" pitchFamily="34" charset="0"/>
                          <a:cs typeface="Verdana" panose="020B0604030504040204" pitchFamily="34" charset="0"/>
                        </a:rPr>
                        <a:t>esperado</a:t>
                      </a:r>
                      <a:r>
                        <a:rPr sz="1200" b="1" spc="-70" dirty="0">
                          <a:latin typeface="Verdana" panose="020B0604030504040204" pitchFamily="34" charset="0"/>
                          <a:ea typeface="Verdana" panose="020B0604030504040204" pitchFamily="34" charset="0"/>
                          <a:cs typeface="Verdana" panose="020B0604030504040204" pitchFamily="34" charset="0"/>
                        </a:rPr>
                        <a:t>:</a:t>
                      </a:r>
                      <a:r>
                        <a:rPr lang="es-MX" sz="1200" b="1" spc="-70" dirty="0">
                          <a:latin typeface="Verdana" panose="020B0604030504040204" pitchFamily="34" charset="0"/>
                          <a:ea typeface="Verdana" panose="020B0604030504040204" pitchFamily="34" charset="0"/>
                          <a:cs typeface="Verdana" panose="020B0604030504040204" pitchFamily="34" charset="0"/>
                        </a:rPr>
                        <a:t> </a:t>
                      </a:r>
                      <a:r>
                        <a:rPr lang="es-MX" sz="1200" dirty="0">
                          <a:solidFill>
                            <a:schemeClr val="tx1"/>
                          </a:solidFill>
                          <a:effectLst/>
                          <a:latin typeface="Verdana" panose="020B0604030504040204" pitchFamily="34" charset="0"/>
                          <a:ea typeface="Verdana" panose="020B0604030504040204" pitchFamily="34" charset="0"/>
                          <a:cs typeface="Verdana" panose="020B0604030504040204" pitchFamily="34" charset="0"/>
                        </a:rPr>
                        <a:t>Escribe su nombre con diversos propósitos e identifica el de algunos compañeros.</a:t>
                      </a:r>
                      <a:endParaRPr sz="1200" dirty="0">
                        <a:latin typeface="Verdana" panose="020B0604030504040204" pitchFamily="34" charset="0"/>
                        <a:ea typeface="Verdana" panose="020B0604030504040204" pitchFamily="34" charset="0"/>
                        <a:cs typeface="Verdana" panose="020B0604030504040204" pitchFamily="34" charset="0"/>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hMerge="1">
                  <a:txBody>
                    <a:bodyPr/>
                    <a:lstStyle/>
                    <a:p>
                      <a:endParaRPr/>
                    </a:p>
                  </a:txBody>
                  <a:tcPr marL="0" marR="0" marT="0" marB="0"/>
                </a:tc>
                <a:extLst>
                  <a:ext uri="{0D108BD9-81ED-4DB2-BD59-A6C34878D82A}">
                    <a16:rowId xmlns:a16="http://schemas.microsoft.com/office/drawing/2014/main" val="10002"/>
                  </a:ext>
                </a:extLst>
              </a:tr>
              <a:tr h="56134">
                <a:tc gridSpan="2">
                  <a:txBody>
                    <a:bodyPr/>
                    <a:lstStyle/>
                    <a:p>
                      <a:pPr>
                        <a:lnSpc>
                          <a:spcPct val="100000"/>
                        </a:lnSpc>
                      </a:pPr>
                      <a:endParaRPr sz="1200" dirty="0">
                        <a:latin typeface="Verdana" panose="020B0604030504040204" pitchFamily="34" charset="0"/>
                        <a:ea typeface="Verdana" panose="020B0604030504040204" pitchFamily="34" charset="0"/>
                        <a:cs typeface="Verdana" panose="020B0604030504040204" pitchFamily="34" charset="0"/>
                      </a:endParaRPr>
                    </a:p>
                  </a:txBody>
                  <a:tcPr marL="0" marR="0" marT="0" marB="0">
                    <a:lnT w="12700">
                      <a:solidFill>
                        <a:srgbClr val="000000"/>
                      </a:solidFill>
                      <a:prstDash val="solid"/>
                    </a:lnT>
                    <a:lnB w="12700">
                      <a:solidFill>
                        <a:srgbClr val="000000"/>
                      </a:solidFill>
                      <a:prstDash val="solid"/>
                    </a:lnB>
                    <a:solidFill>
                      <a:schemeClr val="bg1"/>
                    </a:solidFill>
                  </a:tcPr>
                </a:tc>
                <a:tc hMerge="1">
                  <a:txBody>
                    <a:bodyPr/>
                    <a:lstStyle/>
                    <a:p>
                      <a:endParaRPr/>
                    </a:p>
                  </a:txBody>
                  <a:tcPr marL="0" marR="0" marT="0" marB="0"/>
                </a:tc>
                <a:extLst>
                  <a:ext uri="{0D108BD9-81ED-4DB2-BD59-A6C34878D82A}">
                    <a16:rowId xmlns:a16="http://schemas.microsoft.com/office/drawing/2014/main" val="10003"/>
                  </a:ext>
                </a:extLst>
              </a:tr>
              <a:tr h="242697">
                <a:tc gridSpan="2">
                  <a:txBody>
                    <a:bodyPr/>
                    <a:lstStyle/>
                    <a:p>
                      <a:pPr marL="59055">
                        <a:lnSpc>
                          <a:spcPct val="100000"/>
                        </a:lnSpc>
                        <a:spcBef>
                          <a:spcPts val="359"/>
                        </a:spcBef>
                      </a:pPr>
                      <a:r>
                        <a:rPr sz="1200" b="1" spc="-90" dirty="0">
                          <a:latin typeface="Verdana" panose="020B0604030504040204" pitchFamily="34" charset="0"/>
                          <a:ea typeface="Verdana" panose="020B0604030504040204" pitchFamily="34" charset="0"/>
                          <a:cs typeface="Verdana" panose="020B0604030504040204" pitchFamily="34" charset="0"/>
                        </a:rPr>
                        <a:t>Indicadores: </a:t>
                      </a:r>
                      <a:r>
                        <a:rPr sz="1200" b="1" spc="-114" dirty="0">
                          <a:latin typeface="Verdana" panose="020B0604030504040204" pitchFamily="34" charset="0"/>
                          <a:ea typeface="Verdana" panose="020B0604030504040204" pitchFamily="34" charset="0"/>
                          <a:cs typeface="Verdana" panose="020B0604030504040204" pitchFamily="34" charset="0"/>
                        </a:rPr>
                        <a:t>(se</a:t>
                      </a:r>
                      <a:r>
                        <a:rPr sz="1200" b="1" spc="-90" dirty="0">
                          <a:latin typeface="Verdana" panose="020B0604030504040204" pitchFamily="34" charset="0"/>
                          <a:ea typeface="Verdana" panose="020B0604030504040204" pitchFamily="34" charset="0"/>
                          <a:cs typeface="Verdana" panose="020B0604030504040204" pitchFamily="34" charset="0"/>
                        </a:rPr>
                        <a:t> </a:t>
                      </a:r>
                      <a:r>
                        <a:rPr sz="1200" b="1" spc="-65" dirty="0">
                          <a:latin typeface="Verdana" panose="020B0604030504040204" pitchFamily="34" charset="0"/>
                          <a:ea typeface="Verdana" panose="020B0604030504040204" pitchFamily="34" charset="0"/>
                          <a:cs typeface="Verdana" panose="020B0604030504040204" pitchFamily="34" charset="0"/>
                        </a:rPr>
                        <a:t>redactan</a:t>
                      </a:r>
                      <a:r>
                        <a:rPr sz="1200" b="1" spc="-50" dirty="0">
                          <a:latin typeface="Verdana" panose="020B0604030504040204" pitchFamily="34" charset="0"/>
                          <a:ea typeface="Verdana" panose="020B0604030504040204" pitchFamily="34" charset="0"/>
                          <a:cs typeface="Verdana" panose="020B0604030504040204" pitchFamily="34" charset="0"/>
                        </a:rPr>
                        <a:t> </a:t>
                      </a:r>
                      <a:r>
                        <a:rPr sz="1200" b="1" spc="-65" dirty="0">
                          <a:latin typeface="Verdana" panose="020B0604030504040204" pitchFamily="34" charset="0"/>
                          <a:ea typeface="Verdana" panose="020B0604030504040204" pitchFamily="34" charset="0"/>
                          <a:cs typeface="Verdana" panose="020B0604030504040204" pitchFamily="34" charset="0"/>
                        </a:rPr>
                        <a:t>en</a:t>
                      </a:r>
                      <a:r>
                        <a:rPr sz="1200" b="1" spc="-75" dirty="0">
                          <a:latin typeface="Verdana" panose="020B0604030504040204" pitchFamily="34" charset="0"/>
                          <a:ea typeface="Verdana" panose="020B0604030504040204" pitchFamily="34" charset="0"/>
                          <a:cs typeface="Verdana" panose="020B0604030504040204" pitchFamily="34" charset="0"/>
                        </a:rPr>
                        <a:t> </a:t>
                      </a:r>
                      <a:r>
                        <a:rPr sz="1200" b="1" spc="-60" dirty="0">
                          <a:latin typeface="Verdana" panose="020B0604030504040204" pitchFamily="34" charset="0"/>
                          <a:ea typeface="Verdana" panose="020B0604030504040204" pitchFamily="34" charset="0"/>
                          <a:cs typeface="Verdana" panose="020B0604030504040204" pitchFamily="34" charset="0"/>
                        </a:rPr>
                        <a:t>base </a:t>
                      </a:r>
                      <a:r>
                        <a:rPr sz="1200" b="1" spc="-65" dirty="0">
                          <a:latin typeface="Verdana" panose="020B0604030504040204" pitchFamily="34" charset="0"/>
                          <a:ea typeface="Verdana" panose="020B0604030504040204" pitchFamily="34" charset="0"/>
                          <a:cs typeface="Verdana" panose="020B0604030504040204" pitchFamily="34" charset="0"/>
                        </a:rPr>
                        <a:t>al</a:t>
                      </a:r>
                      <a:r>
                        <a:rPr sz="1200" b="1" spc="-50" dirty="0">
                          <a:latin typeface="Verdana" panose="020B0604030504040204" pitchFamily="34" charset="0"/>
                          <a:ea typeface="Verdana" panose="020B0604030504040204" pitchFamily="34" charset="0"/>
                          <a:cs typeface="Verdana" panose="020B0604030504040204" pitchFamily="34" charset="0"/>
                        </a:rPr>
                        <a:t> </a:t>
                      </a:r>
                      <a:r>
                        <a:rPr sz="1200" b="1" spc="-80" dirty="0">
                          <a:latin typeface="Verdana" panose="020B0604030504040204" pitchFamily="34" charset="0"/>
                          <a:ea typeface="Verdana" panose="020B0604030504040204" pitchFamily="34" charset="0"/>
                          <a:cs typeface="Verdana" panose="020B0604030504040204" pitchFamily="34" charset="0"/>
                        </a:rPr>
                        <a:t>aprendizaje</a:t>
                      </a:r>
                      <a:r>
                        <a:rPr sz="1200" b="1" spc="-35" dirty="0">
                          <a:latin typeface="Verdana" panose="020B0604030504040204" pitchFamily="34" charset="0"/>
                          <a:ea typeface="Verdana" panose="020B0604030504040204" pitchFamily="34" charset="0"/>
                          <a:cs typeface="Verdana" panose="020B0604030504040204" pitchFamily="34" charset="0"/>
                        </a:rPr>
                        <a:t> </a:t>
                      </a:r>
                      <a:r>
                        <a:rPr sz="1200" b="1" spc="-80" dirty="0">
                          <a:latin typeface="Verdana" panose="020B0604030504040204" pitchFamily="34" charset="0"/>
                          <a:ea typeface="Verdana" panose="020B0604030504040204" pitchFamily="34" charset="0"/>
                          <a:cs typeface="Verdana" panose="020B0604030504040204" pitchFamily="34" charset="0"/>
                        </a:rPr>
                        <a:t>esperado)</a:t>
                      </a:r>
                      <a:endParaRPr sz="1200" dirty="0">
                        <a:latin typeface="Verdana" panose="020B0604030504040204" pitchFamily="34" charset="0"/>
                        <a:ea typeface="Verdana" panose="020B0604030504040204" pitchFamily="34" charset="0"/>
                        <a:cs typeface="Verdana" panose="020B0604030504040204" pitchFamily="34" charset="0"/>
                      </a:endParaRPr>
                    </a:p>
                  </a:txBody>
                  <a:tcPr marL="0" marR="0" marT="45719"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DEEBF7"/>
                    </a:solidFill>
                  </a:tcPr>
                </a:tc>
                <a:tc hMerge="1">
                  <a:txBody>
                    <a:bodyPr/>
                    <a:lstStyle/>
                    <a:p>
                      <a:endParaRPr/>
                    </a:p>
                  </a:txBody>
                  <a:tcPr marL="0" marR="0" marT="0" marB="0"/>
                </a:tc>
                <a:extLst>
                  <a:ext uri="{0D108BD9-81ED-4DB2-BD59-A6C34878D82A}">
                    <a16:rowId xmlns:a16="http://schemas.microsoft.com/office/drawing/2014/main" val="10004"/>
                  </a:ext>
                </a:extLst>
              </a:tr>
              <a:tr h="335533">
                <a:tc gridSpan="2">
                  <a:txBody>
                    <a:bodyPr/>
                    <a:lstStyle/>
                    <a:p>
                      <a:pPr lvl="0"/>
                      <a:r>
                        <a:rPr lang="es-MX" sz="1200" dirty="0">
                          <a:solidFill>
                            <a:schemeClr val="tx1"/>
                          </a:solidFill>
                          <a:effectLst/>
                          <a:latin typeface="Verdana" panose="020B0604030504040204" pitchFamily="34" charset="0"/>
                          <a:ea typeface="Verdana" panose="020B0604030504040204" pitchFamily="34" charset="0"/>
                          <a:cs typeface="Verdana" panose="020B0604030504040204" pitchFamily="34" charset="0"/>
                        </a:rPr>
                        <a:t>Identifica la primer letra de su nombre. </a:t>
                      </a:r>
                    </a:p>
                  </a:txBody>
                  <a:tcPr marL="0" marR="0" marT="2222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hMerge="1">
                  <a:txBody>
                    <a:bodyPr/>
                    <a:lstStyle/>
                    <a:p>
                      <a:endParaRPr/>
                    </a:p>
                  </a:txBody>
                  <a:tcPr marL="0" marR="0" marT="0" marB="0"/>
                </a:tc>
                <a:extLst>
                  <a:ext uri="{0D108BD9-81ED-4DB2-BD59-A6C34878D82A}">
                    <a16:rowId xmlns:a16="http://schemas.microsoft.com/office/drawing/2014/main" val="10005"/>
                  </a:ext>
                </a:extLst>
              </a:tr>
              <a:tr h="304800">
                <a:tc gridSpan="2">
                  <a:txBody>
                    <a:bodyPr/>
                    <a:lstStyle/>
                    <a:p>
                      <a:pPr lvl="0"/>
                      <a:r>
                        <a:rPr lang="es-ES_tradnl" sz="1200" dirty="0">
                          <a:solidFill>
                            <a:schemeClr val="tx1"/>
                          </a:solidFill>
                          <a:effectLst/>
                          <a:latin typeface="Verdana" panose="020B0604030504040204" pitchFamily="34" charset="0"/>
                          <a:ea typeface="Verdana" panose="020B0604030504040204" pitchFamily="34" charset="0"/>
                          <a:cs typeface="Verdana" panose="020B0604030504040204" pitchFamily="34" charset="0"/>
                        </a:rPr>
                        <a:t>Escribe correctamente cada letra de su nombre.</a:t>
                      </a:r>
                      <a:endParaRPr lang="es-MX" sz="1200" dirty="0">
                        <a:solidFill>
                          <a:schemeClr val="tx1"/>
                        </a:solidFill>
                        <a:effectLst/>
                        <a:latin typeface="Verdana" panose="020B0604030504040204" pitchFamily="34" charset="0"/>
                        <a:ea typeface="Verdana" panose="020B0604030504040204" pitchFamily="34" charset="0"/>
                        <a:cs typeface="Verdana" panose="020B0604030504040204" pitchFamily="34" charset="0"/>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hMerge="1">
                  <a:txBody>
                    <a:bodyPr/>
                    <a:lstStyle/>
                    <a:p>
                      <a:endParaRPr/>
                    </a:p>
                  </a:txBody>
                  <a:tcPr marL="0" marR="0" marT="0" marB="0"/>
                </a:tc>
                <a:extLst>
                  <a:ext uri="{0D108BD9-81ED-4DB2-BD59-A6C34878D82A}">
                    <a16:rowId xmlns:a16="http://schemas.microsoft.com/office/drawing/2014/main" val="10006"/>
                  </a:ext>
                </a:extLst>
              </a:tr>
              <a:tr h="304800">
                <a:tc gridSpan="2">
                  <a:txBody>
                    <a:bodyPr/>
                    <a:lstStyle/>
                    <a:p>
                      <a:pPr lvl="0"/>
                      <a:r>
                        <a:rPr lang="es-MX" sz="1200" dirty="0">
                          <a:solidFill>
                            <a:schemeClr val="tx1"/>
                          </a:solidFill>
                          <a:effectLst/>
                          <a:latin typeface="Verdana" panose="020B0604030504040204" pitchFamily="34" charset="0"/>
                          <a:ea typeface="Verdana" panose="020B0604030504040204" pitchFamily="34" charset="0"/>
                          <a:cs typeface="Verdana" panose="020B0604030504040204" pitchFamily="34" charset="0"/>
                        </a:rPr>
                        <a:t>Identifica que letras componen su nombre.</a:t>
                      </a: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cap="flat" cmpd="sng" algn="ctr">
                      <a:solidFill>
                        <a:srgbClr val="000000"/>
                      </a:solidFill>
                      <a:prstDash val="solid"/>
                      <a:round/>
                      <a:headEnd type="none" w="med" len="med"/>
                      <a:tailEnd type="none" w="med" len="med"/>
                    </a:lnB>
                  </a:tcPr>
                </a:tc>
                <a:tc hMerge="1">
                  <a:txBody>
                    <a:bodyPr/>
                    <a:lstStyle/>
                    <a:p>
                      <a:endParaRPr/>
                    </a:p>
                  </a:txBody>
                  <a:tcPr marL="0" marR="0" marT="0" marB="0"/>
                </a:tc>
                <a:extLst>
                  <a:ext uri="{0D108BD9-81ED-4DB2-BD59-A6C34878D82A}">
                    <a16:rowId xmlns:a16="http://schemas.microsoft.com/office/drawing/2014/main" val="10007"/>
                  </a:ext>
                </a:extLst>
              </a:tr>
              <a:tr h="304800">
                <a:tc gridSpan="2">
                  <a:txBody>
                    <a:bodyPr/>
                    <a:lstStyle/>
                    <a:p>
                      <a:pPr lvl="0"/>
                      <a:r>
                        <a:rPr lang="es-MX" sz="1200" dirty="0">
                          <a:solidFill>
                            <a:schemeClr val="tx1"/>
                          </a:solidFill>
                          <a:effectLst/>
                          <a:latin typeface="Verdana" panose="020B0604030504040204" pitchFamily="34" charset="0"/>
                          <a:ea typeface="Verdana" panose="020B0604030504040204" pitchFamily="34" charset="0"/>
                          <a:cs typeface="Verdana" panose="020B0604030504040204" pitchFamily="34" charset="0"/>
                        </a:rPr>
                        <a:t>Relaciona el sonido con la figura de la letra. </a:t>
                      </a: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hMerge="1">
                  <a:txBody>
                    <a:bodyPr/>
                    <a:lstStyle/>
                    <a:p>
                      <a:endParaRPr lang="es-MX"/>
                    </a:p>
                  </a:txBody>
                  <a:tcPr/>
                </a:tc>
                <a:extLst>
                  <a:ext uri="{0D108BD9-81ED-4DB2-BD59-A6C34878D82A}">
                    <a16:rowId xmlns:a16="http://schemas.microsoft.com/office/drawing/2014/main" val="2892156038"/>
                  </a:ext>
                </a:extLst>
              </a:tr>
            </a:tbl>
          </a:graphicData>
        </a:graphic>
      </p:graphicFrame>
      <p:sp>
        <p:nvSpPr>
          <p:cNvPr id="15" name="object 9">
            <a:extLst>
              <a:ext uri="{FF2B5EF4-FFF2-40B4-BE49-F238E27FC236}">
                <a16:creationId xmlns:a16="http://schemas.microsoft.com/office/drawing/2014/main" id="{55283DD4-4333-45A3-A9DB-0A4C26CF53BC}"/>
              </a:ext>
            </a:extLst>
          </p:cNvPr>
          <p:cNvSpPr txBox="1"/>
          <p:nvPr/>
        </p:nvSpPr>
        <p:spPr>
          <a:xfrm>
            <a:off x="189979" y="8008640"/>
            <a:ext cx="6465570" cy="553998"/>
          </a:xfrm>
          <a:prstGeom prst="rect">
            <a:avLst/>
          </a:prstGeom>
          <a:ln w="12700">
            <a:solidFill>
              <a:srgbClr val="000000"/>
            </a:solidFill>
          </a:ln>
        </p:spPr>
        <p:txBody>
          <a:bodyPr vert="horz" wrap="square" lIns="0" tIns="0" rIns="0" bIns="0" rtlCol="0">
            <a:spAutoFit/>
          </a:bodyPr>
          <a:lstStyle/>
          <a:p>
            <a:pPr marL="59055"/>
            <a:r>
              <a:rPr sz="1200" b="1" spc="-140" dirty="0">
                <a:latin typeface="Verdana"/>
                <a:cs typeface="Verdana"/>
              </a:rPr>
              <a:t>D</a:t>
            </a:r>
            <a:r>
              <a:rPr sz="1200" b="1" spc="-95" dirty="0">
                <a:latin typeface="Verdana"/>
                <a:cs typeface="Verdana"/>
              </a:rPr>
              <a:t>e</a:t>
            </a:r>
            <a:r>
              <a:rPr sz="1200" b="1" spc="-90" dirty="0">
                <a:latin typeface="Verdana"/>
                <a:cs typeface="Verdana"/>
              </a:rPr>
              <a:t>s</a:t>
            </a:r>
            <a:r>
              <a:rPr sz="1200" b="1" spc="-70" dirty="0">
                <a:latin typeface="Verdana"/>
                <a:cs typeface="Verdana"/>
              </a:rPr>
              <a:t>c</a:t>
            </a:r>
            <a:r>
              <a:rPr sz="1200" b="1" spc="-65" dirty="0">
                <a:latin typeface="Verdana"/>
                <a:cs typeface="Verdana"/>
              </a:rPr>
              <a:t>r</a:t>
            </a:r>
            <a:r>
              <a:rPr sz="1200" b="1" spc="-70" dirty="0">
                <a:latin typeface="Verdana"/>
                <a:cs typeface="Verdana"/>
              </a:rPr>
              <a:t>ib</a:t>
            </a:r>
            <a:r>
              <a:rPr sz="1200" b="1" spc="-20" dirty="0">
                <a:latin typeface="Verdana"/>
                <a:cs typeface="Verdana"/>
              </a:rPr>
              <a:t>e</a:t>
            </a:r>
            <a:r>
              <a:rPr sz="1200" b="1" spc="-75" dirty="0">
                <a:latin typeface="Verdana"/>
                <a:cs typeface="Verdana"/>
              </a:rPr>
              <a:t> </a:t>
            </a:r>
            <a:r>
              <a:rPr sz="1200" b="1" spc="-60" dirty="0">
                <a:latin typeface="Verdana"/>
                <a:cs typeface="Verdana"/>
              </a:rPr>
              <a:t>el</a:t>
            </a:r>
            <a:r>
              <a:rPr sz="1200" b="1" spc="-80" dirty="0">
                <a:latin typeface="Verdana"/>
                <a:cs typeface="Verdana"/>
              </a:rPr>
              <a:t> </a:t>
            </a:r>
            <a:r>
              <a:rPr sz="1200" b="1" spc="-30" dirty="0">
                <a:latin typeface="Verdana"/>
                <a:cs typeface="Verdana"/>
              </a:rPr>
              <a:t>p</a:t>
            </a:r>
            <a:r>
              <a:rPr sz="1200" b="1" spc="-185" dirty="0">
                <a:latin typeface="Verdana"/>
                <a:cs typeface="Verdana"/>
              </a:rPr>
              <a:t>r</a:t>
            </a:r>
            <a:r>
              <a:rPr sz="1200" b="1" dirty="0">
                <a:latin typeface="Verdana"/>
                <a:cs typeface="Verdana"/>
              </a:rPr>
              <a:t>o</a:t>
            </a:r>
            <a:r>
              <a:rPr sz="1200" b="1" spc="5" dirty="0">
                <a:latin typeface="Verdana"/>
                <a:cs typeface="Verdana"/>
              </a:rPr>
              <a:t>c</a:t>
            </a:r>
            <a:r>
              <a:rPr sz="1200" b="1" spc="-95" dirty="0">
                <a:latin typeface="Verdana"/>
                <a:cs typeface="Verdana"/>
              </a:rPr>
              <a:t>e</a:t>
            </a:r>
            <a:r>
              <a:rPr sz="1200" b="1" spc="-90" dirty="0">
                <a:latin typeface="Verdana"/>
                <a:cs typeface="Verdana"/>
              </a:rPr>
              <a:t>s</a:t>
            </a:r>
            <a:r>
              <a:rPr sz="1200" b="1" spc="-45" dirty="0">
                <a:latin typeface="Verdana"/>
                <a:cs typeface="Verdana"/>
              </a:rPr>
              <a:t>o</a:t>
            </a:r>
            <a:r>
              <a:rPr sz="1200" b="1" spc="-100" dirty="0">
                <a:latin typeface="Verdana"/>
                <a:cs typeface="Verdana"/>
              </a:rPr>
              <a:t> </a:t>
            </a:r>
            <a:r>
              <a:rPr sz="1200" b="1" spc="-30" dirty="0">
                <a:latin typeface="Verdana"/>
                <a:cs typeface="Verdana"/>
              </a:rPr>
              <a:t>d</a:t>
            </a:r>
            <a:r>
              <a:rPr sz="1200" b="1" spc="-85" dirty="0">
                <a:latin typeface="Verdana"/>
                <a:cs typeface="Verdana"/>
              </a:rPr>
              <a:t>e</a:t>
            </a:r>
            <a:r>
              <a:rPr sz="1200" b="1" spc="-45" dirty="0">
                <a:latin typeface="Verdana"/>
                <a:cs typeface="Verdana"/>
              </a:rPr>
              <a:t>l</a:t>
            </a:r>
            <a:r>
              <a:rPr sz="1200" b="1" spc="-100" dirty="0">
                <a:latin typeface="Verdana"/>
                <a:cs typeface="Verdana"/>
              </a:rPr>
              <a:t> </a:t>
            </a:r>
            <a:r>
              <a:rPr sz="1200" b="1" spc="-25" dirty="0" err="1">
                <a:latin typeface="Verdana"/>
                <a:cs typeface="Verdana"/>
              </a:rPr>
              <a:t>a</a:t>
            </a:r>
            <a:r>
              <a:rPr sz="1200" b="1" spc="-70" dirty="0" err="1">
                <a:latin typeface="Verdana"/>
                <a:cs typeface="Verdana"/>
              </a:rPr>
              <a:t>l</a:t>
            </a:r>
            <a:r>
              <a:rPr sz="1200" b="1" spc="-155" dirty="0" err="1">
                <a:latin typeface="Verdana"/>
                <a:cs typeface="Verdana"/>
              </a:rPr>
              <a:t>u</a:t>
            </a:r>
            <a:r>
              <a:rPr sz="1200" b="1" spc="-130" dirty="0" err="1">
                <a:latin typeface="Verdana"/>
                <a:cs typeface="Verdana"/>
              </a:rPr>
              <a:t>m</a:t>
            </a:r>
            <a:r>
              <a:rPr sz="1200" b="1" spc="-120" dirty="0" err="1">
                <a:latin typeface="Verdana"/>
                <a:cs typeface="Verdana"/>
              </a:rPr>
              <a:t>n</a:t>
            </a:r>
            <a:r>
              <a:rPr sz="1200" b="1" spc="-40" dirty="0" err="1">
                <a:latin typeface="Verdana"/>
                <a:cs typeface="Verdana"/>
              </a:rPr>
              <a:t>o</a:t>
            </a:r>
            <a:r>
              <a:rPr sz="1200" b="1" spc="-125" dirty="0">
                <a:latin typeface="Verdana"/>
                <a:cs typeface="Verdana"/>
              </a:rPr>
              <a:t>:</a:t>
            </a:r>
            <a:r>
              <a:rPr lang="es-ES_tradnl" sz="1200" b="1" spc="-125" dirty="0">
                <a:latin typeface="Verdana"/>
                <a:cs typeface="Verdana"/>
              </a:rPr>
              <a:t> </a:t>
            </a:r>
            <a:r>
              <a:rPr lang="es-ES_tradnl" sz="1200" spc="-125" dirty="0">
                <a:latin typeface="Verdana"/>
                <a:cs typeface="Verdana"/>
              </a:rPr>
              <a:t>Reconoce la inicial de su nombre e identifica las letras que componen su nombre y las escribe de manera correcta relacionando el sonido con la figura de cada letra.</a:t>
            </a:r>
            <a:endParaRPr sz="1200" dirty="0">
              <a:latin typeface="Verdana"/>
              <a:cs typeface="Verdana"/>
            </a:endParaRPr>
          </a:p>
        </p:txBody>
      </p:sp>
      <p:sp>
        <p:nvSpPr>
          <p:cNvPr id="16" name="object 10">
            <a:extLst>
              <a:ext uri="{FF2B5EF4-FFF2-40B4-BE49-F238E27FC236}">
                <a16:creationId xmlns:a16="http://schemas.microsoft.com/office/drawing/2014/main" id="{AA106ABE-5067-4B42-84CA-9860935F466F}"/>
              </a:ext>
            </a:extLst>
          </p:cNvPr>
          <p:cNvSpPr txBox="1"/>
          <p:nvPr/>
        </p:nvSpPr>
        <p:spPr>
          <a:xfrm>
            <a:off x="189979" y="8685847"/>
            <a:ext cx="6465570" cy="184666"/>
          </a:xfrm>
          <a:prstGeom prst="rect">
            <a:avLst/>
          </a:prstGeom>
          <a:ln w="12700">
            <a:solidFill>
              <a:srgbClr val="000000"/>
            </a:solidFill>
          </a:ln>
        </p:spPr>
        <p:txBody>
          <a:bodyPr vert="horz" wrap="square" lIns="0" tIns="0" rIns="0" bIns="0" rtlCol="0">
            <a:spAutoFit/>
          </a:bodyPr>
          <a:lstStyle/>
          <a:p>
            <a:pPr marL="59055"/>
            <a:r>
              <a:rPr sz="1200" b="1" spc="65" dirty="0">
                <a:latin typeface="Verdana"/>
                <a:cs typeface="Verdana"/>
              </a:rPr>
              <a:t>C</a:t>
            </a:r>
            <a:r>
              <a:rPr sz="1200" b="1" spc="-35" dirty="0">
                <a:latin typeface="Verdana"/>
                <a:cs typeface="Verdana"/>
              </a:rPr>
              <a:t>l</a:t>
            </a:r>
            <a:r>
              <a:rPr sz="1200" b="1" spc="-90" dirty="0">
                <a:latin typeface="Verdana"/>
                <a:cs typeface="Verdana"/>
              </a:rPr>
              <a:t>a</a:t>
            </a:r>
            <a:r>
              <a:rPr sz="1200" b="1" spc="-165" dirty="0">
                <a:latin typeface="Verdana"/>
                <a:cs typeface="Verdana"/>
              </a:rPr>
              <a:t>s</a:t>
            </a:r>
            <a:r>
              <a:rPr sz="1200" b="1" spc="-20" dirty="0">
                <a:latin typeface="Verdana"/>
                <a:cs typeface="Verdana"/>
              </a:rPr>
              <a:t>e</a:t>
            </a:r>
            <a:r>
              <a:rPr sz="1200" b="1" spc="-80" dirty="0">
                <a:latin typeface="Verdana"/>
                <a:cs typeface="Verdana"/>
              </a:rPr>
              <a:t> </a:t>
            </a:r>
            <a:r>
              <a:rPr sz="1200" b="1" spc="-145" dirty="0">
                <a:latin typeface="Verdana"/>
                <a:cs typeface="Verdana"/>
              </a:rPr>
              <a:t>z</a:t>
            </a:r>
            <a:r>
              <a:rPr sz="1200" b="1" spc="-50" dirty="0">
                <a:latin typeface="Verdana"/>
                <a:cs typeface="Verdana"/>
              </a:rPr>
              <a:t>o</a:t>
            </a:r>
            <a:r>
              <a:rPr sz="1200" b="1" spc="-45" dirty="0">
                <a:latin typeface="Verdana"/>
                <a:cs typeface="Verdana"/>
              </a:rPr>
              <a:t>o</a:t>
            </a:r>
            <a:r>
              <a:rPr sz="1200" b="1" spc="-125" dirty="0">
                <a:latin typeface="Verdana"/>
                <a:cs typeface="Verdana"/>
              </a:rPr>
              <a:t>m:</a:t>
            </a:r>
            <a:r>
              <a:rPr lang="es-MX" sz="1200" b="1" spc="-125" dirty="0">
                <a:latin typeface="Verdana"/>
                <a:cs typeface="Verdana"/>
              </a:rPr>
              <a:t> </a:t>
            </a:r>
            <a:r>
              <a:rPr lang="es-MX" sz="1200" spc="-125" dirty="0">
                <a:latin typeface="Verdana"/>
                <a:cs typeface="Verdana"/>
              </a:rPr>
              <a:t>Se mostró entusiasta al realizar las actividades del diagnostico individual.</a:t>
            </a:r>
            <a:endParaRPr sz="1200" dirty="0">
              <a:latin typeface="Verdana"/>
              <a:cs typeface="Verdana"/>
            </a:endParaRPr>
          </a:p>
        </p:txBody>
      </p:sp>
      <p:sp>
        <p:nvSpPr>
          <p:cNvPr id="18" name="object 4">
            <a:extLst>
              <a:ext uri="{FF2B5EF4-FFF2-40B4-BE49-F238E27FC236}">
                <a16:creationId xmlns:a16="http://schemas.microsoft.com/office/drawing/2014/main" id="{A4943BBE-7907-4947-BB76-BB1557F04EBA}"/>
              </a:ext>
            </a:extLst>
          </p:cNvPr>
          <p:cNvSpPr txBox="1"/>
          <p:nvPr/>
        </p:nvSpPr>
        <p:spPr>
          <a:xfrm>
            <a:off x="3386669" y="1043027"/>
            <a:ext cx="3174365" cy="442429"/>
          </a:xfrm>
          <a:prstGeom prst="rect">
            <a:avLst/>
          </a:prstGeom>
        </p:spPr>
        <p:txBody>
          <a:bodyPr vert="horz" wrap="square" lIns="0" tIns="11430" rIns="0" bIns="0" rtlCol="0">
            <a:spAutoFit/>
          </a:bodyPr>
          <a:lstStyle/>
          <a:p>
            <a:pPr marL="12700" algn="ctr">
              <a:lnSpc>
                <a:spcPct val="100000"/>
              </a:lnSpc>
              <a:spcBef>
                <a:spcPts val="90"/>
              </a:spcBef>
            </a:pPr>
            <a:r>
              <a:rPr sz="1400" spc="-30" dirty="0">
                <a:highlight>
                  <a:srgbClr val="FF0000"/>
                </a:highlight>
                <a:latin typeface="Trebuchet MS"/>
                <a:cs typeface="Trebuchet MS"/>
              </a:rPr>
              <a:t>Fecha:</a:t>
            </a:r>
            <a:r>
              <a:rPr sz="1400" spc="50" dirty="0">
                <a:highlight>
                  <a:srgbClr val="FF0000"/>
                </a:highlight>
                <a:latin typeface="Trebuchet MS"/>
                <a:cs typeface="Trebuchet MS"/>
              </a:rPr>
              <a:t> </a:t>
            </a:r>
            <a:r>
              <a:rPr sz="1400" spc="125" dirty="0">
                <a:highlight>
                  <a:srgbClr val="FF0000"/>
                </a:highlight>
                <a:latin typeface="Trebuchet MS"/>
                <a:cs typeface="Trebuchet MS"/>
              </a:rPr>
              <a:t>semana</a:t>
            </a:r>
            <a:r>
              <a:rPr sz="1400" spc="45" dirty="0">
                <a:highlight>
                  <a:srgbClr val="FF0000"/>
                </a:highlight>
                <a:latin typeface="Trebuchet MS"/>
                <a:cs typeface="Trebuchet MS"/>
              </a:rPr>
              <a:t> </a:t>
            </a:r>
            <a:r>
              <a:rPr sz="1400" spc="-15" dirty="0">
                <a:highlight>
                  <a:srgbClr val="FF0000"/>
                </a:highlight>
                <a:latin typeface="Trebuchet MS"/>
                <a:cs typeface="Trebuchet MS"/>
              </a:rPr>
              <a:t>del</a:t>
            </a:r>
            <a:r>
              <a:rPr sz="1400" spc="15" dirty="0">
                <a:highlight>
                  <a:srgbClr val="FF0000"/>
                </a:highlight>
                <a:latin typeface="Trebuchet MS"/>
                <a:cs typeface="Trebuchet MS"/>
              </a:rPr>
              <a:t> </a:t>
            </a:r>
            <a:r>
              <a:rPr lang="es-MX" sz="1400" spc="25" dirty="0">
                <a:highlight>
                  <a:srgbClr val="FF0000"/>
                </a:highlight>
                <a:latin typeface="Trebuchet MS"/>
                <a:cs typeface="Trebuchet MS"/>
              </a:rPr>
              <a:t>06 al 10 de septiembre del 2021</a:t>
            </a:r>
            <a:endParaRPr sz="1400" dirty="0">
              <a:highlight>
                <a:srgbClr val="FF0000"/>
              </a:highlight>
              <a:latin typeface="Trebuchet MS"/>
              <a:cs typeface="Trebuchet MS"/>
            </a:endParaRPr>
          </a:p>
        </p:txBody>
      </p:sp>
    </p:spTree>
    <p:extLst>
      <p:ext uri="{BB962C8B-B14F-4D97-AF65-F5344CB8AC3E}">
        <p14:creationId xmlns:p14="http://schemas.microsoft.com/office/powerpoint/2010/main" val="4947125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11430" rIns="0" bIns="0" rtlCol="0">
            <a:spAutoFit/>
          </a:bodyPr>
          <a:lstStyle/>
          <a:p>
            <a:pPr marL="285115">
              <a:lnSpc>
                <a:spcPct val="100000"/>
              </a:lnSpc>
              <a:spcBef>
                <a:spcPts val="90"/>
              </a:spcBef>
            </a:pPr>
            <a:r>
              <a:rPr spc="-10" dirty="0"/>
              <a:t>EVALUACIÓN</a:t>
            </a:r>
            <a:r>
              <a:rPr spc="20" dirty="0"/>
              <a:t> </a:t>
            </a:r>
            <a:r>
              <a:rPr spc="25" dirty="0"/>
              <a:t>CONTINUA</a:t>
            </a:r>
          </a:p>
        </p:txBody>
      </p:sp>
      <p:sp>
        <p:nvSpPr>
          <p:cNvPr id="3" name="object 3"/>
          <p:cNvSpPr txBox="1"/>
          <p:nvPr/>
        </p:nvSpPr>
        <p:spPr>
          <a:xfrm>
            <a:off x="457200" y="983861"/>
            <a:ext cx="2621484" cy="442429"/>
          </a:xfrm>
          <a:prstGeom prst="rect">
            <a:avLst/>
          </a:prstGeom>
        </p:spPr>
        <p:txBody>
          <a:bodyPr vert="horz" wrap="square" lIns="0" tIns="11430" rIns="0" bIns="0" rtlCol="0">
            <a:spAutoFit/>
          </a:bodyPr>
          <a:lstStyle/>
          <a:p>
            <a:pPr marL="12700">
              <a:lnSpc>
                <a:spcPct val="100000"/>
              </a:lnSpc>
              <a:spcBef>
                <a:spcPts val="90"/>
              </a:spcBef>
              <a:tabLst>
                <a:tab pos="927100" algn="l"/>
              </a:tabLst>
            </a:pPr>
            <a:r>
              <a:rPr sz="1400" spc="130" dirty="0">
                <a:latin typeface="Trebuchet MS" panose="020B0603020202020204" pitchFamily="34" charset="0"/>
                <a:cs typeface="Trebuchet MS"/>
              </a:rPr>
              <a:t>A</a:t>
            </a:r>
            <a:r>
              <a:rPr sz="1400" spc="85" dirty="0">
                <a:latin typeface="Trebuchet MS" panose="020B0603020202020204" pitchFamily="34" charset="0"/>
                <a:cs typeface="Trebuchet MS"/>
              </a:rPr>
              <a:t>l</a:t>
            </a:r>
            <a:r>
              <a:rPr sz="1400" spc="95" dirty="0">
                <a:latin typeface="Trebuchet MS" panose="020B0603020202020204" pitchFamily="34" charset="0"/>
                <a:cs typeface="Trebuchet MS"/>
              </a:rPr>
              <a:t>u</a:t>
            </a:r>
            <a:r>
              <a:rPr lang="es-MX" sz="1400" spc="345" dirty="0">
                <a:latin typeface="Trebuchet MS" panose="020B0603020202020204" pitchFamily="34" charset="0"/>
                <a:cs typeface="Trebuchet MS"/>
              </a:rPr>
              <a:t>m</a:t>
            </a:r>
            <a:r>
              <a:rPr sz="1400" spc="235" dirty="0">
                <a:latin typeface="Trebuchet MS" panose="020B0603020202020204" pitchFamily="34" charset="0"/>
                <a:cs typeface="Trebuchet MS"/>
              </a:rPr>
              <a:t>n</a:t>
            </a:r>
            <a:r>
              <a:rPr sz="1400" spc="-110" dirty="0">
                <a:latin typeface="Trebuchet MS" panose="020B0603020202020204" pitchFamily="34" charset="0"/>
                <a:cs typeface="Trebuchet MS"/>
              </a:rPr>
              <a:t>o</a:t>
            </a:r>
            <a:r>
              <a:rPr sz="1400" spc="-60" dirty="0">
                <a:latin typeface="Trebuchet MS" panose="020B0603020202020204" pitchFamily="34" charset="0"/>
                <a:cs typeface="Trebuchet MS"/>
              </a:rPr>
              <a:t>:</a:t>
            </a:r>
            <a:r>
              <a:rPr lang="es-MX" sz="1400" spc="-60" dirty="0">
                <a:latin typeface="Trebuchet MS" panose="020B0603020202020204" pitchFamily="34" charset="0"/>
                <a:cs typeface="Trebuchet MS"/>
              </a:rPr>
              <a:t> </a:t>
            </a:r>
            <a:r>
              <a:rPr lang="es-MX" sz="1400" spc="-60" dirty="0">
                <a:latin typeface="Trebuchet MS" panose="020B0603020202020204" pitchFamily="34" charset="0"/>
                <a:cs typeface="Times New Roman" panose="02020603050405020304" pitchFamily="18" charset="0"/>
              </a:rPr>
              <a:t>E</a:t>
            </a:r>
            <a:r>
              <a:rPr lang="es-MX" sz="1400" dirty="0">
                <a:effectLst/>
                <a:latin typeface="Trebuchet MS" panose="020B0603020202020204" pitchFamily="34" charset="0"/>
                <a:ea typeface="Calibri" panose="020F0502020204030204" pitchFamily="34" charset="0"/>
                <a:cs typeface="Times New Roman" panose="02020603050405020304" pitchFamily="18" charset="0"/>
              </a:rPr>
              <a:t>scobedo </a:t>
            </a:r>
            <a:r>
              <a:rPr lang="es-MX" sz="1400" dirty="0">
                <a:latin typeface="Trebuchet MS" panose="020B0603020202020204" pitchFamily="34" charset="0"/>
                <a:ea typeface="Calibri" panose="020F0502020204030204" pitchFamily="34" charset="0"/>
                <a:cs typeface="Times New Roman" panose="02020603050405020304" pitchFamily="18" charset="0"/>
              </a:rPr>
              <a:t>C</a:t>
            </a:r>
            <a:r>
              <a:rPr lang="es-MX" sz="1400" dirty="0">
                <a:effectLst/>
                <a:latin typeface="Trebuchet MS" panose="020B0603020202020204" pitchFamily="34" charset="0"/>
                <a:ea typeface="Calibri" panose="020F0502020204030204" pitchFamily="34" charset="0"/>
                <a:cs typeface="Times New Roman" panose="02020603050405020304" pitchFamily="18" charset="0"/>
              </a:rPr>
              <a:t>ano </a:t>
            </a:r>
            <a:r>
              <a:rPr lang="es-MX" sz="1400" dirty="0">
                <a:latin typeface="Trebuchet MS" panose="020B0603020202020204" pitchFamily="34" charset="0"/>
                <a:ea typeface="Calibri" panose="020F0502020204030204" pitchFamily="34" charset="0"/>
                <a:cs typeface="Times New Roman" panose="02020603050405020304" pitchFamily="18" charset="0"/>
              </a:rPr>
              <a:t>A</a:t>
            </a:r>
            <a:r>
              <a:rPr lang="es-MX" sz="1400" dirty="0">
                <a:effectLst/>
                <a:latin typeface="Trebuchet MS" panose="020B0603020202020204" pitchFamily="34" charset="0"/>
                <a:ea typeface="Calibri" panose="020F0502020204030204" pitchFamily="34" charset="0"/>
                <a:cs typeface="Times New Roman" panose="02020603050405020304" pitchFamily="18" charset="0"/>
              </a:rPr>
              <a:t>na </a:t>
            </a:r>
            <a:r>
              <a:rPr lang="es-MX" sz="1400" dirty="0">
                <a:latin typeface="Trebuchet MS" panose="020B0603020202020204" pitchFamily="34" charset="0"/>
                <a:ea typeface="Calibri" panose="020F0502020204030204" pitchFamily="34" charset="0"/>
                <a:cs typeface="Times New Roman" panose="02020603050405020304" pitchFamily="18" charset="0"/>
              </a:rPr>
              <a:t>P</a:t>
            </a:r>
            <a:r>
              <a:rPr lang="es-MX" sz="1400" dirty="0">
                <a:effectLst/>
                <a:latin typeface="Trebuchet MS" panose="020B0603020202020204" pitchFamily="34" charset="0"/>
                <a:ea typeface="Calibri" panose="020F0502020204030204" pitchFamily="34" charset="0"/>
                <a:cs typeface="Times New Roman" panose="02020603050405020304" pitchFamily="18" charset="0"/>
              </a:rPr>
              <a:t>aula</a:t>
            </a:r>
            <a:endParaRPr sz="1400" dirty="0">
              <a:latin typeface="Trebuchet MS" panose="020B0603020202020204" pitchFamily="34" charset="0"/>
              <a:cs typeface="Trebuchet MS"/>
            </a:endParaRPr>
          </a:p>
        </p:txBody>
      </p:sp>
      <p:graphicFrame>
        <p:nvGraphicFramePr>
          <p:cNvPr id="11" name="object 5">
            <a:extLst>
              <a:ext uri="{FF2B5EF4-FFF2-40B4-BE49-F238E27FC236}">
                <a16:creationId xmlns:a16="http://schemas.microsoft.com/office/drawing/2014/main" id="{F4E0A1A7-2264-4A7F-8BF9-46FBFEBF10B4}"/>
              </a:ext>
            </a:extLst>
          </p:cNvPr>
          <p:cNvGraphicFramePr>
            <a:graphicFrameLocks noGrp="1"/>
          </p:cNvGraphicFramePr>
          <p:nvPr>
            <p:extLst>
              <p:ext uri="{D42A27DB-BD31-4B8C-83A1-F6EECF244321}">
                <p14:modId xmlns:p14="http://schemas.microsoft.com/office/powerpoint/2010/main" val="2907430749"/>
              </p:ext>
            </p:extLst>
          </p:nvPr>
        </p:nvGraphicFramePr>
        <p:xfrm>
          <a:off x="189979" y="1540138"/>
          <a:ext cx="6465570" cy="1019085"/>
        </p:xfrm>
        <a:graphic>
          <a:graphicData uri="http://schemas.openxmlformats.org/drawingml/2006/table">
            <a:tbl>
              <a:tblPr firstRow="1" bandRow="1">
                <a:tableStyleId>{2D5ABB26-0587-4C30-8999-92F81FD0307C}</a:tableStyleId>
              </a:tblPr>
              <a:tblGrid>
                <a:gridCol w="3030220">
                  <a:extLst>
                    <a:ext uri="{9D8B030D-6E8A-4147-A177-3AD203B41FA5}">
                      <a16:colId xmlns:a16="http://schemas.microsoft.com/office/drawing/2014/main" val="20000"/>
                    </a:ext>
                  </a:extLst>
                </a:gridCol>
                <a:gridCol w="3435350">
                  <a:extLst>
                    <a:ext uri="{9D8B030D-6E8A-4147-A177-3AD203B41FA5}">
                      <a16:colId xmlns:a16="http://schemas.microsoft.com/office/drawing/2014/main" val="20001"/>
                    </a:ext>
                  </a:extLst>
                </a:gridCol>
              </a:tblGrid>
              <a:tr h="186478">
                <a:tc gridSpan="2">
                  <a:txBody>
                    <a:bodyPr/>
                    <a:lstStyle/>
                    <a:p>
                      <a:pPr marL="58419">
                        <a:lnSpc>
                          <a:spcPts val="1080"/>
                        </a:lnSpc>
                      </a:pPr>
                      <a:r>
                        <a:rPr sz="1200" b="1" spc="-35" dirty="0">
                          <a:latin typeface="Verdana"/>
                          <a:cs typeface="Verdana"/>
                        </a:rPr>
                        <a:t>Campo</a:t>
                      </a:r>
                      <a:r>
                        <a:rPr sz="1200" b="1" spc="-70" dirty="0">
                          <a:latin typeface="Verdana"/>
                          <a:cs typeface="Verdana"/>
                        </a:rPr>
                        <a:t> </a:t>
                      </a:r>
                      <a:r>
                        <a:rPr sz="1200" b="1" spc="-100" dirty="0">
                          <a:latin typeface="Verdana"/>
                          <a:cs typeface="Verdana"/>
                        </a:rPr>
                        <a:t>formativo/área</a:t>
                      </a:r>
                      <a:r>
                        <a:rPr sz="1200" b="1" spc="-85" dirty="0">
                          <a:latin typeface="Verdana"/>
                          <a:cs typeface="Verdana"/>
                        </a:rPr>
                        <a:t> </a:t>
                      </a:r>
                      <a:r>
                        <a:rPr sz="1200" b="1" spc="-25" dirty="0">
                          <a:latin typeface="Verdana"/>
                          <a:cs typeface="Verdana"/>
                        </a:rPr>
                        <a:t>de</a:t>
                      </a:r>
                      <a:r>
                        <a:rPr sz="1200" b="1" spc="-75" dirty="0">
                          <a:latin typeface="Verdana"/>
                          <a:cs typeface="Verdana"/>
                        </a:rPr>
                        <a:t> </a:t>
                      </a:r>
                      <a:r>
                        <a:rPr sz="1200" b="1" spc="-95" dirty="0" err="1">
                          <a:latin typeface="Verdana"/>
                          <a:cs typeface="Verdana"/>
                        </a:rPr>
                        <a:t>desarrollo</a:t>
                      </a:r>
                      <a:r>
                        <a:rPr lang="es-MX" sz="1200" b="1" spc="-95" dirty="0">
                          <a:latin typeface="Verdana"/>
                          <a:cs typeface="Verdana"/>
                        </a:rPr>
                        <a:t>: </a:t>
                      </a:r>
                      <a:r>
                        <a:rPr lang="es-MX" sz="1200" b="0" spc="-95" dirty="0">
                          <a:latin typeface="Verdana"/>
                          <a:cs typeface="Verdana"/>
                        </a:rPr>
                        <a:t>Pensamiento matemático</a:t>
                      </a:r>
                      <a:endParaRPr sz="1200" dirty="0">
                        <a:latin typeface="Verdana"/>
                        <a:cs typeface="Verdana"/>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DEEBF7"/>
                    </a:solidFill>
                  </a:tcPr>
                </a:tc>
                <a:tc hMerge="1">
                  <a:txBody>
                    <a:bodyPr/>
                    <a:lstStyle/>
                    <a:p>
                      <a:endParaRPr/>
                    </a:p>
                  </a:txBody>
                  <a:tcPr marL="0" marR="0" marT="0" marB="0"/>
                </a:tc>
                <a:extLst>
                  <a:ext uri="{0D108BD9-81ED-4DB2-BD59-A6C34878D82A}">
                    <a16:rowId xmlns:a16="http://schemas.microsoft.com/office/drawing/2014/main" val="10000"/>
                  </a:ext>
                </a:extLst>
              </a:tr>
              <a:tr h="378960">
                <a:tc>
                  <a:txBody>
                    <a:bodyPr/>
                    <a:lstStyle/>
                    <a:p>
                      <a:pPr marL="458470">
                        <a:lnSpc>
                          <a:spcPts val="1165"/>
                        </a:lnSpc>
                      </a:pPr>
                      <a:r>
                        <a:rPr sz="1200" b="1" spc="-10" dirty="0">
                          <a:latin typeface="Verdana"/>
                          <a:cs typeface="Verdana"/>
                        </a:rPr>
                        <a:t>Or</a:t>
                      </a:r>
                      <a:r>
                        <a:rPr sz="1200" b="1" spc="5" dirty="0">
                          <a:latin typeface="Verdana"/>
                          <a:cs typeface="Verdana"/>
                        </a:rPr>
                        <a:t>g</a:t>
                      </a:r>
                      <a:r>
                        <a:rPr sz="1200" b="1" spc="-20" dirty="0">
                          <a:latin typeface="Verdana"/>
                          <a:cs typeface="Verdana"/>
                        </a:rPr>
                        <a:t>a</a:t>
                      </a:r>
                      <a:r>
                        <a:rPr sz="1200" b="1" spc="-10" dirty="0">
                          <a:latin typeface="Verdana"/>
                          <a:cs typeface="Verdana"/>
                        </a:rPr>
                        <a:t>n</a:t>
                      </a:r>
                      <a:r>
                        <a:rPr sz="1200" b="1" dirty="0">
                          <a:latin typeface="Verdana"/>
                          <a:cs typeface="Verdana"/>
                        </a:rPr>
                        <a:t>i</a:t>
                      </a:r>
                      <a:r>
                        <a:rPr sz="1200" b="1" spc="-10" dirty="0">
                          <a:latin typeface="Verdana"/>
                          <a:cs typeface="Verdana"/>
                        </a:rPr>
                        <a:t>z</a:t>
                      </a:r>
                      <a:r>
                        <a:rPr sz="1200" b="1" spc="-20" dirty="0">
                          <a:latin typeface="Verdana"/>
                          <a:cs typeface="Verdana"/>
                        </a:rPr>
                        <a:t>a</a:t>
                      </a:r>
                      <a:r>
                        <a:rPr sz="1200" b="1" spc="5" dirty="0">
                          <a:latin typeface="Verdana"/>
                          <a:cs typeface="Verdana"/>
                        </a:rPr>
                        <a:t>d</a:t>
                      </a:r>
                      <a:r>
                        <a:rPr sz="1200" b="1" spc="-5" dirty="0">
                          <a:latin typeface="Verdana"/>
                          <a:cs typeface="Verdana"/>
                        </a:rPr>
                        <a:t>o</a:t>
                      </a:r>
                      <a:r>
                        <a:rPr sz="1200" b="1" dirty="0">
                          <a:latin typeface="Verdana"/>
                          <a:cs typeface="Verdana"/>
                        </a:rPr>
                        <a:t>r</a:t>
                      </a:r>
                      <a:r>
                        <a:rPr sz="1200" b="1" spc="-40" dirty="0">
                          <a:latin typeface="Verdana"/>
                          <a:cs typeface="Verdana"/>
                        </a:rPr>
                        <a:t> </a:t>
                      </a:r>
                      <a:r>
                        <a:rPr sz="1200" b="1" spc="-5" dirty="0">
                          <a:latin typeface="Verdana"/>
                          <a:cs typeface="Verdana"/>
                        </a:rPr>
                        <a:t>cu</a:t>
                      </a:r>
                      <a:r>
                        <a:rPr sz="1200" b="1" spc="-15" dirty="0">
                          <a:latin typeface="Verdana"/>
                          <a:cs typeface="Verdana"/>
                        </a:rPr>
                        <a:t>r</a:t>
                      </a:r>
                      <a:r>
                        <a:rPr sz="1200" b="1" spc="-10" dirty="0">
                          <a:latin typeface="Verdana"/>
                          <a:cs typeface="Verdana"/>
                        </a:rPr>
                        <a:t>r</a:t>
                      </a:r>
                      <a:r>
                        <a:rPr sz="1200" b="1" dirty="0">
                          <a:latin typeface="Verdana"/>
                          <a:cs typeface="Verdana"/>
                        </a:rPr>
                        <a:t>ic</a:t>
                      </a:r>
                      <a:r>
                        <a:rPr sz="1200" b="1" spc="-5" dirty="0">
                          <a:latin typeface="Verdana"/>
                          <a:cs typeface="Verdana"/>
                        </a:rPr>
                        <a:t>u</a:t>
                      </a:r>
                      <a:r>
                        <a:rPr sz="1200" b="1" dirty="0">
                          <a:latin typeface="Verdana"/>
                          <a:cs typeface="Verdana"/>
                        </a:rPr>
                        <a:t>l</a:t>
                      </a:r>
                      <a:r>
                        <a:rPr sz="1200" b="1" spc="-20" dirty="0">
                          <a:latin typeface="Verdana"/>
                          <a:cs typeface="Verdana"/>
                        </a:rPr>
                        <a:t>a</a:t>
                      </a:r>
                      <a:r>
                        <a:rPr sz="1200" b="1" dirty="0">
                          <a:latin typeface="Verdana"/>
                          <a:cs typeface="Verdana"/>
                        </a:rPr>
                        <a:t>r</a:t>
                      </a:r>
                      <a:r>
                        <a:rPr sz="1200" b="1" spc="-65" dirty="0">
                          <a:latin typeface="Verdana"/>
                          <a:cs typeface="Verdana"/>
                        </a:rPr>
                        <a:t> </a:t>
                      </a:r>
                      <a:r>
                        <a:rPr sz="1200" b="1" spc="10" dirty="0">
                          <a:latin typeface="Verdana"/>
                          <a:cs typeface="Verdana"/>
                        </a:rPr>
                        <a:t>1</a:t>
                      </a:r>
                      <a:r>
                        <a:rPr sz="1200" b="1" dirty="0">
                          <a:latin typeface="Verdana"/>
                          <a:cs typeface="Verdana"/>
                        </a:rPr>
                        <a:t>:</a:t>
                      </a:r>
                      <a:r>
                        <a:rPr lang="es-MX" sz="1200" b="1" dirty="0">
                          <a:latin typeface="Verdana"/>
                          <a:cs typeface="Verdana"/>
                        </a:rPr>
                        <a:t> </a:t>
                      </a:r>
                      <a:r>
                        <a:rPr lang="es-MX" sz="1200" b="0" dirty="0">
                          <a:latin typeface="Verdana"/>
                          <a:cs typeface="Verdana"/>
                        </a:rPr>
                        <a:t>Número, algebra y variación.</a:t>
                      </a:r>
                      <a:endParaRPr sz="1200" b="0" dirty="0">
                        <a:latin typeface="Verdana"/>
                        <a:cs typeface="Verdana"/>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568960">
                        <a:lnSpc>
                          <a:spcPts val="1165"/>
                        </a:lnSpc>
                      </a:pPr>
                      <a:r>
                        <a:rPr sz="1200" b="1" spc="-5" dirty="0">
                          <a:latin typeface="Verdana"/>
                          <a:cs typeface="Verdana"/>
                        </a:rPr>
                        <a:t>O</a:t>
                      </a:r>
                      <a:r>
                        <a:rPr sz="1200" b="1" spc="-10" dirty="0">
                          <a:latin typeface="Verdana"/>
                          <a:cs typeface="Verdana"/>
                        </a:rPr>
                        <a:t>r</a:t>
                      </a:r>
                      <a:r>
                        <a:rPr sz="1200" b="1" spc="5" dirty="0">
                          <a:latin typeface="Verdana"/>
                          <a:cs typeface="Verdana"/>
                        </a:rPr>
                        <a:t>g</a:t>
                      </a:r>
                      <a:r>
                        <a:rPr sz="1200" b="1" spc="-20" dirty="0">
                          <a:latin typeface="Verdana"/>
                          <a:cs typeface="Verdana"/>
                        </a:rPr>
                        <a:t>a</a:t>
                      </a:r>
                      <a:r>
                        <a:rPr sz="1200" b="1" spc="-5" dirty="0">
                          <a:latin typeface="Verdana"/>
                          <a:cs typeface="Verdana"/>
                        </a:rPr>
                        <a:t>ni</a:t>
                      </a:r>
                      <a:r>
                        <a:rPr sz="1200" b="1" spc="-10" dirty="0">
                          <a:latin typeface="Verdana"/>
                          <a:cs typeface="Verdana"/>
                        </a:rPr>
                        <a:t>z</a:t>
                      </a:r>
                      <a:r>
                        <a:rPr sz="1200" b="1" spc="-20" dirty="0">
                          <a:latin typeface="Verdana"/>
                          <a:cs typeface="Verdana"/>
                        </a:rPr>
                        <a:t>a</a:t>
                      </a:r>
                      <a:r>
                        <a:rPr sz="1200" b="1" spc="5" dirty="0">
                          <a:latin typeface="Verdana"/>
                          <a:cs typeface="Verdana"/>
                        </a:rPr>
                        <a:t>d</a:t>
                      </a:r>
                      <a:r>
                        <a:rPr sz="1200" b="1" dirty="0">
                          <a:latin typeface="Verdana"/>
                          <a:cs typeface="Verdana"/>
                        </a:rPr>
                        <a:t>or</a:t>
                      </a:r>
                      <a:r>
                        <a:rPr sz="1200" b="1" spc="-40" dirty="0">
                          <a:latin typeface="Verdana"/>
                          <a:cs typeface="Verdana"/>
                        </a:rPr>
                        <a:t> </a:t>
                      </a:r>
                      <a:r>
                        <a:rPr sz="1200" b="1" dirty="0">
                          <a:latin typeface="Verdana"/>
                          <a:cs typeface="Verdana"/>
                        </a:rPr>
                        <a:t>c</a:t>
                      </a:r>
                      <a:r>
                        <a:rPr sz="1200" b="1" spc="-5" dirty="0">
                          <a:latin typeface="Verdana"/>
                          <a:cs typeface="Verdana"/>
                        </a:rPr>
                        <a:t>u</a:t>
                      </a:r>
                      <a:r>
                        <a:rPr sz="1200" b="1" spc="-15" dirty="0">
                          <a:latin typeface="Verdana"/>
                          <a:cs typeface="Verdana"/>
                        </a:rPr>
                        <a:t>r</a:t>
                      </a:r>
                      <a:r>
                        <a:rPr sz="1200" b="1" spc="-10" dirty="0">
                          <a:latin typeface="Verdana"/>
                          <a:cs typeface="Verdana"/>
                        </a:rPr>
                        <a:t>r</a:t>
                      </a:r>
                      <a:r>
                        <a:rPr sz="1200" b="1" dirty="0">
                          <a:latin typeface="Verdana"/>
                          <a:cs typeface="Verdana"/>
                        </a:rPr>
                        <a:t>i</a:t>
                      </a:r>
                      <a:r>
                        <a:rPr sz="1200" b="1" spc="5" dirty="0">
                          <a:latin typeface="Verdana"/>
                          <a:cs typeface="Verdana"/>
                        </a:rPr>
                        <a:t>c</a:t>
                      </a:r>
                      <a:r>
                        <a:rPr sz="1200" b="1" spc="-5" dirty="0">
                          <a:latin typeface="Verdana"/>
                          <a:cs typeface="Verdana"/>
                        </a:rPr>
                        <a:t>ul</a:t>
                      </a:r>
                      <a:r>
                        <a:rPr sz="1200" b="1" spc="-20" dirty="0">
                          <a:latin typeface="Verdana"/>
                          <a:cs typeface="Verdana"/>
                        </a:rPr>
                        <a:t>a</a:t>
                      </a:r>
                      <a:r>
                        <a:rPr sz="1200" b="1" dirty="0">
                          <a:latin typeface="Verdana"/>
                          <a:cs typeface="Verdana"/>
                        </a:rPr>
                        <a:t>r</a:t>
                      </a:r>
                      <a:r>
                        <a:rPr sz="1200" b="1" spc="-65" dirty="0">
                          <a:latin typeface="Verdana"/>
                          <a:cs typeface="Verdana"/>
                        </a:rPr>
                        <a:t> </a:t>
                      </a:r>
                      <a:r>
                        <a:rPr sz="1200" b="1" spc="10" dirty="0">
                          <a:latin typeface="Verdana"/>
                          <a:cs typeface="Verdana"/>
                        </a:rPr>
                        <a:t>2</a:t>
                      </a:r>
                      <a:r>
                        <a:rPr sz="1200" b="1" dirty="0">
                          <a:latin typeface="Verdana"/>
                          <a:cs typeface="Verdana"/>
                        </a:rPr>
                        <a:t>:</a:t>
                      </a:r>
                      <a:r>
                        <a:rPr lang="es-MX" sz="1200" b="1" dirty="0">
                          <a:latin typeface="Verdana"/>
                          <a:cs typeface="Verdana"/>
                        </a:rPr>
                        <a:t> </a:t>
                      </a:r>
                      <a:r>
                        <a:rPr lang="es-MX" sz="1200" b="0" dirty="0">
                          <a:latin typeface="Verdana"/>
                          <a:cs typeface="Verdana"/>
                        </a:rPr>
                        <a:t>Número</a:t>
                      </a:r>
                      <a:r>
                        <a:rPr lang="es-MX" sz="1200" b="1" dirty="0">
                          <a:latin typeface="Verdana"/>
                          <a:cs typeface="Verdana"/>
                        </a:rPr>
                        <a:t>.</a:t>
                      </a:r>
                      <a:endParaRPr sz="1200" dirty="0">
                        <a:latin typeface="Verdana"/>
                        <a:cs typeface="Verdana"/>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1"/>
                  </a:ext>
                </a:extLst>
              </a:tr>
              <a:tr h="453647">
                <a:tc gridSpan="2">
                  <a:txBody>
                    <a:bodyPr/>
                    <a:lstStyle/>
                    <a:p>
                      <a:pPr marL="58419">
                        <a:lnSpc>
                          <a:spcPts val="1165"/>
                        </a:lnSpc>
                      </a:pPr>
                      <a:r>
                        <a:rPr sz="1200" b="1" spc="-80" dirty="0">
                          <a:latin typeface="Verdana" panose="020B0604030504040204" pitchFamily="34" charset="0"/>
                          <a:ea typeface="Verdana" panose="020B0604030504040204" pitchFamily="34" charset="0"/>
                          <a:cs typeface="Verdana"/>
                        </a:rPr>
                        <a:t>Aprendizaje</a:t>
                      </a:r>
                      <a:r>
                        <a:rPr sz="1200" b="1" spc="-70" dirty="0">
                          <a:latin typeface="Verdana" panose="020B0604030504040204" pitchFamily="34" charset="0"/>
                          <a:ea typeface="Verdana" panose="020B0604030504040204" pitchFamily="34" charset="0"/>
                          <a:cs typeface="Verdana"/>
                        </a:rPr>
                        <a:t> </a:t>
                      </a:r>
                      <a:r>
                        <a:rPr sz="1200" b="1" spc="-70" dirty="0" err="1">
                          <a:latin typeface="Verdana" panose="020B0604030504040204" pitchFamily="34" charset="0"/>
                          <a:ea typeface="Verdana" panose="020B0604030504040204" pitchFamily="34" charset="0"/>
                          <a:cs typeface="Verdana"/>
                        </a:rPr>
                        <a:t>esperado</a:t>
                      </a:r>
                      <a:r>
                        <a:rPr sz="1200" b="1" spc="-70" dirty="0">
                          <a:latin typeface="Verdana" panose="020B0604030504040204" pitchFamily="34" charset="0"/>
                          <a:ea typeface="Verdana" panose="020B0604030504040204" pitchFamily="34" charset="0"/>
                          <a:cs typeface="Verdana"/>
                        </a:rPr>
                        <a:t>:</a:t>
                      </a:r>
                      <a:r>
                        <a:rPr lang="es-MX" sz="1200" b="1" spc="-70" dirty="0">
                          <a:latin typeface="Verdana" panose="020B0604030504040204" pitchFamily="34" charset="0"/>
                          <a:ea typeface="Verdana" panose="020B0604030504040204" pitchFamily="34" charset="0"/>
                          <a:cs typeface="Verdana"/>
                        </a:rPr>
                        <a:t> </a:t>
                      </a:r>
                      <a:r>
                        <a:rPr lang="es-MX" sz="1200" dirty="0">
                          <a:solidFill>
                            <a:schemeClr val="tx1"/>
                          </a:solidFill>
                          <a:effectLst/>
                          <a:latin typeface="Verdana" panose="020B0604030504040204" pitchFamily="34" charset="0"/>
                          <a:ea typeface="Verdana" panose="020B0604030504040204" pitchFamily="34" charset="0"/>
                          <a:cs typeface="Verdana" panose="020B0604030504040204" pitchFamily="34" charset="0"/>
                        </a:rPr>
                        <a:t>Compara, iguala y clasifica colecciones con base en la cantidad de elementos.</a:t>
                      </a:r>
                      <a:endParaRPr sz="1200" dirty="0">
                        <a:latin typeface="Verdana" panose="020B0604030504040204" pitchFamily="34" charset="0"/>
                        <a:ea typeface="Verdana" panose="020B0604030504040204" pitchFamily="34" charset="0"/>
                        <a:cs typeface="Verdana" panose="020B0604030504040204" pitchFamily="34" charset="0"/>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hMerge="1">
                  <a:txBody>
                    <a:bodyPr/>
                    <a:lstStyle/>
                    <a:p>
                      <a:endParaRPr/>
                    </a:p>
                  </a:txBody>
                  <a:tcPr marL="0" marR="0" marT="0" marB="0"/>
                </a:tc>
                <a:extLst>
                  <a:ext uri="{0D108BD9-81ED-4DB2-BD59-A6C34878D82A}">
                    <a16:rowId xmlns:a16="http://schemas.microsoft.com/office/drawing/2014/main" val="10002"/>
                  </a:ext>
                </a:extLst>
              </a:tr>
            </a:tbl>
          </a:graphicData>
        </a:graphic>
      </p:graphicFrame>
      <p:graphicFrame>
        <p:nvGraphicFramePr>
          <p:cNvPr id="12" name="object 6">
            <a:extLst>
              <a:ext uri="{FF2B5EF4-FFF2-40B4-BE49-F238E27FC236}">
                <a16:creationId xmlns:a16="http://schemas.microsoft.com/office/drawing/2014/main" id="{8AC09F71-C571-43AD-AD4C-B2055768C251}"/>
              </a:ext>
            </a:extLst>
          </p:cNvPr>
          <p:cNvGraphicFramePr>
            <a:graphicFrameLocks noGrp="1"/>
          </p:cNvGraphicFramePr>
          <p:nvPr>
            <p:extLst>
              <p:ext uri="{D42A27DB-BD31-4B8C-83A1-F6EECF244321}">
                <p14:modId xmlns:p14="http://schemas.microsoft.com/office/powerpoint/2010/main" val="3892998408"/>
              </p:ext>
            </p:extLst>
          </p:nvPr>
        </p:nvGraphicFramePr>
        <p:xfrm>
          <a:off x="189979" y="2668431"/>
          <a:ext cx="6465570" cy="1277364"/>
        </p:xfrm>
        <a:graphic>
          <a:graphicData uri="http://schemas.openxmlformats.org/drawingml/2006/table">
            <a:tbl>
              <a:tblPr firstRow="1" bandRow="1">
                <a:tableStyleId>{2D5ABB26-0587-4C30-8999-92F81FD0307C}</a:tableStyleId>
              </a:tblPr>
              <a:tblGrid>
                <a:gridCol w="6465570">
                  <a:extLst>
                    <a:ext uri="{9D8B030D-6E8A-4147-A177-3AD203B41FA5}">
                      <a16:colId xmlns:a16="http://schemas.microsoft.com/office/drawing/2014/main" val="20000"/>
                    </a:ext>
                  </a:extLst>
                </a:gridCol>
              </a:tblGrid>
              <a:tr h="199136">
                <a:tc>
                  <a:txBody>
                    <a:bodyPr/>
                    <a:lstStyle/>
                    <a:p>
                      <a:pPr marL="59055">
                        <a:lnSpc>
                          <a:spcPts val="1120"/>
                        </a:lnSpc>
                        <a:spcBef>
                          <a:spcPts val="345"/>
                        </a:spcBef>
                      </a:pPr>
                      <a:r>
                        <a:rPr sz="1200" b="1" spc="-90" dirty="0">
                          <a:latin typeface="Verdana" panose="020B0604030504040204" pitchFamily="34" charset="0"/>
                          <a:ea typeface="Verdana" panose="020B0604030504040204" pitchFamily="34" charset="0"/>
                          <a:cs typeface="Verdana"/>
                        </a:rPr>
                        <a:t>Indicadores:</a:t>
                      </a:r>
                      <a:r>
                        <a:rPr sz="1200" b="1" spc="-95" dirty="0">
                          <a:latin typeface="Verdana" panose="020B0604030504040204" pitchFamily="34" charset="0"/>
                          <a:ea typeface="Verdana" panose="020B0604030504040204" pitchFamily="34" charset="0"/>
                          <a:cs typeface="Verdana"/>
                        </a:rPr>
                        <a:t> </a:t>
                      </a:r>
                      <a:r>
                        <a:rPr sz="1200" b="1" spc="-114" dirty="0">
                          <a:latin typeface="Verdana" panose="020B0604030504040204" pitchFamily="34" charset="0"/>
                          <a:ea typeface="Verdana" panose="020B0604030504040204" pitchFamily="34" charset="0"/>
                          <a:cs typeface="Verdana"/>
                        </a:rPr>
                        <a:t>(se</a:t>
                      </a:r>
                      <a:r>
                        <a:rPr sz="1200" b="1" spc="-95" dirty="0">
                          <a:latin typeface="Verdana" panose="020B0604030504040204" pitchFamily="34" charset="0"/>
                          <a:ea typeface="Verdana" panose="020B0604030504040204" pitchFamily="34" charset="0"/>
                          <a:cs typeface="Verdana"/>
                        </a:rPr>
                        <a:t> </a:t>
                      </a:r>
                      <a:r>
                        <a:rPr sz="1200" b="1" spc="-65" dirty="0">
                          <a:latin typeface="Verdana" panose="020B0604030504040204" pitchFamily="34" charset="0"/>
                          <a:ea typeface="Verdana" panose="020B0604030504040204" pitchFamily="34" charset="0"/>
                          <a:cs typeface="Verdana"/>
                        </a:rPr>
                        <a:t>redactan</a:t>
                      </a:r>
                      <a:r>
                        <a:rPr sz="1200" b="1" spc="-50" dirty="0">
                          <a:latin typeface="Verdana" panose="020B0604030504040204" pitchFamily="34" charset="0"/>
                          <a:ea typeface="Verdana" panose="020B0604030504040204" pitchFamily="34" charset="0"/>
                          <a:cs typeface="Verdana"/>
                        </a:rPr>
                        <a:t> </a:t>
                      </a:r>
                      <a:r>
                        <a:rPr sz="1200" b="1" spc="-65" dirty="0">
                          <a:latin typeface="Verdana" panose="020B0604030504040204" pitchFamily="34" charset="0"/>
                          <a:ea typeface="Verdana" panose="020B0604030504040204" pitchFamily="34" charset="0"/>
                          <a:cs typeface="Verdana"/>
                        </a:rPr>
                        <a:t>en</a:t>
                      </a:r>
                      <a:r>
                        <a:rPr sz="1200" b="1" spc="-75" dirty="0">
                          <a:latin typeface="Verdana" panose="020B0604030504040204" pitchFamily="34" charset="0"/>
                          <a:ea typeface="Verdana" panose="020B0604030504040204" pitchFamily="34" charset="0"/>
                          <a:cs typeface="Verdana"/>
                        </a:rPr>
                        <a:t> </a:t>
                      </a:r>
                      <a:r>
                        <a:rPr sz="1200" b="1" spc="-60" dirty="0">
                          <a:latin typeface="Verdana" panose="020B0604030504040204" pitchFamily="34" charset="0"/>
                          <a:ea typeface="Verdana" panose="020B0604030504040204" pitchFamily="34" charset="0"/>
                          <a:cs typeface="Verdana"/>
                        </a:rPr>
                        <a:t>base</a:t>
                      </a:r>
                      <a:r>
                        <a:rPr sz="1200" b="1" spc="-65" dirty="0">
                          <a:latin typeface="Verdana" panose="020B0604030504040204" pitchFamily="34" charset="0"/>
                          <a:ea typeface="Verdana" panose="020B0604030504040204" pitchFamily="34" charset="0"/>
                          <a:cs typeface="Verdana"/>
                        </a:rPr>
                        <a:t> al</a:t>
                      </a:r>
                      <a:r>
                        <a:rPr sz="1200" b="1" spc="-50" dirty="0">
                          <a:latin typeface="Verdana" panose="020B0604030504040204" pitchFamily="34" charset="0"/>
                          <a:ea typeface="Verdana" panose="020B0604030504040204" pitchFamily="34" charset="0"/>
                          <a:cs typeface="Verdana"/>
                        </a:rPr>
                        <a:t> </a:t>
                      </a:r>
                      <a:r>
                        <a:rPr sz="1200" b="1" spc="-80" dirty="0">
                          <a:latin typeface="Verdana" panose="020B0604030504040204" pitchFamily="34" charset="0"/>
                          <a:ea typeface="Verdana" panose="020B0604030504040204" pitchFamily="34" charset="0"/>
                          <a:cs typeface="Verdana"/>
                        </a:rPr>
                        <a:t>aprendizaje</a:t>
                      </a:r>
                      <a:r>
                        <a:rPr sz="1200" b="1" spc="-40" dirty="0">
                          <a:latin typeface="Verdana" panose="020B0604030504040204" pitchFamily="34" charset="0"/>
                          <a:ea typeface="Verdana" panose="020B0604030504040204" pitchFamily="34" charset="0"/>
                          <a:cs typeface="Verdana"/>
                        </a:rPr>
                        <a:t> </a:t>
                      </a:r>
                      <a:r>
                        <a:rPr sz="1200" b="1" spc="-80" dirty="0">
                          <a:latin typeface="Verdana" panose="020B0604030504040204" pitchFamily="34" charset="0"/>
                          <a:ea typeface="Verdana" panose="020B0604030504040204" pitchFamily="34" charset="0"/>
                          <a:cs typeface="Verdana"/>
                        </a:rPr>
                        <a:t>esperado)</a:t>
                      </a:r>
                      <a:endParaRPr sz="1200" dirty="0">
                        <a:latin typeface="Verdana" panose="020B0604030504040204" pitchFamily="34" charset="0"/>
                        <a:ea typeface="Verdana" panose="020B0604030504040204" pitchFamily="34" charset="0"/>
                        <a:cs typeface="Verdana"/>
                      </a:endParaRPr>
                    </a:p>
                  </a:txBody>
                  <a:tcPr marL="0" marR="0" marT="4381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FFD966"/>
                    </a:solidFill>
                  </a:tcPr>
                </a:tc>
                <a:extLst>
                  <a:ext uri="{0D108BD9-81ED-4DB2-BD59-A6C34878D82A}">
                    <a16:rowId xmlns:a16="http://schemas.microsoft.com/office/drawing/2014/main" val="10000"/>
                  </a:ext>
                </a:extLst>
              </a:tr>
              <a:tr h="304800">
                <a:tc>
                  <a:txBody>
                    <a:bodyPr/>
                    <a:lstStyle/>
                    <a:p>
                      <a:pPr lvl="0"/>
                      <a:r>
                        <a:rPr lang="es-MX" sz="1200" dirty="0">
                          <a:solidFill>
                            <a:schemeClr val="tx1"/>
                          </a:solidFill>
                          <a:effectLst/>
                          <a:latin typeface="Verdana" panose="020B0604030504040204" pitchFamily="34" charset="0"/>
                          <a:ea typeface="Verdana" panose="020B0604030504040204" pitchFamily="34" charset="0"/>
                          <a:cs typeface="+mn-cs"/>
                        </a:rPr>
                        <a:t>Comenta en orden la secuencia de los números.</a:t>
                      </a: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1"/>
                  </a:ext>
                </a:extLst>
              </a:tr>
              <a:tr h="304800">
                <a:tc>
                  <a:txBody>
                    <a:bodyPr/>
                    <a:lstStyle/>
                    <a:p>
                      <a:pPr lvl="0"/>
                      <a:r>
                        <a:rPr lang="es-MX" sz="1200" dirty="0">
                          <a:solidFill>
                            <a:schemeClr val="tx1"/>
                          </a:solidFill>
                          <a:effectLst/>
                          <a:latin typeface="Verdana" panose="020B0604030504040204" pitchFamily="34" charset="0"/>
                          <a:ea typeface="Verdana" panose="020B0604030504040204" pitchFamily="34" charset="0"/>
                          <a:cs typeface="+mn-cs"/>
                        </a:rPr>
                        <a:t>Relaciona el nombre con el símbolo del número.</a:t>
                      </a: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2"/>
                  </a:ext>
                </a:extLst>
              </a:tr>
              <a:tr h="234314">
                <a:tc>
                  <a:txBody>
                    <a:bodyPr/>
                    <a:lstStyle/>
                    <a:p>
                      <a:pPr lvl="0"/>
                      <a:r>
                        <a:rPr lang="es-MX" sz="1200" dirty="0">
                          <a:solidFill>
                            <a:schemeClr val="tx1"/>
                          </a:solidFill>
                          <a:effectLst/>
                          <a:latin typeface="Verdana" panose="020B0604030504040204" pitchFamily="34" charset="0"/>
                          <a:ea typeface="Verdana" panose="020B0604030504040204" pitchFamily="34" charset="0"/>
                          <a:cs typeface="+mn-cs"/>
                        </a:rPr>
                        <a:t>Busca estrategias para resolver los problemas de conteo.</a:t>
                      </a:r>
                    </a:p>
                  </a:txBody>
                  <a:tcPr marL="0" marR="0" marT="36830" marB="0">
                    <a:lnL w="12700">
                      <a:solidFill>
                        <a:srgbClr val="000000"/>
                      </a:solidFill>
                      <a:prstDash val="solid"/>
                    </a:lnL>
                    <a:lnR w="12700">
                      <a:solidFill>
                        <a:srgbClr val="000000"/>
                      </a:solidFill>
                      <a:prstDash val="solid"/>
                    </a:lnR>
                    <a:lnT w="12700">
                      <a:solidFill>
                        <a:srgbClr val="000000"/>
                      </a:solidFill>
                      <a:prstDash val="soli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234314">
                <a:tc>
                  <a:txBody>
                    <a:bodyPr/>
                    <a:lstStyle/>
                    <a:p>
                      <a:pPr lvl="0"/>
                      <a:r>
                        <a:rPr lang="es-MX" sz="1200" dirty="0">
                          <a:solidFill>
                            <a:schemeClr val="tx1"/>
                          </a:solidFill>
                          <a:effectLst/>
                          <a:latin typeface="Verdana" panose="020B0604030504040204" pitchFamily="34" charset="0"/>
                          <a:ea typeface="Verdana" panose="020B0604030504040204" pitchFamily="34" charset="0"/>
                          <a:cs typeface="+mn-cs"/>
                        </a:rPr>
                        <a:t>Identifica que colección tiene mayor cantidad de elementos.</a:t>
                      </a:r>
                    </a:p>
                  </a:txBody>
                  <a:tcPr marL="0" marR="0" marT="3683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566836375"/>
                  </a:ext>
                </a:extLst>
              </a:tr>
            </a:tbl>
          </a:graphicData>
        </a:graphic>
      </p:graphicFrame>
      <p:sp>
        <p:nvSpPr>
          <p:cNvPr id="13" name="object 7">
            <a:extLst>
              <a:ext uri="{FF2B5EF4-FFF2-40B4-BE49-F238E27FC236}">
                <a16:creationId xmlns:a16="http://schemas.microsoft.com/office/drawing/2014/main" id="{C22A5F08-16F2-47AE-8E6F-D163DECE2B59}"/>
              </a:ext>
            </a:extLst>
          </p:cNvPr>
          <p:cNvSpPr txBox="1"/>
          <p:nvPr/>
        </p:nvSpPr>
        <p:spPr>
          <a:xfrm>
            <a:off x="189979" y="4184897"/>
            <a:ext cx="6465570" cy="369332"/>
          </a:xfrm>
          <a:prstGeom prst="rect">
            <a:avLst/>
          </a:prstGeom>
          <a:ln w="12700">
            <a:solidFill>
              <a:srgbClr val="000000"/>
            </a:solidFill>
          </a:ln>
        </p:spPr>
        <p:txBody>
          <a:bodyPr vert="horz" wrap="square" lIns="0" tIns="0" rIns="0" bIns="0" rtlCol="0">
            <a:spAutoFit/>
          </a:bodyPr>
          <a:lstStyle/>
          <a:p>
            <a:pPr marL="59055"/>
            <a:r>
              <a:rPr sz="1200" b="1" spc="-140" dirty="0">
                <a:latin typeface="Verdana"/>
                <a:cs typeface="Verdana"/>
              </a:rPr>
              <a:t>D</a:t>
            </a:r>
            <a:r>
              <a:rPr sz="1200" b="1" spc="-95" dirty="0">
                <a:latin typeface="Verdana"/>
                <a:cs typeface="Verdana"/>
              </a:rPr>
              <a:t>es</a:t>
            </a:r>
            <a:r>
              <a:rPr sz="1200" b="1" spc="-70" dirty="0">
                <a:latin typeface="Verdana"/>
                <a:cs typeface="Verdana"/>
              </a:rPr>
              <a:t>cr</a:t>
            </a:r>
            <a:r>
              <a:rPr sz="1200" b="1" spc="-50" dirty="0">
                <a:latin typeface="Verdana"/>
                <a:cs typeface="Verdana"/>
              </a:rPr>
              <a:t>ibe</a:t>
            </a:r>
            <a:r>
              <a:rPr sz="1200" b="1" spc="-75" dirty="0">
                <a:latin typeface="Verdana"/>
                <a:cs typeface="Verdana"/>
              </a:rPr>
              <a:t> </a:t>
            </a:r>
            <a:r>
              <a:rPr sz="1200" b="1" spc="-60" dirty="0">
                <a:latin typeface="Verdana"/>
                <a:cs typeface="Verdana"/>
              </a:rPr>
              <a:t>el</a:t>
            </a:r>
            <a:r>
              <a:rPr sz="1200" b="1" spc="-80" dirty="0">
                <a:latin typeface="Verdana"/>
                <a:cs typeface="Verdana"/>
              </a:rPr>
              <a:t> </a:t>
            </a:r>
            <a:r>
              <a:rPr sz="1200" b="1" spc="-35" dirty="0">
                <a:latin typeface="Verdana"/>
                <a:cs typeface="Verdana"/>
              </a:rPr>
              <a:t>p</a:t>
            </a:r>
            <a:r>
              <a:rPr sz="1200" b="1" spc="-190" dirty="0">
                <a:latin typeface="Verdana"/>
                <a:cs typeface="Verdana"/>
              </a:rPr>
              <a:t>r</a:t>
            </a:r>
            <a:r>
              <a:rPr sz="1200" b="1" spc="-5" dirty="0">
                <a:latin typeface="Verdana"/>
                <a:cs typeface="Verdana"/>
              </a:rPr>
              <a:t>oc</a:t>
            </a:r>
            <a:r>
              <a:rPr sz="1200" b="1" dirty="0">
                <a:latin typeface="Verdana"/>
                <a:cs typeface="Verdana"/>
              </a:rPr>
              <a:t>e</a:t>
            </a:r>
            <a:r>
              <a:rPr sz="1200" b="1" spc="-165" dirty="0">
                <a:latin typeface="Verdana"/>
                <a:cs typeface="Verdana"/>
              </a:rPr>
              <a:t>s</a:t>
            </a:r>
            <a:r>
              <a:rPr sz="1200" b="1" spc="-40" dirty="0">
                <a:latin typeface="Verdana"/>
                <a:cs typeface="Verdana"/>
              </a:rPr>
              <a:t>o</a:t>
            </a:r>
            <a:r>
              <a:rPr sz="1200" b="1" spc="-100" dirty="0">
                <a:latin typeface="Verdana"/>
                <a:cs typeface="Verdana"/>
              </a:rPr>
              <a:t> </a:t>
            </a:r>
            <a:r>
              <a:rPr sz="1200" b="1" spc="-35" dirty="0">
                <a:latin typeface="Verdana"/>
                <a:cs typeface="Verdana"/>
              </a:rPr>
              <a:t>d</a:t>
            </a:r>
            <a:r>
              <a:rPr sz="1200" b="1" spc="-85" dirty="0">
                <a:latin typeface="Verdana"/>
                <a:cs typeface="Verdana"/>
              </a:rPr>
              <a:t>e</a:t>
            </a:r>
            <a:r>
              <a:rPr sz="1200" b="1" spc="-40" dirty="0">
                <a:latin typeface="Verdana"/>
                <a:cs typeface="Verdana"/>
              </a:rPr>
              <a:t>l</a:t>
            </a:r>
            <a:r>
              <a:rPr sz="1200" b="1" spc="-105" dirty="0">
                <a:latin typeface="Verdana"/>
                <a:cs typeface="Verdana"/>
              </a:rPr>
              <a:t> </a:t>
            </a:r>
            <a:r>
              <a:rPr sz="1200" b="1" spc="-25" dirty="0" err="1">
                <a:latin typeface="Verdana"/>
                <a:cs typeface="Verdana"/>
              </a:rPr>
              <a:t>a</a:t>
            </a:r>
            <a:r>
              <a:rPr sz="1200" b="1" spc="-70" dirty="0" err="1">
                <a:latin typeface="Verdana"/>
                <a:cs typeface="Verdana"/>
              </a:rPr>
              <a:t>l</a:t>
            </a:r>
            <a:r>
              <a:rPr sz="1200" b="1" spc="-150" dirty="0" err="1">
                <a:latin typeface="Verdana"/>
                <a:cs typeface="Verdana"/>
              </a:rPr>
              <a:t>u</a:t>
            </a:r>
            <a:r>
              <a:rPr sz="1200" b="1" spc="-125" dirty="0" err="1">
                <a:latin typeface="Verdana"/>
                <a:cs typeface="Verdana"/>
              </a:rPr>
              <a:t>m</a:t>
            </a:r>
            <a:r>
              <a:rPr sz="1200" b="1" spc="-120" dirty="0" err="1">
                <a:latin typeface="Verdana"/>
                <a:cs typeface="Verdana"/>
              </a:rPr>
              <a:t>n</a:t>
            </a:r>
            <a:r>
              <a:rPr sz="1200" b="1" spc="-40" dirty="0" err="1">
                <a:latin typeface="Verdana"/>
                <a:cs typeface="Verdana"/>
              </a:rPr>
              <a:t>o</a:t>
            </a:r>
            <a:r>
              <a:rPr sz="1200" b="1" spc="-120" dirty="0">
                <a:latin typeface="Verdana"/>
                <a:cs typeface="Verdana"/>
              </a:rPr>
              <a:t>:</a:t>
            </a:r>
            <a:r>
              <a:rPr lang="es-ES_tradnl" sz="1200" b="1" spc="-120" dirty="0">
                <a:latin typeface="Verdana"/>
                <a:cs typeface="Verdana"/>
              </a:rPr>
              <a:t> </a:t>
            </a:r>
            <a:r>
              <a:rPr lang="es-ES_tradnl" sz="1200" spc="-120" dirty="0">
                <a:latin typeface="Verdana"/>
                <a:cs typeface="Verdana"/>
              </a:rPr>
              <a:t>Cuenta por sí sola hasta el número 15, con ayuda al 20, cuenta los elementos de cada colección y al final identifica la que contiene mayor elementos.</a:t>
            </a:r>
            <a:endParaRPr sz="1200" dirty="0">
              <a:latin typeface="Verdana"/>
              <a:cs typeface="Verdana"/>
            </a:endParaRPr>
          </a:p>
        </p:txBody>
      </p:sp>
      <p:graphicFrame>
        <p:nvGraphicFramePr>
          <p:cNvPr id="14" name="object 8">
            <a:extLst>
              <a:ext uri="{FF2B5EF4-FFF2-40B4-BE49-F238E27FC236}">
                <a16:creationId xmlns:a16="http://schemas.microsoft.com/office/drawing/2014/main" id="{873C03A8-1210-4F8E-A558-BBC2BF830162}"/>
              </a:ext>
            </a:extLst>
          </p:cNvPr>
          <p:cNvGraphicFramePr>
            <a:graphicFrameLocks noGrp="1"/>
          </p:cNvGraphicFramePr>
          <p:nvPr>
            <p:extLst>
              <p:ext uri="{D42A27DB-BD31-4B8C-83A1-F6EECF244321}">
                <p14:modId xmlns:p14="http://schemas.microsoft.com/office/powerpoint/2010/main" val="3496834653"/>
              </p:ext>
            </p:extLst>
          </p:nvPr>
        </p:nvGraphicFramePr>
        <p:xfrm>
          <a:off x="189979" y="5126231"/>
          <a:ext cx="6465570" cy="2759200"/>
        </p:xfrm>
        <a:graphic>
          <a:graphicData uri="http://schemas.openxmlformats.org/drawingml/2006/table">
            <a:tbl>
              <a:tblPr firstRow="1" bandRow="1">
                <a:tableStyleId>{2D5ABB26-0587-4C30-8999-92F81FD0307C}</a:tableStyleId>
              </a:tblPr>
              <a:tblGrid>
                <a:gridCol w="3021330">
                  <a:extLst>
                    <a:ext uri="{9D8B030D-6E8A-4147-A177-3AD203B41FA5}">
                      <a16:colId xmlns:a16="http://schemas.microsoft.com/office/drawing/2014/main" val="20000"/>
                    </a:ext>
                  </a:extLst>
                </a:gridCol>
                <a:gridCol w="3444240">
                  <a:extLst>
                    <a:ext uri="{9D8B030D-6E8A-4147-A177-3AD203B41FA5}">
                      <a16:colId xmlns:a16="http://schemas.microsoft.com/office/drawing/2014/main" val="20001"/>
                    </a:ext>
                  </a:extLst>
                </a:gridCol>
              </a:tblGrid>
              <a:tr h="149987">
                <a:tc gridSpan="2">
                  <a:txBody>
                    <a:bodyPr/>
                    <a:lstStyle/>
                    <a:p>
                      <a:pPr marL="58419">
                        <a:lnSpc>
                          <a:spcPts val="1080"/>
                        </a:lnSpc>
                      </a:pPr>
                      <a:r>
                        <a:rPr sz="1200" b="1" spc="-35" dirty="0">
                          <a:latin typeface="Verdana" panose="020B0604030504040204" pitchFamily="34" charset="0"/>
                          <a:ea typeface="Verdana" panose="020B0604030504040204" pitchFamily="34" charset="0"/>
                          <a:cs typeface="Verdana" panose="020B0604030504040204" pitchFamily="34" charset="0"/>
                        </a:rPr>
                        <a:t>Campo</a:t>
                      </a:r>
                      <a:r>
                        <a:rPr sz="1200" b="1" spc="-70" dirty="0">
                          <a:latin typeface="Verdana" panose="020B0604030504040204" pitchFamily="34" charset="0"/>
                          <a:ea typeface="Verdana" panose="020B0604030504040204" pitchFamily="34" charset="0"/>
                          <a:cs typeface="Verdana" panose="020B0604030504040204" pitchFamily="34" charset="0"/>
                        </a:rPr>
                        <a:t> </a:t>
                      </a:r>
                      <a:r>
                        <a:rPr sz="1200" b="1" spc="-100" dirty="0">
                          <a:latin typeface="Verdana" panose="020B0604030504040204" pitchFamily="34" charset="0"/>
                          <a:ea typeface="Verdana" panose="020B0604030504040204" pitchFamily="34" charset="0"/>
                          <a:cs typeface="Verdana" panose="020B0604030504040204" pitchFamily="34" charset="0"/>
                        </a:rPr>
                        <a:t>formativo/área</a:t>
                      </a:r>
                      <a:r>
                        <a:rPr sz="1200" b="1" spc="-80" dirty="0">
                          <a:latin typeface="Verdana" panose="020B0604030504040204" pitchFamily="34" charset="0"/>
                          <a:ea typeface="Verdana" panose="020B0604030504040204" pitchFamily="34" charset="0"/>
                          <a:cs typeface="Verdana" panose="020B0604030504040204" pitchFamily="34" charset="0"/>
                        </a:rPr>
                        <a:t> </a:t>
                      </a:r>
                      <a:r>
                        <a:rPr sz="1200" b="1" spc="-25" dirty="0">
                          <a:latin typeface="Verdana" panose="020B0604030504040204" pitchFamily="34" charset="0"/>
                          <a:ea typeface="Verdana" panose="020B0604030504040204" pitchFamily="34" charset="0"/>
                          <a:cs typeface="Verdana" panose="020B0604030504040204" pitchFamily="34" charset="0"/>
                        </a:rPr>
                        <a:t>de</a:t>
                      </a:r>
                      <a:r>
                        <a:rPr sz="1200" b="1" spc="-75" dirty="0">
                          <a:latin typeface="Verdana" panose="020B0604030504040204" pitchFamily="34" charset="0"/>
                          <a:ea typeface="Verdana" panose="020B0604030504040204" pitchFamily="34" charset="0"/>
                          <a:cs typeface="Verdana" panose="020B0604030504040204" pitchFamily="34" charset="0"/>
                        </a:rPr>
                        <a:t> </a:t>
                      </a:r>
                      <a:r>
                        <a:rPr sz="1200" b="1" spc="-95" dirty="0" err="1">
                          <a:latin typeface="Verdana" panose="020B0604030504040204" pitchFamily="34" charset="0"/>
                          <a:ea typeface="Verdana" panose="020B0604030504040204" pitchFamily="34" charset="0"/>
                          <a:cs typeface="Verdana" panose="020B0604030504040204" pitchFamily="34" charset="0"/>
                        </a:rPr>
                        <a:t>desarrollo</a:t>
                      </a:r>
                      <a:r>
                        <a:rPr sz="1200" b="1" spc="-95" dirty="0">
                          <a:latin typeface="Verdana" panose="020B0604030504040204" pitchFamily="34" charset="0"/>
                          <a:ea typeface="Verdana" panose="020B0604030504040204" pitchFamily="34" charset="0"/>
                          <a:cs typeface="Verdana" panose="020B0604030504040204" pitchFamily="34" charset="0"/>
                        </a:rPr>
                        <a:t>:</a:t>
                      </a:r>
                      <a:r>
                        <a:rPr lang="es-MX" sz="1200" b="1" spc="-95" dirty="0">
                          <a:latin typeface="Verdana" panose="020B0604030504040204" pitchFamily="34" charset="0"/>
                          <a:ea typeface="Verdana" panose="020B0604030504040204" pitchFamily="34" charset="0"/>
                          <a:cs typeface="Verdana" panose="020B0604030504040204" pitchFamily="34" charset="0"/>
                        </a:rPr>
                        <a:t> </a:t>
                      </a:r>
                      <a:r>
                        <a:rPr lang="es-MX" sz="1200" b="0" spc="-95" dirty="0">
                          <a:latin typeface="Verdana" panose="020B0604030504040204" pitchFamily="34" charset="0"/>
                          <a:ea typeface="Verdana" panose="020B0604030504040204" pitchFamily="34" charset="0"/>
                          <a:cs typeface="Verdana" panose="020B0604030504040204" pitchFamily="34" charset="0"/>
                        </a:rPr>
                        <a:t>Lenguaje y comunicación</a:t>
                      </a:r>
                      <a:endParaRPr sz="1200" dirty="0">
                        <a:latin typeface="Verdana" panose="020B0604030504040204" pitchFamily="34" charset="0"/>
                        <a:ea typeface="Verdana" panose="020B0604030504040204" pitchFamily="34" charset="0"/>
                        <a:cs typeface="Verdana" panose="020B0604030504040204" pitchFamily="34" charset="0"/>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FFD966"/>
                    </a:solidFill>
                  </a:tcPr>
                </a:tc>
                <a:tc hMerge="1">
                  <a:txBody>
                    <a:bodyPr/>
                    <a:lstStyle/>
                    <a:p>
                      <a:endParaRPr/>
                    </a:p>
                  </a:txBody>
                  <a:tcPr marL="0" marR="0" marT="0" marB="0"/>
                </a:tc>
                <a:extLst>
                  <a:ext uri="{0D108BD9-81ED-4DB2-BD59-A6C34878D82A}">
                    <a16:rowId xmlns:a16="http://schemas.microsoft.com/office/drawing/2014/main" val="10000"/>
                  </a:ext>
                </a:extLst>
              </a:tr>
              <a:tr h="313436">
                <a:tc>
                  <a:txBody>
                    <a:bodyPr/>
                    <a:lstStyle/>
                    <a:p>
                      <a:pPr algn="ctr">
                        <a:lnSpc>
                          <a:spcPts val="1170"/>
                        </a:lnSpc>
                      </a:pPr>
                      <a:r>
                        <a:rPr sz="1200" b="1" spc="-85" dirty="0">
                          <a:latin typeface="Verdana" panose="020B0604030504040204" pitchFamily="34" charset="0"/>
                          <a:ea typeface="Verdana" panose="020B0604030504040204" pitchFamily="34" charset="0"/>
                          <a:cs typeface="Verdana" panose="020B0604030504040204" pitchFamily="34" charset="0"/>
                        </a:rPr>
                        <a:t>Organizador</a:t>
                      </a:r>
                      <a:r>
                        <a:rPr sz="1200" b="1" spc="-45" dirty="0">
                          <a:latin typeface="Verdana" panose="020B0604030504040204" pitchFamily="34" charset="0"/>
                          <a:ea typeface="Verdana" panose="020B0604030504040204" pitchFamily="34" charset="0"/>
                          <a:cs typeface="Verdana" panose="020B0604030504040204" pitchFamily="34" charset="0"/>
                        </a:rPr>
                        <a:t> </a:t>
                      </a:r>
                      <a:r>
                        <a:rPr sz="1200" b="1" spc="-90" dirty="0">
                          <a:latin typeface="Verdana" panose="020B0604030504040204" pitchFamily="34" charset="0"/>
                          <a:ea typeface="Verdana" panose="020B0604030504040204" pitchFamily="34" charset="0"/>
                          <a:cs typeface="Verdana" panose="020B0604030504040204" pitchFamily="34" charset="0"/>
                        </a:rPr>
                        <a:t>curricular</a:t>
                      </a:r>
                      <a:r>
                        <a:rPr sz="1200" b="1" spc="-70" dirty="0">
                          <a:latin typeface="Verdana" panose="020B0604030504040204" pitchFamily="34" charset="0"/>
                          <a:ea typeface="Verdana" panose="020B0604030504040204" pitchFamily="34" charset="0"/>
                          <a:cs typeface="Verdana" panose="020B0604030504040204" pitchFamily="34" charset="0"/>
                        </a:rPr>
                        <a:t> </a:t>
                      </a:r>
                      <a:r>
                        <a:rPr sz="1200" b="1" spc="-130" dirty="0">
                          <a:latin typeface="Verdana" panose="020B0604030504040204" pitchFamily="34" charset="0"/>
                          <a:ea typeface="Verdana" panose="020B0604030504040204" pitchFamily="34" charset="0"/>
                          <a:cs typeface="Verdana" panose="020B0604030504040204" pitchFamily="34" charset="0"/>
                        </a:rPr>
                        <a:t>1:</a:t>
                      </a:r>
                      <a:r>
                        <a:rPr lang="es-MX" sz="1200" b="1" spc="-130" dirty="0">
                          <a:latin typeface="Verdana" panose="020B0604030504040204" pitchFamily="34" charset="0"/>
                          <a:ea typeface="Verdana" panose="020B0604030504040204" pitchFamily="34" charset="0"/>
                          <a:cs typeface="Verdana" panose="020B0604030504040204" pitchFamily="34" charset="0"/>
                        </a:rPr>
                        <a:t> </a:t>
                      </a:r>
                      <a:r>
                        <a:rPr lang="es-MX" sz="1200" b="0" spc="-130" dirty="0">
                          <a:latin typeface="Verdana" panose="020B0604030504040204" pitchFamily="34" charset="0"/>
                          <a:ea typeface="Verdana" panose="020B0604030504040204" pitchFamily="34" charset="0"/>
                          <a:cs typeface="Verdana" panose="020B0604030504040204" pitchFamily="34" charset="0"/>
                        </a:rPr>
                        <a:t>Participación social</a:t>
                      </a:r>
                      <a:endParaRPr sz="1200" dirty="0">
                        <a:latin typeface="Verdana" panose="020B0604030504040204" pitchFamily="34" charset="0"/>
                        <a:ea typeface="Verdana" panose="020B0604030504040204" pitchFamily="34" charset="0"/>
                        <a:cs typeface="Verdana" panose="020B0604030504040204" pitchFamily="34" charset="0"/>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691515">
                        <a:lnSpc>
                          <a:spcPts val="1170"/>
                        </a:lnSpc>
                      </a:pPr>
                      <a:r>
                        <a:rPr sz="1200" b="1" spc="-10" dirty="0">
                          <a:latin typeface="Verdana" panose="020B0604030504040204" pitchFamily="34" charset="0"/>
                          <a:ea typeface="Verdana" panose="020B0604030504040204" pitchFamily="34" charset="0"/>
                          <a:cs typeface="Verdana" panose="020B0604030504040204" pitchFamily="34" charset="0"/>
                        </a:rPr>
                        <a:t>O</a:t>
                      </a:r>
                      <a:r>
                        <a:rPr sz="1200" b="1" spc="-15" dirty="0">
                          <a:latin typeface="Verdana" panose="020B0604030504040204" pitchFamily="34" charset="0"/>
                          <a:ea typeface="Verdana" panose="020B0604030504040204" pitchFamily="34" charset="0"/>
                          <a:cs typeface="Verdana" panose="020B0604030504040204" pitchFamily="34" charset="0"/>
                        </a:rPr>
                        <a:t>r</a:t>
                      </a:r>
                      <a:r>
                        <a:rPr sz="1200" b="1" dirty="0">
                          <a:latin typeface="Verdana" panose="020B0604030504040204" pitchFamily="34" charset="0"/>
                          <a:ea typeface="Verdana" panose="020B0604030504040204" pitchFamily="34" charset="0"/>
                          <a:cs typeface="Verdana" panose="020B0604030504040204" pitchFamily="34" charset="0"/>
                        </a:rPr>
                        <a:t>g</a:t>
                      </a:r>
                      <a:r>
                        <a:rPr sz="1200" b="1" spc="-20" dirty="0">
                          <a:latin typeface="Verdana" panose="020B0604030504040204" pitchFamily="34" charset="0"/>
                          <a:ea typeface="Verdana" panose="020B0604030504040204" pitchFamily="34" charset="0"/>
                          <a:cs typeface="Verdana" panose="020B0604030504040204" pitchFamily="34" charset="0"/>
                        </a:rPr>
                        <a:t>a</a:t>
                      </a:r>
                      <a:r>
                        <a:rPr sz="1200" b="1" spc="-10" dirty="0">
                          <a:latin typeface="Verdana" panose="020B0604030504040204" pitchFamily="34" charset="0"/>
                          <a:ea typeface="Verdana" panose="020B0604030504040204" pitchFamily="34" charset="0"/>
                          <a:cs typeface="Verdana" panose="020B0604030504040204" pitchFamily="34" charset="0"/>
                        </a:rPr>
                        <a:t>n</a:t>
                      </a:r>
                      <a:r>
                        <a:rPr sz="1200" b="1" dirty="0">
                          <a:latin typeface="Verdana" panose="020B0604030504040204" pitchFamily="34" charset="0"/>
                          <a:ea typeface="Verdana" panose="020B0604030504040204" pitchFamily="34" charset="0"/>
                          <a:cs typeface="Verdana" panose="020B0604030504040204" pitchFamily="34" charset="0"/>
                        </a:rPr>
                        <a:t>i</a:t>
                      </a:r>
                      <a:r>
                        <a:rPr sz="1200" b="1" spc="-15" dirty="0">
                          <a:latin typeface="Verdana" panose="020B0604030504040204" pitchFamily="34" charset="0"/>
                          <a:ea typeface="Verdana" panose="020B0604030504040204" pitchFamily="34" charset="0"/>
                          <a:cs typeface="Verdana" panose="020B0604030504040204" pitchFamily="34" charset="0"/>
                        </a:rPr>
                        <a:t>z</a:t>
                      </a:r>
                      <a:r>
                        <a:rPr sz="1200" b="1" spc="-20" dirty="0">
                          <a:latin typeface="Verdana" panose="020B0604030504040204" pitchFamily="34" charset="0"/>
                          <a:ea typeface="Verdana" panose="020B0604030504040204" pitchFamily="34" charset="0"/>
                          <a:cs typeface="Verdana" panose="020B0604030504040204" pitchFamily="34" charset="0"/>
                        </a:rPr>
                        <a:t>a</a:t>
                      </a:r>
                      <a:r>
                        <a:rPr sz="1200" b="1" dirty="0">
                          <a:latin typeface="Verdana" panose="020B0604030504040204" pitchFamily="34" charset="0"/>
                          <a:ea typeface="Verdana" panose="020B0604030504040204" pitchFamily="34" charset="0"/>
                          <a:cs typeface="Verdana" panose="020B0604030504040204" pitchFamily="34" charset="0"/>
                        </a:rPr>
                        <a:t>d</a:t>
                      </a:r>
                      <a:r>
                        <a:rPr sz="1200" b="1" spc="-5" dirty="0">
                          <a:latin typeface="Verdana" panose="020B0604030504040204" pitchFamily="34" charset="0"/>
                          <a:ea typeface="Verdana" panose="020B0604030504040204" pitchFamily="34" charset="0"/>
                          <a:cs typeface="Verdana" panose="020B0604030504040204" pitchFamily="34" charset="0"/>
                        </a:rPr>
                        <a:t>o</a:t>
                      </a:r>
                      <a:r>
                        <a:rPr sz="1200" b="1" dirty="0">
                          <a:latin typeface="Verdana" panose="020B0604030504040204" pitchFamily="34" charset="0"/>
                          <a:ea typeface="Verdana" panose="020B0604030504040204" pitchFamily="34" charset="0"/>
                          <a:cs typeface="Verdana" panose="020B0604030504040204" pitchFamily="34" charset="0"/>
                        </a:rPr>
                        <a:t>r</a:t>
                      </a:r>
                      <a:r>
                        <a:rPr sz="1200" b="1" spc="-45" dirty="0">
                          <a:latin typeface="Verdana" panose="020B0604030504040204" pitchFamily="34" charset="0"/>
                          <a:ea typeface="Verdana" panose="020B0604030504040204" pitchFamily="34" charset="0"/>
                          <a:cs typeface="Verdana" panose="020B0604030504040204" pitchFamily="34" charset="0"/>
                        </a:rPr>
                        <a:t> </a:t>
                      </a:r>
                      <a:r>
                        <a:rPr sz="1200" b="1" spc="-5" dirty="0">
                          <a:latin typeface="Verdana" panose="020B0604030504040204" pitchFamily="34" charset="0"/>
                          <a:ea typeface="Verdana" panose="020B0604030504040204" pitchFamily="34" charset="0"/>
                          <a:cs typeface="Verdana" panose="020B0604030504040204" pitchFamily="34" charset="0"/>
                        </a:rPr>
                        <a:t>c</a:t>
                      </a:r>
                      <a:r>
                        <a:rPr sz="1200" b="1" spc="-10" dirty="0">
                          <a:latin typeface="Verdana" panose="020B0604030504040204" pitchFamily="34" charset="0"/>
                          <a:ea typeface="Verdana" panose="020B0604030504040204" pitchFamily="34" charset="0"/>
                          <a:cs typeface="Verdana" panose="020B0604030504040204" pitchFamily="34" charset="0"/>
                        </a:rPr>
                        <a:t>u</a:t>
                      </a:r>
                      <a:r>
                        <a:rPr sz="1200" b="1" spc="-15" dirty="0">
                          <a:latin typeface="Verdana" panose="020B0604030504040204" pitchFamily="34" charset="0"/>
                          <a:ea typeface="Verdana" panose="020B0604030504040204" pitchFamily="34" charset="0"/>
                          <a:cs typeface="Verdana" panose="020B0604030504040204" pitchFamily="34" charset="0"/>
                        </a:rPr>
                        <a:t>rr</a:t>
                      </a:r>
                      <a:r>
                        <a:rPr sz="1200" b="1" dirty="0">
                          <a:latin typeface="Verdana" panose="020B0604030504040204" pitchFamily="34" charset="0"/>
                          <a:ea typeface="Verdana" panose="020B0604030504040204" pitchFamily="34" charset="0"/>
                          <a:cs typeface="Verdana" panose="020B0604030504040204" pitchFamily="34" charset="0"/>
                        </a:rPr>
                        <a:t>ic</a:t>
                      </a:r>
                      <a:r>
                        <a:rPr sz="1200" b="1" spc="-10" dirty="0">
                          <a:latin typeface="Verdana" panose="020B0604030504040204" pitchFamily="34" charset="0"/>
                          <a:ea typeface="Verdana" panose="020B0604030504040204" pitchFamily="34" charset="0"/>
                          <a:cs typeface="Verdana" panose="020B0604030504040204" pitchFamily="34" charset="0"/>
                        </a:rPr>
                        <a:t>u</a:t>
                      </a:r>
                      <a:r>
                        <a:rPr sz="1200" b="1" dirty="0">
                          <a:latin typeface="Verdana" panose="020B0604030504040204" pitchFamily="34" charset="0"/>
                          <a:ea typeface="Verdana" panose="020B0604030504040204" pitchFamily="34" charset="0"/>
                          <a:cs typeface="Verdana" panose="020B0604030504040204" pitchFamily="34" charset="0"/>
                        </a:rPr>
                        <a:t>l</a:t>
                      </a:r>
                      <a:r>
                        <a:rPr sz="1200" b="1" spc="-25" dirty="0">
                          <a:latin typeface="Verdana" panose="020B0604030504040204" pitchFamily="34" charset="0"/>
                          <a:ea typeface="Verdana" panose="020B0604030504040204" pitchFamily="34" charset="0"/>
                          <a:cs typeface="Verdana" panose="020B0604030504040204" pitchFamily="34" charset="0"/>
                        </a:rPr>
                        <a:t>a</a:t>
                      </a:r>
                      <a:r>
                        <a:rPr sz="1200" b="1" dirty="0">
                          <a:latin typeface="Verdana" panose="020B0604030504040204" pitchFamily="34" charset="0"/>
                          <a:ea typeface="Verdana" panose="020B0604030504040204" pitchFamily="34" charset="0"/>
                          <a:cs typeface="Verdana" panose="020B0604030504040204" pitchFamily="34" charset="0"/>
                        </a:rPr>
                        <a:t>r</a:t>
                      </a:r>
                      <a:r>
                        <a:rPr sz="1200" b="1" spc="-70" dirty="0">
                          <a:latin typeface="Verdana" panose="020B0604030504040204" pitchFamily="34" charset="0"/>
                          <a:ea typeface="Verdana" panose="020B0604030504040204" pitchFamily="34" charset="0"/>
                          <a:cs typeface="Verdana" panose="020B0604030504040204" pitchFamily="34" charset="0"/>
                        </a:rPr>
                        <a:t> </a:t>
                      </a:r>
                      <a:r>
                        <a:rPr sz="1200" b="1" spc="5" dirty="0">
                          <a:latin typeface="Verdana" panose="020B0604030504040204" pitchFamily="34" charset="0"/>
                          <a:ea typeface="Verdana" panose="020B0604030504040204" pitchFamily="34" charset="0"/>
                          <a:cs typeface="Verdana" panose="020B0604030504040204" pitchFamily="34" charset="0"/>
                        </a:rPr>
                        <a:t>2</a:t>
                      </a:r>
                      <a:r>
                        <a:rPr sz="1200" b="1" dirty="0">
                          <a:latin typeface="Verdana" panose="020B0604030504040204" pitchFamily="34" charset="0"/>
                          <a:ea typeface="Verdana" panose="020B0604030504040204" pitchFamily="34" charset="0"/>
                          <a:cs typeface="Verdana" panose="020B0604030504040204" pitchFamily="34" charset="0"/>
                        </a:rPr>
                        <a:t>:</a:t>
                      </a:r>
                      <a:r>
                        <a:rPr lang="es-MX" sz="1200" b="1" dirty="0">
                          <a:latin typeface="Verdana" panose="020B0604030504040204" pitchFamily="34" charset="0"/>
                          <a:ea typeface="Verdana" panose="020B0604030504040204" pitchFamily="34" charset="0"/>
                          <a:cs typeface="Verdana" panose="020B0604030504040204" pitchFamily="34" charset="0"/>
                        </a:rPr>
                        <a:t> </a:t>
                      </a:r>
                      <a:r>
                        <a:rPr lang="es-MX" sz="1200" b="0" dirty="0">
                          <a:latin typeface="Verdana" panose="020B0604030504040204" pitchFamily="34" charset="0"/>
                          <a:ea typeface="Verdana" panose="020B0604030504040204" pitchFamily="34" charset="0"/>
                          <a:cs typeface="Verdana" panose="020B0604030504040204" pitchFamily="34" charset="0"/>
                        </a:rPr>
                        <a:t>Uso de documentos que regulan la convivencia.</a:t>
                      </a:r>
                      <a:endParaRPr sz="1200" dirty="0">
                        <a:latin typeface="Verdana" panose="020B0604030504040204" pitchFamily="34" charset="0"/>
                        <a:ea typeface="Verdana" panose="020B0604030504040204" pitchFamily="34" charset="0"/>
                        <a:cs typeface="Verdana" panose="020B0604030504040204" pitchFamily="34" charset="0"/>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1"/>
                  </a:ext>
                </a:extLst>
              </a:tr>
              <a:tr h="476503">
                <a:tc gridSpan="2">
                  <a:txBody>
                    <a:bodyPr/>
                    <a:lstStyle/>
                    <a:p>
                      <a:pPr marL="58419">
                        <a:lnSpc>
                          <a:spcPts val="1170"/>
                        </a:lnSpc>
                      </a:pPr>
                      <a:r>
                        <a:rPr sz="1200" b="1" spc="-80" dirty="0">
                          <a:latin typeface="Verdana" panose="020B0604030504040204" pitchFamily="34" charset="0"/>
                          <a:ea typeface="Verdana" panose="020B0604030504040204" pitchFamily="34" charset="0"/>
                          <a:cs typeface="Verdana" panose="020B0604030504040204" pitchFamily="34" charset="0"/>
                        </a:rPr>
                        <a:t>Aprendizaje</a:t>
                      </a:r>
                      <a:r>
                        <a:rPr sz="1200" b="1" spc="55" dirty="0">
                          <a:latin typeface="Verdana" panose="020B0604030504040204" pitchFamily="34" charset="0"/>
                          <a:ea typeface="Verdana" panose="020B0604030504040204" pitchFamily="34" charset="0"/>
                          <a:cs typeface="Verdana" panose="020B0604030504040204" pitchFamily="34" charset="0"/>
                        </a:rPr>
                        <a:t> </a:t>
                      </a:r>
                      <a:r>
                        <a:rPr sz="1200" b="1" spc="-70" dirty="0" err="1">
                          <a:latin typeface="Verdana" panose="020B0604030504040204" pitchFamily="34" charset="0"/>
                          <a:ea typeface="Verdana" panose="020B0604030504040204" pitchFamily="34" charset="0"/>
                          <a:cs typeface="Verdana" panose="020B0604030504040204" pitchFamily="34" charset="0"/>
                        </a:rPr>
                        <a:t>esperado</a:t>
                      </a:r>
                      <a:r>
                        <a:rPr sz="1200" b="1" spc="-70" dirty="0">
                          <a:latin typeface="Verdana" panose="020B0604030504040204" pitchFamily="34" charset="0"/>
                          <a:ea typeface="Verdana" panose="020B0604030504040204" pitchFamily="34" charset="0"/>
                          <a:cs typeface="Verdana" panose="020B0604030504040204" pitchFamily="34" charset="0"/>
                        </a:rPr>
                        <a:t>:</a:t>
                      </a:r>
                      <a:r>
                        <a:rPr lang="es-MX" sz="1200" b="1" spc="-70" dirty="0">
                          <a:latin typeface="Verdana" panose="020B0604030504040204" pitchFamily="34" charset="0"/>
                          <a:ea typeface="Verdana" panose="020B0604030504040204" pitchFamily="34" charset="0"/>
                          <a:cs typeface="Verdana" panose="020B0604030504040204" pitchFamily="34" charset="0"/>
                        </a:rPr>
                        <a:t> </a:t>
                      </a:r>
                      <a:r>
                        <a:rPr lang="es-MX" sz="1200" dirty="0">
                          <a:solidFill>
                            <a:schemeClr val="tx1"/>
                          </a:solidFill>
                          <a:effectLst/>
                          <a:latin typeface="Verdana" panose="020B0604030504040204" pitchFamily="34" charset="0"/>
                          <a:ea typeface="Verdana" panose="020B0604030504040204" pitchFamily="34" charset="0"/>
                          <a:cs typeface="Verdana" panose="020B0604030504040204" pitchFamily="34" charset="0"/>
                        </a:rPr>
                        <a:t>Escribe su nombre con diversos propósitos e identifica el de algunos compañeros.</a:t>
                      </a:r>
                      <a:endParaRPr sz="1200" dirty="0">
                        <a:latin typeface="Verdana" panose="020B0604030504040204" pitchFamily="34" charset="0"/>
                        <a:ea typeface="Verdana" panose="020B0604030504040204" pitchFamily="34" charset="0"/>
                        <a:cs typeface="Verdana" panose="020B0604030504040204" pitchFamily="34" charset="0"/>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hMerge="1">
                  <a:txBody>
                    <a:bodyPr/>
                    <a:lstStyle/>
                    <a:p>
                      <a:endParaRPr/>
                    </a:p>
                  </a:txBody>
                  <a:tcPr marL="0" marR="0" marT="0" marB="0"/>
                </a:tc>
                <a:extLst>
                  <a:ext uri="{0D108BD9-81ED-4DB2-BD59-A6C34878D82A}">
                    <a16:rowId xmlns:a16="http://schemas.microsoft.com/office/drawing/2014/main" val="10002"/>
                  </a:ext>
                </a:extLst>
              </a:tr>
              <a:tr h="56134">
                <a:tc gridSpan="2">
                  <a:txBody>
                    <a:bodyPr/>
                    <a:lstStyle/>
                    <a:p>
                      <a:pPr>
                        <a:lnSpc>
                          <a:spcPct val="100000"/>
                        </a:lnSpc>
                      </a:pPr>
                      <a:endParaRPr sz="1200" dirty="0">
                        <a:latin typeface="Verdana" panose="020B0604030504040204" pitchFamily="34" charset="0"/>
                        <a:ea typeface="Verdana" panose="020B0604030504040204" pitchFamily="34" charset="0"/>
                        <a:cs typeface="Verdana" panose="020B0604030504040204" pitchFamily="34" charset="0"/>
                      </a:endParaRPr>
                    </a:p>
                  </a:txBody>
                  <a:tcPr marL="0" marR="0" marT="0" marB="0">
                    <a:lnT w="12700">
                      <a:solidFill>
                        <a:srgbClr val="000000"/>
                      </a:solidFill>
                      <a:prstDash val="solid"/>
                    </a:lnT>
                    <a:lnB w="12700">
                      <a:solidFill>
                        <a:srgbClr val="000000"/>
                      </a:solidFill>
                      <a:prstDash val="solid"/>
                    </a:lnB>
                    <a:solidFill>
                      <a:schemeClr val="bg1"/>
                    </a:solidFill>
                  </a:tcPr>
                </a:tc>
                <a:tc hMerge="1">
                  <a:txBody>
                    <a:bodyPr/>
                    <a:lstStyle/>
                    <a:p>
                      <a:endParaRPr/>
                    </a:p>
                  </a:txBody>
                  <a:tcPr marL="0" marR="0" marT="0" marB="0"/>
                </a:tc>
                <a:extLst>
                  <a:ext uri="{0D108BD9-81ED-4DB2-BD59-A6C34878D82A}">
                    <a16:rowId xmlns:a16="http://schemas.microsoft.com/office/drawing/2014/main" val="10003"/>
                  </a:ext>
                </a:extLst>
              </a:tr>
              <a:tr h="242697">
                <a:tc gridSpan="2">
                  <a:txBody>
                    <a:bodyPr/>
                    <a:lstStyle/>
                    <a:p>
                      <a:pPr marL="59055">
                        <a:lnSpc>
                          <a:spcPct val="100000"/>
                        </a:lnSpc>
                        <a:spcBef>
                          <a:spcPts val="359"/>
                        </a:spcBef>
                      </a:pPr>
                      <a:r>
                        <a:rPr sz="1200" b="1" spc="-90" dirty="0">
                          <a:latin typeface="Verdana" panose="020B0604030504040204" pitchFamily="34" charset="0"/>
                          <a:ea typeface="Verdana" panose="020B0604030504040204" pitchFamily="34" charset="0"/>
                          <a:cs typeface="Verdana" panose="020B0604030504040204" pitchFamily="34" charset="0"/>
                        </a:rPr>
                        <a:t>Indicadores: </a:t>
                      </a:r>
                      <a:r>
                        <a:rPr sz="1200" b="1" spc="-114" dirty="0">
                          <a:latin typeface="Verdana" panose="020B0604030504040204" pitchFamily="34" charset="0"/>
                          <a:ea typeface="Verdana" panose="020B0604030504040204" pitchFamily="34" charset="0"/>
                          <a:cs typeface="Verdana" panose="020B0604030504040204" pitchFamily="34" charset="0"/>
                        </a:rPr>
                        <a:t>(se</a:t>
                      </a:r>
                      <a:r>
                        <a:rPr sz="1200" b="1" spc="-90" dirty="0">
                          <a:latin typeface="Verdana" panose="020B0604030504040204" pitchFamily="34" charset="0"/>
                          <a:ea typeface="Verdana" panose="020B0604030504040204" pitchFamily="34" charset="0"/>
                          <a:cs typeface="Verdana" panose="020B0604030504040204" pitchFamily="34" charset="0"/>
                        </a:rPr>
                        <a:t> </a:t>
                      </a:r>
                      <a:r>
                        <a:rPr sz="1200" b="1" spc="-65" dirty="0">
                          <a:latin typeface="Verdana" panose="020B0604030504040204" pitchFamily="34" charset="0"/>
                          <a:ea typeface="Verdana" panose="020B0604030504040204" pitchFamily="34" charset="0"/>
                          <a:cs typeface="Verdana" panose="020B0604030504040204" pitchFamily="34" charset="0"/>
                        </a:rPr>
                        <a:t>redactan</a:t>
                      </a:r>
                      <a:r>
                        <a:rPr sz="1200" b="1" spc="-50" dirty="0">
                          <a:latin typeface="Verdana" panose="020B0604030504040204" pitchFamily="34" charset="0"/>
                          <a:ea typeface="Verdana" panose="020B0604030504040204" pitchFamily="34" charset="0"/>
                          <a:cs typeface="Verdana" panose="020B0604030504040204" pitchFamily="34" charset="0"/>
                        </a:rPr>
                        <a:t> </a:t>
                      </a:r>
                      <a:r>
                        <a:rPr sz="1200" b="1" spc="-65" dirty="0">
                          <a:latin typeface="Verdana" panose="020B0604030504040204" pitchFamily="34" charset="0"/>
                          <a:ea typeface="Verdana" panose="020B0604030504040204" pitchFamily="34" charset="0"/>
                          <a:cs typeface="Verdana" panose="020B0604030504040204" pitchFamily="34" charset="0"/>
                        </a:rPr>
                        <a:t>en</a:t>
                      </a:r>
                      <a:r>
                        <a:rPr sz="1200" b="1" spc="-75" dirty="0">
                          <a:latin typeface="Verdana" panose="020B0604030504040204" pitchFamily="34" charset="0"/>
                          <a:ea typeface="Verdana" panose="020B0604030504040204" pitchFamily="34" charset="0"/>
                          <a:cs typeface="Verdana" panose="020B0604030504040204" pitchFamily="34" charset="0"/>
                        </a:rPr>
                        <a:t> </a:t>
                      </a:r>
                      <a:r>
                        <a:rPr sz="1200" b="1" spc="-60" dirty="0">
                          <a:latin typeface="Verdana" panose="020B0604030504040204" pitchFamily="34" charset="0"/>
                          <a:ea typeface="Verdana" panose="020B0604030504040204" pitchFamily="34" charset="0"/>
                          <a:cs typeface="Verdana" panose="020B0604030504040204" pitchFamily="34" charset="0"/>
                        </a:rPr>
                        <a:t>base </a:t>
                      </a:r>
                      <a:r>
                        <a:rPr sz="1200" b="1" spc="-65" dirty="0">
                          <a:latin typeface="Verdana" panose="020B0604030504040204" pitchFamily="34" charset="0"/>
                          <a:ea typeface="Verdana" panose="020B0604030504040204" pitchFamily="34" charset="0"/>
                          <a:cs typeface="Verdana" panose="020B0604030504040204" pitchFamily="34" charset="0"/>
                        </a:rPr>
                        <a:t>al</a:t>
                      </a:r>
                      <a:r>
                        <a:rPr sz="1200" b="1" spc="-50" dirty="0">
                          <a:latin typeface="Verdana" panose="020B0604030504040204" pitchFamily="34" charset="0"/>
                          <a:ea typeface="Verdana" panose="020B0604030504040204" pitchFamily="34" charset="0"/>
                          <a:cs typeface="Verdana" panose="020B0604030504040204" pitchFamily="34" charset="0"/>
                        </a:rPr>
                        <a:t> </a:t>
                      </a:r>
                      <a:r>
                        <a:rPr sz="1200" b="1" spc="-80" dirty="0">
                          <a:latin typeface="Verdana" panose="020B0604030504040204" pitchFamily="34" charset="0"/>
                          <a:ea typeface="Verdana" panose="020B0604030504040204" pitchFamily="34" charset="0"/>
                          <a:cs typeface="Verdana" panose="020B0604030504040204" pitchFamily="34" charset="0"/>
                        </a:rPr>
                        <a:t>aprendizaje</a:t>
                      </a:r>
                      <a:r>
                        <a:rPr sz="1200" b="1" spc="-35" dirty="0">
                          <a:latin typeface="Verdana" panose="020B0604030504040204" pitchFamily="34" charset="0"/>
                          <a:ea typeface="Verdana" panose="020B0604030504040204" pitchFamily="34" charset="0"/>
                          <a:cs typeface="Verdana" panose="020B0604030504040204" pitchFamily="34" charset="0"/>
                        </a:rPr>
                        <a:t> </a:t>
                      </a:r>
                      <a:r>
                        <a:rPr sz="1200" b="1" spc="-80" dirty="0">
                          <a:latin typeface="Verdana" panose="020B0604030504040204" pitchFamily="34" charset="0"/>
                          <a:ea typeface="Verdana" panose="020B0604030504040204" pitchFamily="34" charset="0"/>
                          <a:cs typeface="Verdana" panose="020B0604030504040204" pitchFamily="34" charset="0"/>
                        </a:rPr>
                        <a:t>esperado)</a:t>
                      </a:r>
                      <a:endParaRPr sz="1200" dirty="0">
                        <a:latin typeface="Verdana" panose="020B0604030504040204" pitchFamily="34" charset="0"/>
                        <a:ea typeface="Verdana" panose="020B0604030504040204" pitchFamily="34" charset="0"/>
                        <a:cs typeface="Verdana" panose="020B0604030504040204" pitchFamily="34" charset="0"/>
                      </a:endParaRPr>
                    </a:p>
                  </a:txBody>
                  <a:tcPr marL="0" marR="0" marT="45719"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DEEBF7"/>
                    </a:solidFill>
                  </a:tcPr>
                </a:tc>
                <a:tc hMerge="1">
                  <a:txBody>
                    <a:bodyPr/>
                    <a:lstStyle/>
                    <a:p>
                      <a:endParaRPr/>
                    </a:p>
                  </a:txBody>
                  <a:tcPr marL="0" marR="0" marT="0" marB="0"/>
                </a:tc>
                <a:extLst>
                  <a:ext uri="{0D108BD9-81ED-4DB2-BD59-A6C34878D82A}">
                    <a16:rowId xmlns:a16="http://schemas.microsoft.com/office/drawing/2014/main" val="10004"/>
                  </a:ext>
                </a:extLst>
              </a:tr>
              <a:tr h="335533">
                <a:tc gridSpan="2">
                  <a:txBody>
                    <a:bodyPr/>
                    <a:lstStyle/>
                    <a:p>
                      <a:pPr lvl="0"/>
                      <a:r>
                        <a:rPr lang="es-MX" sz="1200" dirty="0">
                          <a:solidFill>
                            <a:schemeClr val="tx1"/>
                          </a:solidFill>
                          <a:effectLst/>
                          <a:latin typeface="Verdana" panose="020B0604030504040204" pitchFamily="34" charset="0"/>
                          <a:ea typeface="Verdana" panose="020B0604030504040204" pitchFamily="34" charset="0"/>
                          <a:cs typeface="Verdana" panose="020B0604030504040204" pitchFamily="34" charset="0"/>
                        </a:rPr>
                        <a:t>Identifica la primer letra de su nombre. </a:t>
                      </a:r>
                    </a:p>
                  </a:txBody>
                  <a:tcPr marL="0" marR="0" marT="2222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hMerge="1">
                  <a:txBody>
                    <a:bodyPr/>
                    <a:lstStyle/>
                    <a:p>
                      <a:endParaRPr/>
                    </a:p>
                  </a:txBody>
                  <a:tcPr marL="0" marR="0" marT="0" marB="0"/>
                </a:tc>
                <a:extLst>
                  <a:ext uri="{0D108BD9-81ED-4DB2-BD59-A6C34878D82A}">
                    <a16:rowId xmlns:a16="http://schemas.microsoft.com/office/drawing/2014/main" val="10005"/>
                  </a:ext>
                </a:extLst>
              </a:tr>
              <a:tr h="304800">
                <a:tc gridSpan="2">
                  <a:txBody>
                    <a:bodyPr/>
                    <a:lstStyle/>
                    <a:p>
                      <a:pPr lvl="0"/>
                      <a:r>
                        <a:rPr lang="es-ES_tradnl" sz="1200" dirty="0">
                          <a:solidFill>
                            <a:schemeClr val="tx1"/>
                          </a:solidFill>
                          <a:effectLst/>
                          <a:latin typeface="Verdana" panose="020B0604030504040204" pitchFamily="34" charset="0"/>
                          <a:ea typeface="Verdana" panose="020B0604030504040204" pitchFamily="34" charset="0"/>
                          <a:cs typeface="Verdana" panose="020B0604030504040204" pitchFamily="34" charset="0"/>
                        </a:rPr>
                        <a:t>Escribe correctamente cada letra de su nombre.</a:t>
                      </a:r>
                      <a:endParaRPr lang="es-MX" sz="1200" dirty="0">
                        <a:solidFill>
                          <a:schemeClr val="tx1"/>
                        </a:solidFill>
                        <a:effectLst/>
                        <a:latin typeface="Verdana" panose="020B0604030504040204" pitchFamily="34" charset="0"/>
                        <a:ea typeface="Verdana" panose="020B0604030504040204" pitchFamily="34" charset="0"/>
                        <a:cs typeface="Verdana" panose="020B0604030504040204" pitchFamily="34" charset="0"/>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hMerge="1">
                  <a:txBody>
                    <a:bodyPr/>
                    <a:lstStyle/>
                    <a:p>
                      <a:endParaRPr/>
                    </a:p>
                  </a:txBody>
                  <a:tcPr marL="0" marR="0" marT="0" marB="0"/>
                </a:tc>
                <a:extLst>
                  <a:ext uri="{0D108BD9-81ED-4DB2-BD59-A6C34878D82A}">
                    <a16:rowId xmlns:a16="http://schemas.microsoft.com/office/drawing/2014/main" val="10006"/>
                  </a:ext>
                </a:extLst>
              </a:tr>
              <a:tr h="304800">
                <a:tc gridSpan="2">
                  <a:txBody>
                    <a:bodyPr/>
                    <a:lstStyle/>
                    <a:p>
                      <a:pPr lvl="0"/>
                      <a:r>
                        <a:rPr lang="es-MX" sz="1200" dirty="0">
                          <a:solidFill>
                            <a:schemeClr val="tx1"/>
                          </a:solidFill>
                          <a:effectLst/>
                          <a:latin typeface="Verdana" panose="020B0604030504040204" pitchFamily="34" charset="0"/>
                          <a:ea typeface="Verdana" panose="020B0604030504040204" pitchFamily="34" charset="0"/>
                          <a:cs typeface="Verdana" panose="020B0604030504040204" pitchFamily="34" charset="0"/>
                        </a:rPr>
                        <a:t>Identifica que letras componen su nombre.</a:t>
                      </a: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cap="flat" cmpd="sng" algn="ctr">
                      <a:solidFill>
                        <a:srgbClr val="000000"/>
                      </a:solidFill>
                      <a:prstDash val="solid"/>
                      <a:round/>
                      <a:headEnd type="none" w="med" len="med"/>
                      <a:tailEnd type="none" w="med" len="med"/>
                    </a:lnB>
                  </a:tcPr>
                </a:tc>
                <a:tc hMerge="1">
                  <a:txBody>
                    <a:bodyPr/>
                    <a:lstStyle/>
                    <a:p>
                      <a:endParaRPr/>
                    </a:p>
                  </a:txBody>
                  <a:tcPr marL="0" marR="0" marT="0" marB="0"/>
                </a:tc>
                <a:extLst>
                  <a:ext uri="{0D108BD9-81ED-4DB2-BD59-A6C34878D82A}">
                    <a16:rowId xmlns:a16="http://schemas.microsoft.com/office/drawing/2014/main" val="10007"/>
                  </a:ext>
                </a:extLst>
              </a:tr>
              <a:tr h="304800">
                <a:tc gridSpan="2">
                  <a:txBody>
                    <a:bodyPr/>
                    <a:lstStyle/>
                    <a:p>
                      <a:pPr lvl="0"/>
                      <a:r>
                        <a:rPr lang="es-MX" sz="1200" dirty="0">
                          <a:solidFill>
                            <a:schemeClr val="tx1"/>
                          </a:solidFill>
                          <a:effectLst/>
                          <a:latin typeface="Verdana" panose="020B0604030504040204" pitchFamily="34" charset="0"/>
                          <a:ea typeface="Verdana" panose="020B0604030504040204" pitchFamily="34" charset="0"/>
                          <a:cs typeface="Verdana" panose="020B0604030504040204" pitchFamily="34" charset="0"/>
                        </a:rPr>
                        <a:t>Relaciona el sonido con la figura de la letra. </a:t>
                      </a: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hMerge="1">
                  <a:txBody>
                    <a:bodyPr/>
                    <a:lstStyle/>
                    <a:p>
                      <a:endParaRPr lang="es-MX"/>
                    </a:p>
                  </a:txBody>
                  <a:tcPr/>
                </a:tc>
                <a:extLst>
                  <a:ext uri="{0D108BD9-81ED-4DB2-BD59-A6C34878D82A}">
                    <a16:rowId xmlns:a16="http://schemas.microsoft.com/office/drawing/2014/main" val="2892156038"/>
                  </a:ext>
                </a:extLst>
              </a:tr>
            </a:tbl>
          </a:graphicData>
        </a:graphic>
      </p:graphicFrame>
      <p:sp>
        <p:nvSpPr>
          <p:cNvPr id="15" name="object 9">
            <a:extLst>
              <a:ext uri="{FF2B5EF4-FFF2-40B4-BE49-F238E27FC236}">
                <a16:creationId xmlns:a16="http://schemas.microsoft.com/office/drawing/2014/main" id="{42BEC5FD-F698-4AA2-BC51-46FCA9F39BDD}"/>
              </a:ext>
            </a:extLst>
          </p:cNvPr>
          <p:cNvSpPr txBox="1"/>
          <p:nvPr/>
        </p:nvSpPr>
        <p:spPr>
          <a:xfrm>
            <a:off x="189979" y="8008640"/>
            <a:ext cx="6465570" cy="369332"/>
          </a:xfrm>
          <a:prstGeom prst="rect">
            <a:avLst/>
          </a:prstGeom>
          <a:ln w="12700">
            <a:solidFill>
              <a:srgbClr val="000000"/>
            </a:solidFill>
          </a:ln>
        </p:spPr>
        <p:txBody>
          <a:bodyPr vert="horz" wrap="square" lIns="0" tIns="0" rIns="0" bIns="0" rtlCol="0">
            <a:spAutoFit/>
          </a:bodyPr>
          <a:lstStyle/>
          <a:p>
            <a:pPr marL="59055"/>
            <a:r>
              <a:rPr sz="1200" b="1" spc="-140" dirty="0">
                <a:latin typeface="Verdana"/>
                <a:cs typeface="Verdana"/>
              </a:rPr>
              <a:t>D</a:t>
            </a:r>
            <a:r>
              <a:rPr sz="1200" b="1" spc="-95" dirty="0">
                <a:latin typeface="Verdana"/>
                <a:cs typeface="Verdana"/>
              </a:rPr>
              <a:t>e</a:t>
            </a:r>
            <a:r>
              <a:rPr sz="1200" b="1" spc="-90" dirty="0">
                <a:latin typeface="Verdana"/>
                <a:cs typeface="Verdana"/>
              </a:rPr>
              <a:t>s</a:t>
            </a:r>
            <a:r>
              <a:rPr sz="1200" b="1" spc="-70" dirty="0">
                <a:latin typeface="Verdana"/>
                <a:cs typeface="Verdana"/>
              </a:rPr>
              <a:t>c</a:t>
            </a:r>
            <a:r>
              <a:rPr sz="1200" b="1" spc="-65" dirty="0">
                <a:latin typeface="Verdana"/>
                <a:cs typeface="Verdana"/>
              </a:rPr>
              <a:t>r</a:t>
            </a:r>
            <a:r>
              <a:rPr sz="1200" b="1" spc="-70" dirty="0">
                <a:latin typeface="Verdana"/>
                <a:cs typeface="Verdana"/>
              </a:rPr>
              <a:t>ib</a:t>
            </a:r>
            <a:r>
              <a:rPr sz="1200" b="1" spc="-20" dirty="0">
                <a:latin typeface="Verdana"/>
                <a:cs typeface="Verdana"/>
              </a:rPr>
              <a:t>e</a:t>
            </a:r>
            <a:r>
              <a:rPr sz="1200" b="1" spc="-75" dirty="0">
                <a:latin typeface="Verdana"/>
                <a:cs typeface="Verdana"/>
              </a:rPr>
              <a:t> </a:t>
            </a:r>
            <a:r>
              <a:rPr sz="1200" b="1" spc="-60" dirty="0">
                <a:latin typeface="Verdana"/>
                <a:cs typeface="Verdana"/>
              </a:rPr>
              <a:t>el</a:t>
            </a:r>
            <a:r>
              <a:rPr sz="1200" b="1" spc="-80" dirty="0">
                <a:latin typeface="Verdana"/>
                <a:cs typeface="Verdana"/>
              </a:rPr>
              <a:t> </a:t>
            </a:r>
            <a:r>
              <a:rPr sz="1200" b="1" spc="-30" dirty="0">
                <a:latin typeface="Verdana"/>
                <a:cs typeface="Verdana"/>
              </a:rPr>
              <a:t>p</a:t>
            </a:r>
            <a:r>
              <a:rPr sz="1200" b="1" spc="-185" dirty="0">
                <a:latin typeface="Verdana"/>
                <a:cs typeface="Verdana"/>
              </a:rPr>
              <a:t>r</a:t>
            </a:r>
            <a:r>
              <a:rPr sz="1200" b="1" dirty="0">
                <a:latin typeface="Verdana"/>
                <a:cs typeface="Verdana"/>
              </a:rPr>
              <a:t>o</a:t>
            </a:r>
            <a:r>
              <a:rPr sz="1200" b="1" spc="5" dirty="0">
                <a:latin typeface="Verdana"/>
                <a:cs typeface="Verdana"/>
              </a:rPr>
              <a:t>c</a:t>
            </a:r>
            <a:r>
              <a:rPr sz="1200" b="1" spc="-95" dirty="0">
                <a:latin typeface="Verdana"/>
                <a:cs typeface="Verdana"/>
              </a:rPr>
              <a:t>e</a:t>
            </a:r>
            <a:r>
              <a:rPr sz="1200" b="1" spc="-90" dirty="0">
                <a:latin typeface="Verdana"/>
                <a:cs typeface="Verdana"/>
              </a:rPr>
              <a:t>s</a:t>
            </a:r>
            <a:r>
              <a:rPr sz="1200" b="1" spc="-45" dirty="0">
                <a:latin typeface="Verdana"/>
                <a:cs typeface="Verdana"/>
              </a:rPr>
              <a:t>o</a:t>
            </a:r>
            <a:r>
              <a:rPr sz="1200" b="1" spc="-100" dirty="0">
                <a:latin typeface="Verdana"/>
                <a:cs typeface="Verdana"/>
              </a:rPr>
              <a:t> </a:t>
            </a:r>
            <a:r>
              <a:rPr sz="1200" b="1" spc="-30" dirty="0">
                <a:latin typeface="Verdana"/>
                <a:cs typeface="Verdana"/>
              </a:rPr>
              <a:t>d</a:t>
            </a:r>
            <a:r>
              <a:rPr sz="1200" b="1" spc="-85" dirty="0">
                <a:latin typeface="Verdana"/>
                <a:cs typeface="Verdana"/>
              </a:rPr>
              <a:t>e</a:t>
            </a:r>
            <a:r>
              <a:rPr sz="1200" b="1" spc="-45" dirty="0">
                <a:latin typeface="Verdana"/>
                <a:cs typeface="Verdana"/>
              </a:rPr>
              <a:t>l</a:t>
            </a:r>
            <a:r>
              <a:rPr sz="1200" b="1" spc="-100" dirty="0">
                <a:latin typeface="Verdana"/>
                <a:cs typeface="Verdana"/>
              </a:rPr>
              <a:t> </a:t>
            </a:r>
            <a:r>
              <a:rPr sz="1200" b="1" spc="-25" dirty="0" err="1">
                <a:latin typeface="Verdana"/>
                <a:cs typeface="Verdana"/>
              </a:rPr>
              <a:t>a</a:t>
            </a:r>
            <a:r>
              <a:rPr sz="1200" b="1" spc="-70" dirty="0" err="1">
                <a:latin typeface="Verdana"/>
                <a:cs typeface="Verdana"/>
              </a:rPr>
              <a:t>l</a:t>
            </a:r>
            <a:r>
              <a:rPr sz="1200" b="1" spc="-155" dirty="0" err="1">
                <a:latin typeface="Verdana"/>
                <a:cs typeface="Verdana"/>
              </a:rPr>
              <a:t>u</a:t>
            </a:r>
            <a:r>
              <a:rPr sz="1200" b="1" spc="-130" dirty="0" err="1">
                <a:latin typeface="Verdana"/>
                <a:cs typeface="Verdana"/>
              </a:rPr>
              <a:t>m</a:t>
            </a:r>
            <a:r>
              <a:rPr sz="1200" b="1" spc="-120" dirty="0" err="1">
                <a:latin typeface="Verdana"/>
                <a:cs typeface="Verdana"/>
              </a:rPr>
              <a:t>n</a:t>
            </a:r>
            <a:r>
              <a:rPr sz="1200" b="1" spc="-40" dirty="0" err="1">
                <a:latin typeface="Verdana"/>
                <a:cs typeface="Verdana"/>
              </a:rPr>
              <a:t>o</a:t>
            </a:r>
            <a:r>
              <a:rPr sz="1200" b="1" spc="-125" dirty="0">
                <a:latin typeface="Verdana"/>
                <a:cs typeface="Verdana"/>
              </a:rPr>
              <a:t>:</a:t>
            </a:r>
            <a:r>
              <a:rPr lang="es-ES_tradnl" sz="1200" b="1" spc="-125" dirty="0">
                <a:latin typeface="Verdana"/>
                <a:cs typeface="Verdana"/>
              </a:rPr>
              <a:t> </a:t>
            </a:r>
            <a:r>
              <a:rPr lang="es-ES_tradnl" sz="1200" spc="-125" dirty="0">
                <a:latin typeface="Verdana"/>
                <a:cs typeface="Verdana"/>
              </a:rPr>
              <a:t>Reconoce con ayuda la inicial de su nombre, lo escribe con ayuda, relacionando el sonido con la figura de cada letra.</a:t>
            </a:r>
            <a:endParaRPr sz="1200" dirty="0">
              <a:latin typeface="Verdana"/>
              <a:cs typeface="Verdana"/>
            </a:endParaRPr>
          </a:p>
        </p:txBody>
      </p:sp>
      <p:sp>
        <p:nvSpPr>
          <p:cNvPr id="16" name="object 10">
            <a:extLst>
              <a:ext uri="{FF2B5EF4-FFF2-40B4-BE49-F238E27FC236}">
                <a16:creationId xmlns:a16="http://schemas.microsoft.com/office/drawing/2014/main" id="{E97387E2-35D2-44D5-A9F6-2F550B607AEE}"/>
              </a:ext>
            </a:extLst>
          </p:cNvPr>
          <p:cNvSpPr txBox="1"/>
          <p:nvPr/>
        </p:nvSpPr>
        <p:spPr>
          <a:xfrm>
            <a:off x="189979" y="8685847"/>
            <a:ext cx="6465570" cy="184666"/>
          </a:xfrm>
          <a:prstGeom prst="rect">
            <a:avLst/>
          </a:prstGeom>
          <a:ln w="12700">
            <a:solidFill>
              <a:srgbClr val="000000"/>
            </a:solidFill>
          </a:ln>
        </p:spPr>
        <p:txBody>
          <a:bodyPr vert="horz" wrap="square" lIns="0" tIns="0" rIns="0" bIns="0" rtlCol="0">
            <a:spAutoFit/>
          </a:bodyPr>
          <a:lstStyle/>
          <a:p>
            <a:pPr marL="59055"/>
            <a:r>
              <a:rPr sz="1200" b="1" spc="65" dirty="0">
                <a:latin typeface="Verdana"/>
                <a:cs typeface="Verdana"/>
              </a:rPr>
              <a:t>C</a:t>
            </a:r>
            <a:r>
              <a:rPr sz="1200" b="1" spc="-35" dirty="0">
                <a:latin typeface="Verdana"/>
                <a:cs typeface="Verdana"/>
              </a:rPr>
              <a:t>l</a:t>
            </a:r>
            <a:r>
              <a:rPr sz="1200" b="1" spc="-90" dirty="0">
                <a:latin typeface="Verdana"/>
                <a:cs typeface="Verdana"/>
              </a:rPr>
              <a:t>a</a:t>
            </a:r>
            <a:r>
              <a:rPr sz="1200" b="1" spc="-165" dirty="0">
                <a:latin typeface="Verdana"/>
                <a:cs typeface="Verdana"/>
              </a:rPr>
              <a:t>s</a:t>
            </a:r>
            <a:r>
              <a:rPr sz="1200" b="1" spc="-20" dirty="0">
                <a:latin typeface="Verdana"/>
                <a:cs typeface="Verdana"/>
              </a:rPr>
              <a:t>e</a:t>
            </a:r>
            <a:r>
              <a:rPr sz="1200" b="1" spc="-80" dirty="0">
                <a:latin typeface="Verdana"/>
                <a:cs typeface="Verdana"/>
              </a:rPr>
              <a:t> </a:t>
            </a:r>
            <a:r>
              <a:rPr sz="1200" b="1" spc="-145" dirty="0">
                <a:latin typeface="Verdana"/>
                <a:cs typeface="Verdana"/>
              </a:rPr>
              <a:t>z</a:t>
            </a:r>
            <a:r>
              <a:rPr sz="1200" b="1" spc="-50" dirty="0">
                <a:latin typeface="Verdana"/>
                <a:cs typeface="Verdana"/>
              </a:rPr>
              <a:t>o</a:t>
            </a:r>
            <a:r>
              <a:rPr sz="1200" b="1" spc="-45" dirty="0">
                <a:latin typeface="Verdana"/>
                <a:cs typeface="Verdana"/>
              </a:rPr>
              <a:t>o</a:t>
            </a:r>
            <a:r>
              <a:rPr sz="1200" b="1" spc="-125" dirty="0">
                <a:latin typeface="Verdana"/>
                <a:cs typeface="Verdana"/>
              </a:rPr>
              <a:t>m:</a:t>
            </a:r>
            <a:r>
              <a:rPr lang="es-MX" sz="1200" b="1" spc="-125" dirty="0">
                <a:latin typeface="Verdana"/>
                <a:cs typeface="Verdana"/>
              </a:rPr>
              <a:t> </a:t>
            </a:r>
            <a:r>
              <a:rPr lang="es-MX" sz="1200" spc="-125" dirty="0">
                <a:latin typeface="Verdana"/>
                <a:cs typeface="Verdana"/>
              </a:rPr>
              <a:t>Se mostró entusiasta al realizar las actividades del diagnostico individual.</a:t>
            </a:r>
            <a:endParaRPr sz="1200" dirty="0">
              <a:latin typeface="Verdana"/>
              <a:cs typeface="Verdana"/>
            </a:endParaRPr>
          </a:p>
        </p:txBody>
      </p:sp>
      <p:sp>
        <p:nvSpPr>
          <p:cNvPr id="18" name="object 4">
            <a:extLst>
              <a:ext uri="{FF2B5EF4-FFF2-40B4-BE49-F238E27FC236}">
                <a16:creationId xmlns:a16="http://schemas.microsoft.com/office/drawing/2014/main" id="{6739B351-83AE-4181-B62A-2E28DA1C677F}"/>
              </a:ext>
            </a:extLst>
          </p:cNvPr>
          <p:cNvSpPr txBox="1"/>
          <p:nvPr/>
        </p:nvSpPr>
        <p:spPr>
          <a:xfrm>
            <a:off x="3386669" y="1043027"/>
            <a:ext cx="3174365" cy="442429"/>
          </a:xfrm>
          <a:prstGeom prst="rect">
            <a:avLst/>
          </a:prstGeom>
        </p:spPr>
        <p:txBody>
          <a:bodyPr vert="horz" wrap="square" lIns="0" tIns="11430" rIns="0" bIns="0" rtlCol="0">
            <a:spAutoFit/>
          </a:bodyPr>
          <a:lstStyle/>
          <a:p>
            <a:pPr marL="12700" algn="ctr">
              <a:lnSpc>
                <a:spcPct val="100000"/>
              </a:lnSpc>
              <a:spcBef>
                <a:spcPts val="90"/>
              </a:spcBef>
            </a:pPr>
            <a:r>
              <a:rPr sz="1400" spc="-30" dirty="0">
                <a:highlight>
                  <a:srgbClr val="FF0000"/>
                </a:highlight>
                <a:latin typeface="Trebuchet MS"/>
                <a:cs typeface="Trebuchet MS"/>
              </a:rPr>
              <a:t>Fecha:</a:t>
            </a:r>
            <a:r>
              <a:rPr sz="1400" spc="50" dirty="0">
                <a:highlight>
                  <a:srgbClr val="FF0000"/>
                </a:highlight>
                <a:latin typeface="Trebuchet MS"/>
                <a:cs typeface="Trebuchet MS"/>
              </a:rPr>
              <a:t> </a:t>
            </a:r>
            <a:r>
              <a:rPr sz="1400" spc="125" dirty="0">
                <a:highlight>
                  <a:srgbClr val="FF0000"/>
                </a:highlight>
                <a:latin typeface="Trebuchet MS"/>
                <a:cs typeface="Trebuchet MS"/>
              </a:rPr>
              <a:t>semana</a:t>
            </a:r>
            <a:r>
              <a:rPr sz="1400" spc="45" dirty="0">
                <a:highlight>
                  <a:srgbClr val="FF0000"/>
                </a:highlight>
                <a:latin typeface="Trebuchet MS"/>
                <a:cs typeface="Trebuchet MS"/>
              </a:rPr>
              <a:t> </a:t>
            </a:r>
            <a:r>
              <a:rPr sz="1400" spc="-15" dirty="0">
                <a:highlight>
                  <a:srgbClr val="FF0000"/>
                </a:highlight>
                <a:latin typeface="Trebuchet MS"/>
                <a:cs typeface="Trebuchet MS"/>
              </a:rPr>
              <a:t>del</a:t>
            </a:r>
            <a:r>
              <a:rPr sz="1400" spc="15" dirty="0">
                <a:highlight>
                  <a:srgbClr val="FF0000"/>
                </a:highlight>
                <a:latin typeface="Trebuchet MS"/>
                <a:cs typeface="Trebuchet MS"/>
              </a:rPr>
              <a:t> </a:t>
            </a:r>
            <a:r>
              <a:rPr lang="es-MX" sz="1400" spc="25" dirty="0">
                <a:highlight>
                  <a:srgbClr val="FF0000"/>
                </a:highlight>
                <a:latin typeface="Trebuchet MS"/>
                <a:cs typeface="Trebuchet MS"/>
              </a:rPr>
              <a:t>06 al 10 de septiembre del 2021</a:t>
            </a:r>
            <a:endParaRPr sz="1400" dirty="0">
              <a:highlight>
                <a:srgbClr val="FF0000"/>
              </a:highlight>
              <a:latin typeface="Trebuchet MS"/>
              <a:cs typeface="Trebuchet MS"/>
            </a:endParaRPr>
          </a:p>
        </p:txBody>
      </p:sp>
    </p:spTree>
    <p:extLst>
      <p:ext uri="{BB962C8B-B14F-4D97-AF65-F5344CB8AC3E}">
        <p14:creationId xmlns:p14="http://schemas.microsoft.com/office/powerpoint/2010/main" val="15157735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11430" rIns="0" bIns="0" rtlCol="0">
            <a:spAutoFit/>
          </a:bodyPr>
          <a:lstStyle/>
          <a:p>
            <a:pPr marL="285115">
              <a:lnSpc>
                <a:spcPct val="100000"/>
              </a:lnSpc>
              <a:spcBef>
                <a:spcPts val="90"/>
              </a:spcBef>
            </a:pPr>
            <a:r>
              <a:rPr spc="-10" dirty="0"/>
              <a:t>EVALUACIÓN</a:t>
            </a:r>
            <a:r>
              <a:rPr spc="20" dirty="0"/>
              <a:t> </a:t>
            </a:r>
            <a:r>
              <a:rPr spc="25" dirty="0"/>
              <a:t>CONTINUA</a:t>
            </a:r>
          </a:p>
        </p:txBody>
      </p:sp>
      <p:sp>
        <p:nvSpPr>
          <p:cNvPr id="3" name="object 3"/>
          <p:cNvSpPr txBox="1"/>
          <p:nvPr/>
        </p:nvSpPr>
        <p:spPr>
          <a:xfrm>
            <a:off x="457200" y="983861"/>
            <a:ext cx="2621484" cy="442429"/>
          </a:xfrm>
          <a:prstGeom prst="rect">
            <a:avLst/>
          </a:prstGeom>
        </p:spPr>
        <p:txBody>
          <a:bodyPr vert="horz" wrap="square" lIns="0" tIns="11430" rIns="0" bIns="0" rtlCol="0">
            <a:spAutoFit/>
          </a:bodyPr>
          <a:lstStyle/>
          <a:p>
            <a:pPr marL="12700">
              <a:lnSpc>
                <a:spcPct val="100000"/>
              </a:lnSpc>
              <a:spcBef>
                <a:spcPts val="90"/>
              </a:spcBef>
              <a:tabLst>
                <a:tab pos="927100" algn="l"/>
              </a:tabLst>
            </a:pPr>
            <a:r>
              <a:rPr sz="1400" spc="130" dirty="0">
                <a:latin typeface="Trebuchet MS" panose="020B0603020202020204" pitchFamily="34" charset="0"/>
                <a:cs typeface="Trebuchet MS"/>
              </a:rPr>
              <a:t>A</a:t>
            </a:r>
            <a:r>
              <a:rPr sz="1400" spc="85" dirty="0">
                <a:latin typeface="Trebuchet MS" panose="020B0603020202020204" pitchFamily="34" charset="0"/>
                <a:cs typeface="Trebuchet MS"/>
              </a:rPr>
              <a:t>l</a:t>
            </a:r>
            <a:r>
              <a:rPr sz="1400" spc="95" dirty="0">
                <a:latin typeface="Trebuchet MS" panose="020B0603020202020204" pitchFamily="34" charset="0"/>
                <a:cs typeface="Trebuchet MS"/>
              </a:rPr>
              <a:t>u</a:t>
            </a:r>
            <a:r>
              <a:rPr lang="es-MX" sz="1400" spc="345" dirty="0">
                <a:latin typeface="Trebuchet MS" panose="020B0603020202020204" pitchFamily="34" charset="0"/>
                <a:cs typeface="Trebuchet MS"/>
              </a:rPr>
              <a:t>m</a:t>
            </a:r>
            <a:r>
              <a:rPr sz="1400" spc="235" dirty="0">
                <a:latin typeface="Trebuchet MS" panose="020B0603020202020204" pitchFamily="34" charset="0"/>
                <a:cs typeface="Trebuchet MS"/>
              </a:rPr>
              <a:t>n</a:t>
            </a:r>
            <a:r>
              <a:rPr sz="1400" spc="-110" dirty="0">
                <a:latin typeface="Trebuchet MS" panose="020B0603020202020204" pitchFamily="34" charset="0"/>
                <a:cs typeface="Trebuchet MS"/>
              </a:rPr>
              <a:t>o</a:t>
            </a:r>
            <a:r>
              <a:rPr sz="1400" spc="-60" dirty="0">
                <a:latin typeface="Trebuchet MS" panose="020B0603020202020204" pitchFamily="34" charset="0"/>
                <a:cs typeface="Trebuchet MS"/>
              </a:rPr>
              <a:t>:</a:t>
            </a:r>
            <a:r>
              <a:rPr lang="es-MX" sz="1400" spc="-60" dirty="0">
                <a:latin typeface="Trebuchet MS" panose="020B0603020202020204" pitchFamily="34" charset="0"/>
                <a:cs typeface="Trebuchet MS"/>
              </a:rPr>
              <a:t> </a:t>
            </a:r>
            <a:r>
              <a:rPr lang="es-MX" sz="1400" spc="-60" dirty="0">
                <a:latin typeface="Trebuchet MS" panose="020B0603020202020204" pitchFamily="34" charset="0"/>
                <a:cs typeface="Times New Roman" panose="02020603050405020304" pitchFamily="18" charset="0"/>
              </a:rPr>
              <a:t>E</a:t>
            </a:r>
            <a:r>
              <a:rPr lang="es-MX" sz="1400" dirty="0">
                <a:effectLst/>
                <a:latin typeface="Trebuchet MS" panose="020B0603020202020204" pitchFamily="34" charset="0"/>
                <a:ea typeface="Calibri" panose="020F0502020204030204" pitchFamily="34" charset="0"/>
                <a:cs typeface="Times New Roman" panose="02020603050405020304" pitchFamily="18" charset="0"/>
              </a:rPr>
              <a:t>scobedo </a:t>
            </a:r>
            <a:r>
              <a:rPr lang="es-MX" sz="1400" dirty="0">
                <a:latin typeface="Trebuchet MS" panose="020B0603020202020204" pitchFamily="34" charset="0"/>
                <a:ea typeface="Calibri" panose="020F0502020204030204" pitchFamily="34" charset="0"/>
                <a:cs typeface="Times New Roman" panose="02020603050405020304" pitchFamily="18" charset="0"/>
              </a:rPr>
              <a:t>González</a:t>
            </a:r>
            <a:r>
              <a:rPr lang="es-MX" sz="1400" dirty="0">
                <a:effectLst/>
                <a:latin typeface="Trebuchet MS" panose="020B0603020202020204" pitchFamily="34" charset="0"/>
                <a:ea typeface="Calibri" panose="020F0502020204030204" pitchFamily="34" charset="0"/>
                <a:cs typeface="Times New Roman" panose="02020603050405020304" pitchFamily="18" charset="0"/>
              </a:rPr>
              <a:t> Luis </a:t>
            </a:r>
            <a:r>
              <a:rPr lang="es-MX" sz="1400" dirty="0">
                <a:latin typeface="Trebuchet MS" panose="020B0603020202020204" pitchFamily="34" charset="0"/>
                <a:ea typeface="Calibri" panose="020F0502020204030204" pitchFamily="34" charset="0"/>
                <a:cs typeface="Times New Roman" panose="02020603050405020304" pitchFamily="18" charset="0"/>
              </a:rPr>
              <a:t>R</a:t>
            </a:r>
            <a:r>
              <a:rPr lang="es-MX" sz="1400" dirty="0">
                <a:effectLst/>
                <a:latin typeface="Trebuchet MS" panose="020B0603020202020204" pitchFamily="34" charset="0"/>
                <a:ea typeface="Calibri" panose="020F0502020204030204" pitchFamily="34" charset="0"/>
                <a:cs typeface="Times New Roman" panose="02020603050405020304" pitchFamily="18" charset="0"/>
              </a:rPr>
              <a:t>amiro</a:t>
            </a:r>
            <a:endParaRPr sz="1400" dirty="0">
              <a:latin typeface="Trebuchet MS" panose="020B0603020202020204" pitchFamily="34" charset="0"/>
              <a:cs typeface="Trebuchet MS"/>
            </a:endParaRPr>
          </a:p>
        </p:txBody>
      </p:sp>
      <p:graphicFrame>
        <p:nvGraphicFramePr>
          <p:cNvPr id="11" name="object 5">
            <a:extLst>
              <a:ext uri="{FF2B5EF4-FFF2-40B4-BE49-F238E27FC236}">
                <a16:creationId xmlns:a16="http://schemas.microsoft.com/office/drawing/2014/main" id="{D4994901-5A3A-4726-8272-29DD93BE3B1C}"/>
              </a:ext>
            </a:extLst>
          </p:cNvPr>
          <p:cNvGraphicFramePr>
            <a:graphicFrameLocks noGrp="1"/>
          </p:cNvGraphicFramePr>
          <p:nvPr>
            <p:extLst>
              <p:ext uri="{D42A27DB-BD31-4B8C-83A1-F6EECF244321}">
                <p14:modId xmlns:p14="http://schemas.microsoft.com/office/powerpoint/2010/main" val="2907430749"/>
              </p:ext>
            </p:extLst>
          </p:nvPr>
        </p:nvGraphicFramePr>
        <p:xfrm>
          <a:off x="189979" y="1540138"/>
          <a:ext cx="6465570" cy="1019085"/>
        </p:xfrm>
        <a:graphic>
          <a:graphicData uri="http://schemas.openxmlformats.org/drawingml/2006/table">
            <a:tbl>
              <a:tblPr firstRow="1" bandRow="1">
                <a:tableStyleId>{2D5ABB26-0587-4C30-8999-92F81FD0307C}</a:tableStyleId>
              </a:tblPr>
              <a:tblGrid>
                <a:gridCol w="3030220">
                  <a:extLst>
                    <a:ext uri="{9D8B030D-6E8A-4147-A177-3AD203B41FA5}">
                      <a16:colId xmlns:a16="http://schemas.microsoft.com/office/drawing/2014/main" val="20000"/>
                    </a:ext>
                  </a:extLst>
                </a:gridCol>
                <a:gridCol w="3435350">
                  <a:extLst>
                    <a:ext uri="{9D8B030D-6E8A-4147-A177-3AD203B41FA5}">
                      <a16:colId xmlns:a16="http://schemas.microsoft.com/office/drawing/2014/main" val="20001"/>
                    </a:ext>
                  </a:extLst>
                </a:gridCol>
              </a:tblGrid>
              <a:tr h="186478">
                <a:tc gridSpan="2">
                  <a:txBody>
                    <a:bodyPr/>
                    <a:lstStyle/>
                    <a:p>
                      <a:pPr marL="58419">
                        <a:lnSpc>
                          <a:spcPts val="1080"/>
                        </a:lnSpc>
                      </a:pPr>
                      <a:r>
                        <a:rPr sz="1200" b="1" spc="-35" dirty="0">
                          <a:latin typeface="Verdana"/>
                          <a:cs typeface="Verdana"/>
                        </a:rPr>
                        <a:t>Campo</a:t>
                      </a:r>
                      <a:r>
                        <a:rPr sz="1200" b="1" spc="-70" dirty="0">
                          <a:latin typeface="Verdana"/>
                          <a:cs typeface="Verdana"/>
                        </a:rPr>
                        <a:t> </a:t>
                      </a:r>
                      <a:r>
                        <a:rPr sz="1200" b="1" spc="-100" dirty="0">
                          <a:latin typeface="Verdana"/>
                          <a:cs typeface="Verdana"/>
                        </a:rPr>
                        <a:t>formativo/área</a:t>
                      </a:r>
                      <a:r>
                        <a:rPr sz="1200" b="1" spc="-85" dirty="0">
                          <a:latin typeface="Verdana"/>
                          <a:cs typeface="Verdana"/>
                        </a:rPr>
                        <a:t> </a:t>
                      </a:r>
                      <a:r>
                        <a:rPr sz="1200" b="1" spc="-25" dirty="0">
                          <a:latin typeface="Verdana"/>
                          <a:cs typeface="Verdana"/>
                        </a:rPr>
                        <a:t>de</a:t>
                      </a:r>
                      <a:r>
                        <a:rPr sz="1200" b="1" spc="-75" dirty="0">
                          <a:latin typeface="Verdana"/>
                          <a:cs typeface="Verdana"/>
                        </a:rPr>
                        <a:t> </a:t>
                      </a:r>
                      <a:r>
                        <a:rPr sz="1200" b="1" spc="-95" dirty="0" err="1">
                          <a:latin typeface="Verdana"/>
                          <a:cs typeface="Verdana"/>
                        </a:rPr>
                        <a:t>desarrollo</a:t>
                      </a:r>
                      <a:r>
                        <a:rPr lang="es-MX" sz="1200" b="1" spc="-95" dirty="0">
                          <a:latin typeface="Verdana"/>
                          <a:cs typeface="Verdana"/>
                        </a:rPr>
                        <a:t>: </a:t>
                      </a:r>
                      <a:r>
                        <a:rPr lang="es-MX" sz="1200" b="0" spc="-95" dirty="0">
                          <a:latin typeface="Verdana"/>
                          <a:cs typeface="Verdana"/>
                        </a:rPr>
                        <a:t>Pensamiento matemático</a:t>
                      </a:r>
                      <a:endParaRPr sz="1200" dirty="0">
                        <a:latin typeface="Verdana"/>
                        <a:cs typeface="Verdana"/>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DEEBF7"/>
                    </a:solidFill>
                  </a:tcPr>
                </a:tc>
                <a:tc hMerge="1">
                  <a:txBody>
                    <a:bodyPr/>
                    <a:lstStyle/>
                    <a:p>
                      <a:endParaRPr/>
                    </a:p>
                  </a:txBody>
                  <a:tcPr marL="0" marR="0" marT="0" marB="0"/>
                </a:tc>
                <a:extLst>
                  <a:ext uri="{0D108BD9-81ED-4DB2-BD59-A6C34878D82A}">
                    <a16:rowId xmlns:a16="http://schemas.microsoft.com/office/drawing/2014/main" val="10000"/>
                  </a:ext>
                </a:extLst>
              </a:tr>
              <a:tr h="378960">
                <a:tc>
                  <a:txBody>
                    <a:bodyPr/>
                    <a:lstStyle/>
                    <a:p>
                      <a:pPr marL="458470">
                        <a:lnSpc>
                          <a:spcPts val="1165"/>
                        </a:lnSpc>
                      </a:pPr>
                      <a:r>
                        <a:rPr sz="1200" b="1" spc="-10" dirty="0">
                          <a:latin typeface="Verdana"/>
                          <a:cs typeface="Verdana"/>
                        </a:rPr>
                        <a:t>Or</a:t>
                      </a:r>
                      <a:r>
                        <a:rPr sz="1200" b="1" spc="5" dirty="0">
                          <a:latin typeface="Verdana"/>
                          <a:cs typeface="Verdana"/>
                        </a:rPr>
                        <a:t>g</a:t>
                      </a:r>
                      <a:r>
                        <a:rPr sz="1200" b="1" spc="-20" dirty="0">
                          <a:latin typeface="Verdana"/>
                          <a:cs typeface="Verdana"/>
                        </a:rPr>
                        <a:t>a</a:t>
                      </a:r>
                      <a:r>
                        <a:rPr sz="1200" b="1" spc="-10" dirty="0">
                          <a:latin typeface="Verdana"/>
                          <a:cs typeface="Verdana"/>
                        </a:rPr>
                        <a:t>n</a:t>
                      </a:r>
                      <a:r>
                        <a:rPr sz="1200" b="1" dirty="0">
                          <a:latin typeface="Verdana"/>
                          <a:cs typeface="Verdana"/>
                        </a:rPr>
                        <a:t>i</a:t>
                      </a:r>
                      <a:r>
                        <a:rPr sz="1200" b="1" spc="-10" dirty="0">
                          <a:latin typeface="Verdana"/>
                          <a:cs typeface="Verdana"/>
                        </a:rPr>
                        <a:t>z</a:t>
                      </a:r>
                      <a:r>
                        <a:rPr sz="1200" b="1" spc="-20" dirty="0">
                          <a:latin typeface="Verdana"/>
                          <a:cs typeface="Verdana"/>
                        </a:rPr>
                        <a:t>a</a:t>
                      </a:r>
                      <a:r>
                        <a:rPr sz="1200" b="1" spc="5" dirty="0">
                          <a:latin typeface="Verdana"/>
                          <a:cs typeface="Verdana"/>
                        </a:rPr>
                        <a:t>d</a:t>
                      </a:r>
                      <a:r>
                        <a:rPr sz="1200" b="1" spc="-5" dirty="0">
                          <a:latin typeface="Verdana"/>
                          <a:cs typeface="Verdana"/>
                        </a:rPr>
                        <a:t>o</a:t>
                      </a:r>
                      <a:r>
                        <a:rPr sz="1200" b="1" dirty="0">
                          <a:latin typeface="Verdana"/>
                          <a:cs typeface="Verdana"/>
                        </a:rPr>
                        <a:t>r</a:t>
                      </a:r>
                      <a:r>
                        <a:rPr sz="1200" b="1" spc="-40" dirty="0">
                          <a:latin typeface="Verdana"/>
                          <a:cs typeface="Verdana"/>
                        </a:rPr>
                        <a:t> </a:t>
                      </a:r>
                      <a:r>
                        <a:rPr sz="1200" b="1" spc="-5" dirty="0">
                          <a:latin typeface="Verdana"/>
                          <a:cs typeface="Verdana"/>
                        </a:rPr>
                        <a:t>cu</a:t>
                      </a:r>
                      <a:r>
                        <a:rPr sz="1200" b="1" spc="-15" dirty="0">
                          <a:latin typeface="Verdana"/>
                          <a:cs typeface="Verdana"/>
                        </a:rPr>
                        <a:t>r</a:t>
                      </a:r>
                      <a:r>
                        <a:rPr sz="1200" b="1" spc="-10" dirty="0">
                          <a:latin typeface="Verdana"/>
                          <a:cs typeface="Verdana"/>
                        </a:rPr>
                        <a:t>r</a:t>
                      </a:r>
                      <a:r>
                        <a:rPr sz="1200" b="1" dirty="0">
                          <a:latin typeface="Verdana"/>
                          <a:cs typeface="Verdana"/>
                        </a:rPr>
                        <a:t>ic</a:t>
                      </a:r>
                      <a:r>
                        <a:rPr sz="1200" b="1" spc="-5" dirty="0">
                          <a:latin typeface="Verdana"/>
                          <a:cs typeface="Verdana"/>
                        </a:rPr>
                        <a:t>u</a:t>
                      </a:r>
                      <a:r>
                        <a:rPr sz="1200" b="1" dirty="0">
                          <a:latin typeface="Verdana"/>
                          <a:cs typeface="Verdana"/>
                        </a:rPr>
                        <a:t>l</a:t>
                      </a:r>
                      <a:r>
                        <a:rPr sz="1200" b="1" spc="-20" dirty="0">
                          <a:latin typeface="Verdana"/>
                          <a:cs typeface="Verdana"/>
                        </a:rPr>
                        <a:t>a</a:t>
                      </a:r>
                      <a:r>
                        <a:rPr sz="1200" b="1" dirty="0">
                          <a:latin typeface="Verdana"/>
                          <a:cs typeface="Verdana"/>
                        </a:rPr>
                        <a:t>r</a:t>
                      </a:r>
                      <a:r>
                        <a:rPr sz="1200" b="1" spc="-65" dirty="0">
                          <a:latin typeface="Verdana"/>
                          <a:cs typeface="Verdana"/>
                        </a:rPr>
                        <a:t> </a:t>
                      </a:r>
                      <a:r>
                        <a:rPr sz="1200" b="1" spc="10" dirty="0">
                          <a:latin typeface="Verdana"/>
                          <a:cs typeface="Verdana"/>
                        </a:rPr>
                        <a:t>1</a:t>
                      </a:r>
                      <a:r>
                        <a:rPr sz="1200" b="1" dirty="0">
                          <a:latin typeface="Verdana"/>
                          <a:cs typeface="Verdana"/>
                        </a:rPr>
                        <a:t>:</a:t>
                      </a:r>
                      <a:r>
                        <a:rPr lang="es-MX" sz="1200" b="1" dirty="0">
                          <a:latin typeface="Verdana"/>
                          <a:cs typeface="Verdana"/>
                        </a:rPr>
                        <a:t> </a:t>
                      </a:r>
                      <a:r>
                        <a:rPr lang="es-MX" sz="1200" b="0" dirty="0">
                          <a:latin typeface="Verdana"/>
                          <a:cs typeface="Verdana"/>
                        </a:rPr>
                        <a:t>Número, algebra y variación.</a:t>
                      </a:r>
                      <a:endParaRPr sz="1200" b="0" dirty="0">
                        <a:latin typeface="Verdana"/>
                        <a:cs typeface="Verdana"/>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568960">
                        <a:lnSpc>
                          <a:spcPts val="1165"/>
                        </a:lnSpc>
                      </a:pPr>
                      <a:r>
                        <a:rPr sz="1200" b="1" spc="-5" dirty="0">
                          <a:latin typeface="Verdana"/>
                          <a:cs typeface="Verdana"/>
                        </a:rPr>
                        <a:t>O</a:t>
                      </a:r>
                      <a:r>
                        <a:rPr sz="1200" b="1" spc="-10" dirty="0">
                          <a:latin typeface="Verdana"/>
                          <a:cs typeface="Verdana"/>
                        </a:rPr>
                        <a:t>r</a:t>
                      </a:r>
                      <a:r>
                        <a:rPr sz="1200" b="1" spc="5" dirty="0">
                          <a:latin typeface="Verdana"/>
                          <a:cs typeface="Verdana"/>
                        </a:rPr>
                        <a:t>g</a:t>
                      </a:r>
                      <a:r>
                        <a:rPr sz="1200" b="1" spc="-20" dirty="0">
                          <a:latin typeface="Verdana"/>
                          <a:cs typeface="Verdana"/>
                        </a:rPr>
                        <a:t>a</a:t>
                      </a:r>
                      <a:r>
                        <a:rPr sz="1200" b="1" spc="-5" dirty="0">
                          <a:latin typeface="Verdana"/>
                          <a:cs typeface="Verdana"/>
                        </a:rPr>
                        <a:t>ni</a:t>
                      </a:r>
                      <a:r>
                        <a:rPr sz="1200" b="1" spc="-10" dirty="0">
                          <a:latin typeface="Verdana"/>
                          <a:cs typeface="Verdana"/>
                        </a:rPr>
                        <a:t>z</a:t>
                      </a:r>
                      <a:r>
                        <a:rPr sz="1200" b="1" spc="-20" dirty="0">
                          <a:latin typeface="Verdana"/>
                          <a:cs typeface="Verdana"/>
                        </a:rPr>
                        <a:t>a</a:t>
                      </a:r>
                      <a:r>
                        <a:rPr sz="1200" b="1" spc="5" dirty="0">
                          <a:latin typeface="Verdana"/>
                          <a:cs typeface="Verdana"/>
                        </a:rPr>
                        <a:t>d</a:t>
                      </a:r>
                      <a:r>
                        <a:rPr sz="1200" b="1" dirty="0">
                          <a:latin typeface="Verdana"/>
                          <a:cs typeface="Verdana"/>
                        </a:rPr>
                        <a:t>or</a:t>
                      </a:r>
                      <a:r>
                        <a:rPr sz="1200" b="1" spc="-40" dirty="0">
                          <a:latin typeface="Verdana"/>
                          <a:cs typeface="Verdana"/>
                        </a:rPr>
                        <a:t> </a:t>
                      </a:r>
                      <a:r>
                        <a:rPr sz="1200" b="1" dirty="0">
                          <a:latin typeface="Verdana"/>
                          <a:cs typeface="Verdana"/>
                        </a:rPr>
                        <a:t>c</a:t>
                      </a:r>
                      <a:r>
                        <a:rPr sz="1200" b="1" spc="-5" dirty="0">
                          <a:latin typeface="Verdana"/>
                          <a:cs typeface="Verdana"/>
                        </a:rPr>
                        <a:t>u</a:t>
                      </a:r>
                      <a:r>
                        <a:rPr sz="1200" b="1" spc="-15" dirty="0">
                          <a:latin typeface="Verdana"/>
                          <a:cs typeface="Verdana"/>
                        </a:rPr>
                        <a:t>r</a:t>
                      </a:r>
                      <a:r>
                        <a:rPr sz="1200" b="1" spc="-10" dirty="0">
                          <a:latin typeface="Verdana"/>
                          <a:cs typeface="Verdana"/>
                        </a:rPr>
                        <a:t>r</a:t>
                      </a:r>
                      <a:r>
                        <a:rPr sz="1200" b="1" dirty="0">
                          <a:latin typeface="Verdana"/>
                          <a:cs typeface="Verdana"/>
                        </a:rPr>
                        <a:t>i</a:t>
                      </a:r>
                      <a:r>
                        <a:rPr sz="1200" b="1" spc="5" dirty="0">
                          <a:latin typeface="Verdana"/>
                          <a:cs typeface="Verdana"/>
                        </a:rPr>
                        <a:t>c</a:t>
                      </a:r>
                      <a:r>
                        <a:rPr sz="1200" b="1" spc="-5" dirty="0">
                          <a:latin typeface="Verdana"/>
                          <a:cs typeface="Verdana"/>
                        </a:rPr>
                        <a:t>ul</a:t>
                      </a:r>
                      <a:r>
                        <a:rPr sz="1200" b="1" spc="-20" dirty="0">
                          <a:latin typeface="Verdana"/>
                          <a:cs typeface="Verdana"/>
                        </a:rPr>
                        <a:t>a</a:t>
                      </a:r>
                      <a:r>
                        <a:rPr sz="1200" b="1" dirty="0">
                          <a:latin typeface="Verdana"/>
                          <a:cs typeface="Verdana"/>
                        </a:rPr>
                        <a:t>r</a:t>
                      </a:r>
                      <a:r>
                        <a:rPr sz="1200" b="1" spc="-65" dirty="0">
                          <a:latin typeface="Verdana"/>
                          <a:cs typeface="Verdana"/>
                        </a:rPr>
                        <a:t> </a:t>
                      </a:r>
                      <a:r>
                        <a:rPr sz="1200" b="1" spc="10" dirty="0">
                          <a:latin typeface="Verdana"/>
                          <a:cs typeface="Verdana"/>
                        </a:rPr>
                        <a:t>2</a:t>
                      </a:r>
                      <a:r>
                        <a:rPr sz="1200" b="1" dirty="0">
                          <a:latin typeface="Verdana"/>
                          <a:cs typeface="Verdana"/>
                        </a:rPr>
                        <a:t>:</a:t>
                      </a:r>
                      <a:r>
                        <a:rPr lang="es-MX" sz="1200" b="1" dirty="0">
                          <a:latin typeface="Verdana"/>
                          <a:cs typeface="Verdana"/>
                        </a:rPr>
                        <a:t> </a:t>
                      </a:r>
                      <a:r>
                        <a:rPr lang="es-MX" sz="1200" b="0" dirty="0">
                          <a:latin typeface="Verdana"/>
                          <a:cs typeface="Verdana"/>
                        </a:rPr>
                        <a:t>Número</a:t>
                      </a:r>
                      <a:r>
                        <a:rPr lang="es-MX" sz="1200" b="1" dirty="0">
                          <a:latin typeface="Verdana"/>
                          <a:cs typeface="Verdana"/>
                        </a:rPr>
                        <a:t>.</a:t>
                      </a:r>
                      <a:endParaRPr sz="1200" dirty="0">
                        <a:latin typeface="Verdana"/>
                        <a:cs typeface="Verdana"/>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1"/>
                  </a:ext>
                </a:extLst>
              </a:tr>
              <a:tr h="453647">
                <a:tc gridSpan="2">
                  <a:txBody>
                    <a:bodyPr/>
                    <a:lstStyle/>
                    <a:p>
                      <a:pPr marL="58419">
                        <a:lnSpc>
                          <a:spcPts val="1165"/>
                        </a:lnSpc>
                      </a:pPr>
                      <a:r>
                        <a:rPr sz="1200" b="1" spc="-80" dirty="0">
                          <a:latin typeface="Verdana" panose="020B0604030504040204" pitchFamily="34" charset="0"/>
                          <a:ea typeface="Verdana" panose="020B0604030504040204" pitchFamily="34" charset="0"/>
                          <a:cs typeface="Verdana"/>
                        </a:rPr>
                        <a:t>Aprendizaje</a:t>
                      </a:r>
                      <a:r>
                        <a:rPr sz="1200" b="1" spc="-70" dirty="0">
                          <a:latin typeface="Verdana" panose="020B0604030504040204" pitchFamily="34" charset="0"/>
                          <a:ea typeface="Verdana" panose="020B0604030504040204" pitchFamily="34" charset="0"/>
                          <a:cs typeface="Verdana"/>
                        </a:rPr>
                        <a:t> </a:t>
                      </a:r>
                      <a:r>
                        <a:rPr sz="1200" b="1" spc="-70" dirty="0" err="1">
                          <a:latin typeface="Verdana" panose="020B0604030504040204" pitchFamily="34" charset="0"/>
                          <a:ea typeface="Verdana" panose="020B0604030504040204" pitchFamily="34" charset="0"/>
                          <a:cs typeface="Verdana"/>
                        </a:rPr>
                        <a:t>esperado</a:t>
                      </a:r>
                      <a:r>
                        <a:rPr sz="1200" b="1" spc="-70" dirty="0">
                          <a:latin typeface="Verdana" panose="020B0604030504040204" pitchFamily="34" charset="0"/>
                          <a:ea typeface="Verdana" panose="020B0604030504040204" pitchFamily="34" charset="0"/>
                          <a:cs typeface="Verdana"/>
                        </a:rPr>
                        <a:t>:</a:t>
                      </a:r>
                      <a:r>
                        <a:rPr lang="es-MX" sz="1200" b="1" spc="-70" dirty="0">
                          <a:latin typeface="Verdana" panose="020B0604030504040204" pitchFamily="34" charset="0"/>
                          <a:ea typeface="Verdana" panose="020B0604030504040204" pitchFamily="34" charset="0"/>
                          <a:cs typeface="Verdana"/>
                        </a:rPr>
                        <a:t> </a:t>
                      </a:r>
                      <a:r>
                        <a:rPr lang="es-MX" sz="1200" dirty="0">
                          <a:solidFill>
                            <a:schemeClr val="tx1"/>
                          </a:solidFill>
                          <a:effectLst/>
                          <a:latin typeface="Verdana" panose="020B0604030504040204" pitchFamily="34" charset="0"/>
                          <a:ea typeface="Verdana" panose="020B0604030504040204" pitchFamily="34" charset="0"/>
                          <a:cs typeface="Verdana" panose="020B0604030504040204" pitchFamily="34" charset="0"/>
                        </a:rPr>
                        <a:t>Compara, iguala y clasifica colecciones con base en la cantidad de elementos.</a:t>
                      </a:r>
                      <a:endParaRPr sz="1200" dirty="0">
                        <a:latin typeface="Verdana" panose="020B0604030504040204" pitchFamily="34" charset="0"/>
                        <a:ea typeface="Verdana" panose="020B0604030504040204" pitchFamily="34" charset="0"/>
                        <a:cs typeface="Verdana" panose="020B0604030504040204" pitchFamily="34" charset="0"/>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hMerge="1">
                  <a:txBody>
                    <a:bodyPr/>
                    <a:lstStyle/>
                    <a:p>
                      <a:endParaRPr/>
                    </a:p>
                  </a:txBody>
                  <a:tcPr marL="0" marR="0" marT="0" marB="0"/>
                </a:tc>
                <a:extLst>
                  <a:ext uri="{0D108BD9-81ED-4DB2-BD59-A6C34878D82A}">
                    <a16:rowId xmlns:a16="http://schemas.microsoft.com/office/drawing/2014/main" val="10002"/>
                  </a:ext>
                </a:extLst>
              </a:tr>
            </a:tbl>
          </a:graphicData>
        </a:graphic>
      </p:graphicFrame>
      <p:graphicFrame>
        <p:nvGraphicFramePr>
          <p:cNvPr id="12" name="object 6">
            <a:extLst>
              <a:ext uri="{FF2B5EF4-FFF2-40B4-BE49-F238E27FC236}">
                <a16:creationId xmlns:a16="http://schemas.microsoft.com/office/drawing/2014/main" id="{83335A6F-7820-4789-BA48-B33A822E00B0}"/>
              </a:ext>
            </a:extLst>
          </p:cNvPr>
          <p:cNvGraphicFramePr>
            <a:graphicFrameLocks noGrp="1"/>
          </p:cNvGraphicFramePr>
          <p:nvPr>
            <p:extLst>
              <p:ext uri="{D42A27DB-BD31-4B8C-83A1-F6EECF244321}">
                <p14:modId xmlns:p14="http://schemas.microsoft.com/office/powerpoint/2010/main" val="3892998408"/>
              </p:ext>
            </p:extLst>
          </p:nvPr>
        </p:nvGraphicFramePr>
        <p:xfrm>
          <a:off x="189979" y="2668431"/>
          <a:ext cx="6465570" cy="1277364"/>
        </p:xfrm>
        <a:graphic>
          <a:graphicData uri="http://schemas.openxmlformats.org/drawingml/2006/table">
            <a:tbl>
              <a:tblPr firstRow="1" bandRow="1">
                <a:tableStyleId>{2D5ABB26-0587-4C30-8999-92F81FD0307C}</a:tableStyleId>
              </a:tblPr>
              <a:tblGrid>
                <a:gridCol w="6465570">
                  <a:extLst>
                    <a:ext uri="{9D8B030D-6E8A-4147-A177-3AD203B41FA5}">
                      <a16:colId xmlns:a16="http://schemas.microsoft.com/office/drawing/2014/main" val="20000"/>
                    </a:ext>
                  </a:extLst>
                </a:gridCol>
              </a:tblGrid>
              <a:tr h="199136">
                <a:tc>
                  <a:txBody>
                    <a:bodyPr/>
                    <a:lstStyle/>
                    <a:p>
                      <a:pPr marL="59055">
                        <a:lnSpc>
                          <a:spcPts val="1120"/>
                        </a:lnSpc>
                        <a:spcBef>
                          <a:spcPts val="345"/>
                        </a:spcBef>
                      </a:pPr>
                      <a:r>
                        <a:rPr sz="1200" b="1" spc="-90" dirty="0">
                          <a:latin typeface="Verdana" panose="020B0604030504040204" pitchFamily="34" charset="0"/>
                          <a:ea typeface="Verdana" panose="020B0604030504040204" pitchFamily="34" charset="0"/>
                          <a:cs typeface="Verdana"/>
                        </a:rPr>
                        <a:t>Indicadores:</a:t>
                      </a:r>
                      <a:r>
                        <a:rPr sz="1200" b="1" spc="-95" dirty="0">
                          <a:latin typeface="Verdana" panose="020B0604030504040204" pitchFamily="34" charset="0"/>
                          <a:ea typeface="Verdana" panose="020B0604030504040204" pitchFamily="34" charset="0"/>
                          <a:cs typeface="Verdana"/>
                        </a:rPr>
                        <a:t> </a:t>
                      </a:r>
                      <a:r>
                        <a:rPr sz="1200" b="1" spc="-114" dirty="0">
                          <a:latin typeface="Verdana" panose="020B0604030504040204" pitchFamily="34" charset="0"/>
                          <a:ea typeface="Verdana" panose="020B0604030504040204" pitchFamily="34" charset="0"/>
                          <a:cs typeface="Verdana"/>
                        </a:rPr>
                        <a:t>(se</a:t>
                      </a:r>
                      <a:r>
                        <a:rPr sz="1200" b="1" spc="-95" dirty="0">
                          <a:latin typeface="Verdana" panose="020B0604030504040204" pitchFamily="34" charset="0"/>
                          <a:ea typeface="Verdana" panose="020B0604030504040204" pitchFamily="34" charset="0"/>
                          <a:cs typeface="Verdana"/>
                        </a:rPr>
                        <a:t> </a:t>
                      </a:r>
                      <a:r>
                        <a:rPr sz="1200" b="1" spc="-65" dirty="0">
                          <a:latin typeface="Verdana" panose="020B0604030504040204" pitchFamily="34" charset="0"/>
                          <a:ea typeface="Verdana" panose="020B0604030504040204" pitchFamily="34" charset="0"/>
                          <a:cs typeface="Verdana"/>
                        </a:rPr>
                        <a:t>redactan</a:t>
                      </a:r>
                      <a:r>
                        <a:rPr sz="1200" b="1" spc="-50" dirty="0">
                          <a:latin typeface="Verdana" panose="020B0604030504040204" pitchFamily="34" charset="0"/>
                          <a:ea typeface="Verdana" panose="020B0604030504040204" pitchFamily="34" charset="0"/>
                          <a:cs typeface="Verdana"/>
                        </a:rPr>
                        <a:t> </a:t>
                      </a:r>
                      <a:r>
                        <a:rPr sz="1200" b="1" spc="-65" dirty="0">
                          <a:latin typeface="Verdana" panose="020B0604030504040204" pitchFamily="34" charset="0"/>
                          <a:ea typeface="Verdana" panose="020B0604030504040204" pitchFamily="34" charset="0"/>
                          <a:cs typeface="Verdana"/>
                        </a:rPr>
                        <a:t>en</a:t>
                      </a:r>
                      <a:r>
                        <a:rPr sz="1200" b="1" spc="-75" dirty="0">
                          <a:latin typeface="Verdana" panose="020B0604030504040204" pitchFamily="34" charset="0"/>
                          <a:ea typeface="Verdana" panose="020B0604030504040204" pitchFamily="34" charset="0"/>
                          <a:cs typeface="Verdana"/>
                        </a:rPr>
                        <a:t> </a:t>
                      </a:r>
                      <a:r>
                        <a:rPr sz="1200" b="1" spc="-60" dirty="0">
                          <a:latin typeface="Verdana" panose="020B0604030504040204" pitchFamily="34" charset="0"/>
                          <a:ea typeface="Verdana" panose="020B0604030504040204" pitchFamily="34" charset="0"/>
                          <a:cs typeface="Verdana"/>
                        </a:rPr>
                        <a:t>base</a:t>
                      </a:r>
                      <a:r>
                        <a:rPr sz="1200" b="1" spc="-65" dirty="0">
                          <a:latin typeface="Verdana" panose="020B0604030504040204" pitchFamily="34" charset="0"/>
                          <a:ea typeface="Verdana" panose="020B0604030504040204" pitchFamily="34" charset="0"/>
                          <a:cs typeface="Verdana"/>
                        </a:rPr>
                        <a:t> al</a:t>
                      </a:r>
                      <a:r>
                        <a:rPr sz="1200" b="1" spc="-50" dirty="0">
                          <a:latin typeface="Verdana" panose="020B0604030504040204" pitchFamily="34" charset="0"/>
                          <a:ea typeface="Verdana" panose="020B0604030504040204" pitchFamily="34" charset="0"/>
                          <a:cs typeface="Verdana"/>
                        </a:rPr>
                        <a:t> </a:t>
                      </a:r>
                      <a:r>
                        <a:rPr sz="1200" b="1" spc="-80" dirty="0">
                          <a:latin typeface="Verdana" panose="020B0604030504040204" pitchFamily="34" charset="0"/>
                          <a:ea typeface="Verdana" panose="020B0604030504040204" pitchFamily="34" charset="0"/>
                          <a:cs typeface="Verdana"/>
                        </a:rPr>
                        <a:t>aprendizaje</a:t>
                      </a:r>
                      <a:r>
                        <a:rPr sz="1200" b="1" spc="-40" dirty="0">
                          <a:latin typeface="Verdana" panose="020B0604030504040204" pitchFamily="34" charset="0"/>
                          <a:ea typeface="Verdana" panose="020B0604030504040204" pitchFamily="34" charset="0"/>
                          <a:cs typeface="Verdana"/>
                        </a:rPr>
                        <a:t> </a:t>
                      </a:r>
                      <a:r>
                        <a:rPr sz="1200" b="1" spc="-80" dirty="0">
                          <a:latin typeface="Verdana" panose="020B0604030504040204" pitchFamily="34" charset="0"/>
                          <a:ea typeface="Verdana" panose="020B0604030504040204" pitchFamily="34" charset="0"/>
                          <a:cs typeface="Verdana"/>
                        </a:rPr>
                        <a:t>esperado)</a:t>
                      </a:r>
                      <a:endParaRPr sz="1200" dirty="0">
                        <a:latin typeface="Verdana" panose="020B0604030504040204" pitchFamily="34" charset="0"/>
                        <a:ea typeface="Verdana" panose="020B0604030504040204" pitchFamily="34" charset="0"/>
                        <a:cs typeface="Verdana"/>
                      </a:endParaRPr>
                    </a:p>
                  </a:txBody>
                  <a:tcPr marL="0" marR="0" marT="4381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FFD966"/>
                    </a:solidFill>
                  </a:tcPr>
                </a:tc>
                <a:extLst>
                  <a:ext uri="{0D108BD9-81ED-4DB2-BD59-A6C34878D82A}">
                    <a16:rowId xmlns:a16="http://schemas.microsoft.com/office/drawing/2014/main" val="10000"/>
                  </a:ext>
                </a:extLst>
              </a:tr>
              <a:tr h="304800">
                <a:tc>
                  <a:txBody>
                    <a:bodyPr/>
                    <a:lstStyle/>
                    <a:p>
                      <a:pPr lvl="0"/>
                      <a:r>
                        <a:rPr lang="es-MX" sz="1200" dirty="0">
                          <a:solidFill>
                            <a:schemeClr val="tx1"/>
                          </a:solidFill>
                          <a:effectLst/>
                          <a:latin typeface="Verdana" panose="020B0604030504040204" pitchFamily="34" charset="0"/>
                          <a:ea typeface="Verdana" panose="020B0604030504040204" pitchFamily="34" charset="0"/>
                          <a:cs typeface="+mn-cs"/>
                        </a:rPr>
                        <a:t>Comenta en orden la secuencia de los números.</a:t>
                      </a: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1"/>
                  </a:ext>
                </a:extLst>
              </a:tr>
              <a:tr h="304800">
                <a:tc>
                  <a:txBody>
                    <a:bodyPr/>
                    <a:lstStyle/>
                    <a:p>
                      <a:pPr lvl="0"/>
                      <a:r>
                        <a:rPr lang="es-MX" sz="1200" dirty="0">
                          <a:solidFill>
                            <a:schemeClr val="tx1"/>
                          </a:solidFill>
                          <a:effectLst/>
                          <a:latin typeface="Verdana" panose="020B0604030504040204" pitchFamily="34" charset="0"/>
                          <a:ea typeface="Verdana" panose="020B0604030504040204" pitchFamily="34" charset="0"/>
                          <a:cs typeface="+mn-cs"/>
                        </a:rPr>
                        <a:t>Relaciona el nombre con el símbolo del número.</a:t>
                      </a: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2"/>
                  </a:ext>
                </a:extLst>
              </a:tr>
              <a:tr h="234314">
                <a:tc>
                  <a:txBody>
                    <a:bodyPr/>
                    <a:lstStyle/>
                    <a:p>
                      <a:pPr lvl="0"/>
                      <a:r>
                        <a:rPr lang="es-MX" sz="1200" dirty="0">
                          <a:solidFill>
                            <a:schemeClr val="tx1"/>
                          </a:solidFill>
                          <a:effectLst/>
                          <a:latin typeface="Verdana" panose="020B0604030504040204" pitchFamily="34" charset="0"/>
                          <a:ea typeface="Verdana" panose="020B0604030504040204" pitchFamily="34" charset="0"/>
                          <a:cs typeface="+mn-cs"/>
                        </a:rPr>
                        <a:t>Busca estrategias para resolver los problemas de conteo.</a:t>
                      </a:r>
                    </a:p>
                  </a:txBody>
                  <a:tcPr marL="0" marR="0" marT="36830" marB="0">
                    <a:lnL w="12700">
                      <a:solidFill>
                        <a:srgbClr val="000000"/>
                      </a:solidFill>
                      <a:prstDash val="solid"/>
                    </a:lnL>
                    <a:lnR w="12700">
                      <a:solidFill>
                        <a:srgbClr val="000000"/>
                      </a:solidFill>
                      <a:prstDash val="solid"/>
                    </a:lnR>
                    <a:lnT w="12700">
                      <a:solidFill>
                        <a:srgbClr val="000000"/>
                      </a:solidFill>
                      <a:prstDash val="soli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234314">
                <a:tc>
                  <a:txBody>
                    <a:bodyPr/>
                    <a:lstStyle/>
                    <a:p>
                      <a:pPr lvl="0"/>
                      <a:r>
                        <a:rPr lang="es-MX" sz="1200" dirty="0">
                          <a:solidFill>
                            <a:schemeClr val="tx1"/>
                          </a:solidFill>
                          <a:effectLst/>
                          <a:latin typeface="Verdana" panose="020B0604030504040204" pitchFamily="34" charset="0"/>
                          <a:ea typeface="Verdana" panose="020B0604030504040204" pitchFamily="34" charset="0"/>
                          <a:cs typeface="+mn-cs"/>
                        </a:rPr>
                        <a:t>Identifica que colección tiene mayor cantidad de elementos.</a:t>
                      </a:r>
                    </a:p>
                  </a:txBody>
                  <a:tcPr marL="0" marR="0" marT="3683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566836375"/>
                  </a:ext>
                </a:extLst>
              </a:tr>
            </a:tbl>
          </a:graphicData>
        </a:graphic>
      </p:graphicFrame>
      <p:sp>
        <p:nvSpPr>
          <p:cNvPr id="13" name="object 7">
            <a:extLst>
              <a:ext uri="{FF2B5EF4-FFF2-40B4-BE49-F238E27FC236}">
                <a16:creationId xmlns:a16="http://schemas.microsoft.com/office/drawing/2014/main" id="{C9DBA1E0-DD2B-4624-A682-2BD60666B216}"/>
              </a:ext>
            </a:extLst>
          </p:cNvPr>
          <p:cNvSpPr txBox="1"/>
          <p:nvPr/>
        </p:nvSpPr>
        <p:spPr>
          <a:xfrm>
            <a:off x="189979" y="4184897"/>
            <a:ext cx="6465570" cy="369332"/>
          </a:xfrm>
          <a:prstGeom prst="rect">
            <a:avLst/>
          </a:prstGeom>
          <a:ln w="12700">
            <a:solidFill>
              <a:srgbClr val="000000"/>
            </a:solidFill>
          </a:ln>
        </p:spPr>
        <p:txBody>
          <a:bodyPr vert="horz" wrap="square" lIns="0" tIns="0" rIns="0" bIns="0" rtlCol="0">
            <a:spAutoFit/>
          </a:bodyPr>
          <a:lstStyle/>
          <a:p>
            <a:pPr marL="59055"/>
            <a:r>
              <a:rPr sz="1200" b="1" spc="-140" dirty="0">
                <a:latin typeface="Verdana"/>
                <a:cs typeface="Verdana"/>
              </a:rPr>
              <a:t>D</a:t>
            </a:r>
            <a:r>
              <a:rPr sz="1200" b="1" spc="-95" dirty="0">
                <a:latin typeface="Verdana"/>
                <a:cs typeface="Verdana"/>
              </a:rPr>
              <a:t>es</a:t>
            </a:r>
            <a:r>
              <a:rPr sz="1200" b="1" spc="-70" dirty="0">
                <a:latin typeface="Verdana"/>
                <a:cs typeface="Verdana"/>
              </a:rPr>
              <a:t>cr</a:t>
            </a:r>
            <a:r>
              <a:rPr sz="1200" b="1" spc="-50" dirty="0">
                <a:latin typeface="Verdana"/>
                <a:cs typeface="Verdana"/>
              </a:rPr>
              <a:t>ibe</a:t>
            </a:r>
            <a:r>
              <a:rPr sz="1200" b="1" spc="-75" dirty="0">
                <a:latin typeface="Verdana"/>
                <a:cs typeface="Verdana"/>
              </a:rPr>
              <a:t> </a:t>
            </a:r>
            <a:r>
              <a:rPr sz="1200" b="1" spc="-60" dirty="0">
                <a:latin typeface="Verdana"/>
                <a:cs typeface="Verdana"/>
              </a:rPr>
              <a:t>el</a:t>
            </a:r>
            <a:r>
              <a:rPr sz="1200" b="1" spc="-80" dirty="0">
                <a:latin typeface="Verdana"/>
                <a:cs typeface="Verdana"/>
              </a:rPr>
              <a:t> </a:t>
            </a:r>
            <a:r>
              <a:rPr sz="1200" b="1" spc="-35" dirty="0">
                <a:latin typeface="Verdana"/>
                <a:cs typeface="Verdana"/>
              </a:rPr>
              <a:t>p</a:t>
            </a:r>
            <a:r>
              <a:rPr sz="1200" b="1" spc="-190" dirty="0">
                <a:latin typeface="Verdana"/>
                <a:cs typeface="Verdana"/>
              </a:rPr>
              <a:t>r</a:t>
            </a:r>
            <a:r>
              <a:rPr sz="1200" b="1" spc="-5" dirty="0">
                <a:latin typeface="Verdana"/>
                <a:cs typeface="Verdana"/>
              </a:rPr>
              <a:t>oc</a:t>
            </a:r>
            <a:r>
              <a:rPr sz="1200" b="1" dirty="0">
                <a:latin typeface="Verdana"/>
                <a:cs typeface="Verdana"/>
              </a:rPr>
              <a:t>e</a:t>
            </a:r>
            <a:r>
              <a:rPr sz="1200" b="1" spc="-165" dirty="0">
                <a:latin typeface="Verdana"/>
                <a:cs typeface="Verdana"/>
              </a:rPr>
              <a:t>s</a:t>
            </a:r>
            <a:r>
              <a:rPr sz="1200" b="1" spc="-40" dirty="0">
                <a:latin typeface="Verdana"/>
                <a:cs typeface="Verdana"/>
              </a:rPr>
              <a:t>o</a:t>
            </a:r>
            <a:r>
              <a:rPr sz="1200" b="1" spc="-100" dirty="0">
                <a:latin typeface="Verdana"/>
                <a:cs typeface="Verdana"/>
              </a:rPr>
              <a:t> </a:t>
            </a:r>
            <a:r>
              <a:rPr sz="1200" b="1" spc="-35" dirty="0">
                <a:latin typeface="Verdana"/>
                <a:cs typeface="Verdana"/>
              </a:rPr>
              <a:t>d</a:t>
            </a:r>
            <a:r>
              <a:rPr sz="1200" b="1" spc="-85" dirty="0">
                <a:latin typeface="Verdana"/>
                <a:cs typeface="Verdana"/>
              </a:rPr>
              <a:t>e</a:t>
            </a:r>
            <a:r>
              <a:rPr sz="1200" b="1" spc="-40" dirty="0">
                <a:latin typeface="Verdana"/>
                <a:cs typeface="Verdana"/>
              </a:rPr>
              <a:t>l</a:t>
            </a:r>
            <a:r>
              <a:rPr sz="1200" b="1" spc="-105" dirty="0">
                <a:latin typeface="Verdana"/>
                <a:cs typeface="Verdana"/>
              </a:rPr>
              <a:t> </a:t>
            </a:r>
            <a:r>
              <a:rPr sz="1200" b="1" spc="-25" dirty="0" err="1">
                <a:latin typeface="Verdana"/>
                <a:cs typeface="Verdana"/>
              </a:rPr>
              <a:t>a</a:t>
            </a:r>
            <a:r>
              <a:rPr sz="1200" b="1" spc="-70" dirty="0" err="1">
                <a:latin typeface="Verdana"/>
                <a:cs typeface="Verdana"/>
              </a:rPr>
              <a:t>l</a:t>
            </a:r>
            <a:r>
              <a:rPr sz="1200" b="1" spc="-150" dirty="0" err="1">
                <a:latin typeface="Verdana"/>
                <a:cs typeface="Verdana"/>
              </a:rPr>
              <a:t>u</a:t>
            </a:r>
            <a:r>
              <a:rPr sz="1200" b="1" spc="-125" dirty="0" err="1">
                <a:latin typeface="Verdana"/>
                <a:cs typeface="Verdana"/>
              </a:rPr>
              <a:t>m</a:t>
            </a:r>
            <a:r>
              <a:rPr sz="1200" b="1" spc="-120" dirty="0" err="1">
                <a:latin typeface="Verdana"/>
                <a:cs typeface="Verdana"/>
              </a:rPr>
              <a:t>n</a:t>
            </a:r>
            <a:r>
              <a:rPr sz="1200" b="1" spc="-40" dirty="0" err="1">
                <a:latin typeface="Verdana"/>
                <a:cs typeface="Verdana"/>
              </a:rPr>
              <a:t>o</a:t>
            </a:r>
            <a:r>
              <a:rPr sz="1200" b="1" spc="-120" dirty="0">
                <a:latin typeface="Verdana"/>
                <a:cs typeface="Verdana"/>
              </a:rPr>
              <a:t>:</a:t>
            </a:r>
            <a:r>
              <a:rPr lang="es-ES_tradnl" sz="1200" b="1" spc="-120" dirty="0">
                <a:latin typeface="Verdana"/>
                <a:cs typeface="Verdana"/>
              </a:rPr>
              <a:t> </a:t>
            </a:r>
            <a:r>
              <a:rPr lang="es-ES_tradnl" sz="1200" spc="-120" dirty="0">
                <a:latin typeface="Verdana"/>
                <a:cs typeface="Verdana"/>
              </a:rPr>
              <a:t>Cuenta por sí solo hasta el número 10, identifica que colección tiene más elementos, no logra escribir los números a cada colección.</a:t>
            </a:r>
            <a:endParaRPr sz="1200" dirty="0">
              <a:latin typeface="Verdana"/>
              <a:cs typeface="Verdana"/>
            </a:endParaRPr>
          </a:p>
        </p:txBody>
      </p:sp>
      <p:graphicFrame>
        <p:nvGraphicFramePr>
          <p:cNvPr id="14" name="object 8">
            <a:extLst>
              <a:ext uri="{FF2B5EF4-FFF2-40B4-BE49-F238E27FC236}">
                <a16:creationId xmlns:a16="http://schemas.microsoft.com/office/drawing/2014/main" id="{D2644EE9-0832-410E-B942-3F6105DD52F7}"/>
              </a:ext>
            </a:extLst>
          </p:cNvPr>
          <p:cNvGraphicFramePr>
            <a:graphicFrameLocks noGrp="1"/>
          </p:cNvGraphicFramePr>
          <p:nvPr>
            <p:extLst>
              <p:ext uri="{D42A27DB-BD31-4B8C-83A1-F6EECF244321}">
                <p14:modId xmlns:p14="http://schemas.microsoft.com/office/powerpoint/2010/main" val="3496834653"/>
              </p:ext>
            </p:extLst>
          </p:nvPr>
        </p:nvGraphicFramePr>
        <p:xfrm>
          <a:off x="189979" y="5126231"/>
          <a:ext cx="6465570" cy="2759200"/>
        </p:xfrm>
        <a:graphic>
          <a:graphicData uri="http://schemas.openxmlformats.org/drawingml/2006/table">
            <a:tbl>
              <a:tblPr firstRow="1" bandRow="1">
                <a:tableStyleId>{2D5ABB26-0587-4C30-8999-92F81FD0307C}</a:tableStyleId>
              </a:tblPr>
              <a:tblGrid>
                <a:gridCol w="3021330">
                  <a:extLst>
                    <a:ext uri="{9D8B030D-6E8A-4147-A177-3AD203B41FA5}">
                      <a16:colId xmlns:a16="http://schemas.microsoft.com/office/drawing/2014/main" val="20000"/>
                    </a:ext>
                  </a:extLst>
                </a:gridCol>
                <a:gridCol w="3444240">
                  <a:extLst>
                    <a:ext uri="{9D8B030D-6E8A-4147-A177-3AD203B41FA5}">
                      <a16:colId xmlns:a16="http://schemas.microsoft.com/office/drawing/2014/main" val="20001"/>
                    </a:ext>
                  </a:extLst>
                </a:gridCol>
              </a:tblGrid>
              <a:tr h="149987">
                <a:tc gridSpan="2">
                  <a:txBody>
                    <a:bodyPr/>
                    <a:lstStyle/>
                    <a:p>
                      <a:pPr marL="58419">
                        <a:lnSpc>
                          <a:spcPts val="1080"/>
                        </a:lnSpc>
                      </a:pPr>
                      <a:r>
                        <a:rPr sz="1200" b="1" spc="-35" dirty="0">
                          <a:latin typeface="Verdana" panose="020B0604030504040204" pitchFamily="34" charset="0"/>
                          <a:ea typeface="Verdana" panose="020B0604030504040204" pitchFamily="34" charset="0"/>
                          <a:cs typeface="Verdana" panose="020B0604030504040204" pitchFamily="34" charset="0"/>
                        </a:rPr>
                        <a:t>Campo</a:t>
                      </a:r>
                      <a:r>
                        <a:rPr sz="1200" b="1" spc="-70" dirty="0">
                          <a:latin typeface="Verdana" panose="020B0604030504040204" pitchFamily="34" charset="0"/>
                          <a:ea typeface="Verdana" panose="020B0604030504040204" pitchFamily="34" charset="0"/>
                          <a:cs typeface="Verdana" panose="020B0604030504040204" pitchFamily="34" charset="0"/>
                        </a:rPr>
                        <a:t> </a:t>
                      </a:r>
                      <a:r>
                        <a:rPr sz="1200" b="1" spc="-100" dirty="0">
                          <a:latin typeface="Verdana" panose="020B0604030504040204" pitchFamily="34" charset="0"/>
                          <a:ea typeface="Verdana" panose="020B0604030504040204" pitchFamily="34" charset="0"/>
                          <a:cs typeface="Verdana" panose="020B0604030504040204" pitchFamily="34" charset="0"/>
                        </a:rPr>
                        <a:t>formativo/área</a:t>
                      </a:r>
                      <a:r>
                        <a:rPr sz="1200" b="1" spc="-80" dirty="0">
                          <a:latin typeface="Verdana" panose="020B0604030504040204" pitchFamily="34" charset="0"/>
                          <a:ea typeface="Verdana" panose="020B0604030504040204" pitchFamily="34" charset="0"/>
                          <a:cs typeface="Verdana" panose="020B0604030504040204" pitchFamily="34" charset="0"/>
                        </a:rPr>
                        <a:t> </a:t>
                      </a:r>
                      <a:r>
                        <a:rPr sz="1200" b="1" spc="-25" dirty="0">
                          <a:latin typeface="Verdana" panose="020B0604030504040204" pitchFamily="34" charset="0"/>
                          <a:ea typeface="Verdana" panose="020B0604030504040204" pitchFamily="34" charset="0"/>
                          <a:cs typeface="Verdana" panose="020B0604030504040204" pitchFamily="34" charset="0"/>
                        </a:rPr>
                        <a:t>de</a:t>
                      </a:r>
                      <a:r>
                        <a:rPr sz="1200" b="1" spc="-75" dirty="0">
                          <a:latin typeface="Verdana" panose="020B0604030504040204" pitchFamily="34" charset="0"/>
                          <a:ea typeface="Verdana" panose="020B0604030504040204" pitchFamily="34" charset="0"/>
                          <a:cs typeface="Verdana" panose="020B0604030504040204" pitchFamily="34" charset="0"/>
                        </a:rPr>
                        <a:t> </a:t>
                      </a:r>
                      <a:r>
                        <a:rPr sz="1200" b="1" spc="-95" dirty="0" err="1">
                          <a:latin typeface="Verdana" panose="020B0604030504040204" pitchFamily="34" charset="0"/>
                          <a:ea typeface="Verdana" panose="020B0604030504040204" pitchFamily="34" charset="0"/>
                          <a:cs typeface="Verdana" panose="020B0604030504040204" pitchFamily="34" charset="0"/>
                        </a:rPr>
                        <a:t>desarrollo</a:t>
                      </a:r>
                      <a:r>
                        <a:rPr sz="1200" b="1" spc="-95" dirty="0">
                          <a:latin typeface="Verdana" panose="020B0604030504040204" pitchFamily="34" charset="0"/>
                          <a:ea typeface="Verdana" panose="020B0604030504040204" pitchFamily="34" charset="0"/>
                          <a:cs typeface="Verdana" panose="020B0604030504040204" pitchFamily="34" charset="0"/>
                        </a:rPr>
                        <a:t>:</a:t>
                      </a:r>
                      <a:r>
                        <a:rPr lang="es-MX" sz="1200" b="1" spc="-95" dirty="0">
                          <a:latin typeface="Verdana" panose="020B0604030504040204" pitchFamily="34" charset="0"/>
                          <a:ea typeface="Verdana" panose="020B0604030504040204" pitchFamily="34" charset="0"/>
                          <a:cs typeface="Verdana" panose="020B0604030504040204" pitchFamily="34" charset="0"/>
                        </a:rPr>
                        <a:t> </a:t>
                      </a:r>
                      <a:r>
                        <a:rPr lang="es-MX" sz="1200" b="0" spc="-95" dirty="0">
                          <a:latin typeface="Verdana" panose="020B0604030504040204" pitchFamily="34" charset="0"/>
                          <a:ea typeface="Verdana" panose="020B0604030504040204" pitchFamily="34" charset="0"/>
                          <a:cs typeface="Verdana" panose="020B0604030504040204" pitchFamily="34" charset="0"/>
                        </a:rPr>
                        <a:t>Lenguaje y comunicación</a:t>
                      </a:r>
                      <a:endParaRPr sz="1200" dirty="0">
                        <a:latin typeface="Verdana" panose="020B0604030504040204" pitchFamily="34" charset="0"/>
                        <a:ea typeface="Verdana" panose="020B0604030504040204" pitchFamily="34" charset="0"/>
                        <a:cs typeface="Verdana" panose="020B0604030504040204" pitchFamily="34" charset="0"/>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FFD966"/>
                    </a:solidFill>
                  </a:tcPr>
                </a:tc>
                <a:tc hMerge="1">
                  <a:txBody>
                    <a:bodyPr/>
                    <a:lstStyle/>
                    <a:p>
                      <a:endParaRPr/>
                    </a:p>
                  </a:txBody>
                  <a:tcPr marL="0" marR="0" marT="0" marB="0"/>
                </a:tc>
                <a:extLst>
                  <a:ext uri="{0D108BD9-81ED-4DB2-BD59-A6C34878D82A}">
                    <a16:rowId xmlns:a16="http://schemas.microsoft.com/office/drawing/2014/main" val="10000"/>
                  </a:ext>
                </a:extLst>
              </a:tr>
              <a:tr h="313436">
                <a:tc>
                  <a:txBody>
                    <a:bodyPr/>
                    <a:lstStyle/>
                    <a:p>
                      <a:pPr algn="ctr">
                        <a:lnSpc>
                          <a:spcPts val="1170"/>
                        </a:lnSpc>
                      </a:pPr>
                      <a:r>
                        <a:rPr sz="1200" b="1" spc="-85" dirty="0">
                          <a:latin typeface="Verdana" panose="020B0604030504040204" pitchFamily="34" charset="0"/>
                          <a:ea typeface="Verdana" panose="020B0604030504040204" pitchFamily="34" charset="0"/>
                          <a:cs typeface="Verdana" panose="020B0604030504040204" pitchFamily="34" charset="0"/>
                        </a:rPr>
                        <a:t>Organizador</a:t>
                      </a:r>
                      <a:r>
                        <a:rPr sz="1200" b="1" spc="-45" dirty="0">
                          <a:latin typeface="Verdana" panose="020B0604030504040204" pitchFamily="34" charset="0"/>
                          <a:ea typeface="Verdana" panose="020B0604030504040204" pitchFamily="34" charset="0"/>
                          <a:cs typeface="Verdana" panose="020B0604030504040204" pitchFamily="34" charset="0"/>
                        </a:rPr>
                        <a:t> </a:t>
                      </a:r>
                      <a:r>
                        <a:rPr sz="1200" b="1" spc="-90" dirty="0">
                          <a:latin typeface="Verdana" panose="020B0604030504040204" pitchFamily="34" charset="0"/>
                          <a:ea typeface="Verdana" panose="020B0604030504040204" pitchFamily="34" charset="0"/>
                          <a:cs typeface="Verdana" panose="020B0604030504040204" pitchFamily="34" charset="0"/>
                        </a:rPr>
                        <a:t>curricular</a:t>
                      </a:r>
                      <a:r>
                        <a:rPr sz="1200" b="1" spc="-70" dirty="0">
                          <a:latin typeface="Verdana" panose="020B0604030504040204" pitchFamily="34" charset="0"/>
                          <a:ea typeface="Verdana" panose="020B0604030504040204" pitchFamily="34" charset="0"/>
                          <a:cs typeface="Verdana" panose="020B0604030504040204" pitchFamily="34" charset="0"/>
                        </a:rPr>
                        <a:t> </a:t>
                      </a:r>
                      <a:r>
                        <a:rPr sz="1200" b="1" spc="-130" dirty="0">
                          <a:latin typeface="Verdana" panose="020B0604030504040204" pitchFamily="34" charset="0"/>
                          <a:ea typeface="Verdana" panose="020B0604030504040204" pitchFamily="34" charset="0"/>
                          <a:cs typeface="Verdana" panose="020B0604030504040204" pitchFamily="34" charset="0"/>
                        </a:rPr>
                        <a:t>1:</a:t>
                      </a:r>
                      <a:r>
                        <a:rPr lang="es-MX" sz="1200" b="1" spc="-130" dirty="0">
                          <a:latin typeface="Verdana" panose="020B0604030504040204" pitchFamily="34" charset="0"/>
                          <a:ea typeface="Verdana" panose="020B0604030504040204" pitchFamily="34" charset="0"/>
                          <a:cs typeface="Verdana" panose="020B0604030504040204" pitchFamily="34" charset="0"/>
                        </a:rPr>
                        <a:t> </a:t>
                      </a:r>
                      <a:r>
                        <a:rPr lang="es-MX" sz="1200" b="0" spc="-130" dirty="0">
                          <a:latin typeface="Verdana" panose="020B0604030504040204" pitchFamily="34" charset="0"/>
                          <a:ea typeface="Verdana" panose="020B0604030504040204" pitchFamily="34" charset="0"/>
                          <a:cs typeface="Verdana" panose="020B0604030504040204" pitchFamily="34" charset="0"/>
                        </a:rPr>
                        <a:t>Participación social</a:t>
                      </a:r>
                      <a:endParaRPr sz="1200" dirty="0">
                        <a:latin typeface="Verdana" panose="020B0604030504040204" pitchFamily="34" charset="0"/>
                        <a:ea typeface="Verdana" panose="020B0604030504040204" pitchFamily="34" charset="0"/>
                        <a:cs typeface="Verdana" panose="020B0604030504040204" pitchFamily="34" charset="0"/>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691515">
                        <a:lnSpc>
                          <a:spcPts val="1170"/>
                        </a:lnSpc>
                      </a:pPr>
                      <a:r>
                        <a:rPr sz="1200" b="1" spc="-10" dirty="0">
                          <a:latin typeface="Verdana" panose="020B0604030504040204" pitchFamily="34" charset="0"/>
                          <a:ea typeface="Verdana" panose="020B0604030504040204" pitchFamily="34" charset="0"/>
                          <a:cs typeface="Verdana" panose="020B0604030504040204" pitchFamily="34" charset="0"/>
                        </a:rPr>
                        <a:t>O</a:t>
                      </a:r>
                      <a:r>
                        <a:rPr sz="1200" b="1" spc="-15" dirty="0">
                          <a:latin typeface="Verdana" panose="020B0604030504040204" pitchFamily="34" charset="0"/>
                          <a:ea typeface="Verdana" panose="020B0604030504040204" pitchFamily="34" charset="0"/>
                          <a:cs typeface="Verdana" panose="020B0604030504040204" pitchFamily="34" charset="0"/>
                        </a:rPr>
                        <a:t>r</a:t>
                      </a:r>
                      <a:r>
                        <a:rPr sz="1200" b="1" dirty="0">
                          <a:latin typeface="Verdana" panose="020B0604030504040204" pitchFamily="34" charset="0"/>
                          <a:ea typeface="Verdana" panose="020B0604030504040204" pitchFamily="34" charset="0"/>
                          <a:cs typeface="Verdana" panose="020B0604030504040204" pitchFamily="34" charset="0"/>
                        </a:rPr>
                        <a:t>g</a:t>
                      </a:r>
                      <a:r>
                        <a:rPr sz="1200" b="1" spc="-20" dirty="0">
                          <a:latin typeface="Verdana" panose="020B0604030504040204" pitchFamily="34" charset="0"/>
                          <a:ea typeface="Verdana" panose="020B0604030504040204" pitchFamily="34" charset="0"/>
                          <a:cs typeface="Verdana" panose="020B0604030504040204" pitchFamily="34" charset="0"/>
                        </a:rPr>
                        <a:t>a</a:t>
                      </a:r>
                      <a:r>
                        <a:rPr sz="1200" b="1" spc="-10" dirty="0">
                          <a:latin typeface="Verdana" panose="020B0604030504040204" pitchFamily="34" charset="0"/>
                          <a:ea typeface="Verdana" panose="020B0604030504040204" pitchFamily="34" charset="0"/>
                          <a:cs typeface="Verdana" panose="020B0604030504040204" pitchFamily="34" charset="0"/>
                        </a:rPr>
                        <a:t>n</a:t>
                      </a:r>
                      <a:r>
                        <a:rPr sz="1200" b="1" dirty="0">
                          <a:latin typeface="Verdana" panose="020B0604030504040204" pitchFamily="34" charset="0"/>
                          <a:ea typeface="Verdana" panose="020B0604030504040204" pitchFamily="34" charset="0"/>
                          <a:cs typeface="Verdana" panose="020B0604030504040204" pitchFamily="34" charset="0"/>
                        </a:rPr>
                        <a:t>i</a:t>
                      </a:r>
                      <a:r>
                        <a:rPr sz="1200" b="1" spc="-15" dirty="0">
                          <a:latin typeface="Verdana" panose="020B0604030504040204" pitchFamily="34" charset="0"/>
                          <a:ea typeface="Verdana" panose="020B0604030504040204" pitchFamily="34" charset="0"/>
                          <a:cs typeface="Verdana" panose="020B0604030504040204" pitchFamily="34" charset="0"/>
                        </a:rPr>
                        <a:t>z</a:t>
                      </a:r>
                      <a:r>
                        <a:rPr sz="1200" b="1" spc="-20" dirty="0">
                          <a:latin typeface="Verdana" panose="020B0604030504040204" pitchFamily="34" charset="0"/>
                          <a:ea typeface="Verdana" panose="020B0604030504040204" pitchFamily="34" charset="0"/>
                          <a:cs typeface="Verdana" panose="020B0604030504040204" pitchFamily="34" charset="0"/>
                        </a:rPr>
                        <a:t>a</a:t>
                      </a:r>
                      <a:r>
                        <a:rPr sz="1200" b="1" dirty="0">
                          <a:latin typeface="Verdana" panose="020B0604030504040204" pitchFamily="34" charset="0"/>
                          <a:ea typeface="Verdana" panose="020B0604030504040204" pitchFamily="34" charset="0"/>
                          <a:cs typeface="Verdana" panose="020B0604030504040204" pitchFamily="34" charset="0"/>
                        </a:rPr>
                        <a:t>d</a:t>
                      </a:r>
                      <a:r>
                        <a:rPr sz="1200" b="1" spc="-5" dirty="0">
                          <a:latin typeface="Verdana" panose="020B0604030504040204" pitchFamily="34" charset="0"/>
                          <a:ea typeface="Verdana" panose="020B0604030504040204" pitchFamily="34" charset="0"/>
                          <a:cs typeface="Verdana" panose="020B0604030504040204" pitchFamily="34" charset="0"/>
                        </a:rPr>
                        <a:t>o</a:t>
                      </a:r>
                      <a:r>
                        <a:rPr sz="1200" b="1" dirty="0">
                          <a:latin typeface="Verdana" panose="020B0604030504040204" pitchFamily="34" charset="0"/>
                          <a:ea typeface="Verdana" panose="020B0604030504040204" pitchFamily="34" charset="0"/>
                          <a:cs typeface="Verdana" panose="020B0604030504040204" pitchFamily="34" charset="0"/>
                        </a:rPr>
                        <a:t>r</a:t>
                      </a:r>
                      <a:r>
                        <a:rPr sz="1200" b="1" spc="-45" dirty="0">
                          <a:latin typeface="Verdana" panose="020B0604030504040204" pitchFamily="34" charset="0"/>
                          <a:ea typeface="Verdana" panose="020B0604030504040204" pitchFamily="34" charset="0"/>
                          <a:cs typeface="Verdana" panose="020B0604030504040204" pitchFamily="34" charset="0"/>
                        </a:rPr>
                        <a:t> </a:t>
                      </a:r>
                      <a:r>
                        <a:rPr sz="1200" b="1" spc="-5" dirty="0">
                          <a:latin typeface="Verdana" panose="020B0604030504040204" pitchFamily="34" charset="0"/>
                          <a:ea typeface="Verdana" panose="020B0604030504040204" pitchFamily="34" charset="0"/>
                          <a:cs typeface="Verdana" panose="020B0604030504040204" pitchFamily="34" charset="0"/>
                        </a:rPr>
                        <a:t>c</a:t>
                      </a:r>
                      <a:r>
                        <a:rPr sz="1200" b="1" spc="-10" dirty="0">
                          <a:latin typeface="Verdana" panose="020B0604030504040204" pitchFamily="34" charset="0"/>
                          <a:ea typeface="Verdana" panose="020B0604030504040204" pitchFamily="34" charset="0"/>
                          <a:cs typeface="Verdana" panose="020B0604030504040204" pitchFamily="34" charset="0"/>
                        </a:rPr>
                        <a:t>u</a:t>
                      </a:r>
                      <a:r>
                        <a:rPr sz="1200" b="1" spc="-15" dirty="0">
                          <a:latin typeface="Verdana" panose="020B0604030504040204" pitchFamily="34" charset="0"/>
                          <a:ea typeface="Verdana" panose="020B0604030504040204" pitchFamily="34" charset="0"/>
                          <a:cs typeface="Verdana" panose="020B0604030504040204" pitchFamily="34" charset="0"/>
                        </a:rPr>
                        <a:t>rr</a:t>
                      </a:r>
                      <a:r>
                        <a:rPr sz="1200" b="1" dirty="0">
                          <a:latin typeface="Verdana" panose="020B0604030504040204" pitchFamily="34" charset="0"/>
                          <a:ea typeface="Verdana" panose="020B0604030504040204" pitchFamily="34" charset="0"/>
                          <a:cs typeface="Verdana" panose="020B0604030504040204" pitchFamily="34" charset="0"/>
                        </a:rPr>
                        <a:t>ic</a:t>
                      </a:r>
                      <a:r>
                        <a:rPr sz="1200" b="1" spc="-10" dirty="0">
                          <a:latin typeface="Verdana" panose="020B0604030504040204" pitchFamily="34" charset="0"/>
                          <a:ea typeface="Verdana" panose="020B0604030504040204" pitchFamily="34" charset="0"/>
                          <a:cs typeface="Verdana" panose="020B0604030504040204" pitchFamily="34" charset="0"/>
                        </a:rPr>
                        <a:t>u</a:t>
                      </a:r>
                      <a:r>
                        <a:rPr sz="1200" b="1" dirty="0">
                          <a:latin typeface="Verdana" panose="020B0604030504040204" pitchFamily="34" charset="0"/>
                          <a:ea typeface="Verdana" panose="020B0604030504040204" pitchFamily="34" charset="0"/>
                          <a:cs typeface="Verdana" panose="020B0604030504040204" pitchFamily="34" charset="0"/>
                        </a:rPr>
                        <a:t>l</a:t>
                      </a:r>
                      <a:r>
                        <a:rPr sz="1200" b="1" spc="-25" dirty="0">
                          <a:latin typeface="Verdana" panose="020B0604030504040204" pitchFamily="34" charset="0"/>
                          <a:ea typeface="Verdana" panose="020B0604030504040204" pitchFamily="34" charset="0"/>
                          <a:cs typeface="Verdana" panose="020B0604030504040204" pitchFamily="34" charset="0"/>
                        </a:rPr>
                        <a:t>a</a:t>
                      </a:r>
                      <a:r>
                        <a:rPr sz="1200" b="1" dirty="0">
                          <a:latin typeface="Verdana" panose="020B0604030504040204" pitchFamily="34" charset="0"/>
                          <a:ea typeface="Verdana" panose="020B0604030504040204" pitchFamily="34" charset="0"/>
                          <a:cs typeface="Verdana" panose="020B0604030504040204" pitchFamily="34" charset="0"/>
                        </a:rPr>
                        <a:t>r</a:t>
                      </a:r>
                      <a:r>
                        <a:rPr sz="1200" b="1" spc="-70" dirty="0">
                          <a:latin typeface="Verdana" panose="020B0604030504040204" pitchFamily="34" charset="0"/>
                          <a:ea typeface="Verdana" panose="020B0604030504040204" pitchFamily="34" charset="0"/>
                          <a:cs typeface="Verdana" panose="020B0604030504040204" pitchFamily="34" charset="0"/>
                        </a:rPr>
                        <a:t> </a:t>
                      </a:r>
                      <a:r>
                        <a:rPr sz="1200" b="1" spc="5" dirty="0">
                          <a:latin typeface="Verdana" panose="020B0604030504040204" pitchFamily="34" charset="0"/>
                          <a:ea typeface="Verdana" panose="020B0604030504040204" pitchFamily="34" charset="0"/>
                          <a:cs typeface="Verdana" panose="020B0604030504040204" pitchFamily="34" charset="0"/>
                        </a:rPr>
                        <a:t>2</a:t>
                      </a:r>
                      <a:r>
                        <a:rPr sz="1200" b="1" dirty="0">
                          <a:latin typeface="Verdana" panose="020B0604030504040204" pitchFamily="34" charset="0"/>
                          <a:ea typeface="Verdana" panose="020B0604030504040204" pitchFamily="34" charset="0"/>
                          <a:cs typeface="Verdana" panose="020B0604030504040204" pitchFamily="34" charset="0"/>
                        </a:rPr>
                        <a:t>:</a:t>
                      </a:r>
                      <a:r>
                        <a:rPr lang="es-MX" sz="1200" b="1" dirty="0">
                          <a:latin typeface="Verdana" panose="020B0604030504040204" pitchFamily="34" charset="0"/>
                          <a:ea typeface="Verdana" panose="020B0604030504040204" pitchFamily="34" charset="0"/>
                          <a:cs typeface="Verdana" panose="020B0604030504040204" pitchFamily="34" charset="0"/>
                        </a:rPr>
                        <a:t> </a:t>
                      </a:r>
                      <a:r>
                        <a:rPr lang="es-MX" sz="1200" b="0" dirty="0">
                          <a:latin typeface="Verdana" panose="020B0604030504040204" pitchFamily="34" charset="0"/>
                          <a:ea typeface="Verdana" panose="020B0604030504040204" pitchFamily="34" charset="0"/>
                          <a:cs typeface="Verdana" panose="020B0604030504040204" pitchFamily="34" charset="0"/>
                        </a:rPr>
                        <a:t>Uso de documentos que regulan la convivencia.</a:t>
                      </a:r>
                      <a:endParaRPr sz="1200" dirty="0">
                        <a:latin typeface="Verdana" panose="020B0604030504040204" pitchFamily="34" charset="0"/>
                        <a:ea typeface="Verdana" panose="020B0604030504040204" pitchFamily="34" charset="0"/>
                        <a:cs typeface="Verdana" panose="020B0604030504040204" pitchFamily="34" charset="0"/>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1"/>
                  </a:ext>
                </a:extLst>
              </a:tr>
              <a:tr h="476503">
                <a:tc gridSpan="2">
                  <a:txBody>
                    <a:bodyPr/>
                    <a:lstStyle/>
                    <a:p>
                      <a:pPr marL="58419">
                        <a:lnSpc>
                          <a:spcPts val="1170"/>
                        </a:lnSpc>
                      </a:pPr>
                      <a:r>
                        <a:rPr sz="1200" b="1" spc="-80" dirty="0">
                          <a:latin typeface="Verdana" panose="020B0604030504040204" pitchFamily="34" charset="0"/>
                          <a:ea typeface="Verdana" panose="020B0604030504040204" pitchFamily="34" charset="0"/>
                          <a:cs typeface="Verdana" panose="020B0604030504040204" pitchFamily="34" charset="0"/>
                        </a:rPr>
                        <a:t>Aprendizaje</a:t>
                      </a:r>
                      <a:r>
                        <a:rPr sz="1200" b="1" spc="55" dirty="0">
                          <a:latin typeface="Verdana" panose="020B0604030504040204" pitchFamily="34" charset="0"/>
                          <a:ea typeface="Verdana" panose="020B0604030504040204" pitchFamily="34" charset="0"/>
                          <a:cs typeface="Verdana" panose="020B0604030504040204" pitchFamily="34" charset="0"/>
                        </a:rPr>
                        <a:t> </a:t>
                      </a:r>
                      <a:r>
                        <a:rPr sz="1200" b="1" spc="-70" dirty="0" err="1">
                          <a:latin typeface="Verdana" panose="020B0604030504040204" pitchFamily="34" charset="0"/>
                          <a:ea typeface="Verdana" panose="020B0604030504040204" pitchFamily="34" charset="0"/>
                          <a:cs typeface="Verdana" panose="020B0604030504040204" pitchFamily="34" charset="0"/>
                        </a:rPr>
                        <a:t>esperado</a:t>
                      </a:r>
                      <a:r>
                        <a:rPr sz="1200" b="1" spc="-70" dirty="0">
                          <a:latin typeface="Verdana" panose="020B0604030504040204" pitchFamily="34" charset="0"/>
                          <a:ea typeface="Verdana" panose="020B0604030504040204" pitchFamily="34" charset="0"/>
                          <a:cs typeface="Verdana" panose="020B0604030504040204" pitchFamily="34" charset="0"/>
                        </a:rPr>
                        <a:t>:</a:t>
                      </a:r>
                      <a:r>
                        <a:rPr lang="es-MX" sz="1200" b="1" spc="-70" dirty="0">
                          <a:latin typeface="Verdana" panose="020B0604030504040204" pitchFamily="34" charset="0"/>
                          <a:ea typeface="Verdana" panose="020B0604030504040204" pitchFamily="34" charset="0"/>
                          <a:cs typeface="Verdana" panose="020B0604030504040204" pitchFamily="34" charset="0"/>
                        </a:rPr>
                        <a:t> </a:t>
                      </a:r>
                      <a:r>
                        <a:rPr lang="es-MX" sz="1200" dirty="0">
                          <a:solidFill>
                            <a:schemeClr val="tx1"/>
                          </a:solidFill>
                          <a:effectLst/>
                          <a:latin typeface="Verdana" panose="020B0604030504040204" pitchFamily="34" charset="0"/>
                          <a:ea typeface="Verdana" panose="020B0604030504040204" pitchFamily="34" charset="0"/>
                          <a:cs typeface="Verdana" panose="020B0604030504040204" pitchFamily="34" charset="0"/>
                        </a:rPr>
                        <a:t>Escribe su nombre con diversos propósitos e identifica el de algunos compañeros.</a:t>
                      </a:r>
                      <a:endParaRPr sz="1200" dirty="0">
                        <a:latin typeface="Verdana" panose="020B0604030504040204" pitchFamily="34" charset="0"/>
                        <a:ea typeface="Verdana" panose="020B0604030504040204" pitchFamily="34" charset="0"/>
                        <a:cs typeface="Verdana" panose="020B0604030504040204" pitchFamily="34" charset="0"/>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hMerge="1">
                  <a:txBody>
                    <a:bodyPr/>
                    <a:lstStyle/>
                    <a:p>
                      <a:endParaRPr/>
                    </a:p>
                  </a:txBody>
                  <a:tcPr marL="0" marR="0" marT="0" marB="0"/>
                </a:tc>
                <a:extLst>
                  <a:ext uri="{0D108BD9-81ED-4DB2-BD59-A6C34878D82A}">
                    <a16:rowId xmlns:a16="http://schemas.microsoft.com/office/drawing/2014/main" val="10002"/>
                  </a:ext>
                </a:extLst>
              </a:tr>
              <a:tr h="56134">
                <a:tc gridSpan="2">
                  <a:txBody>
                    <a:bodyPr/>
                    <a:lstStyle/>
                    <a:p>
                      <a:pPr>
                        <a:lnSpc>
                          <a:spcPct val="100000"/>
                        </a:lnSpc>
                      </a:pPr>
                      <a:endParaRPr sz="1200" dirty="0">
                        <a:latin typeface="Verdana" panose="020B0604030504040204" pitchFamily="34" charset="0"/>
                        <a:ea typeface="Verdana" panose="020B0604030504040204" pitchFamily="34" charset="0"/>
                        <a:cs typeface="Verdana" panose="020B0604030504040204" pitchFamily="34" charset="0"/>
                      </a:endParaRPr>
                    </a:p>
                  </a:txBody>
                  <a:tcPr marL="0" marR="0" marT="0" marB="0">
                    <a:lnT w="12700">
                      <a:solidFill>
                        <a:srgbClr val="000000"/>
                      </a:solidFill>
                      <a:prstDash val="solid"/>
                    </a:lnT>
                    <a:lnB w="12700">
                      <a:solidFill>
                        <a:srgbClr val="000000"/>
                      </a:solidFill>
                      <a:prstDash val="solid"/>
                    </a:lnB>
                    <a:solidFill>
                      <a:schemeClr val="bg1"/>
                    </a:solidFill>
                  </a:tcPr>
                </a:tc>
                <a:tc hMerge="1">
                  <a:txBody>
                    <a:bodyPr/>
                    <a:lstStyle/>
                    <a:p>
                      <a:endParaRPr/>
                    </a:p>
                  </a:txBody>
                  <a:tcPr marL="0" marR="0" marT="0" marB="0"/>
                </a:tc>
                <a:extLst>
                  <a:ext uri="{0D108BD9-81ED-4DB2-BD59-A6C34878D82A}">
                    <a16:rowId xmlns:a16="http://schemas.microsoft.com/office/drawing/2014/main" val="10003"/>
                  </a:ext>
                </a:extLst>
              </a:tr>
              <a:tr h="242697">
                <a:tc gridSpan="2">
                  <a:txBody>
                    <a:bodyPr/>
                    <a:lstStyle/>
                    <a:p>
                      <a:pPr marL="59055">
                        <a:lnSpc>
                          <a:spcPct val="100000"/>
                        </a:lnSpc>
                        <a:spcBef>
                          <a:spcPts val="359"/>
                        </a:spcBef>
                      </a:pPr>
                      <a:r>
                        <a:rPr sz="1200" b="1" spc="-90" dirty="0">
                          <a:latin typeface="Verdana" panose="020B0604030504040204" pitchFamily="34" charset="0"/>
                          <a:ea typeface="Verdana" panose="020B0604030504040204" pitchFamily="34" charset="0"/>
                          <a:cs typeface="Verdana" panose="020B0604030504040204" pitchFamily="34" charset="0"/>
                        </a:rPr>
                        <a:t>Indicadores: </a:t>
                      </a:r>
                      <a:r>
                        <a:rPr sz="1200" b="1" spc="-114" dirty="0">
                          <a:latin typeface="Verdana" panose="020B0604030504040204" pitchFamily="34" charset="0"/>
                          <a:ea typeface="Verdana" panose="020B0604030504040204" pitchFamily="34" charset="0"/>
                          <a:cs typeface="Verdana" panose="020B0604030504040204" pitchFamily="34" charset="0"/>
                        </a:rPr>
                        <a:t>(se</a:t>
                      </a:r>
                      <a:r>
                        <a:rPr sz="1200" b="1" spc="-90" dirty="0">
                          <a:latin typeface="Verdana" panose="020B0604030504040204" pitchFamily="34" charset="0"/>
                          <a:ea typeface="Verdana" panose="020B0604030504040204" pitchFamily="34" charset="0"/>
                          <a:cs typeface="Verdana" panose="020B0604030504040204" pitchFamily="34" charset="0"/>
                        </a:rPr>
                        <a:t> </a:t>
                      </a:r>
                      <a:r>
                        <a:rPr sz="1200" b="1" spc="-65" dirty="0">
                          <a:latin typeface="Verdana" panose="020B0604030504040204" pitchFamily="34" charset="0"/>
                          <a:ea typeface="Verdana" panose="020B0604030504040204" pitchFamily="34" charset="0"/>
                          <a:cs typeface="Verdana" panose="020B0604030504040204" pitchFamily="34" charset="0"/>
                        </a:rPr>
                        <a:t>redactan</a:t>
                      </a:r>
                      <a:r>
                        <a:rPr sz="1200" b="1" spc="-50" dirty="0">
                          <a:latin typeface="Verdana" panose="020B0604030504040204" pitchFamily="34" charset="0"/>
                          <a:ea typeface="Verdana" panose="020B0604030504040204" pitchFamily="34" charset="0"/>
                          <a:cs typeface="Verdana" panose="020B0604030504040204" pitchFamily="34" charset="0"/>
                        </a:rPr>
                        <a:t> </a:t>
                      </a:r>
                      <a:r>
                        <a:rPr sz="1200" b="1" spc="-65" dirty="0">
                          <a:latin typeface="Verdana" panose="020B0604030504040204" pitchFamily="34" charset="0"/>
                          <a:ea typeface="Verdana" panose="020B0604030504040204" pitchFamily="34" charset="0"/>
                          <a:cs typeface="Verdana" panose="020B0604030504040204" pitchFamily="34" charset="0"/>
                        </a:rPr>
                        <a:t>en</a:t>
                      </a:r>
                      <a:r>
                        <a:rPr sz="1200" b="1" spc="-75" dirty="0">
                          <a:latin typeface="Verdana" panose="020B0604030504040204" pitchFamily="34" charset="0"/>
                          <a:ea typeface="Verdana" panose="020B0604030504040204" pitchFamily="34" charset="0"/>
                          <a:cs typeface="Verdana" panose="020B0604030504040204" pitchFamily="34" charset="0"/>
                        </a:rPr>
                        <a:t> </a:t>
                      </a:r>
                      <a:r>
                        <a:rPr sz="1200" b="1" spc="-60" dirty="0">
                          <a:latin typeface="Verdana" panose="020B0604030504040204" pitchFamily="34" charset="0"/>
                          <a:ea typeface="Verdana" panose="020B0604030504040204" pitchFamily="34" charset="0"/>
                          <a:cs typeface="Verdana" panose="020B0604030504040204" pitchFamily="34" charset="0"/>
                        </a:rPr>
                        <a:t>base </a:t>
                      </a:r>
                      <a:r>
                        <a:rPr sz="1200" b="1" spc="-65" dirty="0">
                          <a:latin typeface="Verdana" panose="020B0604030504040204" pitchFamily="34" charset="0"/>
                          <a:ea typeface="Verdana" panose="020B0604030504040204" pitchFamily="34" charset="0"/>
                          <a:cs typeface="Verdana" panose="020B0604030504040204" pitchFamily="34" charset="0"/>
                        </a:rPr>
                        <a:t>al</a:t>
                      </a:r>
                      <a:r>
                        <a:rPr sz="1200" b="1" spc="-50" dirty="0">
                          <a:latin typeface="Verdana" panose="020B0604030504040204" pitchFamily="34" charset="0"/>
                          <a:ea typeface="Verdana" panose="020B0604030504040204" pitchFamily="34" charset="0"/>
                          <a:cs typeface="Verdana" panose="020B0604030504040204" pitchFamily="34" charset="0"/>
                        </a:rPr>
                        <a:t> </a:t>
                      </a:r>
                      <a:r>
                        <a:rPr sz="1200" b="1" spc="-80" dirty="0">
                          <a:latin typeface="Verdana" panose="020B0604030504040204" pitchFamily="34" charset="0"/>
                          <a:ea typeface="Verdana" panose="020B0604030504040204" pitchFamily="34" charset="0"/>
                          <a:cs typeface="Verdana" panose="020B0604030504040204" pitchFamily="34" charset="0"/>
                        </a:rPr>
                        <a:t>aprendizaje</a:t>
                      </a:r>
                      <a:r>
                        <a:rPr sz="1200" b="1" spc="-35" dirty="0">
                          <a:latin typeface="Verdana" panose="020B0604030504040204" pitchFamily="34" charset="0"/>
                          <a:ea typeface="Verdana" panose="020B0604030504040204" pitchFamily="34" charset="0"/>
                          <a:cs typeface="Verdana" panose="020B0604030504040204" pitchFamily="34" charset="0"/>
                        </a:rPr>
                        <a:t> </a:t>
                      </a:r>
                      <a:r>
                        <a:rPr sz="1200" b="1" spc="-80" dirty="0">
                          <a:latin typeface="Verdana" panose="020B0604030504040204" pitchFamily="34" charset="0"/>
                          <a:ea typeface="Verdana" panose="020B0604030504040204" pitchFamily="34" charset="0"/>
                          <a:cs typeface="Verdana" panose="020B0604030504040204" pitchFamily="34" charset="0"/>
                        </a:rPr>
                        <a:t>esperado)</a:t>
                      </a:r>
                      <a:endParaRPr sz="1200" dirty="0">
                        <a:latin typeface="Verdana" panose="020B0604030504040204" pitchFamily="34" charset="0"/>
                        <a:ea typeface="Verdana" panose="020B0604030504040204" pitchFamily="34" charset="0"/>
                        <a:cs typeface="Verdana" panose="020B0604030504040204" pitchFamily="34" charset="0"/>
                      </a:endParaRPr>
                    </a:p>
                  </a:txBody>
                  <a:tcPr marL="0" marR="0" marT="45719"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DEEBF7"/>
                    </a:solidFill>
                  </a:tcPr>
                </a:tc>
                <a:tc hMerge="1">
                  <a:txBody>
                    <a:bodyPr/>
                    <a:lstStyle/>
                    <a:p>
                      <a:endParaRPr/>
                    </a:p>
                  </a:txBody>
                  <a:tcPr marL="0" marR="0" marT="0" marB="0"/>
                </a:tc>
                <a:extLst>
                  <a:ext uri="{0D108BD9-81ED-4DB2-BD59-A6C34878D82A}">
                    <a16:rowId xmlns:a16="http://schemas.microsoft.com/office/drawing/2014/main" val="10004"/>
                  </a:ext>
                </a:extLst>
              </a:tr>
              <a:tr h="335533">
                <a:tc gridSpan="2">
                  <a:txBody>
                    <a:bodyPr/>
                    <a:lstStyle/>
                    <a:p>
                      <a:pPr lvl="0"/>
                      <a:r>
                        <a:rPr lang="es-MX" sz="1200" dirty="0">
                          <a:solidFill>
                            <a:schemeClr val="tx1"/>
                          </a:solidFill>
                          <a:effectLst/>
                          <a:latin typeface="Verdana" panose="020B0604030504040204" pitchFamily="34" charset="0"/>
                          <a:ea typeface="Verdana" panose="020B0604030504040204" pitchFamily="34" charset="0"/>
                          <a:cs typeface="Verdana" panose="020B0604030504040204" pitchFamily="34" charset="0"/>
                        </a:rPr>
                        <a:t>Identifica la primer letra de su nombre. </a:t>
                      </a:r>
                    </a:p>
                  </a:txBody>
                  <a:tcPr marL="0" marR="0" marT="2222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hMerge="1">
                  <a:txBody>
                    <a:bodyPr/>
                    <a:lstStyle/>
                    <a:p>
                      <a:endParaRPr/>
                    </a:p>
                  </a:txBody>
                  <a:tcPr marL="0" marR="0" marT="0" marB="0"/>
                </a:tc>
                <a:extLst>
                  <a:ext uri="{0D108BD9-81ED-4DB2-BD59-A6C34878D82A}">
                    <a16:rowId xmlns:a16="http://schemas.microsoft.com/office/drawing/2014/main" val="10005"/>
                  </a:ext>
                </a:extLst>
              </a:tr>
              <a:tr h="304800">
                <a:tc gridSpan="2">
                  <a:txBody>
                    <a:bodyPr/>
                    <a:lstStyle/>
                    <a:p>
                      <a:pPr lvl="0"/>
                      <a:r>
                        <a:rPr lang="es-ES_tradnl" sz="1200" dirty="0">
                          <a:solidFill>
                            <a:schemeClr val="tx1"/>
                          </a:solidFill>
                          <a:effectLst/>
                          <a:latin typeface="Verdana" panose="020B0604030504040204" pitchFamily="34" charset="0"/>
                          <a:ea typeface="Verdana" panose="020B0604030504040204" pitchFamily="34" charset="0"/>
                          <a:cs typeface="Verdana" panose="020B0604030504040204" pitchFamily="34" charset="0"/>
                        </a:rPr>
                        <a:t>Escribe correctamente cada letra de su nombre.</a:t>
                      </a:r>
                      <a:endParaRPr lang="es-MX" sz="1200" dirty="0">
                        <a:solidFill>
                          <a:schemeClr val="tx1"/>
                        </a:solidFill>
                        <a:effectLst/>
                        <a:latin typeface="Verdana" panose="020B0604030504040204" pitchFamily="34" charset="0"/>
                        <a:ea typeface="Verdana" panose="020B0604030504040204" pitchFamily="34" charset="0"/>
                        <a:cs typeface="Verdana" panose="020B0604030504040204" pitchFamily="34" charset="0"/>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hMerge="1">
                  <a:txBody>
                    <a:bodyPr/>
                    <a:lstStyle/>
                    <a:p>
                      <a:endParaRPr/>
                    </a:p>
                  </a:txBody>
                  <a:tcPr marL="0" marR="0" marT="0" marB="0"/>
                </a:tc>
                <a:extLst>
                  <a:ext uri="{0D108BD9-81ED-4DB2-BD59-A6C34878D82A}">
                    <a16:rowId xmlns:a16="http://schemas.microsoft.com/office/drawing/2014/main" val="10006"/>
                  </a:ext>
                </a:extLst>
              </a:tr>
              <a:tr h="304800">
                <a:tc gridSpan="2">
                  <a:txBody>
                    <a:bodyPr/>
                    <a:lstStyle/>
                    <a:p>
                      <a:pPr lvl="0"/>
                      <a:r>
                        <a:rPr lang="es-MX" sz="1200" dirty="0">
                          <a:solidFill>
                            <a:schemeClr val="tx1"/>
                          </a:solidFill>
                          <a:effectLst/>
                          <a:latin typeface="Verdana" panose="020B0604030504040204" pitchFamily="34" charset="0"/>
                          <a:ea typeface="Verdana" panose="020B0604030504040204" pitchFamily="34" charset="0"/>
                          <a:cs typeface="Verdana" panose="020B0604030504040204" pitchFamily="34" charset="0"/>
                        </a:rPr>
                        <a:t>Identifica que letras componen su nombre.</a:t>
                      </a: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cap="flat" cmpd="sng" algn="ctr">
                      <a:solidFill>
                        <a:srgbClr val="000000"/>
                      </a:solidFill>
                      <a:prstDash val="solid"/>
                      <a:round/>
                      <a:headEnd type="none" w="med" len="med"/>
                      <a:tailEnd type="none" w="med" len="med"/>
                    </a:lnB>
                  </a:tcPr>
                </a:tc>
                <a:tc hMerge="1">
                  <a:txBody>
                    <a:bodyPr/>
                    <a:lstStyle/>
                    <a:p>
                      <a:endParaRPr/>
                    </a:p>
                  </a:txBody>
                  <a:tcPr marL="0" marR="0" marT="0" marB="0"/>
                </a:tc>
                <a:extLst>
                  <a:ext uri="{0D108BD9-81ED-4DB2-BD59-A6C34878D82A}">
                    <a16:rowId xmlns:a16="http://schemas.microsoft.com/office/drawing/2014/main" val="10007"/>
                  </a:ext>
                </a:extLst>
              </a:tr>
              <a:tr h="304800">
                <a:tc gridSpan="2">
                  <a:txBody>
                    <a:bodyPr/>
                    <a:lstStyle/>
                    <a:p>
                      <a:pPr lvl="0"/>
                      <a:r>
                        <a:rPr lang="es-MX" sz="1200" dirty="0">
                          <a:solidFill>
                            <a:schemeClr val="tx1"/>
                          </a:solidFill>
                          <a:effectLst/>
                          <a:latin typeface="Verdana" panose="020B0604030504040204" pitchFamily="34" charset="0"/>
                          <a:ea typeface="Verdana" panose="020B0604030504040204" pitchFamily="34" charset="0"/>
                          <a:cs typeface="Verdana" panose="020B0604030504040204" pitchFamily="34" charset="0"/>
                        </a:rPr>
                        <a:t>Relaciona el sonido con la figura de la letra. </a:t>
                      </a: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hMerge="1">
                  <a:txBody>
                    <a:bodyPr/>
                    <a:lstStyle/>
                    <a:p>
                      <a:endParaRPr lang="es-MX"/>
                    </a:p>
                  </a:txBody>
                  <a:tcPr/>
                </a:tc>
                <a:extLst>
                  <a:ext uri="{0D108BD9-81ED-4DB2-BD59-A6C34878D82A}">
                    <a16:rowId xmlns:a16="http://schemas.microsoft.com/office/drawing/2014/main" val="2892156038"/>
                  </a:ext>
                </a:extLst>
              </a:tr>
            </a:tbl>
          </a:graphicData>
        </a:graphic>
      </p:graphicFrame>
      <p:sp>
        <p:nvSpPr>
          <p:cNvPr id="15" name="object 9">
            <a:extLst>
              <a:ext uri="{FF2B5EF4-FFF2-40B4-BE49-F238E27FC236}">
                <a16:creationId xmlns:a16="http://schemas.microsoft.com/office/drawing/2014/main" id="{F8A69207-A8D2-4EA1-8A50-D0A2DE63C42B}"/>
              </a:ext>
            </a:extLst>
          </p:cNvPr>
          <p:cNvSpPr txBox="1"/>
          <p:nvPr/>
        </p:nvSpPr>
        <p:spPr>
          <a:xfrm>
            <a:off x="189979" y="8008640"/>
            <a:ext cx="6465570" cy="369332"/>
          </a:xfrm>
          <a:prstGeom prst="rect">
            <a:avLst/>
          </a:prstGeom>
          <a:ln w="12700">
            <a:solidFill>
              <a:srgbClr val="000000"/>
            </a:solidFill>
          </a:ln>
        </p:spPr>
        <p:txBody>
          <a:bodyPr vert="horz" wrap="square" lIns="0" tIns="0" rIns="0" bIns="0" rtlCol="0">
            <a:spAutoFit/>
          </a:bodyPr>
          <a:lstStyle/>
          <a:p>
            <a:pPr marL="59055"/>
            <a:r>
              <a:rPr sz="1200" b="1" spc="-140" dirty="0">
                <a:latin typeface="Verdana"/>
                <a:cs typeface="Verdana"/>
              </a:rPr>
              <a:t>D</a:t>
            </a:r>
            <a:r>
              <a:rPr sz="1200" b="1" spc="-95" dirty="0">
                <a:latin typeface="Verdana"/>
                <a:cs typeface="Verdana"/>
              </a:rPr>
              <a:t>e</a:t>
            </a:r>
            <a:r>
              <a:rPr sz="1200" b="1" spc="-90" dirty="0">
                <a:latin typeface="Verdana"/>
                <a:cs typeface="Verdana"/>
              </a:rPr>
              <a:t>s</a:t>
            </a:r>
            <a:r>
              <a:rPr sz="1200" b="1" spc="-70" dirty="0">
                <a:latin typeface="Verdana"/>
                <a:cs typeface="Verdana"/>
              </a:rPr>
              <a:t>c</a:t>
            </a:r>
            <a:r>
              <a:rPr sz="1200" b="1" spc="-65" dirty="0">
                <a:latin typeface="Verdana"/>
                <a:cs typeface="Verdana"/>
              </a:rPr>
              <a:t>r</a:t>
            </a:r>
            <a:r>
              <a:rPr sz="1200" b="1" spc="-70" dirty="0">
                <a:latin typeface="Verdana"/>
                <a:cs typeface="Verdana"/>
              </a:rPr>
              <a:t>ib</a:t>
            </a:r>
            <a:r>
              <a:rPr sz="1200" b="1" spc="-20" dirty="0">
                <a:latin typeface="Verdana"/>
                <a:cs typeface="Verdana"/>
              </a:rPr>
              <a:t>e</a:t>
            </a:r>
            <a:r>
              <a:rPr sz="1200" b="1" spc="-75" dirty="0">
                <a:latin typeface="Verdana"/>
                <a:cs typeface="Verdana"/>
              </a:rPr>
              <a:t> </a:t>
            </a:r>
            <a:r>
              <a:rPr sz="1200" b="1" spc="-60" dirty="0">
                <a:latin typeface="Verdana"/>
                <a:cs typeface="Verdana"/>
              </a:rPr>
              <a:t>el</a:t>
            </a:r>
            <a:r>
              <a:rPr sz="1200" b="1" spc="-80" dirty="0">
                <a:latin typeface="Verdana"/>
                <a:cs typeface="Verdana"/>
              </a:rPr>
              <a:t> </a:t>
            </a:r>
            <a:r>
              <a:rPr sz="1200" b="1" spc="-30" dirty="0">
                <a:latin typeface="Verdana"/>
                <a:cs typeface="Verdana"/>
              </a:rPr>
              <a:t>p</a:t>
            </a:r>
            <a:r>
              <a:rPr sz="1200" b="1" spc="-185" dirty="0">
                <a:latin typeface="Verdana"/>
                <a:cs typeface="Verdana"/>
              </a:rPr>
              <a:t>r</a:t>
            </a:r>
            <a:r>
              <a:rPr sz="1200" b="1" dirty="0">
                <a:latin typeface="Verdana"/>
                <a:cs typeface="Verdana"/>
              </a:rPr>
              <a:t>o</a:t>
            </a:r>
            <a:r>
              <a:rPr sz="1200" b="1" spc="5" dirty="0">
                <a:latin typeface="Verdana"/>
                <a:cs typeface="Verdana"/>
              </a:rPr>
              <a:t>c</a:t>
            </a:r>
            <a:r>
              <a:rPr sz="1200" b="1" spc="-95" dirty="0">
                <a:latin typeface="Verdana"/>
                <a:cs typeface="Verdana"/>
              </a:rPr>
              <a:t>e</a:t>
            </a:r>
            <a:r>
              <a:rPr sz="1200" b="1" spc="-90" dirty="0">
                <a:latin typeface="Verdana"/>
                <a:cs typeface="Verdana"/>
              </a:rPr>
              <a:t>s</a:t>
            </a:r>
            <a:r>
              <a:rPr sz="1200" b="1" spc="-45" dirty="0">
                <a:latin typeface="Verdana"/>
                <a:cs typeface="Verdana"/>
              </a:rPr>
              <a:t>o</a:t>
            </a:r>
            <a:r>
              <a:rPr sz="1200" b="1" spc="-100" dirty="0">
                <a:latin typeface="Verdana"/>
                <a:cs typeface="Verdana"/>
              </a:rPr>
              <a:t> </a:t>
            </a:r>
            <a:r>
              <a:rPr sz="1200" b="1" spc="-30" dirty="0">
                <a:latin typeface="Verdana"/>
                <a:cs typeface="Verdana"/>
              </a:rPr>
              <a:t>d</a:t>
            </a:r>
            <a:r>
              <a:rPr sz="1200" b="1" spc="-85" dirty="0">
                <a:latin typeface="Verdana"/>
                <a:cs typeface="Verdana"/>
              </a:rPr>
              <a:t>e</a:t>
            </a:r>
            <a:r>
              <a:rPr sz="1200" b="1" spc="-45" dirty="0">
                <a:latin typeface="Verdana"/>
                <a:cs typeface="Verdana"/>
              </a:rPr>
              <a:t>l</a:t>
            </a:r>
            <a:r>
              <a:rPr sz="1200" b="1" spc="-100" dirty="0">
                <a:latin typeface="Verdana"/>
                <a:cs typeface="Verdana"/>
              </a:rPr>
              <a:t> </a:t>
            </a:r>
            <a:r>
              <a:rPr sz="1200" b="1" spc="-25" dirty="0" err="1">
                <a:latin typeface="Verdana"/>
                <a:cs typeface="Verdana"/>
              </a:rPr>
              <a:t>a</a:t>
            </a:r>
            <a:r>
              <a:rPr sz="1200" b="1" spc="-70" dirty="0" err="1">
                <a:latin typeface="Verdana"/>
                <a:cs typeface="Verdana"/>
              </a:rPr>
              <a:t>l</a:t>
            </a:r>
            <a:r>
              <a:rPr sz="1200" b="1" spc="-155" dirty="0" err="1">
                <a:latin typeface="Verdana"/>
                <a:cs typeface="Verdana"/>
              </a:rPr>
              <a:t>u</a:t>
            </a:r>
            <a:r>
              <a:rPr sz="1200" b="1" spc="-130" dirty="0" err="1">
                <a:latin typeface="Verdana"/>
                <a:cs typeface="Verdana"/>
              </a:rPr>
              <a:t>m</a:t>
            </a:r>
            <a:r>
              <a:rPr sz="1200" b="1" spc="-120" dirty="0" err="1">
                <a:latin typeface="Verdana"/>
                <a:cs typeface="Verdana"/>
              </a:rPr>
              <a:t>n</a:t>
            </a:r>
            <a:r>
              <a:rPr sz="1200" b="1" spc="-40" dirty="0" err="1">
                <a:latin typeface="Verdana"/>
                <a:cs typeface="Verdana"/>
              </a:rPr>
              <a:t>o</a:t>
            </a:r>
            <a:r>
              <a:rPr sz="1200" b="1" spc="-125" dirty="0">
                <a:latin typeface="Verdana"/>
                <a:cs typeface="Verdana"/>
              </a:rPr>
              <a:t>:</a:t>
            </a:r>
            <a:r>
              <a:rPr lang="es-ES_tradnl" sz="1200" b="1" spc="-125" dirty="0">
                <a:latin typeface="Verdana"/>
                <a:cs typeface="Verdana"/>
              </a:rPr>
              <a:t> </a:t>
            </a:r>
            <a:r>
              <a:rPr lang="es-ES_tradnl" sz="1200" spc="-125" dirty="0">
                <a:latin typeface="Verdana"/>
                <a:cs typeface="Verdana"/>
              </a:rPr>
              <a:t>Identifica la inicial de su nombre, por sí solo escribe las dos primeras letras de su nombre y con ayuda las demás, reconoce las letras a través del sonido.</a:t>
            </a:r>
            <a:endParaRPr sz="1200" dirty="0">
              <a:latin typeface="Verdana"/>
              <a:cs typeface="Verdana"/>
            </a:endParaRPr>
          </a:p>
        </p:txBody>
      </p:sp>
      <p:sp>
        <p:nvSpPr>
          <p:cNvPr id="16" name="object 10">
            <a:extLst>
              <a:ext uri="{FF2B5EF4-FFF2-40B4-BE49-F238E27FC236}">
                <a16:creationId xmlns:a16="http://schemas.microsoft.com/office/drawing/2014/main" id="{E4E75606-241E-4536-8117-FC888D06F72E}"/>
              </a:ext>
            </a:extLst>
          </p:cNvPr>
          <p:cNvSpPr txBox="1"/>
          <p:nvPr/>
        </p:nvSpPr>
        <p:spPr>
          <a:xfrm>
            <a:off x="189979" y="8685847"/>
            <a:ext cx="6465570" cy="184666"/>
          </a:xfrm>
          <a:prstGeom prst="rect">
            <a:avLst/>
          </a:prstGeom>
          <a:ln w="12700">
            <a:solidFill>
              <a:srgbClr val="000000"/>
            </a:solidFill>
          </a:ln>
        </p:spPr>
        <p:txBody>
          <a:bodyPr vert="horz" wrap="square" lIns="0" tIns="0" rIns="0" bIns="0" rtlCol="0">
            <a:spAutoFit/>
          </a:bodyPr>
          <a:lstStyle/>
          <a:p>
            <a:pPr marL="59055"/>
            <a:r>
              <a:rPr sz="1200" b="1" spc="65" dirty="0">
                <a:latin typeface="Verdana"/>
                <a:cs typeface="Verdana"/>
              </a:rPr>
              <a:t>C</a:t>
            </a:r>
            <a:r>
              <a:rPr sz="1200" b="1" spc="-35" dirty="0">
                <a:latin typeface="Verdana"/>
                <a:cs typeface="Verdana"/>
              </a:rPr>
              <a:t>l</a:t>
            </a:r>
            <a:r>
              <a:rPr sz="1200" b="1" spc="-90" dirty="0">
                <a:latin typeface="Verdana"/>
                <a:cs typeface="Verdana"/>
              </a:rPr>
              <a:t>a</a:t>
            </a:r>
            <a:r>
              <a:rPr sz="1200" b="1" spc="-165" dirty="0">
                <a:latin typeface="Verdana"/>
                <a:cs typeface="Verdana"/>
              </a:rPr>
              <a:t>s</a:t>
            </a:r>
            <a:r>
              <a:rPr sz="1200" b="1" spc="-20" dirty="0">
                <a:latin typeface="Verdana"/>
                <a:cs typeface="Verdana"/>
              </a:rPr>
              <a:t>e</a:t>
            </a:r>
            <a:r>
              <a:rPr sz="1200" b="1" spc="-80" dirty="0">
                <a:latin typeface="Verdana"/>
                <a:cs typeface="Verdana"/>
              </a:rPr>
              <a:t> </a:t>
            </a:r>
            <a:r>
              <a:rPr sz="1200" b="1" spc="-145" dirty="0">
                <a:latin typeface="Verdana"/>
                <a:cs typeface="Verdana"/>
              </a:rPr>
              <a:t>z</a:t>
            </a:r>
            <a:r>
              <a:rPr sz="1200" b="1" spc="-50" dirty="0">
                <a:latin typeface="Verdana"/>
                <a:cs typeface="Verdana"/>
              </a:rPr>
              <a:t>o</a:t>
            </a:r>
            <a:r>
              <a:rPr sz="1200" b="1" spc="-45" dirty="0">
                <a:latin typeface="Verdana"/>
                <a:cs typeface="Verdana"/>
              </a:rPr>
              <a:t>o</a:t>
            </a:r>
            <a:r>
              <a:rPr sz="1200" b="1" spc="-125" dirty="0">
                <a:latin typeface="Verdana"/>
                <a:cs typeface="Verdana"/>
              </a:rPr>
              <a:t>m:</a:t>
            </a:r>
            <a:r>
              <a:rPr lang="es-MX" sz="1200" b="1" spc="-125" dirty="0">
                <a:latin typeface="Verdana"/>
                <a:cs typeface="Verdana"/>
              </a:rPr>
              <a:t> </a:t>
            </a:r>
            <a:r>
              <a:rPr lang="es-MX" sz="1200" spc="-125" dirty="0">
                <a:latin typeface="Verdana"/>
                <a:cs typeface="Verdana"/>
              </a:rPr>
              <a:t>Se mostró entusiasta al realizar las actividades del diagnostico individual.</a:t>
            </a:r>
            <a:endParaRPr sz="1200" dirty="0">
              <a:latin typeface="Verdana"/>
              <a:cs typeface="Verdana"/>
            </a:endParaRPr>
          </a:p>
        </p:txBody>
      </p:sp>
      <p:sp>
        <p:nvSpPr>
          <p:cNvPr id="17" name="object 4">
            <a:extLst>
              <a:ext uri="{FF2B5EF4-FFF2-40B4-BE49-F238E27FC236}">
                <a16:creationId xmlns:a16="http://schemas.microsoft.com/office/drawing/2014/main" id="{5698BCB4-4701-4B39-9CD0-542A9E4B7B0D}"/>
              </a:ext>
            </a:extLst>
          </p:cNvPr>
          <p:cNvSpPr txBox="1"/>
          <p:nvPr/>
        </p:nvSpPr>
        <p:spPr>
          <a:xfrm>
            <a:off x="3386669" y="1043027"/>
            <a:ext cx="3174365" cy="442429"/>
          </a:xfrm>
          <a:prstGeom prst="rect">
            <a:avLst/>
          </a:prstGeom>
        </p:spPr>
        <p:txBody>
          <a:bodyPr vert="horz" wrap="square" lIns="0" tIns="11430" rIns="0" bIns="0" rtlCol="0">
            <a:spAutoFit/>
          </a:bodyPr>
          <a:lstStyle/>
          <a:p>
            <a:pPr marL="12700" algn="ctr">
              <a:lnSpc>
                <a:spcPct val="100000"/>
              </a:lnSpc>
              <a:spcBef>
                <a:spcPts val="90"/>
              </a:spcBef>
            </a:pPr>
            <a:r>
              <a:rPr sz="1400" spc="-30" dirty="0">
                <a:highlight>
                  <a:srgbClr val="FF0000"/>
                </a:highlight>
                <a:latin typeface="Trebuchet MS"/>
                <a:cs typeface="Trebuchet MS"/>
              </a:rPr>
              <a:t>Fecha:</a:t>
            </a:r>
            <a:r>
              <a:rPr sz="1400" spc="50" dirty="0">
                <a:highlight>
                  <a:srgbClr val="FF0000"/>
                </a:highlight>
                <a:latin typeface="Trebuchet MS"/>
                <a:cs typeface="Trebuchet MS"/>
              </a:rPr>
              <a:t> </a:t>
            </a:r>
            <a:r>
              <a:rPr sz="1400" spc="125" dirty="0">
                <a:highlight>
                  <a:srgbClr val="FF0000"/>
                </a:highlight>
                <a:latin typeface="Trebuchet MS"/>
                <a:cs typeface="Trebuchet MS"/>
              </a:rPr>
              <a:t>semana</a:t>
            </a:r>
            <a:r>
              <a:rPr sz="1400" spc="45" dirty="0">
                <a:highlight>
                  <a:srgbClr val="FF0000"/>
                </a:highlight>
                <a:latin typeface="Trebuchet MS"/>
                <a:cs typeface="Trebuchet MS"/>
              </a:rPr>
              <a:t> </a:t>
            </a:r>
            <a:r>
              <a:rPr sz="1400" spc="-15" dirty="0">
                <a:highlight>
                  <a:srgbClr val="FF0000"/>
                </a:highlight>
                <a:latin typeface="Trebuchet MS"/>
                <a:cs typeface="Trebuchet MS"/>
              </a:rPr>
              <a:t>del</a:t>
            </a:r>
            <a:r>
              <a:rPr sz="1400" spc="15" dirty="0">
                <a:highlight>
                  <a:srgbClr val="FF0000"/>
                </a:highlight>
                <a:latin typeface="Trebuchet MS"/>
                <a:cs typeface="Trebuchet MS"/>
              </a:rPr>
              <a:t> </a:t>
            </a:r>
            <a:r>
              <a:rPr lang="es-MX" sz="1400" spc="25" dirty="0">
                <a:highlight>
                  <a:srgbClr val="FF0000"/>
                </a:highlight>
                <a:latin typeface="Trebuchet MS"/>
                <a:cs typeface="Trebuchet MS"/>
              </a:rPr>
              <a:t>06 al 10 de septiembre del 2021</a:t>
            </a:r>
            <a:endParaRPr sz="1400" dirty="0">
              <a:highlight>
                <a:srgbClr val="FF0000"/>
              </a:highlight>
              <a:latin typeface="Trebuchet MS"/>
              <a:cs typeface="Trebuchet MS"/>
            </a:endParaRPr>
          </a:p>
        </p:txBody>
      </p:sp>
    </p:spTree>
    <p:extLst>
      <p:ext uri="{BB962C8B-B14F-4D97-AF65-F5344CB8AC3E}">
        <p14:creationId xmlns:p14="http://schemas.microsoft.com/office/powerpoint/2010/main" val="30577333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11430" rIns="0" bIns="0" rtlCol="0">
            <a:spAutoFit/>
          </a:bodyPr>
          <a:lstStyle/>
          <a:p>
            <a:pPr marL="285115">
              <a:lnSpc>
                <a:spcPct val="100000"/>
              </a:lnSpc>
              <a:spcBef>
                <a:spcPts val="90"/>
              </a:spcBef>
            </a:pPr>
            <a:r>
              <a:rPr spc="-10" dirty="0"/>
              <a:t>EVALUACIÓN</a:t>
            </a:r>
            <a:r>
              <a:rPr spc="20" dirty="0"/>
              <a:t> </a:t>
            </a:r>
            <a:r>
              <a:rPr spc="25" dirty="0"/>
              <a:t>CONTINUA</a:t>
            </a:r>
          </a:p>
        </p:txBody>
      </p:sp>
      <p:sp>
        <p:nvSpPr>
          <p:cNvPr id="3" name="object 3"/>
          <p:cNvSpPr txBox="1"/>
          <p:nvPr/>
        </p:nvSpPr>
        <p:spPr>
          <a:xfrm>
            <a:off x="457200" y="983861"/>
            <a:ext cx="2621484" cy="442429"/>
          </a:xfrm>
          <a:prstGeom prst="rect">
            <a:avLst/>
          </a:prstGeom>
        </p:spPr>
        <p:txBody>
          <a:bodyPr vert="horz" wrap="square" lIns="0" tIns="11430" rIns="0" bIns="0" rtlCol="0">
            <a:spAutoFit/>
          </a:bodyPr>
          <a:lstStyle/>
          <a:p>
            <a:pPr marL="12700">
              <a:lnSpc>
                <a:spcPct val="100000"/>
              </a:lnSpc>
              <a:spcBef>
                <a:spcPts val="90"/>
              </a:spcBef>
              <a:tabLst>
                <a:tab pos="927100" algn="l"/>
              </a:tabLst>
            </a:pPr>
            <a:r>
              <a:rPr sz="1400" spc="130" dirty="0">
                <a:latin typeface="Trebuchet MS" panose="020B0603020202020204" pitchFamily="34" charset="0"/>
                <a:cs typeface="Trebuchet MS"/>
              </a:rPr>
              <a:t>A</a:t>
            </a:r>
            <a:r>
              <a:rPr sz="1400" spc="85" dirty="0">
                <a:latin typeface="Trebuchet MS" panose="020B0603020202020204" pitchFamily="34" charset="0"/>
                <a:cs typeface="Trebuchet MS"/>
              </a:rPr>
              <a:t>l</a:t>
            </a:r>
            <a:r>
              <a:rPr sz="1400" spc="95" dirty="0">
                <a:latin typeface="Trebuchet MS" panose="020B0603020202020204" pitchFamily="34" charset="0"/>
                <a:cs typeface="Trebuchet MS"/>
              </a:rPr>
              <a:t>u</a:t>
            </a:r>
            <a:r>
              <a:rPr lang="es-MX" sz="1400" spc="345" dirty="0">
                <a:latin typeface="Trebuchet MS" panose="020B0603020202020204" pitchFamily="34" charset="0"/>
                <a:cs typeface="Trebuchet MS"/>
              </a:rPr>
              <a:t>m</a:t>
            </a:r>
            <a:r>
              <a:rPr sz="1400" spc="235" dirty="0">
                <a:latin typeface="Trebuchet MS" panose="020B0603020202020204" pitchFamily="34" charset="0"/>
                <a:cs typeface="Trebuchet MS"/>
              </a:rPr>
              <a:t>n</a:t>
            </a:r>
            <a:r>
              <a:rPr sz="1400" spc="-110" dirty="0">
                <a:latin typeface="Trebuchet MS" panose="020B0603020202020204" pitchFamily="34" charset="0"/>
                <a:cs typeface="Trebuchet MS"/>
              </a:rPr>
              <a:t>o</a:t>
            </a:r>
            <a:r>
              <a:rPr sz="1400" spc="-60" dirty="0">
                <a:latin typeface="Trebuchet MS" panose="020B0603020202020204" pitchFamily="34" charset="0"/>
                <a:cs typeface="Trebuchet MS"/>
              </a:rPr>
              <a:t>:</a:t>
            </a:r>
            <a:r>
              <a:rPr lang="es-MX" sz="1400" spc="-60" dirty="0">
                <a:latin typeface="Trebuchet MS" panose="020B0603020202020204" pitchFamily="34" charset="0"/>
                <a:cs typeface="Trebuchet MS"/>
              </a:rPr>
              <a:t> </a:t>
            </a:r>
            <a:r>
              <a:rPr lang="es-MX" sz="1400" spc="-60" dirty="0">
                <a:latin typeface="Tahoma" panose="020B0604030504040204" pitchFamily="34" charset="0"/>
                <a:ea typeface="Tahoma" panose="020B0604030504040204" pitchFamily="34" charset="0"/>
                <a:cs typeface="Tahoma" panose="020B0604030504040204" pitchFamily="34" charset="0"/>
              </a:rPr>
              <a:t>E</a:t>
            </a:r>
            <a:r>
              <a:rPr lang="es-MX" sz="1400" dirty="0">
                <a:latin typeface="Tahoma" panose="020B0604030504040204" pitchFamily="34" charset="0"/>
                <a:ea typeface="Tahoma" panose="020B0604030504040204" pitchFamily="34" charset="0"/>
                <a:cs typeface="Tahoma" panose="020B0604030504040204" pitchFamily="34" charset="0"/>
              </a:rPr>
              <a:t>strada Gómez Marco </a:t>
            </a:r>
            <a:r>
              <a:rPr lang="es-MX" sz="1400" dirty="0" err="1">
                <a:latin typeface="Tahoma" panose="020B0604030504040204" pitchFamily="34" charset="0"/>
                <a:ea typeface="Tahoma" panose="020B0604030504040204" pitchFamily="34" charset="0"/>
                <a:cs typeface="Tahoma" panose="020B0604030504040204" pitchFamily="34" charset="0"/>
              </a:rPr>
              <a:t>Isaak</a:t>
            </a:r>
            <a:endParaRPr sz="1400" dirty="0">
              <a:latin typeface="Tahoma" panose="020B0604030504040204" pitchFamily="34" charset="0"/>
              <a:ea typeface="Tahoma" panose="020B0604030504040204" pitchFamily="34" charset="0"/>
              <a:cs typeface="Tahoma" panose="020B0604030504040204" pitchFamily="34" charset="0"/>
            </a:endParaRPr>
          </a:p>
        </p:txBody>
      </p:sp>
      <p:sp>
        <p:nvSpPr>
          <p:cNvPr id="4" name="object 4"/>
          <p:cNvSpPr txBox="1"/>
          <p:nvPr/>
        </p:nvSpPr>
        <p:spPr>
          <a:xfrm>
            <a:off x="3406722" y="1045415"/>
            <a:ext cx="3174365" cy="442429"/>
          </a:xfrm>
          <a:prstGeom prst="rect">
            <a:avLst/>
          </a:prstGeom>
        </p:spPr>
        <p:txBody>
          <a:bodyPr vert="horz" wrap="square" lIns="0" tIns="11430" rIns="0" bIns="0" rtlCol="0">
            <a:spAutoFit/>
          </a:bodyPr>
          <a:lstStyle/>
          <a:p>
            <a:pPr marL="12700" algn="ctr">
              <a:lnSpc>
                <a:spcPct val="100000"/>
              </a:lnSpc>
              <a:spcBef>
                <a:spcPts val="90"/>
              </a:spcBef>
            </a:pPr>
            <a:r>
              <a:rPr sz="1400" spc="-30" dirty="0">
                <a:highlight>
                  <a:srgbClr val="00FF00"/>
                </a:highlight>
                <a:latin typeface="Trebuchet MS"/>
                <a:cs typeface="Trebuchet MS"/>
              </a:rPr>
              <a:t>Fecha:</a:t>
            </a:r>
            <a:r>
              <a:rPr sz="1400" spc="50" dirty="0">
                <a:highlight>
                  <a:srgbClr val="00FF00"/>
                </a:highlight>
                <a:latin typeface="Trebuchet MS"/>
                <a:cs typeface="Trebuchet MS"/>
              </a:rPr>
              <a:t> </a:t>
            </a:r>
            <a:r>
              <a:rPr sz="1400" spc="125" dirty="0">
                <a:highlight>
                  <a:srgbClr val="00FF00"/>
                </a:highlight>
                <a:latin typeface="Trebuchet MS"/>
                <a:cs typeface="Trebuchet MS"/>
              </a:rPr>
              <a:t>semana</a:t>
            </a:r>
            <a:r>
              <a:rPr sz="1400" spc="45" dirty="0">
                <a:highlight>
                  <a:srgbClr val="00FF00"/>
                </a:highlight>
                <a:latin typeface="Trebuchet MS"/>
                <a:cs typeface="Trebuchet MS"/>
              </a:rPr>
              <a:t> </a:t>
            </a:r>
            <a:r>
              <a:rPr sz="1400" spc="-15" dirty="0">
                <a:highlight>
                  <a:srgbClr val="00FF00"/>
                </a:highlight>
                <a:latin typeface="Trebuchet MS"/>
                <a:cs typeface="Trebuchet MS"/>
              </a:rPr>
              <a:t>del</a:t>
            </a:r>
            <a:r>
              <a:rPr sz="1400" spc="15" dirty="0">
                <a:highlight>
                  <a:srgbClr val="00FF00"/>
                </a:highlight>
                <a:latin typeface="Trebuchet MS"/>
                <a:cs typeface="Trebuchet MS"/>
              </a:rPr>
              <a:t> </a:t>
            </a:r>
            <a:r>
              <a:rPr lang="es-MX" sz="1400" spc="25" dirty="0">
                <a:highlight>
                  <a:srgbClr val="00FF00"/>
                </a:highlight>
                <a:latin typeface="Trebuchet MS"/>
                <a:cs typeface="Trebuchet MS"/>
              </a:rPr>
              <a:t>6 al 10 de septiembre del 2021</a:t>
            </a:r>
            <a:endParaRPr sz="1400" dirty="0">
              <a:highlight>
                <a:srgbClr val="00FF00"/>
              </a:highlight>
              <a:latin typeface="Trebuchet MS"/>
              <a:cs typeface="Trebuchet MS"/>
            </a:endParaRPr>
          </a:p>
        </p:txBody>
      </p:sp>
      <p:graphicFrame>
        <p:nvGraphicFramePr>
          <p:cNvPr id="11" name="object 5">
            <a:extLst>
              <a:ext uri="{FF2B5EF4-FFF2-40B4-BE49-F238E27FC236}">
                <a16:creationId xmlns:a16="http://schemas.microsoft.com/office/drawing/2014/main" id="{2FEBC5A3-0DDF-4876-AB2A-EBC6D0A501D2}"/>
              </a:ext>
            </a:extLst>
          </p:cNvPr>
          <p:cNvGraphicFramePr>
            <a:graphicFrameLocks noGrp="1"/>
          </p:cNvGraphicFramePr>
          <p:nvPr>
            <p:extLst>
              <p:ext uri="{D42A27DB-BD31-4B8C-83A1-F6EECF244321}">
                <p14:modId xmlns:p14="http://schemas.microsoft.com/office/powerpoint/2010/main" val="2907430749"/>
              </p:ext>
            </p:extLst>
          </p:nvPr>
        </p:nvGraphicFramePr>
        <p:xfrm>
          <a:off x="189979" y="1540138"/>
          <a:ext cx="6465570" cy="1019085"/>
        </p:xfrm>
        <a:graphic>
          <a:graphicData uri="http://schemas.openxmlformats.org/drawingml/2006/table">
            <a:tbl>
              <a:tblPr firstRow="1" bandRow="1">
                <a:tableStyleId>{2D5ABB26-0587-4C30-8999-92F81FD0307C}</a:tableStyleId>
              </a:tblPr>
              <a:tblGrid>
                <a:gridCol w="3030220">
                  <a:extLst>
                    <a:ext uri="{9D8B030D-6E8A-4147-A177-3AD203B41FA5}">
                      <a16:colId xmlns:a16="http://schemas.microsoft.com/office/drawing/2014/main" val="20000"/>
                    </a:ext>
                  </a:extLst>
                </a:gridCol>
                <a:gridCol w="3435350">
                  <a:extLst>
                    <a:ext uri="{9D8B030D-6E8A-4147-A177-3AD203B41FA5}">
                      <a16:colId xmlns:a16="http://schemas.microsoft.com/office/drawing/2014/main" val="20001"/>
                    </a:ext>
                  </a:extLst>
                </a:gridCol>
              </a:tblGrid>
              <a:tr h="186478">
                <a:tc gridSpan="2">
                  <a:txBody>
                    <a:bodyPr/>
                    <a:lstStyle/>
                    <a:p>
                      <a:pPr marL="58419">
                        <a:lnSpc>
                          <a:spcPts val="1080"/>
                        </a:lnSpc>
                      </a:pPr>
                      <a:r>
                        <a:rPr sz="1200" b="1" spc="-35" dirty="0">
                          <a:latin typeface="Verdana"/>
                          <a:cs typeface="Verdana"/>
                        </a:rPr>
                        <a:t>Campo</a:t>
                      </a:r>
                      <a:r>
                        <a:rPr sz="1200" b="1" spc="-70" dirty="0">
                          <a:latin typeface="Verdana"/>
                          <a:cs typeface="Verdana"/>
                        </a:rPr>
                        <a:t> </a:t>
                      </a:r>
                      <a:r>
                        <a:rPr sz="1200" b="1" spc="-100" dirty="0">
                          <a:latin typeface="Verdana"/>
                          <a:cs typeface="Verdana"/>
                        </a:rPr>
                        <a:t>formativo/área</a:t>
                      </a:r>
                      <a:r>
                        <a:rPr sz="1200" b="1" spc="-85" dirty="0">
                          <a:latin typeface="Verdana"/>
                          <a:cs typeface="Verdana"/>
                        </a:rPr>
                        <a:t> </a:t>
                      </a:r>
                      <a:r>
                        <a:rPr sz="1200" b="1" spc="-25" dirty="0">
                          <a:latin typeface="Verdana"/>
                          <a:cs typeface="Verdana"/>
                        </a:rPr>
                        <a:t>de</a:t>
                      </a:r>
                      <a:r>
                        <a:rPr sz="1200" b="1" spc="-75" dirty="0">
                          <a:latin typeface="Verdana"/>
                          <a:cs typeface="Verdana"/>
                        </a:rPr>
                        <a:t> </a:t>
                      </a:r>
                      <a:r>
                        <a:rPr sz="1200" b="1" spc="-95" dirty="0" err="1">
                          <a:latin typeface="Verdana"/>
                          <a:cs typeface="Verdana"/>
                        </a:rPr>
                        <a:t>desarrollo</a:t>
                      </a:r>
                      <a:r>
                        <a:rPr lang="es-MX" sz="1200" b="1" spc="-95" dirty="0">
                          <a:latin typeface="Verdana"/>
                          <a:cs typeface="Verdana"/>
                        </a:rPr>
                        <a:t>: </a:t>
                      </a:r>
                      <a:r>
                        <a:rPr lang="es-MX" sz="1200" b="0" spc="-95" dirty="0">
                          <a:latin typeface="Verdana"/>
                          <a:cs typeface="Verdana"/>
                        </a:rPr>
                        <a:t>Pensamiento matemático</a:t>
                      </a:r>
                      <a:endParaRPr sz="1200" dirty="0">
                        <a:latin typeface="Verdana"/>
                        <a:cs typeface="Verdana"/>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DEEBF7"/>
                    </a:solidFill>
                  </a:tcPr>
                </a:tc>
                <a:tc hMerge="1">
                  <a:txBody>
                    <a:bodyPr/>
                    <a:lstStyle/>
                    <a:p>
                      <a:endParaRPr/>
                    </a:p>
                  </a:txBody>
                  <a:tcPr marL="0" marR="0" marT="0" marB="0"/>
                </a:tc>
                <a:extLst>
                  <a:ext uri="{0D108BD9-81ED-4DB2-BD59-A6C34878D82A}">
                    <a16:rowId xmlns:a16="http://schemas.microsoft.com/office/drawing/2014/main" val="10000"/>
                  </a:ext>
                </a:extLst>
              </a:tr>
              <a:tr h="378960">
                <a:tc>
                  <a:txBody>
                    <a:bodyPr/>
                    <a:lstStyle/>
                    <a:p>
                      <a:pPr marL="458470">
                        <a:lnSpc>
                          <a:spcPts val="1165"/>
                        </a:lnSpc>
                      </a:pPr>
                      <a:r>
                        <a:rPr sz="1200" b="1" spc="-10" dirty="0">
                          <a:latin typeface="Verdana"/>
                          <a:cs typeface="Verdana"/>
                        </a:rPr>
                        <a:t>Or</a:t>
                      </a:r>
                      <a:r>
                        <a:rPr sz="1200" b="1" spc="5" dirty="0">
                          <a:latin typeface="Verdana"/>
                          <a:cs typeface="Verdana"/>
                        </a:rPr>
                        <a:t>g</a:t>
                      </a:r>
                      <a:r>
                        <a:rPr sz="1200" b="1" spc="-20" dirty="0">
                          <a:latin typeface="Verdana"/>
                          <a:cs typeface="Verdana"/>
                        </a:rPr>
                        <a:t>a</a:t>
                      </a:r>
                      <a:r>
                        <a:rPr sz="1200" b="1" spc="-10" dirty="0">
                          <a:latin typeface="Verdana"/>
                          <a:cs typeface="Verdana"/>
                        </a:rPr>
                        <a:t>n</a:t>
                      </a:r>
                      <a:r>
                        <a:rPr sz="1200" b="1" dirty="0">
                          <a:latin typeface="Verdana"/>
                          <a:cs typeface="Verdana"/>
                        </a:rPr>
                        <a:t>i</a:t>
                      </a:r>
                      <a:r>
                        <a:rPr sz="1200" b="1" spc="-10" dirty="0">
                          <a:latin typeface="Verdana"/>
                          <a:cs typeface="Verdana"/>
                        </a:rPr>
                        <a:t>z</a:t>
                      </a:r>
                      <a:r>
                        <a:rPr sz="1200" b="1" spc="-20" dirty="0">
                          <a:latin typeface="Verdana"/>
                          <a:cs typeface="Verdana"/>
                        </a:rPr>
                        <a:t>a</a:t>
                      </a:r>
                      <a:r>
                        <a:rPr sz="1200" b="1" spc="5" dirty="0">
                          <a:latin typeface="Verdana"/>
                          <a:cs typeface="Verdana"/>
                        </a:rPr>
                        <a:t>d</a:t>
                      </a:r>
                      <a:r>
                        <a:rPr sz="1200" b="1" spc="-5" dirty="0">
                          <a:latin typeface="Verdana"/>
                          <a:cs typeface="Verdana"/>
                        </a:rPr>
                        <a:t>o</a:t>
                      </a:r>
                      <a:r>
                        <a:rPr sz="1200" b="1" dirty="0">
                          <a:latin typeface="Verdana"/>
                          <a:cs typeface="Verdana"/>
                        </a:rPr>
                        <a:t>r</a:t>
                      </a:r>
                      <a:r>
                        <a:rPr sz="1200" b="1" spc="-40" dirty="0">
                          <a:latin typeface="Verdana"/>
                          <a:cs typeface="Verdana"/>
                        </a:rPr>
                        <a:t> </a:t>
                      </a:r>
                      <a:r>
                        <a:rPr sz="1200" b="1" spc="-5" dirty="0">
                          <a:latin typeface="Verdana"/>
                          <a:cs typeface="Verdana"/>
                        </a:rPr>
                        <a:t>cu</a:t>
                      </a:r>
                      <a:r>
                        <a:rPr sz="1200" b="1" spc="-15" dirty="0">
                          <a:latin typeface="Verdana"/>
                          <a:cs typeface="Verdana"/>
                        </a:rPr>
                        <a:t>r</a:t>
                      </a:r>
                      <a:r>
                        <a:rPr sz="1200" b="1" spc="-10" dirty="0">
                          <a:latin typeface="Verdana"/>
                          <a:cs typeface="Verdana"/>
                        </a:rPr>
                        <a:t>r</a:t>
                      </a:r>
                      <a:r>
                        <a:rPr sz="1200" b="1" dirty="0">
                          <a:latin typeface="Verdana"/>
                          <a:cs typeface="Verdana"/>
                        </a:rPr>
                        <a:t>ic</a:t>
                      </a:r>
                      <a:r>
                        <a:rPr sz="1200" b="1" spc="-5" dirty="0">
                          <a:latin typeface="Verdana"/>
                          <a:cs typeface="Verdana"/>
                        </a:rPr>
                        <a:t>u</a:t>
                      </a:r>
                      <a:r>
                        <a:rPr sz="1200" b="1" dirty="0">
                          <a:latin typeface="Verdana"/>
                          <a:cs typeface="Verdana"/>
                        </a:rPr>
                        <a:t>l</a:t>
                      </a:r>
                      <a:r>
                        <a:rPr sz="1200" b="1" spc="-20" dirty="0">
                          <a:latin typeface="Verdana"/>
                          <a:cs typeface="Verdana"/>
                        </a:rPr>
                        <a:t>a</a:t>
                      </a:r>
                      <a:r>
                        <a:rPr sz="1200" b="1" dirty="0">
                          <a:latin typeface="Verdana"/>
                          <a:cs typeface="Verdana"/>
                        </a:rPr>
                        <a:t>r</a:t>
                      </a:r>
                      <a:r>
                        <a:rPr sz="1200" b="1" spc="-65" dirty="0">
                          <a:latin typeface="Verdana"/>
                          <a:cs typeface="Verdana"/>
                        </a:rPr>
                        <a:t> </a:t>
                      </a:r>
                      <a:r>
                        <a:rPr sz="1200" b="1" spc="10" dirty="0">
                          <a:latin typeface="Verdana"/>
                          <a:cs typeface="Verdana"/>
                        </a:rPr>
                        <a:t>1</a:t>
                      </a:r>
                      <a:r>
                        <a:rPr sz="1200" b="1" dirty="0">
                          <a:latin typeface="Verdana"/>
                          <a:cs typeface="Verdana"/>
                        </a:rPr>
                        <a:t>:</a:t>
                      </a:r>
                      <a:r>
                        <a:rPr lang="es-MX" sz="1200" b="1" dirty="0">
                          <a:latin typeface="Verdana"/>
                          <a:cs typeface="Verdana"/>
                        </a:rPr>
                        <a:t> </a:t>
                      </a:r>
                      <a:r>
                        <a:rPr lang="es-MX" sz="1200" b="0" dirty="0">
                          <a:latin typeface="Verdana"/>
                          <a:cs typeface="Verdana"/>
                        </a:rPr>
                        <a:t>Número, algebra y variación.</a:t>
                      </a:r>
                      <a:endParaRPr sz="1200" b="0" dirty="0">
                        <a:latin typeface="Verdana"/>
                        <a:cs typeface="Verdana"/>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568960">
                        <a:lnSpc>
                          <a:spcPts val="1165"/>
                        </a:lnSpc>
                      </a:pPr>
                      <a:r>
                        <a:rPr sz="1200" b="1" spc="-5" dirty="0">
                          <a:latin typeface="Verdana"/>
                          <a:cs typeface="Verdana"/>
                        </a:rPr>
                        <a:t>O</a:t>
                      </a:r>
                      <a:r>
                        <a:rPr sz="1200" b="1" spc="-10" dirty="0">
                          <a:latin typeface="Verdana"/>
                          <a:cs typeface="Verdana"/>
                        </a:rPr>
                        <a:t>r</a:t>
                      </a:r>
                      <a:r>
                        <a:rPr sz="1200" b="1" spc="5" dirty="0">
                          <a:latin typeface="Verdana"/>
                          <a:cs typeface="Verdana"/>
                        </a:rPr>
                        <a:t>g</a:t>
                      </a:r>
                      <a:r>
                        <a:rPr sz="1200" b="1" spc="-20" dirty="0">
                          <a:latin typeface="Verdana"/>
                          <a:cs typeface="Verdana"/>
                        </a:rPr>
                        <a:t>a</a:t>
                      </a:r>
                      <a:r>
                        <a:rPr sz="1200" b="1" spc="-5" dirty="0">
                          <a:latin typeface="Verdana"/>
                          <a:cs typeface="Verdana"/>
                        </a:rPr>
                        <a:t>ni</a:t>
                      </a:r>
                      <a:r>
                        <a:rPr sz="1200" b="1" spc="-10" dirty="0">
                          <a:latin typeface="Verdana"/>
                          <a:cs typeface="Verdana"/>
                        </a:rPr>
                        <a:t>z</a:t>
                      </a:r>
                      <a:r>
                        <a:rPr sz="1200" b="1" spc="-20" dirty="0">
                          <a:latin typeface="Verdana"/>
                          <a:cs typeface="Verdana"/>
                        </a:rPr>
                        <a:t>a</a:t>
                      </a:r>
                      <a:r>
                        <a:rPr sz="1200" b="1" spc="5" dirty="0">
                          <a:latin typeface="Verdana"/>
                          <a:cs typeface="Verdana"/>
                        </a:rPr>
                        <a:t>d</a:t>
                      </a:r>
                      <a:r>
                        <a:rPr sz="1200" b="1" dirty="0">
                          <a:latin typeface="Verdana"/>
                          <a:cs typeface="Verdana"/>
                        </a:rPr>
                        <a:t>or</a:t>
                      </a:r>
                      <a:r>
                        <a:rPr sz="1200" b="1" spc="-40" dirty="0">
                          <a:latin typeface="Verdana"/>
                          <a:cs typeface="Verdana"/>
                        </a:rPr>
                        <a:t> </a:t>
                      </a:r>
                      <a:r>
                        <a:rPr sz="1200" b="1" dirty="0">
                          <a:latin typeface="Verdana"/>
                          <a:cs typeface="Verdana"/>
                        </a:rPr>
                        <a:t>c</a:t>
                      </a:r>
                      <a:r>
                        <a:rPr sz="1200" b="1" spc="-5" dirty="0">
                          <a:latin typeface="Verdana"/>
                          <a:cs typeface="Verdana"/>
                        </a:rPr>
                        <a:t>u</a:t>
                      </a:r>
                      <a:r>
                        <a:rPr sz="1200" b="1" spc="-15" dirty="0">
                          <a:latin typeface="Verdana"/>
                          <a:cs typeface="Verdana"/>
                        </a:rPr>
                        <a:t>r</a:t>
                      </a:r>
                      <a:r>
                        <a:rPr sz="1200" b="1" spc="-10" dirty="0">
                          <a:latin typeface="Verdana"/>
                          <a:cs typeface="Verdana"/>
                        </a:rPr>
                        <a:t>r</a:t>
                      </a:r>
                      <a:r>
                        <a:rPr sz="1200" b="1" dirty="0">
                          <a:latin typeface="Verdana"/>
                          <a:cs typeface="Verdana"/>
                        </a:rPr>
                        <a:t>i</a:t>
                      </a:r>
                      <a:r>
                        <a:rPr sz="1200" b="1" spc="5" dirty="0">
                          <a:latin typeface="Verdana"/>
                          <a:cs typeface="Verdana"/>
                        </a:rPr>
                        <a:t>c</a:t>
                      </a:r>
                      <a:r>
                        <a:rPr sz="1200" b="1" spc="-5" dirty="0">
                          <a:latin typeface="Verdana"/>
                          <a:cs typeface="Verdana"/>
                        </a:rPr>
                        <a:t>ul</a:t>
                      </a:r>
                      <a:r>
                        <a:rPr sz="1200" b="1" spc="-20" dirty="0">
                          <a:latin typeface="Verdana"/>
                          <a:cs typeface="Verdana"/>
                        </a:rPr>
                        <a:t>a</a:t>
                      </a:r>
                      <a:r>
                        <a:rPr sz="1200" b="1" dirty="0">
                          <a:latin typeface="Verdana"/>
                          <a:cs typeface="Verdana"/>
                        </a:rPr>
                        <a:t>r</a:t>
                      </a:r>
                      <a:r>
                        <a:rPr sz="1200" b="1" spc="-65" dirty="0">
                          <a:latin typeface="Verdana"/>
                          <a:cs typeface="Verdana"/>
                        </a:rPr>
                        <a:t> </a:t>
                      </a:r>
                      <a:r>
                        <a:rPr sz="1200" b="1" spc="10" dirty="0">
                          <a:latin typeface="Verdana"/>
                          <a:cs typeface="Verdana"/>
                        </a:rPr>
                        <a:t>2</a:t>
                      </a:r>
                      <a:r>
                        <a:rPr sz="1200" b="1" dirty="0">
                          <a:latin typeface="Verdana"/>
                          <a:cs typeface="Verdana"/>
                        </a:rPr>
                        <a:t>:</a:t>
                      </a:r>
                      <a:r>
                        <a:rPr lang="es-MX" sz="1200" b="1" dirty="0">
                          <a:latin typeface="Verdana"/>
                          <a:cs typeface="Verdana"/>
                        </a:rPr>
                        <a:t> </a:t>
                      </a:r>
                      <a:r>
                        <a:rPr lang="es-MX" sz="1200" b="0" dirty="0">
                          <a:latin typeface="Verdana"/>
                          <a:cs typeface="Verdana"/>
                        </a:rPr>
                        <a:t>Número</a:t>
                      </a:r>
                      <a:r>
                        <a:rPr lang="es-MX" sz="1200" b="1" dirty="0">
                          <a:latin typeface="Verdana"/>
                          <a:cs typeface="Verdana"/>
                        </a:rPr>
                        <a:t>.</a:t>
                      </a:r>
                      <a:endParaRPr sz="1200" dirty="0">
                        <a:latin typeface="Verdana"/>
                        <a:cs typeface="Verdana"/>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1"/>
                  </a:ext>
                </a:extLst>
              </a:tr>
              <a:tr h="453647">
                <a:tc gridSpan="2">
                  <a:txBody>
                    <a:bodyPr/>
                    <a:lstStyle/>
                    <a:p>
                      <a:pPr marL="58419">
                        <a:lnSpc>
                          <a:spcPts val="1165"/>
                        </a:lnSpc>
                      </a:pPr>
                      <a:r>
                        <a:rPr sz="1200" b="1" spc="-80" dirty="0">
                          <a:latin typeface="Verdana" panose="020B0604030504040204" pitchFamily="34" charset="0"/>
                          <a:ea typeface="Verdana" panose="020B0604030504040204" pitchFamily="34" charset="0"/>
                          <a:cs typeface="Verdana"/>
                        </a:rPr>
                        <a:t>Aprendizaje</a:t>
                      </a:r>
                      <a:r>
                        <a:rPr sz="1200" b="1" spc="-70" dirty="0">
                          <a:latin typeface="Verdana" panose="020B0604030504040204" pitchFamily="34" charset="0"/>
                          <a:ea typeface="Verdana" panose="020B0604030504040204" pitchFamily="34" charset="0"/>
                          <a:cs typeface="Verdana"/>
                        </a:rPr>
                        <a:t> </a:t>
                      </a:r>
                      <a:r>
                        <a:rPr sz="1200" b="1" spc="-70" dirty="0" err="1">
                          <a:latin typeface="Verdana" panose="020B0604030504040204" pitchFamily="34" charset="0"/>
                          <a:ea typeface="Verdana" panose="020B0604030504040204" pitchFamily="34" charset="0"/>
                          <a:cs typeface="Verdana"/>
                        </a:rPr>
                        <a:t>esperado</a:t>
                      </a:r>
                      <a:r>
                        <a:rPr sz="1200" b="1" spc="-70" dirty="0">
                          <a:latin typeface="Verdana" panose="020B0604030504040204" pitchFamily="34" charset="0"/>
                          <a:ea typeface="Verdana" panose="020B0604030504040204" pitchFamily="34" charset="0"/>
                          <a:cs typeface="Verdana"/>
                        </a:rPr>
                        <a:t>:</a:t>
                      </a:r>
                      <a:r>
                        <a:rPr lang="es-MX" sz="1200" b="1" spc="-70" dirty="0">
                          <a:latin typeface="Verdana" panose="020B0604030504040204" pitchFamily="34" charset="0"/>
                          <a:ea typeface="Verdana" panose="020B0604030504040204" pitchFamily="34" charset="0"/>
                          <a:cs typeface="Verdana"/>
                        </a:rPr>
                        <a:t> </a:t>
                      </a:r>
                      <a:r>
                        <a:rPr lang="es-MX" sz="1200" dirty="0">
                          <a:solidFill>
                            <a:schemeClr val="tx1"/>
                          </a:solidFill>
                          <a:effectLst/>
                          <a:latin typeface="Verdana" panose="020B0604030504040204" pitchFamily="34" charset="0"/>
                          <a:ea typeface="Verdana" panose="020B0604030504040204" pitchFamily="34" charset="0"/>
                          <a:cs typeface="Verdana" panose="020B0604030504040204" pitchFamily="34" charset="0"/>
                        </a:rPr>
                        <a:t>Compara, iguala y clasifica colecciones con base en la cantidad de elementos.</a:t>
                      </a:r>
                      <a:endParaRPr sz="1200" dirty="0">
                        <a:latin typeface="Verdana" panose="020B0604030504040204" pitchFamily="34" charset="0"/>
                        <a:ea typeface="Verdana" panose="020B0604030504040204" pitchFamily="34" charset="0"/>
                        <a:cs typeface="Verdana" panose="020B0604030504040204" pitchFamily="34" charset="0"/>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hMerge="1">
                  <a:txBody>
                    <a:bodyPr/>
                    <a:lstStyle/>
                    <a:p>
                      <a:endParaRPr/>
                    </a:p>
                  </a:txBody>
                  <a:tcPr marL="0" marR="0" marT="0" marB="0"/>
                </a:tc>
                <a:extLst>
                  <a:ext uri="{0D108BD9-81ED-4DB2-BD59-A6C34878D82A}">
                    <a16:rowId xmlns:a16="http://schemas.microsoft.com/office/drawing/2014/main" val="10002"/>
                  </a:ext>
                </a:extLst>
              </a:tr>
            </a:tbl>
          </a:graphicData>
        </a:graphic>
      </p:graphicFrame>
      <p:graphicFrame>
        <p:nvGraphicFramePr>
          <p:cNvPr id="12" name="object 6">
            <a:extLst>
              <a:ext uri="{FF2B5EF4-FFF2-40B4-BE49-F238E27FC236}">
                <a16:creationId xmlns:a16="http://schemas.microsoft.com/office/drawing/2014/main" id="{E30386B4-42B3-4C27-9DAA-0BDACC04A2A7}"/>
              </a:ext>
            </a:extLst>
          </p:cNvPr>
          <p:cNvGraphicFramePr>
            <a:graphicFrameLocks noGrp="1"/>
          </p:cNvGraphicFramePr>
          <p:nvPr>
            <p:extLst>
              <p:ext uri="{D42A27DB-BD31-4B8C-83A1-F6EECF244321}">
                <p14:modId xmlns:p14="http://schemas.microsoft.com/office/powerpoint/2010/main" val="3892998408"/>
              </p:ext>
            </p:extLst>
          </p:nvPr>
        </p:nvGraphicFramePr>
        <p:xfrm>
          <a:off x="189979" y="2668431"/>
          <a:ext cx="6465570" cy="1277364"/>
        </p:xfrm>
        <a:graphic>
          <a:graphicData uri="http://schemas.openxmlformats.org/drawingml/2006/table">
            <a:tbl>
              <a:tblPr firstRow="1" bandRow="1">
                <a:tableStyleId>{2D5ABB26-0587-4C30-8999-92F81FD0307C}</a:tableStyleId>
              </a:tblPr>
              <a:tblGrid>
                <a:gridCol w="6465570">
                  <a:extLst>
                    <a:ext uri="{9D8B030D-6E8A-4147-A177-3AD203B41FA5}">
                      <a16:colId xmlns:a16="http://schemas.microsoft.com/office/drawing/2014/main" val="20000"/>
                    </a:ext>
                  </a:extLst>
                </a:gridCol>
              </a:tblGrid>
              <a:tr h="199136">
                <a:tc>
                  <a:txBody>
                    <a:bodyPr/>
                    <a:lstStyle/>
                    <a:p>
                      <a:pPr marL="59055">
                        <a:lnSpc>
                          <a:spcPts val="1120"/>
                        </a:lnSpc>
                        <a:spcBef>
                          <a:spcPts val="345"/>
                        </a:spcBef>
                      </a:pPr>
                      <a:r>
                        <a:rPr sz="1200" b="1" spc="-90" dirty="0">
                          <a:latin typeface="Verdana" panose="020B0604030504040204" pitchFamily="34" charset="0"/>
                          <a:ea typeface="Verdana" panose="020B0604030504040204" pitchFamily="34" charset="0"/>
                          <a:cs typeface="Verdana"/>
                        </a:rPr>
                        <a:t>Indicadores:</a:t>
                      </a:r>
                      <a:r>
                        <a:rPr sz="1200" b="1" spc="-95" dirty="0">
                          <a:latin typeface="Verdana" panose="020B0604030504040204" pitchFamily="34" charset="0"/>
                          <a:ea typeface="Verdana" panose="020B0604030504040204" pitchFamily="34" charset="0"/>
                          <a:cs typeface="Verdana"/>
                        </a:rPr>
                        <a:t> </a:t>
                      </a:r>
                      <a:r>
                        <a:rPr sz="1200" b="1" spc="-114" dirty="0">
                          <a:latin typeface="Verdana" panose="020B0604030504040204" pitchFamily="34" charset="0"/>
                          <a:ea typeface="Verdana" panose="020B0604030504040204" pitchFamily="34" charset="0"/>
                          <a:cs typeface="Verdana"/>
                        </a:rPr>
                        <a:t>(se</a:t>
                      </a:r>
                      <a:r>
                        <a:rPr sz="1200" b="1" spc="-95" dirty="0">
                          <a:latin typeface="Verdana" panose="020B0604030504040204" pitchFamily="34" charset="0"/>
                          <a:ea typeface="Verdana" panose="020B0604030504040204" pitchFamily="34" charset="0"/>
                          <a:cs typeface="Verdana"/>
                        </a:rPr>
                        <a:t> </a:t>
                      </a:r>
                      <a:r>
                        <a:rPr sz="1200" b="1" spc="-65" dirty="0">
                          <a:latin typeface="Verdana" panose="020B0604030504040204" pitchFamily="34" charset="0"/>
                          <a:ea typeface="Verdana" panose="020B0604030504040204" pitchFamily="34" charset="0"/>
                          <a:cs typeface="Verdana"/>
                        </a:rPr>
                        <a:t>redactan</a:t>
                      </a:r>
                      <a:r>
                        <a:rPr sz="1200" b="1" spc="-50" dirty="0">
                          <a:latin typeface="Verdana" panose="020B0604030504040204" pitchFamily="34" charset="0"/>
                          <a:ea typeface="Verdana" panose="020B0604030504040204" pitchFamily="34" charset="0"/>
                          <a:cs typeface="Verdana"/>
                        </a:rPr>
                        <a:t> </a:t>
                      </a:r>
                      <a:r>
                        <a:rPr sz="1200" b="1" spc="-65" dirty="0">
                          <a:latin typeface="Verdana" panose="020B0604030504040204" pitchFamily="34" charset="0"/>
                          <a:ea typeface="Verdana" panose="020B0604030504040204" pitchFamily="34" charset="0"/>
                          <a:cs typeface="Verdana"/>
                        </a:rPr>
                        <a:t>en</a:t>
                      </a:r>
                      <a:r>
                        <a:rPr sz="1200" b="1" spc="-75" dirty="0">
                          <a:latin typeface="Verdana" panose="020B0604030504040204" pitchFamily="34" charset="0"/>
                          <a:ea typeface="Verdana" panose="020B0604030504040204" pitchFamily="34" charset="0"/>
                          <a:cs typeface="Verdana"/>
                        </a:rPr>
                        <a:t> </a:t>
                      </a:r>
                      <a:r>
                        <a:rPr sz="1200" b="1" spc="-60" dirty="0">
                          <a:latin typeface="Verdana" panose="020B0604030504040204" pitchFamily="34" charset="0"/>
                          <a:ea typeface="Verdana" panose="020B0604030504040204" pitchFamily="34" charset="0"/>
                          <a:cs typeface="Verdana"/>
                        </a:rPr>
                        <a:t>base</a:t>
                      </a:r>
                      <a:r>
                        <a:rPr sz="1200" b="1" spc="-65" dirty="0">
                          <a:latin typeface="Verdana" panose="020B0604030504040204" pitchFamily="34" charset="0"/>
                          <a:ea typeface="Verdana" panose="020B0604030504040204" pitchFamily="34" charset="0"/>
                          <a:cs typeface="Verdana"/>
                        </a:rPr>
                        <a:t> al</a:t>
                      </a:r>
                      <a:r>
                        <a:rPr sz="1200" b="1" spc="-50" dirty="0">
                          <a:latin typeface="Verdana" panose="020B0604030504040204" pitchFamily="34" charset="0"/>
                          <a:ea typeface="Verdana" panose="020B0604030504040204" pitchFamily="34" charset="0"/>
                          <a:cs typeface="Verdana"/>
                        </a:rPr>
                        <a:t> </a:t>
                      </a:r>
                      <a:r>
                        <a:rPr sz="1200" b="1" spc="-80" dirty="0">
                          <a:latin typeface="Verdana" panose="020B0604030504040204" pitchFamily="34" charset="0"/>
                          <a:ea typeface="Verdana" panose="020B0604030504040204" pitchFamily="34" charset="0"/>
                          <a:cs typeface="Verdana"/>
                        </a:rPr>
                        <a:t>aprendizaje</a:t>
                      </a:r>
                      <a:r>
                        <a:rPr sz="1200" b="1" spc="-40" dirty="0">
                          <a:latin typeface="Verdana" panose="020B0604030504040204" pitchFamily="34" charset="0"/>
                          <a:ea typeface="Verdana" panose="020B0604030504040204" pitchFamily="34" charset="0"/>
                          <a:cs typeface="Verdana"/>
                        </a:rPr>
                        <a:t> </a:t>
                      </a:r>
                      <a:r>
                        <a:rPr sz="1200" b="1" spc="-80" dirty="0">
                          <a:latin typeface="Verdana" panose="020B0604030504040204" pitchFamily="34" charset="0"/>
                          <a:ea typeface="Verdana" panose="020B0604030504040204" pitchFamily="34" charset="0"/>
                          <a:cs typeface="Verdana"/>
                        </a:rPr>
                        <a:t>esperado)</a:t>
                      </a:r>
                      <a:endParaRPr sz="1200" dirty="0">
                        <a:latin typeface="Verdana" panose="020B0604030504040204" pitchFamily="34" charset="0"/>
                        <a:ea typeface="Verdana" panose="020B0604030504040204" pitchFamily="34" charset="0"/>
                        <a:cs typeface="Verdana"/>
                      </a:endParaRPr>
                    </a:p>
                  </a:txBody>
                  <a:tcPr marL="0" marR="0" marT="4381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FFD966"/>
                    </a:solidFill>
                  </a:tcPr>
                </a:tc>
                <a:extLst>
                  <a:ext uri="{0D108BD9-81ED-4DB2-BD59-A6C34878D82A}">
                    <a16:rowId xmlns:a16="http://schemas.microsoft.com/office/drawing/2014/main" val="10000"/>
                  </a:ext>
                </a:extLst>
              </a:tr>
              <a:tr h="304800">
                <a:tc>
                  <a:txBody>
                    <a:bodyPr/>
                    <a:lstStyle/>
                    <a:p>
                      <a:pPr lvl="0"/>
                      <a:r>
                        <a:rPr lang="es-MX" sz="1200" dirty="0">
                          <a:solidFill>
                            <a:schemeClr val="tx1"/>
                          </a:solidFill>
                          <a:effectLst/>
                          <a:latin typeface="Verdana" panose="020B0604030504040204" pitchFamily="34" charset="0"/>
                          <a:ea typeface="Verdana" panose="020B0604030504040204" pitchFamily="34" charset="0"/>
                          <a:cs typeface="+mn-cs"/>
                        </a:rPr>
                        <a:t>Comenta en orden la secuencia de los números.</a:t>
                      </a: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1"/>
                  </a:ext>
                </a:extLst>
              </a:tr>
              <a:tr h="304800">
                <a:tc>
                  <a:txBody>
                    <a:bodyPr/>
                    <a:lstStyle/>
                    <a:p>
                      <a:pPr lvl="0"/>
                      <a:r>
                        <a:rPr lang="es-MX" sz="1200" dirty="0">
                          <a:solidFill>
                            <a:schemeClr val="tx1"/>
                          </a:solidFill>
                          <a:effectLst/>
                          <a:latin typeface="Verdana" panose="020B0604030504040204" pitchFamily="34" charset="0"/>
                          <a:ea typeface="Verdana" panose="020B0604030504040204" pitchFamily="34" charset="0"/>
                          <a:cs typeface="+mn-cs"/>
                        </a:rPr>
                        <a:t>Relaciona el nombre con el símbolo del número.</a:t>
                      </a: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2"/>
                  </a:ext>
                </a:extLst>
              </a:tr>
              <a:tr h="234314">
                <a:tc>
                  <a:txBody>
                    <a:bodyPr/>
                    <a:lstStyle/>
                    <a:p>
                      <a:pPr lvl="0"/>
                      <a:r>
                        <a:rPr lang="es-MX" sz="1200" dirty="0">
                          <a:solidFill>
                            <a:schemeClr val="tx1"/>
                          </a:solidFill>
                          <a:effectLst/>
                          <a:latin typeface="Verdana" panose="020B0604030504040204" pitchFamily="34" charset="0"/>
                          <a:ea typeface="Verdana" panose="020B0604030504040204" pitchFamily="34" charset="0"/>
                          <a:cs typeface="+mn-cs"/>
                        </a:rPr>
                        <a:t>Busca estrategias para resolver los problemas de conteo.</a:t>
                      </a:r>
                    </a:p>
                  </a:txBody>
                  <a:tcPr marL="0" marR="0" marT="36830" marB="0">
                    <a:lnL w="12700">
                      <a:solidFill>
                        <a:srgbClr val="000000"/>
                      </a:solidFill>
                      <a:prstDash val="solid"/>
                    </a:lnL>
                    <a:lnR w="12700">
                      <a:solidFill>
                        <a:srgbClr val="000000"/>
                      </a:solidFill>
                      <a:prstDash val="solid"/>
                    </a:lnR>
                    <a:lnT w="12700">
                      <a:solidFill>
                        <a:srgbClr val="000000"/>
                      </a:solidFill>
                      <a:prstDash val="soli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234314">
                <a:tc>
                  <a:txBody>
                    <a:bodyPr/>
                    <a:lstStyle/>
                    <a:p>
                      <a:pPr lvl="0"/>
                      <a:r>
                        <a:rPr lang="es-MX" sz="1200" dirty="0">
                          <a:solidFill>
                            <a:schemeClr val="tx1"/>
                          </a:solidFill>
                          <a:effectLst/>
                          <a:latin typeface="Verdana" panose="020B0604030504040204" pitchFamily="34" charset="0"/>
                          <a:ea typeface="Verdana" panose="020B0604030504040204" pitchFamily="34" charset="0"/>
                          <a:cs typeface="+mn-cs"/>
                        </a:rPr>
                        <a:t>Identifica que colección tiene mayor cantidad de elementos.</a:t>
                      </a:r>
                    </a:p>
                  </a:txBody>
                  <a:tcPr marL="0" marR="0" marT="3683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566836375"/>
                  </a:ext>
                </a:extLst>
              </a:tr>
            </a:tbl>
          </a:graphicData>
        </a:graphic>
      </p:graphicFrame>
      <p:sp>
        <p:nvSpPr>
          <p:cNvPr id="13" name="object 7">
            <a:extLst>
              <a:ext uri="{FF2B5EF4-FFF2-40B4-BE49-F238E27FC236}">
                <a16:creationId xmlns:a16="http://schemas.microsoft.com/office/drawing/2014/main" id="{D2BA2DD5-C0D2-4630-ABD9-A1CD915CD166}"/>
              </a:ext>
            </a:extLst>
          </p:cNvPr>
          <p:cNvSpPr txBox="1"/>
          <p:nvPr/>
        </p:nvSpPr>
        <p:spPr>
          <a:xfrm>
            <a:off x="189979" y="4184897"/>
            <a:ext cx="6465570" cy="184666"/>
          </a:xfrm>
          <a:prstGeom prst="rect">
            <a:avLst/>
          </a:prstGeom>
          <a:ln w="12700">
            <a:solidFill>
              <a:srgbClr val="000000"/>
            </a:solidFill>
          </a:ln>
        </p:spPr>
        <p:txBody>
          <a:bodyPr vert="horz" wrap="square" lIns="0" tIns="0" rIns="0" bIns="0" rtlCol="0">
            <a:spAutoFit/>
          </a:bodyPr>
          <a:lstStyle/>
          <a:p>
            <a:pPr marL="59055"/>
            <a:r>
              <a:rPr sz="1200" b="1" spc="-140" dirty="0">
                <a:latin typeface="Verdana"/>
                <a:cs typeface="Verdana"/>
              </a:rPr>
              <a:t>D</a:t>
            </a:r>
            <a:r>
              <a:rPr sz="1200" b="1" spc="-95" dirty="0">
                <a:latin typeface="Verdana"/>
                <a:cs typeface="Verdana"/>
              </a:rPr>
              <a:t>es</a:t>
            </a:r>
            <a:r>
              <a:rPr sz="1200" b="1" spc="-70" dirty="0">
                <a:latin typeface="Verdana"/>
                <a:cs typeface="Verdana"/>
              </a:rPr>
              <a:t>cr</a:t>
            </a:r>
            <a:r>
              <a:rPr sz="1200" b="1" spc="-50" dirty="0">
                <a:latin typeface="Verdana"/>
                <a:cs typeface="Verdana"/>
              </a:rPr>
              <a:t>ibe</a:t>
            </a:r>
            <a:r>
              <a:rPr sz="1200" b="1" spc="-75" dirty="0">
                <a:latin typeface="Verdana"/>
                <a:cs typeface="Verdana"/>
              </a:rPr>
              <a:t> </a:t>
            </a:r>
            <a:r>
              <a:rPr sz="1200" b="1" spc="-60" dirty="0">
                <a:latin typeface="Verdana"/>
                <a:cs typeface="Verdana"/>
              </a:rPr>
              <a:t>el</a:t>
            </a:r>
            <a:r>
              <a:rPr sz="1200" b="1" spc="-80" dirty="0">
                <a:latin typeface="Verdana"/>
                <a:cs typeface="Verdana"/>
              </a:rPr>
              <a:t> </a:t>
            </a:r>
            <a:r>
              <a:rPr sz="1200" b="1" spc="-35" dirty="0">
                <a:latin typeface="Verdana"/>
                <a:cs typeface="Verdana"/>
              </a:rPr>
              <a:t>p</a:t>
            </a:r>
            <a:r>
              <a:rPr sz="1200" b="1" spc="-190" dirty="0">
                <a:latin typeface="Verdana"/>
                <a:cs typeface="Verdana"/>
              </a:rPr>
              <a:t>r</a:t>
            </a:r>
            <a:r>
              <a:rPr sz="1200" b="1" spc="-5" dirty="0">
                <a:latin typeface="Verdana"/>
                <a:cs typeface="Verdana"/>
              </a:rPr>
              <a:t>oc</a:t>
            </a:r>
            <a:r>
              <a:rPr sz="1200" b="1" dirty="0">
                <a:latin typeface="Verdana"/>
                <a:cs typeface="Verdana"/>
              </a:rPr>
              <a:t>e</a:t>
            </a:r>
            <a:r>
              <a:rPr sz="1200" b="1" spc="-165" dirty="0">
                <a:latin typeface="Verdana"/>
                <a:cs typeface="Verdana"/>
              </a:rPr>
              <a:t>s</a:t>
            </a:r>
            <a:r>
              <a:rPr sz="1200" b="1" spc="-40" dirty="0">
                <a:latin typeface="Verdana"/>
                <a:cs typeface="Verdana"/>
              </a:rPr>
              <a:t>o</a:t>
            </a:r>
            <a:r>
              <a:rPr sz="1200" b="1" spc="-100" dirty="0">
                <a:latin typeface="Verdana"/>
                <a:cs typeface="Verdana"/>
              </a:rPr>
              <a:t> </a:t>
            </a:r>
            <a:r>
              <a:rPr sz="1200" b="1" spc="-35" dirty="0">
                <a:latin typeface="Verdana"/>
                <a:cs typeface="Verdana"/>
              </a:rPr>
              <a:t>d</a:t>
            </a:r>
            <a:r>
              <a:rPr sz="1200" b="1" spc="-85" dirty="0">
                <a:latin typeface="Verdana"/>
                <a:cs typeface="Verdana"/>
              </a:rPr>
              <a:t>e</a:t>
            </a:r>
            <a:r>
              <a:rPr sz="1200" b="1" spc="-40" dirty="0">
                <a:latin typeface="Verdana"/>
                <a:cs typeface="Verdana"/>
              </a:rPr>
              <a:t>l</a:t>
            </a:r>
            <a:r>
              <a:rPr sz="1200" b="1" spc="-105" dirty="0">
                <a:latin typeface="Verdana"/>
                <a:cs typeface="Verdana"/>
              </a:rPr>
              <a:t> </a:t>
            </a:r>
            <a:r>
              <a:rPr sz="1200" b="1" spc="-25" dirty="0" err="1">
                <a:latin typeface="Verdana"/>
                <a:cs typeface="Verdana"/>
              </a:rPr>
              <a:t>a</a:t>
            </a:r>
            <a:r>
              <a:rPr sz="1200" b="1" spc="-70" dirty="0" err="1">
                <a:latin typeface="Verdana"/>
                <a:cs typeface="Verdana"/>
              </a:rPr>
              <a:t>l</a:t>
            </a:r>
            <a:r>
              <a:rPr sz="1200" b="1" spc="-150" dirty="0" err="1">
                <a:latin typeface="Verdana"/>
                <a:cs typeface="Verdana"/>
              </a:rPr>
              <a:t>u</a:t>
            </a:r>
            <a:r>
              <a:rPr sz="1200" b="1" spc="-125" dirty="0" err="1">
                <a:latin typeface="Verdana"/>
                <a:cs typeface="Verdana"/>
              </a:rPr>
              <a:t>m</a:t>
            </a:r>
            <a:r>
              <a:rPr sz="1200" b="1" spc="-120" dirty="0" err="1">
                <a:latin typeface="Verdana"/>
                <a:cs typeface="Verdana"/>
              </a:rPr>
              <a:t>n</a:t>
            </a:r>
            <a:r>
              <a:rPr sz="1200" b="1" spc="-40" dirty="0" err="1">
                <a:latin typeface="Verdana"/>
                <a:cs typeface="Verdana"/>
              </a:rPr>
              <a:t>o</a:t>
            </a:r>
            <a:r>
              <a:rPr sz="1200" b="1" spc="-120" dirty="0">
                <a:latin typeface="Verdana"/>
                <a:cs typeface="Verdana"/>
              </a:rPr>
              <a:t>:</a:t>
            </a:r>
            <a:r>
              <a:rPr lang="es-ES_tradnl" sz="1200" b="1" spc="-120" dirty="0">
                <a:latin typeface="Verdana"/>
                <a:cs typeface="Verdana"/>
              </a:rPr>
              <a:t> </a:t>
            </a:r>
            <a:r>
              <a:rPr lang="es-ES_tradnl" sz="1200" spc="-120" dirty="0">
                <a:latin typeface="Verdana"/>
                <a:cs typeface="Verdana"/>
              </a:rPr>
              <a:t>No se ha aplicado el diagnostico.</a:t>
            </a:r>
            <a:endParaRPr sz="1200" dirty="0">
              <a:latin typeface="Verdana"/>
              <a:cs typeface="Verdana"/>
            </a:endParaRPr>
          </a:p>
        </p:txBody>
      </p:sp>
      <p:graphicFrame>
        <p:nvGraphicFramePr>
          <p:cNvPr id="14" name="object 8">
            <a:extLst>
              <a:ext uri="{FF2B5EF4-FFF2-40B4-BE49-F238E27FC236}">
                <a16:creationId xmlns:a16="http://schemas.microsoft.com/office/drawing/2014/main" id="{D2CFFBD5-05AA-41D2-8160-672B29F73609}"/>
              </a:ext>
            </a:extLst>
          </p:cNvPr>
          <p:cNvGraphicFramePr>
            <a:graphicFrameLocks noGrp="1"/>
          </p:cNvGraphicFramePr>
          <p:nvPr>
            <p:extLst>
              <p:ext uri="{D42A27DB-BD31-4B8C-83A1-F6EECF244321}">
                <p14:modId xmlns:p14="http://schemas.microsoft.com/office/powerpoint/2010/main" val="3496834653"/>
              </p:ext>
            </p:extLst>
          </p:nvPr>
        </p:nvGraphicFramePr>
        <p:xfrm>
          <a:off x="189979" y="5126231"/>
          <a:ext cx="6465570" cy="2759200"/>
        </p:xfrm>
        <a:graphic>
          <a:graphicData uri="http://schemas.openxmlformats.org/drawingml/2006/table">
            <a:tbl>
              <a:tblPr firstRow="1" bandRow="1">
                <a:tableStyleId>{2D5ABB26-0587-4C30-8999-92F81FD0307C}</a:tableStyleId>
              </a:tblPr>
              <a:tblGrid>
                <a:gridCol w="3021330">
                  <a:extLst>
                    <a:ext uri="{9D8B030D-6E8A-4147-A177-3AD203B41FA5}">
                      <a16:colId xmlns:a16="http://schemas.microsoft.com/office/drawing/2014/main" val="20000"/>
                    </a:ext>
                  </a:extLst>
                </a:gridCol>
                <a:gridCol w="3444240">
                  <a:extLst>
                    <a:ext uri="{9D8B030D-6E8A-4147-A177-3AD203B41FA5}">
                      <a16:colId xmlns:a16="http://schemas.microsoft.com/office/drawing/2014/main" val="20001"/>
                    </a:ext>
                  </a:extLst>
                </a:gridCol>
              </a:tblGrid>
              <a:tr h="149987">
                <a:tc gridSpan="2">
                  <a:txBody>
                    <a:bodyPr/>
                    <a:lstStyle/>
                    <a:p>
                      <a:pPr marL="58419">
                        <a:lnSpc>
                          <a:spcPts val="1080"/>
                        </a:lnSpc>
                      </a:pPr>
                      <a:r>
                        <a:rPr sz="1200" b="1" spc="-35" dirty="0">
                          <a:latin typeface="Verdana" panose="020B0604030504040204" pitchFamily="34" charset="0"/>
                          <a:ea typeface="Verdana" panose="020B0604030504040204" pitchFamily="34" charset="0"/>
                          <a:cs typeface="Verdana" panose="020B0604030504040204" pitchFamily="34" charset="0"/>
                        </a:rPr>
                        <a:t>Campo</a:t>
                      </a:r>
                      <a:r>
                        <a:rPr sz="1200" b="1" spc="-70" dirty="0">
                          <a:latin typeface="Verdana" panose="020B0604030504040204" pitchFamily="34" charset="0"/>
                          <a:ea typeface="Verdana" panose="020B0604030504040204" pitchFamily="34" charset="0"/>
                          <a:cs typeface="Verdana" panose="020B0604030504040204" pitchFamily="34" charset="0"/>
                        </a:rPr>
                        <a:t> </a:t>
                      </a:r>
                      <a:r>
                        <a:rPr sz="1200" b="1" spc="-100" dirty="0">
                          <a:latin typeface="Verdana" panose="020B0604030504040204" pitchFamily="34" charset="0"/>
                          <a:ea typeface="Verdana" panose="020B0604030504040204" pitchFamily="34" charset="0"/>
                          <a:cs typeface="Verdana" panose="020B0604030504040204" pitchFamily="34" charset="0"/>
                        </a:rPr>
                        <a:t>formativo/área</a:t>
                      </a:r>
                      <a:r>
                        <a:rPr sz="1200" b="1" spc="-80" dirty="0">
                          <a:latin typeface="Verdana" panose="020B0604030504040204" pitchFamily="34" charset="0"/>
                          <a:ea typeface="Verdana" panose="020B0604030504040204" pitchFamily="34" charset="0"/>
                          <a:cs typeface="Verdana" panose="020B0604030504040204" pitchFamily="34" charset="0"/>
                        </a:rPr>
                        <a:t> </a:t>
                      </a:r>
                      <a:r>
                        <a:rPr sz="1200" b="1" spc="-25" dirty="0">
                          <a:latin typeface="Verdana" panose="020B0604030504040204" pitchFamily="34" charset="0"/>
                          <a:ea typeface="Verdana" panose="020B0604030504040204" pitchFamily="34" charset="0"/>
                          <a:cs typeface="Verdana" panose="020B0604030504040204" pitchFamily="34" charset="0"/>
                        </a:rPr>
                        <a:t>de</a:t>
                      </a:r>
                      <a:r>
                        <a:rPr sz="1200" b="1" spc="-75" dirty="0">
                          <a:latin typeface="Verdana" panose="020B0604030504040204" pitchFamily="34" charset="0"/>
                          <a:ea typeface="Verdana" panose="020B0604030504040204" pitchFamily="34" charset="0"/>
                          <a:cs typeface="Verdana" panose="020B0604030504040204" pitchFamily="34" charset="0"/>
                        </a:rPr>
                        <a:t> </a:t>
                      </a:r>
                      <a:r>
                        <a:rPr sz="1200" b="1" spc="-95" dirty="0" err="1">
                          <a:latin typeface="Verdana" panose="020B0604030504040204" pitchFamily="34" charset="0"/>
                          <a:ea typeface="Verdana" panose="020B0604030504040204" pitchFamily="34" charset="0"/>
                          <a:cs typeface="Verdana" panose="020B0604030504040204" pitchFamily="34" charset="0"/>
                        </a:rPr>
                        <a:t>desarrollo</a:t>
                      </a:r>
                      <a:r>
                        <a:rPr sz="1200" b="1" spc="-95" dirty="0">
                          <a:latin typeface="Verdana" panose="020B0604030504040204" pitchFamily="34" charset="0"/>
                          <a:ea typeface="Verdana" panose="020B0604030504040204" pitchFamily="34" charset="0"/>
                          <a:cs typeface="Verdana" panose="020B0604030504040204" pitchFamily="34" charset="0"/>
                        </a:rPr>
                        <a:t>:</a:t>
                      </a:r>
                      <a:r>
                        <a:rPr lang="es-MX" sz="1200" b="1" spc="-95" dirty="0">
                          <a:latin typeface="Verdana" panose="020B0604030504040204" pitchFamily="34" charset="0"/>
                          <a:ea typeface="Verdana" panose="020B0604030504040204" pitchFamily="34" charset="0"/>
                          <a:cs typeface="Verdana" panose="020B0604030504040204" pitchFamily="34" charset="0"/>
                        </a:rPr>
                        <a:t> </a:t>
                      </a:r>
                      <a:r>
                        <a:rPr lang="es-MX" sz="1200" b="0" spc="-95" dirty="0">
                          <a:latin typeface="Verdana" panose="020B0604030504040204" pitchFamily="34" charset="0"/>
                          <a:ea typeface="Verdana" panose="020B0604030504040204" pitchFamily="34" charset="0"/>
                          <a:cs typeface="Verdana" panose="020B0604030504040204" pitchFamily="34" charset="0"/>
                        </a:rPr>
                        <a:t>Lenguaje y comunicación</a:t>
                      </a:r>
                      <a:endParaRPr sz="1200" dirty="0">
                        <a:latin typeface="Verdana" panose="020B0604030504040204" pitchFamily="34" charset="0"/>
                        <a:ea typeface="Verdana" panose="020B0604030504040204" pitchFamily="34" charset="0"/>
                        <a:cs typeface="Verdana" panose="020B0604030504040204" pitchFamily="34" charset="0"/>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FFD966"/>
                    </a:solidFill>
                  </a:tcPr>
                </a:tc>
                <a:tc hMerge="1">
                  <a:txBody>
                    <a:bodyPr/>
                    <a:lstStyle/>
                    <a:p>
                      <a:endParaRPr/>
                    </a:p>
                  </a:txBody>
                  <a:tcPr marL="0" marR="0" marT="0" marB="0"/>
                </a:tc>
                <a:extLst>
                  <a:ext uri="{0D108BD9-81ED-4DB2-BD59-A6C34878D82A}">
                    <a16:rowId xmlns:a16="http://schemas.microsoft.com/office/drawing/2014/main" val="10000"/>
                  </a:ext>
                </a:extLst>
              </a:tr>
              <a:tr h="313436">
                <a:tc>
                  <a:txBody>
                    <a:bodyPr/>
                    <a:lstStyle/>
                    <a:p>
                      <a:pPr algn="ctr">
                        <a:lnSpc>
                          <a:spcPts val="1170"/>
                        </a:lnSpc>
                      </a:pPr>
                      <a:r>
                        <a:rPr sz="1200" b="1" spc="-85" dirty="0">
                          <a:latin typeface="Verdana" panose="020B0604030504040204" pitchFamily="34" charset="0"/>
                          <a:ea typeface="Verdana" panose="020B0604030504040204" pitchFamily="34" charset="0"/>
                          <a:cs typeface="Verdana" panose="020B0604030504040204" pitchFamily="34" charset="0"/>
                        </a:rPr>
                        <a:t>Organizador</a:t>
                      </a:r>
                      <a:r>
                        <a:rPr sz="1200" b="1" spc="-45" dirty="0">
                          <a:latin typeface="Verdana" panose="020B0604030504040204" pitchFamily="34" charset="0"/>
                          <a:ea typeface="Verdana" panose="020B0604030504040204" pitchFamily="34" charset="0"/>
                          <a:cs typeface="Verdana" panose="020B0604030504040204" pitchFamily="34" charset="0"/>
                        </a:rPr>
                        <a:t> </a:t>
                      </a:r>
                      <a:r>
                        <a:rPr sz="1200" b="1" spc="-90" dirty="0">
                          <a:latin typeface="Verdana" panose="020B0604030504040204" pitchFamily="34" charset="0"/>
                          <a:ea typeface="Verdana" panose="020B0604030504040204" pitchFamily="34" charset="0"/>
                          <a:cs typeface="Verdana" panose="020B0604030504040204" pitchFamily="34" charset="0"/>
                        </a:rPr>
                        <a:t>curricular</a:t>
                      </a:r>
                      <a:r>
                        <a:rPr sz="1200" b="1" spc="-70" dirty="0">
                          <a:latin typeface="Verdana" panose="020B0604030504040204" pitchFamily="34" charset="0"/>
                          <a:ea typeface="Verdana" panose="020B0604030504040204" pitchFamily="34" charset="0"/>
                          <a:cs typeface="Verdana" panose="020B0604030504040204" pitchFamily="34" charset="0"/>
                        </a:rPr>
                        <a:t> </a:t>
                      </a:r>
                      <a:r>
                        <a:rPr sz="1200" b="1" spc="-130" dirty="0">
                          <a:latin typeface="Verdana" panose="020B0604030504040204" pitchFamily="34" charset="0"/>
                          <a:ea typeface="Verdana" panose="020B0604030504040204" pitchFamily="34" charset="0"/>
                          <a:cs typeface="Verdana" panose="020B0604030504040204" pitchFamily="34" charset="0"/>
                        </a:rPr>
                        <a:t>1:</a:t>
                      </a:r>
                      <a:r>
                        <a:rPr lang="es-MX" sz="1200" b="1" spc="-130" dirty="0">
                          <a:latin typeface="Verdana" panose="020B0604030504040204" pitchFamily="34" charset="0"/>
                          <a:ea typeface="Verdana" panose="020B0604030504040204" pitchFamily="34" charset="0"/>
                          <a:cs typeface="Verdana" panose="020B0604030504040204" pitchFamily="34" charset="0"/>
                        </a:rPr>
                        <a:t> </a:t>
                      </a:r>
                      <a:r>
                        <a:rPr lang="es-MX" sz="1200" b="0" spc="-130" dirty="0">
                          <a:latin typeface="Verdana" panose="020B0604030504040204" pitchFamily="34" charset="0"/>
                          <a:ea typeface="Verdana" panose="020B0604030504040204" pitchFamily="34" charset="0"/>
                          <a:cs typeface="Verdana" panose="020B0604030504040204" pitchFamily="34" charset="0"/>
                        </a:rPr>
                        <a:t>Participación social</a:t>
                      </a:r>
                      <a:endParaRPr sz="1200" dirty="0">
                        <a:latin typeface="Verdana" panose="020B0604030504040204" pitchFamily="34" charset="0"/>
                        <a:ea typeface="Verdana" panose="020B0604030504040204" pitchFamily="34" charset="0"/>
                        <a:cs typeface="Verdana" panose="020B0604030504040204" pitchFamily="34" charset="0"/>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691515">
                        <a:lnSpc>
                          <a:spcPts val="1170"/>
                        </a:lnSpc>
                      </a:pPr>
                      <a:r>
                        <a:rPr sz="1200" b="1" spc="-10" dirty="0">
                          <a:latin typeface="Verdana" panose="020B0604030504040204" pitchFamily="34" charset="0"/>
                          <a:ea typeface="Verdana" panose="020B0604030504040204" pitchFamily="34" charset="0"/>
                          <a:cs typeface="Verdana" panose="020B0604030504040204" pitchFamily="34" charset="0"/>
                        </a:rPr>
                        <a:t>O</a:t>
                      </a:r>
                      <a:r>
                        <a:rPr sz="1200" b="1" spc="-15" dirty="0">
                          <a:latin typeface="Verdana" panose="020B0604030504040204" pitchFamily="34" charset="0"/>
                          <a:ea typeface="Verdana" panose="020B0604030504040204" pitchFamily="34" charset="0"/>
                          <a:cs typeface="Verdana" panose="020B0604030504040204" pitchFamily="34" charset="0"/>
                        </a:rPr>
                        <a:t>r</a:t>
                      </a:r>
                      <a:r>
                        <a:rPr sz="1200" b="1" dirty="0">
                          <a:latin typeface="Verdana" panose="020B0604030504040204" pitchFamily="34" charset="0"/>
                          <a:ea typeface="Verdana" panose="020B0604030504040204" pitchFamily="34" charset="0"/>
                          <a:cs typeface="Verdana" panose="020B0604030504040204" pitchFamily="34" charset="0"/>
                        </a:rPr>
                        <a:t>g</a:t>
                      </a:r>
                      <a:r>
                        <a:rPr sz="1200" b="1" spc="-20" dirty="0">
                          <a:latin typeface="Verdana" panose="020B0604030504040204" pitchFamily="34" charset="0"/>
                          <a:ea typeface="Verdana" panose="020B0604030504040204" pitchFamily="34" charset="0"/>
                          <a:cs typeface="Verdana" panose="020B0604030504040204" pitchFamily="34" charset="0"/>
                        </a:rPr>
                        <a:t>a</a:t>
                      </a:r>
                      <a:r>
                        <a:rPr sz="1200" b="1" spc="-10" dirty="0">
                          <a:latin typeface="Verdana" panose="020B0604030504040204" pitchFamily="34" charset="0"/>
                          <a:ea typeface="Verdana" panose="020B0604030504040204" pitchFamily="34" charset="0"/>
                          <a:cs typeface="Verdana" panose="020B0604030504040204" pitchFamily="34" charset="0"/>
                        </a:rPr>
                        <a:t>n</a:t>
                      </a:r>
                      <a:r>
                        <a:rPr sz="1200" b="1" dirty="0">
                          <a:latin typeface="Verdana" panose="020B0604030504040204" pitchFamily="34" charset="0"/>
                          <a:ea typeface="Verdana" panose="020B0604030504040204" pitchFamily="34" charset="0"/>
                          <a:cs typeface="Verdana" panose="020B0604030504040204" pitchFamily="34" charset="0"/>
                        </a:rPr>
                        <a:t>i</a:t>
                      </a:r>
                      <a:r>
                        <a:rPr sz="1200" b="1" spc="-15" dirty="0">
                          <a:latin typeface="Verdana" panose="020B0604030504040204" pitchFamily="34" charset="0"/>
                          <a:ea typeface="Verdana" panose="020B0604030504040204" pitchFamily="34" charset="0"/>
                          <a:cs typeface="Verdana" panose="020B0604030504040204" pitchFamily="34" charset="0"/>
                        </a:rPr>
                        <a:t>z</a:t>
                      </a:r>
                      <a:r>
                        <a:rPr sz="1200" b="1" spc="-20" dirty="0">
                          <a:latin typeface="Verdana" panose="020B0604030504040204" pitchFamily="34" charset="0"/>
                          <a:ea typeface="Verdana" panose="020B0604030504040204" pitchFamily="34" charset="0"/>
                          <a:cs typeface="Verdana" panose="020B0604030504040204" pitchFamily="34" charset="0"/>
                        </a:rPr>
                        <a:t>a</a:t>
                      </a:r>
                      <a:r>
                        <a:rPr sz="1200" b="1" dirty="0">
                          <a:latin typeface="Verdana" panose="020B0604030504040204" pitchFamily="34" charset="0"/>
                          <a:ea typeface="Verdana" panose="020B0604030504040204" pitchFamily="34" charset="0"/>
                          <a:cs typeface="Verdana" panose="020B0604030504040204" pitchFamily="34" charset="0"/>
                        </a:rPr>
                        <a:t>d</a:t>
                      </a:r>
                      <a:r>
                        <a:rPr sz="1200" b="1" spc="-5" dirty="0">
                          <a:latin typeface="Verdana" panose="020B0604030504040204" pitchFamily="34" charset="0"/>
                          <a:ea typeface="Verdana" panose="020B0604030504040204" pitchFamily="34" charset="0"/>
                          <a:cs typeface="Verdana" panose="020B0604030504040204" pitchFamily="34" charset="0"/>
                        </a:rPr>
                        <a:t>o</a:t>
                      </a:r>
                      <a:r>
                        <a:rPr sz="1200" b="1" dirty="0">
                          <a:latin typeface="Verdana" panose="020B0604030504040204" pitchFamily="34" charset="0"/>
                          <a:ea typeface="Verdana" panose="020B0604030504040204" pitchFamily="34" charset="0"/>
                          <a:cs typeface="Verdana" panose="020B0604030504040204" pitchFamily="34" charset="0"/>
                        </a:rPr>
                        <a:t>r</a:t>
                      </a:r>
                      <a:r>
                        <a:rPr sz="1200" b="1" spc="-45" dirty="0">
                          <a:latin typeface="Verdana" panose="020B0604030504040204" pitchFamily="34" charset="0"/>
                          <a:ea typeface="Verdana" panose="020B0604030504040204" pitchFamily="34" charset="0"/>
                          <a:cs typeface="Verdana" panose="020B0604030504040204" pitchFamily="34" charset="0"/>
                        </a:rPr>
                        <a:t> </a:t>
                      </a:r>
                      <a:r>
                        <a:rPr sz="1200" b="1" spc="-5" dirty="0">
                          <a:latin typeface="Verdana" panose="020B0604030504040204" pitchFamily="34" charset="0"/>
                          <a:ea typeface="Verdana" panose="020B0604030504040204" pitchFamily="34" charset="0"/>
                          <a:cs typeface="Verdana" panose="020B0604030504040204" pitchFamily="34" charset="0"/>
                        </a:rPr>
                        <a:t>c</a:t>
                      </a:r>
                      <a:r>
                        <a:rPr sz="1200" b="1" spc="-10" dirty="0">
                          <a:latin typeface="Verdana" panose="020B0604030504040204" pitchFamily="34" charset="0"/>
                          <a:ea typeface="Verdana" panose="020B0604030504040204" pitchFamily="34" charset="0"/>
                          <a:cs typeface="Verdana" panose="020B0604030504040204" pitchFamily="34" charset="0"/>
                        </a:rPr>
                        <a:t>u</a:t>
                      </a:r>
                      <a:r>
                        <a:rPr sz="1200" b="1" spc="-15" dirty="0">
                          <a:latin typeface="Verdana" panose="020B0604030504040204" pitchFamily="34" charset="0"/>
                          <a:ea typeface="Verdana" panose="020B0604030504040204" pitchFamily="34" charset="0"/>
                          <a:cs typeface="Verdana" panose="020B0604030504040204" pitchFamily="34" charset="0"/>
                        </a:rPr>
                        <a:t>rr</a:t>
                      </a:r>
                      <a:r>
                        <a:rPr sz="1200" b="1" dirty="0">
                          <a:latin typeface="Verdana" panose="020B0604030504040204" pitchFamily="34" charset="0"/>
                          <a:ea typeface="Verdana" panose="020B0604030504040204" pitchFamily="34" charset="0"/>
                          <a:cs typeface="Verdana" panose="020B0604030504040204" pitchFamily="34" charset="0"/>
                        </a:rPr>
                        <a:t>ic</a:t>
                      </a:r>
                      <a:r>
                        <a:rPr sz="1200" b="1" spc="-10" dirty="0">
                          <a:latin typeface="Verdana" panose="020B0604030504040204" pitchFamily="34" charset="0"/>
                          <a:ea typeface="Verdana" panose="020B0604030504040204" pitchFamily="34" charset="0"/>
                          <a:cs typeface="Verdana" panose="020B0604030504040204" pitchFamily="34" charset="0"/>
                        </a:rPr>
                        <a:t>u</a:t>
                      </a:r>
                      <a:r>
                        <a:rPr sz="1200" b="1" dirty="0">
                          <a:latin typeface="Verdana" panose="020B0604030504040204" pitchFamily="34" charset="0"/>
                          <a:ea typeface="Verdana" panose="020B0604030504040204" pitchFamily="34" charset="0"/>
                          <a:cs typeface="Verdana" panose="020B0604030504040204" pitchFamily="34" charset="0"/>
                        </a:rPr>
                        <a:t>l</a:t>
                      </a:r>
                      <a:r>
                        <a:rPr sz="1200" b="1" spc="-25" dirty="0">
                          <a:latin typeface="Verdana" panose="020B0604030504040204" pitchFamily="34" charset="0"/>
                          <a:ea typeface="Verdana" panose="020B0604030504040204" pitchFamily="34" charset="0"/>
                          <a:cs typeface="Verdana" panose="020B0604030504040204" pitchFamily="34" charset="0"/>
                        </a:rPr>
                        <a:t>a</a:t>
                      </a:r>
                      <a:r>
                        <a:rPr sz="1200" b="1" dirty="0">
                          <a:latin typeface="Verdana" panose="020B0604030504040204" pitchFamily="34" charset="0"/>
                          <a:ea typeface="Verdana" panose="020B0604030504040204" pitchFamily="34" charset="0"/>
                          <a:cs typeface="Verdana" panose="020B0604030504040204" pitchFamily="34" charset="0"/>
                        </a:rPr>
                        <a:t>r</a:t>
                      </a:r>
                      <a:r>
                        <a:rPr sz="1200" b="1" spc="-70" dirty="0">
                          <a:latin typeface="Verdana" panose="020B0604030504040204" pitchFamily="34" charset="0"/>
                          <a:ea typeface="Verdana" panose="020B0604030504040204" pitchFamily="34" charset="0"/>
                          <a:cs typeface="Verdana" panose="020B0604030504040204" pitchFamily="34" charset="0"/>
                        </a:rPr>
                        <a:t> </a:t>
                      </a:r>
                      <a:r>
                        <a:rPr sz="1200" b="1" spc="5" dirty="0">
                          <a:latin typeface="Verdana" panose="020B0604030504040204" pitchFamily="34" charset="0"/>
                          <a:ea typeface="Verdana" panose="020B0604030504040204" pitchFamily="34" charset="0"/>
                          <a:cs typeface="Verdana" panose="020B0604030504040204" pitchFamily="34" charset="0"/>
                        </a:rPr>
                        <a:t>2</a:t>
                      </a:r>
                      <a:r>
                        <a:rPr sz="1200" b="1" dirty="0">
                          <a:latin typeface="Verdana" panose="020B0604030504040204" pitchFamily="34" charset="0"/>
                          <a:ea typeface="Verdana" panose="020B0604030504040204" pitchFamily="34" charset="0"/>
                          <a:cs typeface="Verdana" panose="020B0604030504040204" pitchFamily="34" charset="0"/>
                        </a:rPr>
                        <a:t>:</a:t>
                      </a:r>
                      <a:r>
                        <a:rPr lang="es-MX" sz="1200" b="1" dirty="0">
                          <a:latin typeface="Verdana" panose="020B0604030504040204" pitchFamily="34" charset="0"/>
                          <a:ea typeface="Verdana" panose="020B0604030504040204" pitchFamily="34" charset="0"/>
                          <a:cs typeface="Verdana" panose="020B0604030504040204" pitchFamily="34" charset="0"/>
                        </a:rPr>
                        <a:t> </a:t>
                      </a:r>
                      <a:r>
                        <a:rPr lang="es-MX" sz="1200" b="0" dirty="0">
                          <a:latin typeface="Verdana" panose="020B0604030504040204" pitchFamily="34" charset="0"/>
                          <a:ea typeface="Verdana" panose="020B0604030504040204" pitchFamily="34" charset="0"/>
                          <a:cs typeface="Verdana" panose="020B0604030504040204" pitchFamily="34" charset="0"/>
                        </a:rPr>
                        <a:t>Uso de documentos que regulan la convivencia.</a:t>
                      </a:r>
                      <a:endParaRPr sz="1200" dirty="0">
                        <a:latin typeface="Verdana" panose="020B0604030504040204" pitchFamily="34" charset="0"/>
                        <a:ea typeface="Verdana" panose="020B0604030504040204" pitchFamily="34" charset="0"/>
                        <a:cs typeface="Verdana" panose="020B0604030504040204" pitchFamily="34" charset="0"/>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1"/>
                  </a:ext>
                </a:extLst>
              </a:tr>
              <a:tr h="476503">
                <a:tc gridSpan="2">
                  <a:txBody>
                    <a:bodyPr/>
                    <a:lstStyle/>
                    <a:p>
                      <a:pPr marL="58419">
                        <a:lnSpc>
                          <a:spcPts val="1170"/>
                        </a:lnSpc>
                      </a:pPr>
                      <a:r>
                        <a:rPr sz="1200" b="1" spc="-80" dirty="0">
                          <a:latin typeface="Verdana" panose="020B0604030504040204" pitchFamily="34" charset="0"/>
                          <a:ea typeface="Verdana" panose="020B0604030504040204" pitchFamily="34" charset="0"/>
                          <a:cs typeface="Verdana" panose="020B0604030504040204" pitchFamily="34" charset="0"/>
                        </a:rPr>
                        <a:t>Aprendizaje</a:t>
                      </a:r>
                      <a:r>
                        <a:rPr sz="1200" b="1" spc="55" dirty="0">
                          <a:latin typeface="Verdana" panose="020B0604030504040204" pitchFamily="34" charset="0"/>
                          <a:ea typeface="Verdana" panose="020B0604030504040204" pitchFamily="34" charset="0"/>
                          <a:cs typeface="Verdana" panose="020B0604030504040204" pitchFamily="34" charset="0"/>
                        </a:rPr>
                        <a:t> </a:t>
                      </a:r>
                      <a:r>
                        <a:rPr sz="1200" b="1" spc="-70" dirty="0" err="1">
                          <a:latin typeface="Verdana" panose="020B0604030504040204" pitchFamily="34" charset="0"/>
                          <a:ea typeface="Verdana" panose="020B0604030504040204" pitchFamily="34" charset="0"/>
                          <a:cs typeface="Verdana" panose="020B0604030504040204" pitchFamily="34" charset="0"/>
                        </a:rPr>
                        <a:t>esperado</a:t>
                      </a:r>
                      <a:r>
                        <a:rPr sz="1200" b="1" spc="-70" dirty="0">
                          <a:latin typeface="Verdana" panose="020B0604030504040204" pitchFamily="34" charset="0"/>
                          <a:ea typeface="Verdana" panose="020B0604030504040204" pitchFamily="34" charset="0"/>
                          <a:cs typeface="Verdana" panose="020B0604030504040204" pitchFamily="34" charset="0"/>
                        </a:rPr>
                        <a:t>:</a:t>
                      </a:r>
                      <a:r>
                        <a:rPr lang="es-MX" sz="1200" b="1" spc="-70" dirty="0">
                          <a:latin typeface="Verdana" panose="020B0604030504040204" pitchFamily="34" charset="0"/>
                          <a:ea typeface="Verdana" panose="020B0604030504040204" pitchFamily="34" charset="0"/>
                          <a:cs typeface="Verdana" panose="020B0604030504040204" pitchFamily="34" charset="0"/>
                        </a:rPr>
                        <a:t> </a:t>
                      </a:r>
                      <a:r>
                        <a:rPr lang="es-MX" sz="1200" dirty="0">
                          <a:solidFill>
                            <a:schemeClr val="tx1"/>
                          </a:solidFill>
                          <a:effectLst/>
                          <a:latin typeface="Verdana" panose="020B0604030504040204" pitchFamily="34" charset="0"/>
                          <a:ea typeface="Verdana" panose="020B0604030504040204" pitchFamily="34" charset="0"/>
                          <a:cs typeface="Verdana" panose="020B0604030504040204" pitchFamily="34" charset="0"/>
                        </a:rPr>
                        <a:t>Escribe su nombre con diversos propósitos e identifica el de algunos compañeros.</a:t>
                      </a:r>
                      <a:endParaRPr sz="1200" dirty="0">
                        <a:latin typeface="Verdana" panose="020B0604030504040204" pitchFamily="34" charset="0"/>
                        <a:ea typeface="Verdana" panose="020B0604030504040204" pitchFamily="34" charset="0"/>
                        <a:cs typeface="Verdana" panose="020B0604030504040204" pitchFamily="34" charset="0"/>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hMerge="1">
                  <a:txBody>
                    <a:bodyPr/>
                    <a:lstStyle/>
                    <a:p>
                      <a:endParaRPr/>
                    </a:p>
                  </a:txBody>
                  <a:tcPr marL="0" marR="0" marT="0" marB="0"/>
                </a:tc>
                <a:extLst>
                  <a:ext uri="{0D108BD9-81ED-4DB2-BD59-A6C34878D82A}">
                    <a16:rowId xmlns:a16="http://schemas.microsoft.com/office/drawing/2014/main" val="10002"/>
                  </a:ext>
                </a:extLst>
              </a:tr>
              <a:tr h="56134">
                <a:tc gridSpan="2">
                  <a:txBody>
                    <a:bodyPr/>
                    <a:lstStyle/>
                    <a:p>
                      <a:pPr>
                        <a:lnSpc>
                          <a:spcPct val="100000"/>
                        </a:lnSpc>
                      </a:pPr>
                      <a:endParaRPr sz="1200" dirty="0">
                        <a:latin typeface="Verdana" panose="020B0604030504040204" pitchFamily="34" charset="0"/>
                        <a:ea typeface="Verdana" panose="020B0604030504040204" pitchFamily="34" charset="0"/>
                        <a:cs typeface="Verdana" panose="020B0604030504040204" pitchFamily="34" charset="0"/>
                      </a:endParaRPr>
                    </a:p>
                  </a:txBody>
                  <a:tcPr marL="0" marR="0" marT="0" marB="0">
                    <a:lnT w="12700">
                      <a:solidFill>
                        <a:srgbClr val="000000"/>
                      </a:solidFill>
                      <a:prstDash val="solid"/>
                    </a:lnT>
                    <a:lnB w="12700">
                      <a:solidFill>
                        <a:srgbClr val="000000"/>
                      </a:solidFill>
                      <a:prstDash val="solid"/>
                    </a:lnB>
                    <a:solidFill>
                      <a:schemeClr val="bg1"/>
                    </a:solidFill>
                  </a:tcPr>
                </a:tc>
                <a:tc hMerge="1">
                  <a:txBody>
                    <a:bodyPr/>
                    <a:lstStyle/>
                    <a:p>
                      <a:endParaRPr/>
                    </a:p>
                  </a:txBody>
                  <a:tcPr marL="0" marR="0" marT="0" marB="0"/>
                </a:tc>
                <a:extLst>
                  <a:ext uri="{0D108BD9-81ED-4DB2-BD59-A6C34878D82A}">
                    <a16:rowId xmlns:a16="http://schemas.microsoft.com/office/drawing/2014/main" val="10003"/>
                  </a:ext>
                </a:extLst>
              </a:tr>
              <a:tr h="242697">
                <a:tc gridSpan="2">
                  <a:txBody>
                    <a:bodyPr/>
                    <a:lstStyle/>
                    <a:p>
                      <a:pPr marL="59055">
                        <a:lnSpc>
                          <a:spcPct val="100000"/>
                        </a:lnSpc>
                        <a:spcBef>
                          <a:spcPts val="359"/>
                        </a:spcBef>
                      </a:pPr>
                      <a:r>
                        <a:rPr sz="1200" b="1" spc="-90" dirty="0">
                          <a:latin typeface="Verdana" panose="020B0604030504040204" pitchFamily="34" charset="0"/>
                          <a:ea typeface="Verdana" panose="020B0604030504040204" pitchFamily="34" charset="0"/>
                          <a:cs typeface="Verdana" panose="020B0604030504040204" pitchFamily="34" charset="0"/>
                        </a:rPr>
                        <a:t>Indicadores: </a:t>
                      </a:r>
                      <a:r>
                        <a:rPr sz="1200" b="1" spc="-114" dirty="0">
                          <a:latin typeface="Verdana" panose="020B0604030504040204" pitchFamily="34" charset="0"/>
                          <a:ea typeface="Verdana" panose="020B0604030504040204" pitchFamily="34" charset="0"/>
                          <a:cs typeface="Verdana" panose="020B0604030504040204" pitchFamily="34" charset="0"/>
                        </a:rPr>
                        <a:t>(se</a:t>
                      </a:r>
                      <a:r>
                        <a:rPr sz="1200" b="1" spc="-90" dirty="0">
                          <a:latin typeface="Verdana" panose="020B0604030504040204" pitchFamily="34" charset="0"/>
                          <a:ea typeface="Verdana" panose="020B0604030504040204" pitchFamily="34" charset="0"/>
                          <a:cs typeface="Verdana" panose="020B0604030504040204" pitchFamily="34" charset="0"/>
                        </a:rPr>
                        <a:t> </a:t>
                      </a:r>
                      <a:r>
                        <a:rPr sz="1200" b="1" spc="-65" dirty="0">
                          <a:latin typeface="Verdana" panose="020B0604030504040204" pitchFamily="34" charset="0"/>
                          <a:ea typeface="Verdana" panose="020B0604030504040204" pitchFamily="34" charset="0"/>
                          <a:cs typeface="Verdana" panose="020B0604030504040204" pitchFamily="34" charset="0"/>
                        </a:rPr>
                        <a:t>redactan</a:t>
                      </a:r>
                      <a:r>
                        <a:rPr sz="1200" b="1" spc="-50" dirty="0">
                          <a:latin typeface="Verdana" panose="020B0604030504040204" pitchFamily="34" charset="0"/>
                          <a:ea typeface="Verdana" panose="020B0604030504040204" pitchFamily="34" charset="0"/>
                          <a:cs typeface="Verdana" panose="020B0604030504040204" pitchFamily="34" charset="0"/>
                        </a:rPr>
                        <a:t> </a:t>
                      </a:r>
                      <a:r>
                        <a:rPr sz="1200" b="1" spc="-65" dirty="0">
                          <a:latin typeface="Verdana" panose="020B0604030504040204" pitchFamily="34" charset="0"/>
                          <a:ea typeface="Verdana" panose="020B0604030504040204" pitchFamily="34" charset="0"/>
                          <a:cs typeface="Verdana" panose="020B0604030504040204" pitchFamily="34" charset="0"/>
                        </a:rPr>
                        <a:t>en</a:t>
                      </a:r>
                      <a:r>
                        <a:rPr sz="1200" b="1" spc="-75" dirty="0">
                          <a:latin typeface="Verdana" panose="020B0604030504040204" pitchFamily="34" charset="0"/>
                          <a:ea typeface="Verdana" panose="020B0604030504040204" pitchFamily="34" charset="0"/>
                          <a:cs typeface="Verdana" panose="020B0604030504040204" pitchFamily="34" charset="0"/>
                        </a:rPr>
                        <a:t> </a:t>
                      </a:r>
                      <a:r>
                        <a:rPr sz="1200" b="1" spc="-60" dirty="0">
                          <a:latin typeface="Verdana" panose="020B0604030504040204" pitchFamily="34" charset="0"/>
                          <a:ea typeface="Verdana" panose="020B0604030504040204" pitchFamily="34" charset="0"/>
                          <a:cs typeface="Verdana" panose="020B0604030504040204" pitchFamily="34" charset="0"/>
                        </a:rPr>
                        <a:t>base </a:t>
                      </a:r>
                      <a:r>
                        <a:rPr sz="1200" b="1" spc="-65" dirty="0">
                          <a:latin typeface="Verdana" panose="020B0604030504040204" pitchFamily="34" charset="0"/>
                          <a:ea typeface="Verdana" panose="020B0604030504040204" pitchFamily="34" charset="0"/>
                          <a:cs typeface="Verdana" panose="020B0604030504040204" pitchFamily="34" charset="0"/>
                        </a:rPr>
                        <a:t>al</a:t>
                      </a:r>
                      <a:r>
                        <a:rPr sz="1200" b="1" spc="-50" dirty="0">
                          <a:latin typeface="Verdana" panose="020B0604030504040204" pitchFamily="34" charset="0"/>
                          <a:ea typeface="Verdana" panose="020B0604030504040204" pitchFamily="34" charset="0"/>
                          <a:cs typeface="Verdana" panose="020B0604030504040204" pitchFamily="34" charset="0"/>
                        </a:rPr>
                        <a:t> </a:t>
                      </a:r>
                      <a:r>
                        <a:rPr sz="1200" b="1" spc="-80" dirty="0">
                          <a:latin typeface="Verdana" panose="020B0604030504040204" pitchFamily="34" charset="0"/>
                          <a:ea typeface="Verdana" panose="020B0604030504040204" pitchFamily="34" charset="0"/>
                          <a:cs typeface="Verdana" panose="020B0604030504040204" pitchFamily="34" charset="0"/>
                        </a:rPr>
                        <a:t>aprendizaje</a:t>
                      </a:r>
                      <a:r>
                        <a:rPr sz="1200" b="1" spc="-35" dirty="0">
                          <a:latin typeface="Verdana" panose="020B0604030504040204" pitchFamily="34" charset="0"/>
                          <a:ea typeface="Verdana" panose="020B0604030504040204" pitchFamily="34" charset="0"/>
                          <a:cs typeface="Verdana" panose="020B0604030504040204" pitchFamily="34" charset="0"/>
                        </a:rPr>
                        <a:t> </a:t>
                      </a:r>
                      <a:r>
                        <a:rPr sz="1200" b="1" spc="-80" dirty="0">
                          <a:latin typeface="Verdana" panose="020B0604030504040204" pitchFamily="34" charset="0"/>
                          <a:ea typeface="Verdana" panose="020B0604030504040204" pitchFamily="34" charset="0"/>
                          <a:cs typeface="Verdana" panose="020B0604030504040204" pitchFamily="34" charset="0"/>
                        </a:rPr>
                        <a:t>esperado)</a:t>
                      </a:r>
                      <a:endParaRPr sz="1200" dirty="0">
                        <a:latin typeface="Verdana" panose="020B0604030504040204" pitchFamily="34" charset="0"/>
                        <a:ea typeface="Verdana" panose="020B0604030504040204" pitchFamily="34" charset="0"/>
                        <a:cs typeface="Verdana" panose="020B0604030504040204" pitchFamily="34" charset="0"/>
                      </a:endParaRPr>
                    </a:p>
                  </a:txBody>
                  <a:tcPr marL="0" marR="0" marT="45719"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DEEBF7"/>
                    </a:solidFill>
                  </a:tcPr>
                </a:tc>
                <a:tc hMerge="1">
                  <a:txBody>
                    <a:bodyPr/>
                    <a:lstStyle/>
                    <a:p>
                      <a:endParaRPr/>
                    </a:p>
                  </a:txBody>
                  <a:tcPr marL="0" marR="0" marT="0" marB="0"/>
                </a:tc>
                <a:extLst>
                  <a:ext uri="{0D108BD9-81ED-4DB2-BD59-A6C34878D82A}">
                    <a16:rowId xmlns:a16="http://schemas.microsoft.com/office/drawing/2014/main" val="10004"/>
                  </a:ext>
                </a:extLst>
              </a:tr>
              <a:tr h="335533">
                <a:tc gridSpan="2">
                  <a:txBody>
                    <a:bodyPr/>
                    <a:lstStyle/>
                    <a:p>
                      <a:pPr lvl="0"/>
                      <a:r>
                        <a:rPr lang="es-MX" sz="1200" dirty="0">
                          <a:solidFill>
                            <a:schemeClr val="tx1"/>
                          </a:solidFill>
                          <a:effectLst/>
                          <a:latin typeface="Verdana" panose="020B0604030504040204" pitchFamily="34" charset="0"/>
                          <a:ea typeface="Verdana" panose="020B0604030504040204" pitchFamily="34" charset="0"/>
                          <a:cs typeface="Verdana" panose="020B0604030504040204" pitchFamily="34" charset="0"/>
                        </a:rPr>
                        <a:t>Identifica la primer letra de su nombre. </a:t>
                      </a:r>
                    </a:p>
                  </a:txBody>
                  <a:tcPr marL="0" marR="0" marT="2222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hMerge="1">
                  <a:txBody>
                    <a:bodyPr/>
                    <a:lstStyle/>
                    <a:p>
                      <a:endParaRPr/>
                    </a:p>
                  </a:txBody>
                  <a:tcPr marL="0" marR="0" marT="0" marB="0"/>
                </a:tc>
                <a:extLst>
                  <a:ext uri="{0D108BD9-81ED-4DB2-BD59-A6C34878D82A}">
                    <a16:rowId xmlns:a16="http://schemas.microsoft.com/office/drawing/2014/main" val="10005"/>
                  </a:ext>
                </a:extLst>
              </a:tr>
              <a:tr h="304800">
                <a:tc gridSpan="2">
                  <a:txBody>
                    <a:bodyPr/>
                    <a:lstStyle/>
                    <a:p>
                      <a:pPr lvl="0"/>
                      <a:r>
                        <a:rPr lang="es-ES_tradnl" sz="1200" dirty="0">
                          <a:solidFill>
                            <a:schemeClr val="tx1"/>
                          </a:solidFill>
                          <a:effectLst/>
                          <a:latin typeface="Verdana" panose="020B0604030504040204" pitchFamily="34" charset="0"/>
                          <a:ea typeface="Verdana" panose="020B0604030504040204" pitchFamily="34" charset="0"/>
                          <a:cs typeface="Verdana" panose="020B0604030504040204" pitchFamily="34" charset="0"/>
                        </a:rPr>
                        <a:t>Escribe correctamente cada letra de su nombre.</a:t>
                      </a:r>
                      <a:endParaRPr lang="es-MX" sz="1200" dirty="0">
                        <a:solidFill>
                          <a:schemeClr val="tx1"/>
                        </a:solidFill>
                        <a:effectLst/>
                        <a:latin typeface="Verdana" panose="020B0604030504040204" pitchFamily="34" charset="0"/>
                        <a:ea typeface="Verdana" panose="020B0604030504040204" pitchFamily="34" charset="0"/>
                        <a:cs typeface="Verdana" panose="020B0604030504040204" pitchFamily="34" charset="0"/>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hMerge="1">
                  <a:txBody>
                    <a:bodyPr/>
                    <a:lstStyle/>
                    <a:p>
                      <a:endParaRPr/>
                    </a:p>
                  </a:txBody>
                  <a:tcPr marL="0" marR="0" marT="0" marB="0"/>
                </a:tc>
                <a:extLst>
                  <a:ext uri="{0D108BD9-81ED-4DB2-BD59-A6C34878D82A}">
                    <a16:rowId xmlns:a16="http://schemas.microsoft.com/office/drawing/2014/main" val="10006"/>
                  </a:ext>
                </a:extLst>
              </a:tr>
              <a:tr h="304800">
                <a:tc gridSpan="2">
                  <a:txBody>
                    <a:bodyPr/>
                    <a:lstStyle/>
                    <a:p>
                      <a:pPr lvl="0"/>
                      <a:r>
                        <a:rPr lang="es-MX" sz="1200" dirty="0">
                          <a:solidFill>
                            <a:schemeClr val="tx1"/>
                          </a:solidFill>
                          <a:effectLst/>
                          <a:latin typeface="Verdana" panose="020B0604030504040204" pitchFamily="34" charset="0"/>
                          <a:ea typeface="Verdana" panose="020B0604030504040204" pitchFamily="34" charset="0"/>
                          <a:cs typeface="Verdana" panose="020B0604030504040204" pitchFamily="34" charset="0"/>
                        </a:rPr>
                        <a:t>Identifica que letras componen su nombre.</a:t>
                      </a: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cap="flat" cmpd="sng" algn="ctr">
                      <a:solidFill>
                        <a:srgbClr val="000000"/>
                      </a:solidFill>
                      <a:prstDash val="solid"/>
                      <a:round/>
                      <a:headEnd type="none" w="med" len="med"/>
                      <a:tailEnd type="none" w="med" len="med"/>
                    </a:lnB>
                  </a:tcPr>
                </a:tc>
                <a:tc hMerge="1">
                  <a:txBody>
                    <a:bodyPr/>
                    <a:lstStyle/>
                    <a:p>
                      <a:endParaRPr/>
                    </a:p>
                  </a:txBody>
                  <a:tcPr marL="0" marR="0" marT="0" marB="0"/>
                </a:tc>
                <a:extLst>
                  <a:ext uri="{0D108BD9-81ED-4DB2-BD59-A6C34878D82A}">
                    <a16:rowId xmlns:a16="http://schemas.microsoft.com/office/drawing/2014/main" val="10007"/>
                  </a:ext>
                </a:extLst>
              </a:tr>
              <a:tr h="304800">
                <a:tc gridSpan="2">
                  <a:txBody>
                    <a:bodyPr/>
                    <a:lstStyle/>
                    <a:p>
                      <a:pPr lvl="0"/>
                      <a:r>
                        <a:rPr lang="es-MX" sz="1200" dirty="0">
                          <a:solidFill>
                            <a:schemeClr val="tx1"/>
                          </a:solidFill>
                          <a:effectLst/>
                          <a:latin typeface="Verdana" panose="020B0604030504040204" pitchFamily="34" charset="0"/>
                          <a:ea typeface="Verdana" panose="020B0604030504040204" pitchFamily="34" charset="0"/>
                          <a:cs typeface="Verdana" panose="020B0604030504040204" pitchFamily="34" charset="0"/>
                        </a:rPr>
                        <a:t>Relaciona el sonido con la figura de la letra. </a:t>
                      </a: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hMerge="1">
                  <a:txBody>
                    <a:bodyPr/>
                    <a:lstStyle/>
                    <a:p>
                      <a:endParaRPr lang="es-MX"/>
                    </a:p>
                  </a:txBody>
                  <a:tcPr/>
                </a:tc>
                <a:extLst>
                  <a:ext uri="{0D108BD9-81ED-4DB2-BD59-A6C34878D82A}">
                    <a16:rowId xmlns:a16="http://schemas.microsoft.com/office/drawing/2014/main" val="2892156038"/>
                  </a:ext>
                </a:extLst>
              </a:tr>
            </a:tbl>
          </a:graphicData>
        </a:graphic>
      </p:graphicFrame>
      <p:sp>
        <p:nvSpPr>
          <p:cNvPr id="15" name="object 9">
            <a:extLst>
              <a:ext uri="{FF2B5EF4-FFF2-40B4-BE49-F238E27FC236}">
                <a16:creationId xmlns:a16="http://schemas.microsoft.com/office/drawing/2014/main" id="{68F62D36-5156-43EF-95C6-745B89C0F396}"/>
              </a:ext>
            </a:extLst>
          </p:cNvPr>
          <p:cNvSpPr txBox="1"/>
          <p:nvPr/>
        </p:nvSpPr>
        <p:spPr>
          <a:xfrm>
            <a:off x="189979" y="8008640"/>
            <a:ext cx="6465570" cy="184666"/>
          </a:xfrm>
          <a:prstGeom prst="rect">
            <a:avLst/>
          </a:prstGeom>
          <a:ln w="12700">
            <a:solidFill>
              <a:srgbClr val="000000"/>
            </a:solidFill>
          </a:ln>
        </p:spPr>
        <p:txBody>
          <a:bodyPr vert="horz" wrap="square" lIns="0" tIns="0" rIns="0" bIns="0" rtlCol="0">
            <a:spAutoFit/>
          </a:bodyPr>
          <a:lstStyle/>
          <a:p>
            <a:pPr marL="59055"/>
            <a:r>
              <a:rPr sz="1200" b="1" spc="-140" dirty="0">
                <a:latin typeface="Verdana"/>
                <a:cs typeface="Verdana"/>
              </a:rPr>
              <a:t>D</a:t>
            </a:r>
            <a:r>
              <a:rPr sz="1200" b="1" spc="-95" dirty="0">
                <a:latin typeface="Verdana"/>
                <a:cs typeface="Verdana"/>
              </a:rPr>
              <a:t>e</a:t>
            </a:r>
            <a:r>
              <a:rPr sz="1200" b="1" spc="-90" dirty="0">
                <a:latin typeface="Verdana"/>
                <a:cs typeface="Verdana"/>
              </a:rPr>
              <a:t>s</a:t>
            </a:r>
            <a:r>
              <a:rPr sz="1200" b="1" spc="-70" dirty="0">
                <a:latin typeface="Verdana"/>
                <a:cs typeface="Verdana"/>
              </a:rPr>
              <a:t>c</a:t>
            </a:r>
            <a:r>
              <a:rPr sz="1200" b="1" spc="-65" dirty="0">
                <a:latin typeface="Verdana"/>
                <a:cs typeface="Verdana"/>
              </a:rPr>
              <a:t>r</a:t>
            </a:r>
            <a:r>
              <a:rPr sz="1200" b="1" spc="-70" dirty="0">
                <a:latin typeface="Verdana"/>
                <a:cs typeface="Verdana"/>
              </a:rPr>
              <a:t>ib</a:t>
            </a:r>
            <a:r>
              <a:rPr sz="1200" b="1" spc="-20" dirty="0">
                <a:latin typeface="Verdana"/>
                <a:cs typeface="Verdana"/>
              </a:rPr>
              <a:t>e</a:t>
            </a:r>
            <a:r>
              <a:rPr sz="1200" b="1" spc="-75" dirty="0">
                <a:latin typeface="Verdana"/>
                <a:cs typeface="Verdana"/>
              </a:rPr>
              <a:t> </a:t>
            </a:r>
            <a:r>
              <a:rPr sz="1200" b="1" spc="-60" dirty="0">
                <a:latin typeface="Verdana"/>
                <a:cs typeface="Verdana"/>
              </a:rPr>
              <a:t>el</a:t>
            </a:r>
            <a:r>
              <a:rPr sz="1200" b="1" spc="-80" dirty="0">
                <a:latin typeface="Verdana"/>
                <a:cs typeface="Verdana"/>
              </a:rPr>
              <a:t> </a:t>
            </a:r>
            <a:r>
              <a:rPr sz="1200" b="1" spc="-30" dirty="0">
                <a:latin typeface="Verdana"/>
                <a:cs typeface="Verdana"/>
              </a:rPr>
              <a:t>p</a:t>
            </a:r>
            <a:r>
              <a:rPr sz="1200" b="1" spc="-185" dirty="0">
                <a:latin typeface="Verdana"/>
                <a:cs typeface="Verdana"/>
              </a:rPr>
              <a:t>r</a:t>
            </a:r>
            <a:r>
              <a:rPr sz="1200" b="1" dirty="0">
                <a:latin typeface="Verdana"/>
                <a:cs typeface="Verdana"/>
              </a:rPr>
              <a:t>o</a:t>
            </a:r>
            <a:r>
              <a:rPr sz="1200" b="1" spc="5" dirty="0">
                <a:latin typeface="Verdana"/>
                <a:cs typeface="Verdana"/>
              </a:rPr>
              <a:t>c</a:t>
            </a:r>
            <a:r>
              <a:rPr sz="1200" b="1" spc="-95" dirty="0">
                <a:latin typeface="Verdana"/>
                <a:cs typeface="Verdana"/>
              </a:rPr>
              <a:t>e</a:t>
            </a:r>
            <a:r>
              <a:rPr sz="1200" b="1" spc="-90" dirty="0">
                <a:latin typeface="Verdana"/>
                <a:cs typeface="Verdana"/>
              </a:rPr>
              <a:t>s</a:t>
            </a:r>
            <a:r>
              <a:rPr sz="1200" b="1" spc="-45" dirty="0">
                <a:latin typeface="Verdana"/>
                <a:cs typeface="Verdana"/>
              </a:rPr>
              <a:t>o</a:t>
            </a:r>
            <a:r>
              <a:rPr sz="1200" b="1" spc="-100" dirty="0">
                <a:latin typeface="Verdana"/>
                <a:cs typeface="Verdana"/>
              </a:rPr>
              <a:t> </a:t>
            </a:r>
            <a:r>
              <a:rPr sz="1200" b="1" spc="-30" dirty="0">
                <a:latin typeface="Verdana"/>
                <a:cs typeface="Verdana"/>
              </a:rPr>
              <a:t>d</a:t>
            </a:r>
            <a:r>
              <a:rPr sz="1200" b="1" spc="-85" dirty="0">
                <a:latin typeface="Verdana"/>
                <a:cs typeface="Verdana"/>
              </a:rPr>
              <a:t>e</a:t>
            </a:r>
            <a:r>
              <a:rPr sz="1200" b="1" spc="-45" dirty="0">
                <a:latin typeface="Verdana"/>
                <a:cs typeface="Verdana"/>
              </a:rPr>
              <a:t>l</a:t>
            </a:r>
            <a:r>
              <a:rPr sz="1200" b="1" spc="-100" dirty="0">
                <a:latin typeface="Verdana"/>
                <a:cs typeface="Verdana"/>
              </a:rPr>
              <a:t> </a:t>
            </a:r>
            <a:r>
              <a:rPr sz="1200" b="1" spc="-25" dirty="0" err="1">
                <a:latin typeface="Verdana"/>
                <a:cs typeface="Verdana"/>
              </a:rPr>
              <a:t>a</a:t>
            </a:r>
            <a:r>
              <a:rPr sz="1200" b="1" spc="-70" dirty="0" err="1">
                <a:latin typeface="Verdana"/>
                <a:cs typeface="Verdana"/>
              </a:rPr>
              <a:t>l</a:t>
            </a:r>
            <a:r>
              <a:rPr sz="1200" b="1" spc="-155" dirty="0" err="1">
                <a:latin typeface="Verdana"/>
                <a:cs typeface="Verdana"/>
              </a:rPr>
              <a:t>u</a:t>
            </a:r>
            <a:r>
              <a:rPr sz="1200" b="1" spc="-130" dirty="0" err="1">
                <a:latin typeface="Verdana"/>
                <a:cs typeface="Verdana"/>
              </a:rPr>
              <a:t>m</a:t>
            </a:r>
            <a:r>
              <a:rPr sz="1200" b="1" spc="-120" dirty="0" err="1">
                <a:latin typeface="Verdana"/>
                <a:cs typeface="Verdana"/>
              </a:rPr>
              <a:t>n</a:t>
            </a:r>
            <a:r>
              <a:rPr sz="1200" b="1" spc="-40" dirty="0" err="1">
                <a:latin typeface="Verdana"/>
                <a:cs typeface="Verdana"/>
              </a:rPr>
              <a:t>o</a:t>
            </a:r>
            <a:r>
              <a:rPr sz="1200" b="1" spc="-125" dirty="0">
                <a:latin typeface="Verdana"/>
                <a:cs typeface="Verdana"/>
              </a:rPr>
              <a:t>:</a:t>
            </a:r>
            <a:r>
              <a:rPr lang="es-ES_tradnl" sz="1200" b="1" spc="-125" dirty="0">
                <a:latin typeface="Verdana"/>
                <a:cs typeface="Verdana"/>
              </a:rPr>
              <a:t> </a:t>
            </a:r>
            <a:r>
              <a:rPr lang="es-ES_tradnl" sz="1200" spc="-120" dirty="0">
                <a:latin typeface="Verdana"/>
                <a:cs typeface="Verdana"/>
              </a:rPr>
              <a:t>No se ha aplicado el diagnostico</a:t>
            </a:r>
            <a:endParaRPr sz="1200" dirty="0">
              <a:latin typeface="Verdana"/>
              <a:cs typeface="Verdana"/>
            </a:endParaRPr>
          </a:p>
        </p:txBody>
      </p:sp>
      <p:sp>
        <p:nvSpPr>
          <p:cNvPr id="16" name="object 10">
            <a:extLst>
              <a:ext uri="{FF2B5EF4-FFF2-40B4-BE49-F238E27FC236}">
                <a16:creationId xmlns:a16="http://schemas.microsoft.com/office/drawing/2014/main" id="{5D7435A9-8EBF-4A2F-8E06-68E1D4E896B9}"/>
              </a:ext>
            </a:extLst>
          </p:cNvPr>
          <p:cNvSpPr txBox="1"/>
          <p:nvPr/>
        </p:nvSpPr>
        <p:spPr>
          <a:xfrm>
            <a:off x="189979" y="8685847"/>
            <a:ext cx="6465570" cy="184666"/>
          </a:xfrm>
          <a:prstGeom prst="rect">
            <a:avLst/>
          </a:prstGeom>
          <a:ln w="12700">
            <a:solidFill>
              <a:srgbClr val="000000"/>
            </a:solidFill>
          </a:ln>
        </p:spPr>
        <p:txBody>
          <a:bodyPr vert="horz" wrap="square" lIns="0" tIns="0" rIns="0" bIns="0" rtlCol="0">
            <a:spAutoFit/>
          </a:bodyPr>
          <a:lstStyle/>
          <a:p>
            <a:pPr marL="59055"/>
            <a:r>
              <a:rPr sz="1200" b="1" spc="65" dirty="0">
                <a:latin typeface="Verdana"/>
                <a:cs typeface="Verdana"/>
              </a:rPr>
              <a:t>C</a:t>
            </a:r>
            <a:r>
              <a:rPr sz="1200" b="1" spc="-35" dirty="0">
                <a:latin typeface="Verdana"/>
                <a:cs typeface="Verdana"/>
              </a:rPr>
              <a:t>l</a:t>
            </a:r>
            <a:r>
              <a:rPr sz="1200" b="1" spc="-90" dirty="0">
                <a:latin typeface="Verdana"/>
                <a:cs typeface="Verdana"/>
              </a:rPr>
              <a:t>a</a:t>
            </a:r>
            <a:r>
              <a:rPr sz="1200" b="1" spc="-165" dirty="0">
                <a:latin typeface="Verdana"/>
                <a:cs typeface="Verdana"/>
              </a:rPr>
              <a:t>s</a:t>
            </a:r>
            <a:r>
              <a:rPr sz="1200" b="1" spc="-20" dirty="0">
                <a:latin typeface="Verdana"/>
                <a:cs typeface="Verdana"/>
              </a:rPr>
              <a:t>e</a:t>
            </a:r>
            <a:r>
              <a:rPr sz="1200" b="1" spc="-80" dirty="0">
                <a:latin typeface="Verdana"/>
                <a:cs typeface="Verdana"/>
              </a:rPr>
              <a:t> </a:t>
            </a:r>
            <a:r>
              <a:rPr sz="1200" b="1" spc="-145" dirty="0">
                <a:latin typeface="Verdana"/>
                <a:cs typeface="Verdana"/>
              </a:rPr>
              <a:t>z</a:t>
            </a:r>
            <a:r>
              <a:rPr sz="1200" b="1" spc="-50" dirty="0">
                <a:latin typeface="Verdana"/>
                <a:cs typeface="Verdana"/>
              </a:rPr>
              <a:t>o</a:t>
            </a:r>
            <a:r>
              <a:rPr sz="1200" b="1" spc="-45" dirty="0">
                <a:latin typeface="Verdana"/>
                <a:cs typeface="Verdana"/>
              </a:rPr>
              <a:t>o</a:t>
            </a:r>
            <a:r>
              <a:rPr sz="1200" b="1" spc="-125" dirty="0">
                <a:latin typeface="Verdana"/>
                <a:cs typeface="Verdana"/>
              </a:rPr>
              <a:t>m:</a:t>
            </a:r>
            <a:r>
              <a:rPr lang="es-MX" sz="1200" b="1" spc="-125" dirty="0">
                <a:latin typeface="Verdana"/>
                <a:cs typeface="Verdana"/>
              </a:rPr>
              <a:t> </a:t>
            </a:r>
            <a:r>
              <a:rPr lang="es-ES_tradnl" sz="1200" spc="-120" dirty="0">
                <a:latin typeface="Verdana"/>
                <a:cs typeface="Verdana"/>
              </a:rPr>
              <a:t>No se ha aplicado el diagnostico</a:t>
            </a:r>
            <a:endParaRPr sz="1200" dirty="0">
              <a:latin typeface="Verdana"/>
              <a:cs typeface="Verdana"/>
            </a:endParaRPr>
          </a:p>
        </p:txBody>
      </p:sp>
    </p:spTree>
    <p:extLst>
      <p:ext uri="{BB962C8B-B14F-4D97-AF65-F5344CB8AC3E}">
        <p14:creationId xmlns:p14="http://schemas.microsoft.com/office/powerpoint/2010/main" val="22932685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11430" rIns="0" bIns="0" rtlCol="0">
            <a:spAutoFit/>
          </a:bodyPr>
          <a:lstStyle/>
          <a:p>
            <a:pPr marL="285115">
              <a:lnSpc>
                <a:spcPct val="100000"/>
              </a:lnSpc>
              <a:spcBef>
                <a:spcPts val="90"/>
              </a:spcBef>
            </a:pPr>
            <a:r>
              <a:rPr spc="-10" dirty="0"/>
              <a:t>EVALUACIÓN</a:t>
            </a:r>
            <a:r>
              <a:rPr spc="20" dirty="0"/>
              <a:t> </a:t>
            </a:r>
            <a:r>
              <a:rPr spc="25" dirty="0"/>
              <a:t>CONTINUA</a:t>
            </a:r>
          </a:p>
        </p:txBody>
      </p:sp>
      <p:sp>
        <p:nvSpPr>
          <p:cNvPr id="3" name="object 3"/>
          <p:cNvSpPr txBox="1"/>
          <p:nvPr/>
        </p:nvSpPr>
        <p:spPr>
          <a:xfrm>
            <a:off x="457200" y="983861"/>
            <a:ext cx="2621484" cy="442429"/>
          </a:xfrm>
          <a:prstGeom prst="rect">
            <a:avLst/>
          </a:prstGeom>
        </p:spPr>
        <p:txBody>
          <a:bodyPr vert="horz" wrap="square" lIns="0" tIns="11430" rIns="0" bIns="0" rtlCol="0">
            <a:spAutoFit/>
          </a:bodyPr>
          <a:lstStyle/>
          <a:p>
            <a:pPr marL="12700">
              <a:lnSpc>
                <a:spcPct val="100000"/>
              </a:lnSpc>
              <a:spcBef>
                <a:spcPts val="90"/>
              </a:spcBef>
              <a:tabLst>
                <a:tab pos="927100" algn="l"/>
              </a:tabLst>
            </a:pPr>
            <a:r>
              <a:rPr sz="1400" spc="130" dirty="0">
                <a:latin typeface="Trebuchet MS" panose="020B0603020202020204" pitchFamily="34" charset="0"/>
                <a:cs typeface="Trebuchet MS"/>
              </a:rPr>
              <a:t>A</a:t>
            </a:r>
            <a:r>
              <a:rPr sz="1400" spc="85" dirty="0">
                <a:latin typeface="Trebuchet MS" panose="020B0603020202020204" pitchFamily="34" charset="0"/>
                <a:cs typeface="Trebuchet MS"/>
              </a:rPr>
              <a:t>l</a:t>
            </a:r>
            <a:r>
              <a:rPr sz="1400" spc="95" dirty="0">
                <a:latin typeface="Trebuchet MS" panose="020B0603020202020204" pitchFamily="34" charset="0"/>
                <a:cs typeface="Trebuchet MS"/>
              </a:rPr>
              <a:t>u</a:t>
            </a:r>
            <a:r>
              <a:rPr lang="es-MX" sz="1400" spc="345" dirty="0">
                <a:latin typeface="Trebuchet MS" panose="020B0603020202020204" pitchFamily="34" charset="0"/>
                <a:cs typeface="Trebuchet MS"/>
              </a:rPr>
              <a:t>m</a:t>
            </a:r>
            <a:r>
              <a:rPr sz="1400" spc="235" dirty="0">
                <a:latin typeface="Trebuchet MS" panose="020B0603020202020204" pitchFamily="34" charset="0"/>
                <a:cs typeface="Trebuchet MS"/>
              </a:rPr>
              <a:t>n</a:t>
            </a:r>
            <a:r>
              <a:rPr sz="1400" spc="-110" dirty="0">
                <a:latin typeface="Trebuchet MS" panose="020B0603020202020204" pitchFamily="34" charset="0"/>
                <a:cs typeface="Trebuchet MS"/>
              </a:rPr>
              <a:t>o</a:t>
            </a:r>
            <a:r>
              <a:rPr sz="1400" spc="-60" dirty="0">
                <a:latin typeface="Trebuchet MS" panose="020B0603020202020204" pitchFamily="34" charset="0"/>
                <a:cs typeface="Trebuchet MS"/>
              </a:rPr>
              <a:t>:</a:t>
            </a:r>
            <a:r>
              <a:rPr lang="es-MX" sz="1400" spc="-60" dirty="0">
                <a:latin typeface="Trebuchet MS" panose="020B0603020202020204" pitchFamily="34" charset="0"/>
                <a:cs typeface="Trebuchet MS"/>
              </a:rPr>
              <a:t> </a:t>
            </a:r>
            <a:r>
              <a:rPr lang="es-MX" sz="1400" spc="-60" dirty="0">
                <a:latin typeface="Trebuchet MS" panose="020B0603020202020204" pitchFamily="34" charset="0"/>
                <a:cs typeface="Times New Roman" panose="02020603050405020304" pitchFamily="18" charset="0"/>
              </a:rPr>
              <a:t>F</a:t>
            </a:r>
            <a:r>
              <a:rPr lang="es-MX" sz="1400" dirty="0">
                <a:effectLst/>
                <a:latin typeface="Trebuchet MS" panose="020B0603020202020204" pitchFamily="34" charset="0"/>
                <a:ea typeface="Calibri" panose="020F0502020204030204" pitchFamily="34" charset="0"/>
                <a:cs typeface="Times New Roman" panose="02020603050405020304" pitchFamily="18" charset="0"/>
              </a:rPr>
              <a:t>uerte </a:t>
            </a:r>
            <a:r>
              <a:rPr lang="es-MX" sz="1400" dirty="0">
                <a:latin typeface="Trebuchet MS" panose="020B0603020202020204" pitchFamily="34" charset="0"/>
                <a:ea typeface="Calibri" panose="020F0502020204030204" pitchFamily="34" charset="0"/>
                <a:cs typeface="Times New Roman" panose="02020603050405020304" pitchFamily="18" charset="0"/>
              </a:rPr>
              <a:t>Q</a:t>
            </a:r>
            <a:r>
              <a:rPr lang="es-MX" sz="1400" dirty="0">
                <a:effectLst/>
                <a:latin typeface="Trebuchet MS" panose="020B0603020202020204" pitchFamily="34" charset="0"/>
                <a:ea typeface="Calibri" panose="020F0502020204030204" pitchFamily="34" charset="0"/>
                <a:cs typeface="Times New Roman" panose="02020603050405020304" pitchFamily="18" charset="0"/>
              </a:rPr>
              <a:t>uintana </a:t>
            </a:r>
            <a:r>
              <a:rPr lang="es-MX" sz="1400" dirty="0">
                <a:latin typeface="Trebuchet MS" panose="020B0603020202020204" pitchFamily="34" charset="0"/>
                <a:ea typeface="Calibri" panose="020F0502020204030204" pitchFamily="34" charset="0"/>
                <a:cs typeface="Times New Roman" panose="02020603050405020304" pitchFamily="18" charset="0"/>
              </a:rPr>
              <a:t>José</a:t>
            </a:r>
            <a:r>
              <a:rPr lang="es-MX" sz="1400" dirty="0">
                <a:effectLst/>
                <a:latin typeface="Trebuchet MS" panose="020B0603020202020204" pitchFamily="34" charset="0"/>
                <a:ea typeface="Calibri" panose="020F0502020204030204" pitchFamily="34" charset="0"/>
                <a:cs typeface="Times New Roman" panose="02020603050405020304" pitchFamily="18" charset="0"/>
              </a:rPr>
              <a:t> </a:t>
            </a:r>
            <a:r>
              <a:rPr lang="es-MX" sz="1400" dirty="0">
                <a:latin typeface="Trebuchet MS" panose="020B0603020202020204" pitchFamily="34" charset="0"/>
                <a:ea typeface="Calibri" panose="020F0502020204030204" pitchFamily="34" charset="0"/>
                <a:cs typeface="Times New Roman" panose="02020603050405020304" pitchFamily="18" charset="0"/>
              </a:rPr>
              <a:t>G</a:t>
            </a:r>
            <a:r>
              <a:rPr lang="es-MX" sz="1400" dirty="0">
                <a:effectLst/>
                <a:latin typeface="Trebuchet MS" panose="020B0603020202020204" pitchFamily="34" charset="0"/>
                <a:ea typeface="Calibri" panose="020F0502020204030204" pitchFamily="34" charset="0"/>
                <a:cs typeface="Times New Roman" panose="02020603050405020304" pitchFamily="18" charset="0"/>
              </a:rPr>
              <a:t>abriel</a:t>
            </a:r>
            <a:endParaRPr sz="1400" dirty="0">
              <a:latin typeface="Trebuchet MS" panose="020B0603020202020204" pitchFamily="34" charset="0"/>
              <a:cs typeface="Trebuchet MS"/>
            </a:endParaRPr>
          </a:p>
        </p:txBody>
      </p:sp>
      <p:sp>
        <p:nvSpPr>
          <p:cNvPr id="4" name="object 4"/>
          <p:cNvSpPr txBox="1"/>
          <p:nvPr/>
        </p:nvSpPr>
        <p:spPr>
          <a:xfrm>
            <a:off x="3406722" y="1045415"/>
            <a:ext cx="3174365" cy="442429"/>
          </a:xfrm>
          <a:prstGeom prst="rect">
            <a:avLst/>
          </a:prstGeom>
        </p:spPr>
        <p:txBody>
          <a:bodyPr vert="horz" wrap="square" lIns="0" tIns="11430" rIns="0" bIns="0" rtlCol="0">
            <a:spAutoFit/>
          </a:bodyPr>
          <a:lstStyle/>
          <a:p>
            <a:pPr marL="12700" algn="ctr">
              <a:lnSpc>
                <a:spcPct val="100000"/>
              </a:lnSpc>
              <a:spcBef>
                <a:spcPts val="90"/>
              </a:spcBef>
            </a:pPr>
            <a:r>
              <a:rPr sz="1400" spc="-30" dirty="0">
                <a:highlight>
                  <a:srgbClr val="00FF00"/>
                </a:highlight>
                <a:latin typeface="Trebuchet MS"/>
                <a:cs typeface="Trebuchet MS"/>
              </a:rPr>
              <a:t>Fecha:</a:t>
            </a:r>
            <a:r>
              <a:rPr sz="1400" spc="50" dirty="0">
                <a:highlight>
                  <a:srgbClr val="00FF00"/>
                </a:highlight>
                <a:latin typeface="Trebuchet MS"/>
                <a:cs typeface="Trebuchet MS"/>
              </a:rPr>
              <a:t> </a:t>
            </a:r>
            <a:r>
              <a:rPr sz="1400" spc="125" dirty="0">
                <a:highlight>
                  <a:srgbClr val="00FF00"/>
                </a:highlight>
                <a:latin typeface="Trebuchet MS"/>
                <a:cs typeface="Trebuchet MS"/>
              </a:rPr>
              <a:t>semana</a:t>
            </a:r>
            <a:r>
              <a:rPr sz="1400" spc="45" dirty="0">
                <a:highlight>
                  <a:srgbClr val="00FF00"/>
                </a:highlight>
                <a:latin typeface="Trebuchet MS"/>
                <a:cs typeface="Trebuchet MS"/>
              </a:rPr>
              <a:t> </a:t>
            </a:r>
            <a:r>
              <a:rPr sz="1400" spc="-15" dirty="0">
                <a:highlight>
                  <a:srgbClr val="00FF00"/>
                </a:highlight>
                <a:latin typeface="Trebuchet MS"/>
                <a:cs typeface="Trebuchet MS"/>
              </a:rPr>
              <a:t>del</a:t>
            </a:r>
            <a:r>
              <a:rPr sz="1400" spc="15" dirty="0">
                <a:highlight>
                  <a:srgbClr val="00FF00"/>
                </a:highlight>
                <a:latin typeface="Trebuchet MS"/>
                <a:cs typeface="Trebuchet MS"/>
              </a:rPr>
              <a:t> </a:t>
            </a:r>
            <a:r>
              <a:rPr lang="es-MX" sz="1400" spc="25" dirty="0">
                <a:highlight>
                  <a:srgbClr val="00FF00"/>
                </a:highlight>
                <a:latin typeface="Trebuchet MS"/>
                <a:cs typeface="Trebuchet MS"/>
              </a:rPr>
              <a:t>6 al 10 de septiembre del 2021</a:t>
            </a:r>
            <a:endParaRPr sz="1400" dirty="0">
              <a:highlight>
                <a:srgbClr val="00FF00"/>
              </a:highlight>
              <a:latin typeface="Trebuchet MS"/>
              <a:cs typeface="Trebuchet MS"/>
            </a:endParaRPr>
          </a:p>
        </p:txBody>
      </p:sp>
      <p:graphicFrame>
        <p:nvGraphicFramePr>
          <p:cNvPr id="12" name="object 5">
            <a:extLst>
              <a:ext uri="{FF2B5EF4-FFF2-40B4-BE49-F238E27FC236}">
                <a16:creationId xmlns:a16="http://schemas.microsoft.com/office/drawing/2014/main" id="{4D18FE73-CCA9-4E9C-8F84-97EE4BE7D2B7}"/>
              </a:ext>
            </a:extLst>
          </p:cNvPr>
          <p:cNvGraphicFramePr>
            <a:graphicFrameLocks noGrp="1"/>
          </p:cNvGraphicFramePr>
          <p:nvPr>
            <p:extLst>
              <p:ext uri="{D42A27DB-BD31-4B8C-83A1-F6EECF244321}">
                <p14:modId xmlns:p14="http://schemas.microsoft.com/office/powerpoint/2010/main" val="2322105372"/>
              </p:ext>
            </p:extLst>
          </p:nvPr>
        </p:nvGraphicFramePr>
        <p:xfrm>
          <a:off x="189979" y="1540138"/>
          <a:ext cx="6465570" cy="1019085"/>
        </p:xfrm>
        <a:graphic>
          <a:graphicData uri="http://schemas.openxmlformats.org/drawingml/2006/table">
            <a:tbl>
              <a:tblPr firstRow="1" bandRow="1">
                <a:tableStyleId>{2D5ABB26-0587-4C30-8999-92F81FD0307C}</a:tableStyleId>
              </a:tblPr>
              <a:tblGrid>
                <a:gridCol w="3030220">
                  <a:extLst>
                    <a:ext uri="{9D8B030D-6E8A-4147-A177-3AD203B41FA5}">
                      <a16:colId xmlns:a16="http://schemas.microsoft.com/office/drawing/2014/main" val="20000"/>
                    </a:ext>
                  </a:extLst>
                </a:gridCol>
                <a:gridCol w="3435350">
                  <a:extLst>
                    <a:ext uri="{9D8B030D-6E8A-4147-A177-3AD203B41FA5}">
                      <a16:colId xmlns:a16="http://schemas.microsoft.com/office/drawing/2014/main" val="20001"/>
                    </a:ext>
                  </a:extLst>
                </a:gridCol>
              </a:tblGrid>
              <a:tr h="186478">
                <a:tc gridSpan="2">
                  <a:txBody>
                    <a:bodyPr/>
                    <a:lstStyle/>
                    <a:p>
                      <a:pPr marL="58419">
                        <a:lnSpc>
                          <a:spcPts val="1080"/>
                        </a:lnSpc>
                      </a:pPr>
                      <a:r>
                        <a:rPr sz="1200" b="1" spc="-35" dirty="0">
                          <a:latin typeface="Verdana"/>
                          <a:cs typeface="Verdana"/>
                        </a:rPr>
                        <a:t>Campo</a:t>
                      </a:r>
                      <a:r>
                        <a:rPr sz="1200" b="1" spc="-70" dirty="0">
                          <a:latin typeface="Verdana"/>
                          <a:cs typeface="Verdana"/>
                        </a:rPr>
                        <a:t> </a:t>
                      </a:r>
                      <a:r>
                        <a:rPr sz="1200" b="1" spc="-100" dirty="0">
                          <a:latin typeface="Verdana"/>
                          <a:cs typeface="Verdana"/>
                        </a:rPr>
                        <a:t>formativo/área</a:t>
                      </a:r>
                      <a:r>
                        <a:rPr sz="1200" b="1" spc="-85" dirty="0">
                          <a:latin typeface="Verdana"/>
                          <a:cs typeface="Verdana"/>
                        </a:rPr>
                        <a:t> </a:t>
                      </a:r>
                      <a:r>
                        <a:rPr sz="1200" b="1" spc="-25" dirty="0">
                          <a:latin typeface="Verdana"/>
                          <a:cs typeface="Verdana"/>
                        </a:rPr>
                        <a:t>de</a:t>
                      </a:r>
                      <a:r>
                        <a:rPr sz="1200" b="1" spc="-75" dirty="0">
                          <a:latin typeface="Verdana"/>
                          <a:cs typeface="Verdana"/>
                        </a:rPr>
                        <a:t> </a:t>
                      </a:r>
                      <a:r>
                        <a:rPr sz="1200" b="1" spc="-95" dirty="0" err="1">
                          <a:latin typeface="Verdana"/>
                          <a:cs typeface="Verdana"/>
                        </a:rPr>
                        <a:t>desarrollo</a:t>
                      </a:r>
                      <a:r>
                        <a:rPr lang="es-MX" sz="1200" b="1" spc="-95" dirty="0">
                          <a:latin typeface="Verdana"/>
                          <a:cs typeface="Verdana"/>
                        </a:rPr>
                        <a:t>: </a:t>
                      </a:r>
                      <a:r>
                        <a:rPr lang="es-MX" sz="1200" b="0" spc="-95" dirty="0">
                          <a:latin typeface="Verdana"/>
                          <a:cs typeface="Verdana"/>
                        </a:rPr>
                        <a:t>Pensamiento matemático</a:t>
                      </a:r>
                      <a:endParaRPr sz="1200" dirty="0">
                        <a:latin typeface="Verdana"/>
                        <a:cs typeface="Verdana"/>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DEEBF7"/>
                    </a:solidFill>
                  </a:tcPr>
                </a:tc>
                <a:tc hMerge="1">
                  <a:txBody>
                    <a:bodyPr/>
                    <a:lstStyle/>
                    <a:p>
                      <a:endParaRPr/>
                    </a:p>
                  </a:txBody>
                  <a:tcPr marL="0" marR="0" marT="0" marB="0"/>
                </a:tc>
                <a:extLst>
                  <a:ext uri="{0D108BD9-81ED-4DB2-BD59-A6C34878D82A}">
                    <a16:rowId xmlns:a16="http://schemas.microsoft.com/office/drawing/2014/main" val="10000"/>
                  </a:ext>
                </a:extLst>
              </a:tr>
              <a:tr h="378960">
                <a:tc>
                  <a:txBody>
                    <a:bodyPr/>
                    <a:lstStyle/>
                    <a:p>
                      <a:pPr marL="458470">
                        <a:lnSpc>
                          <a:spcPts val="1165"/>
                        </a:lnSpc>
                      </a:pPr>
                      <a:r>
                        <a:rPr sz="1200" b="1" spc="-10" dirty="0">
                          <a:latin typeface="Verdana"/>
                          <a:cs typeface="Verdana"/>
                        </a:rPr>
                        <a:t>Or</a:t>
                      </a:r>
                      <a:r>
                        <a:rPr sz="1200" b="1" spc="5" dirty="0">
                          <a:latin typeface="Verdana"/>
                          <a:cs typeface="Verdana"/>
                        </a:rPr>
                        <a:t>g</a:t>
                      </a:r>
                      <a:r>
                        <a:rPr sz="1200" b="1" spc="-20" dirty="0">
                          <a:latin typeface="Verdana"/>
                          <a:cs typeface="Verdana"/>
                        </a:rPr>
                        <a:t>a</a:t>
                      </a:r>
                      <a:r>
                        <a:rPr sz="1200" b="1" spc="-10" dirty="0">
                          <a:latin typeface="Verdana"/>
                          <a:cs typeface="Verdana"/>
                        </a:rPr>
                        <a:t>n</a:t>
                      </a:r>
                      <a:r>
                        <a:rPr sz="1200" b="1" dirty="0">
                          <a:latin typeface="Verdana"/>
                          <a:cs typeface="Verdana"/>
                        </a:rPr>
                        <a:t>i</a:t>
                      </a:r>
                      <a:r>
                        <a:rPr sz="1200" b="1" spc="-10" dirty="0">
                          <a:latin typeface="Verdana"/>
                          <a:cs typeface="Verdana"/>
                        </a:rPr>
                        <a:t>z</a:t>
                      </a:r>
                      <a:r>
                        <a:rPr sz="1200" b="1" spc="-20" dirty="0">
                          <a:latin typeface="Verdana"/>
                          <a:cs typeface="Verdana"/>
                        </a:rPr>
                        <a:t>a</a:t>
                      </a:r>
                      <a:r>
                        <a:rPr sz="1200" b="1" spc="5" dirty="0">
                          <a:latin typeface="Verdana"/>
                          <a:cs typeface="Verdana"/>
                        </a:rPr>
                        <a:t>d</a:t>
                      </a:r>
                      <a:r>
                        <a:rPr sz="1200" b="1" spc="-5" dirty="0">
                          <a:latin typeface="Verdana"/>
                          <a:cs typeface="Verdana"/>
                        </a:rPr>
                        <a:t>o</a:t>
                      </a:r>
                      <a:r>
                        <a:rPr sz="1200" b="1" dirty="0">
                          <a:latin typeface="Verdana"/>
                          <a:cs typeface="Verdana"/>
                        </a:rPr>
                        <a:t>r</a:t>
                      </a:r>
                      <a:r>
                        <a:rPr sz="1200" b="1" spc="-40" dirty="0">
                          <a:latin typeface="Verdana"/>
                          <a:cs typeface="Verdana"/>
                        </a:rPr>
                        <a:t> </a:t>
                      </a:r>
                      <a:r>
                        <a:rPr sz="1200" b="1" spc="-5" dirty="0">
                          <a:latin typeface="Verdana"/>
                          <a:cs typeface="Verdana"/>
                        </a:rPr>
                        <a:t>cu</a:t>
                      </a:r>
                      <a:r>
                        <a:rPr sz="1200" b="1" spc="-15" dirty="0">
                          <a:latin typeface="Verdana"/>
                          <a:cs typeface="Verdana"/>
                        </a:rPr>
                        <a:t>r</a:t>
                      </a:r>
                      <a:r>
                        <a:rPr sz="1200" b="1" spc="-10" dirty="0">
                          <a:latin typeface="Verdana"/>
                          <a:cs typeface="Verdana"/>
                        </a:rPr>
                        <a:t>r</a:t>
                      </a:r>
                      <a:r>
                        <a:rPr sz="1200" b="1" dirty="0">
                          <a:latin typeface="Verdana"/>
                          <a:cs typeface="Verdana"/>
                        </a:rPr>
                        <a:t>ic</a:t>
                      </a:r>
                      <a:r>
                        <a:rPr sz="1200" b="1" spc="-5" dirty="0">
                          <a:latin typeface="Verdana"/>
                          <a:cs typeface="Verdana"/>
                        </a:rPr>
                        <a:t>u</a:t>
                      </a:r>
                      <a:r>
                        <a:rPr sz="1200" b="1" dirty="0">
                          <a:latin typeface="Verdana"/>
                          <a:cs typeface="Verdana"/>
                        </a:rPr>
                        <a:t>l</a:t>
                      </a:r>
                      <a:r>
                        <a:rPr sz="1200" b="1" spc="-20" dirty="0">
                          <a:latin typeface="Verdana"/>
                          <a:cs typeface="Verdana"/>
                        </a:rPr>
                        <a:t>a</a:t>
                      </a:r>
                      <a:r>
                        <a:rPr sz="1200" b="1" dirty="0">
                          <a:latin typeface="Verdana"/>
                          <a:cs typeface="Verdana"/>
                        </a:rPr>
                        <a:t>r</a:t>
                      </a:r>
                      <a:r>
                        <a:rPr sz="1200" b="1" spc="-65" dirty="0">
                          <a:latin typeface="Verdana"/>
                          <a:cs typeface="Verdana"/>
                        </a:rPr>
                        <a:t> </a:t>
                      </a:r>
                      <a:r>
                        <a:rPr sz="1200" b="1" spc="10" dirty="0">
                          <a:latin typeface="Verdana"/>
                          <a:cs typeface="Verdana"/>
                        </a:rPr>
                        <a:t>1</a:t>
                      </a:r>
                      <a:r>
                        <a:rPr sz="1200" b="1" dirty="0">
                          <a:latin typeface="Verdana"/>
                          <a:cs typeface="Verdana"/>
                        </a:rPr>
                        <a:t>:</a:t>
                      </a:r>
                      <a:r>
                        <a:rPr lang="es-MX" sz="1200" b="1" dirty="0">
                          <a:latin typeface="Verdana"/>
                          <a:cs typeface="Verdana"/>
                        </a:rPr>
                        <a:t> </a:t>
                      </a:r>
                      <a:r>
                        <a:rPr lang="es-MX" sz="1200" b="0" dirty="0">
                          <a:latin typeface="Verdana"/>
                          <a:cs typeface="Verdana"/>
                        </a:rPr>
                        <a:t>Número, algebra y variación.</a:t>
                      </a:r>
                      <a:endParaRPr sz="1200" b="0" dirty="0">
                        <a:latin typeface="Verdana"/>
                        <a:cs typeface="Verdana"/>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568960">
                        <a:lnSpc>
                          <a:spcPts val="1165"/>
                        </a:lnSpc>
                      </a:pPr>
                      <a:r>
                        <a:rPr sz="1200" b="1" spc="-5" dirty="0">
                          <a:latin typeface="Verdana"/>
                          <a:cs typeface="Verdana"/>
                        </a:rPr>
                        <a:t>O</a:t>
                      </a:r>
                      <a:r>
                        <a:rPr sz="1200" b="1" spc="-10" dirty="0">
                          <a:latin typeface="Verdana"/>
                          <a:cs typeface="Verdana"/>
                        </a:rPr>
                        <a:t>r</a:t>
                      </a:r>
                      <a:r>
                        <a:rPr sz="1200" b="1" spc="5" dirty="0">
                          <a:latin typeface="Verdana"/>
                          <a:cs typeface="Verdana"/>
                        </a:rPr>
                        <a:t>g</a:t>
                      </a:r>
                      <a:r>
                        <a:rPr sz="1200" b="1" spc="-20" dirty="0">
                          <a:latin typeface="Verdana"/>
                          <a:cs typeface="Verdana"/>
                        </a:rPr>
                        <a:t>a</a:t>
                      </a:r>
                      <a:r>
                        <a:rPr sz="1200" b="1" spc="-5" dirty="0">
                          <a:latin typeface="Verdana"/>
                          <a:cs typeface="Verdana"/>
                        </a:rPr>
                        <a:t>ni</a:t>
                      </a:r>
                      <a:r>
                        <a:rPr sz="1200" b="1" spc="-10" dirty="0">
                          <a:latin typeface="Verdana"/>
                          <a:cs typeface="Verdana"/>
                        </a:rPr>
                        <a:t>z</a:t>
                      </a:r>
                      <a:r>
                        <a:rPr sz="1200" b="1" spc="-20" dirty="0">
                          <a:latin typeface="Verdana"/>
                          <a:cs typeface="Verdana"/>
                        </a:rPr>
                        <a:t>a</a:t>
                      </a:r>
                      <a:r>
                        <a:rPr sz="1200" b="1" spc="5" dirty="0">
                          <a:latin typeface="Verdana"/>
                          <a:cs typeface="Verdana"/>
                        </a:rPr>
                        <a:t>d</a:t>
                      </a:r>
                      <a:r>
                        <a:rPr sz="1200" b="1" dirty="0">
                          <a:latin typeface="Verdana"/>
                          <a:cs typeface="Verdana"/>
                        </a:rPr>
                        <a:t>or</a:t>
                      </a:r>
                      <a:r>
                        <a:rPr sz="1200" b="1" spc="-40" dirty="0">
                          <a:latin typeface="Verdana"/>
                          <a:cs typeface="Verdana"/>
                        </a:rPr>
                        <a:t> </a:t>
                      </a:r>
                      <a:r>
                        <a:rPr sz="1200" b="1" dirty="0">
                          <a:latin typeface="Verdana"/>
                          <a:cs typeface="Verdana"/>
                        </a:rPr>
                        <a:t>c</a:t>
                      </a:r>
                      <a:r>
                        <a:rPr sz="1200" b="1" spc="-5" dirty="0">
                          <a:latin typeface="Verdana"/>
                          <a:cs typeface="Verdana"/>
                        </a:rPr>
                        <a:t>u</a:t>
                      </a:r>
                      <a:r>
                        <a:rPr sz="1200" b="1" spc="-15" dirty="0">
                          <a:latin typeface="Verdana"/>
                          <a:cs typeface="Verdana"/>
                        </a:rPr>
                        <a:t>r</a:t>
                      </a:r>
                      <a:r>
                        <a:rPr sz="1200" b="1" spc="-10" dirty="0">
                          <a:latin typeface="Verdana"/>
                          <a:cs typeface="Verdana"/>
                        </a:rPr>
                        <a:t>r</a:t>
                      </a:r>
                      <a:r>
                        <a:rPr sz="1200" b="1" dirty="0">
                          <a:latin typeface="Verdana"/>
                          <a:cs typeface="Verdana"/>
                        </a:rPr>
                        <a:t>i</a:t>
                      </a:r>
                      <a:r>
                        <a:rPr sz="1200" b="1" spc="5" dirty="0">
                          <a:latin typeface="Verdana"/>
                          <a:cs typeface="Verdana"/>
                        </a:rPr>
                        <a:t>c</a:t>
                      </a:r>
                      <a:r>
                        <a:rPr sz="1200" b="1" spc="-5" dirty="0">
                          <a:latin typeface="Verdana"/>
                          <a:cs typeface="Verdana"/>
                        </a:rPr>
                        <a:t>ul</a:t>
                      </a:r>
                      <a:r>
                        <a:rPr sz="1200" b="1" spc="-20" dirty="0">
                          <a:latin typeface="Verdana"/>
                          <a:cs typeface="Verdana"/>
                        </a:rPr>
                        <a:t>a</a:t>
                      </a:r>
                      <a:r>
                        <a:rPr sz="1200" b="1" dirty="0">
                          <a:latin typeface="Verdana"/>
                          <a:cs typeface="Verdana"/>
                        </a:rPr>
                        <a:t>r</a:t>
                      </a:r>
                      <a:r>
                        <a:rPr sz="1200" b="1" spc="-65" dirty="0">
                          <a:latin typeface="Verdana"/>
                          <a:cs typeface="Verdana"/>
                        </a:rPr>
                        <a:t> </a:t>
                      </a:r>
                      <a:r>
                        <a:rPr sz="1200" b="1" spc="10" dirty="0">
                          <a:latin typeface="Verdana"/>
                          <a:cs typeface="Verdana"/>
                        </a:rPr>
                        <a:t>2</a:t>
                      </a:r>
                      <a:r>
                        <a:rPr sz="1200" b="1" dirty="0">
                          <a:latin typeface="Verdana"/>
                          <a:cs typeface="Verdana"/>
                        </a:rPr>
                        <a:t>:</a:t>
                      </a:r>
                      <a:r>
                        <a:rPr lang="es-MX" sz="1200" b="1" dirty="0">
                          <a:latin typeface="Verdana"/>
                          <a:cs typeface="Verdana"/>
                        </a:rPr>
                        <a:t> </a:t>
                      </a:r>
                      <a:r>
                        <a:rPr lang="es-MX" sz="1200" b="0" dirty="0">
                          <a:latin typeface="Verdana"/>
                          <a:cs typeface="Verdana"/>
                        </a:rPr>
                        <a:t>Número</a:t>
                      </a:r>
                      <a:r>
                        <a:rPr lang="es-MX" sz="1200" b="1" dirty="0">
                          <a:latin typeface="Verdana"/>
                          <a:cs typeface="Verdana"/>
                        </a:rPr>
                        <a:t>.</a:t>
                      </a:r>
                      <a:endParaRPr sz="1200" dirty="0">
                        <a:latin typeface="Verdana"/>
                        <a:cs typeface="Verdana"/>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1"/>
                  </a:ext>
                </a:extLst>
              </a:tr>
              <a:tr h="453647">
                <a:tc gridSpan="2">
                  <a:txBody>
                    <a:bodyPr/>
                    <a:lstStyle/>
                    <a:p>
                      <a:pPr marL="58419">
                        <a:lnSpc>
                          <a:spcPts val="1165"/>
                        </a:lnSpc>
                      </a:pPr>
                      <a:r>
                        <a:rPr sz="1200" b="1" spc="-80" dirty="0">
                          <a:latin typeface="Verdana" panose="020B0604030504040204" pitchFamily="34" charset="0"/>
                          <a:ea typeface="Verdana" panose="020B0604030504040204" pitchFamily="34" charset="0"/>
                          <a:cs typeface="Verdana"/>
                        </a:rPr>
                        <a:t>Aprendizaje</a:t>
                      </a:r>
                      <a:r>
                        <a:rPr sz="1200" b="1" spc="-70" dirty="0">
                          <a:latin typeface="Verdana" panose="020B0604030504040204" pitchFamily="34" charset="0"/>
                          <a:ea typeface="Verdana" panose="020B0604030504040204" pitchFamily="34" charset="0"/>
                          <a:cs typeface="Verdana"/>
                        </a:rPr>
                        <a:t> </a:t>
                      </a:r>
                      <a:r>
                        <a:rPr sz="1200" b="1" spc="-70" dirty="0" err="1">
                          <a:latin typeface="Verdana" panose="020B0604030504040204" pitchFamily="34" charset="0"/>
                          <a:ea typeface="Verdana" panose="020B0604030504040204" pitchFamily="34" charset="0"/>
                          <a:cs typeface="Verdana"/>
                        </a:rPr>
                        <a:t>esperado</a:t>
                      </a:r>
                      <a:r>
                        <a:rPr sz="1200" b="1" spc="-70" dirty="0">
                          <a:latin typeface="Verdana" panose="020B0604030504040204" pitchFamily="34" charset="0"/>
                          <a:ea typeface="Verdana" panose="020B0604030504040204" pitchFamily="34" charset="0"/>
                          <a:cs typeface="Verdana"/>
                        </a:rPr>
                        <a:t>:</a:t>
                      </a:r>
                      <a:r>
                        <a:rPr lang="es-MX" sz="1200" b="1" spc="-70" dirty="0">
                          <a:latin typeface="Verdana" panose="020B0604030504040204" pitchFamily="34" charset="0"/>
                          <a:ea typeface="Verdana" panose="020B0604030504040204" pitchFamily="34" charset="0"/>
                          <a:cs typeface="Verdana"/>
                        </a:rPr>
                        <a:t> </a:t>
                      </a:r>
                      <a:r>
                        <a:rPr lang="es-MX" sz="1200" dirty="0">
                          <a:solidFill>
                            <a:schemeClr val="tx1"/>
                          </a:solidFill>
                          <a:effectLst/>
                          <a:latin typeface="Verdana" panose="020B0604030504040204" pitchFamily="34" charset="0"/>
                          <a:ea typeface="Verdana" panose="020B0604030504040204" pitchFamily="34" charset="0"/>
                          <a:cs typeface="Verdana" panose="020B0604030504040204" pitchFamily="34" charset="0"/>
                        </a:rPr>
                        <a:t>Compara, iguala y clasifica colecciones con base en la cantidad de elementos.</a:t>
                      </a:r>
                      <a:endParaRPr sz="1200" dirty="0">
                        <a:latin typeface="Verdana" panose="020B0604030504040204" pitchFamily="34" charset="0"/>
                        <a:ea typeface="Verdana" panose="020B0604030504040204" pitchFamily="34" charset="0"/>
                        <a:cs typeface="Verdana" panose="020B0604030504040204" pitchFamily="34" charset="0"/>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hMerge="1">
                  <a:txBody>
                    <a:bodyPr/>
                    <a:lstStyle/>
                    <a:p>
                      <a:endParaRPr/>
                    </a:p>
                  </a:txBody>
                  <a:tcPr marL="0" marR="0" marT="0" marB="0"/>
                </a:tc>
                <a:extLst>
                  <a:ext uri="{0D108BD9-81ED-4DB2-BD59-A6C34878D82A}">
                    <a16:rowId xmlns:a16="http://schemas.microsoft.com/office/drawing/2014/main" val="10002"/>
                  </a:ext>
                </a:extLst>
              </a:tr>
            </a:tbl>
          </a:graphicData>
        </a:graphic>
      </p:graphicFrame>
      <p:graphicFrame>
        <p:nvGraphicFramePr>
          <p:cNvPr id="13" name="object 6">
            <a:extLst>
              <a:ext uri="{FF2B5EF4-FFF2-40B4-BE49-F238E27FC236}">
                <a16:creationId xmlns:a16="http://schemas.microsoft.com/office/drawing/2014/main" id="{0887B6EB-84D7-45F8-8D7E-6C0C4A1D48E0}"/>
              </a:ext>
            </a:extLst>
          </p:cNvPr>
          <p:cNvGraphicFramePr>
            <a:graphicFrameLocks noGrp="1"/>
          </p:cNvGraphicFramePr>
          <p:nvPr>
            <p:extLst>
              <p:ext uri="{D42A27DB-BD31-4B8C-83A1-F6EECF244321}">
                <p14:modId xmlns:p14="http://schemas.microsoft.com/office/powerpoint/2010/main" val="2195090934"/>
              </p:ext>
            </p:extLst>
          </p:nvPr>
        </p:nvGraphicFramePr>
        <p:xfrm>
          <a:off x="189979" y="2668431"/>
          <a:ext cx="6465570" cy="1277364"/>
        </p:xfrm>
        <a:graphic>
          <a:graphicData uri="http://schemas.openxmlformats.org/drawingml/2006/table">
            <a:tbl>
              <a:tblPr firstRow="1" bandRow="1">
                <a:tableStyleId>{2D5ABB26-0587-4C30-8999-92F81FD0307C}</a:tableStyleId>
              </a:tblPr>
              <a:tblGrid>
                <a:gridCol w="6465570">
                  <a:extLst>
                    <a:ext uri="{9D8B030D-6E8A-4147-A177-3AD203B41FA5}">
                      <a16:colId xmlns:a16="http://schemas.microsoft.com/office/drawing/2014/main" val="20000"/>
                    </a:ext>
                  </a:extLst>
                </a:gridCol>
              </a:tblGrid>
              <a:tr h="199136">
                <a:tc>
                  <a:txBody>
                    <a:bodyPr/>
                    <a:lstStyle/>
                    <a:p>
                      <a:pPr marL="59055">
                        <a:lnSpc>
                          <a:spcPts val="1120"/>
                        </a:lnSpc>
                        <a:spcBef>
                          <a:spcPts val="345"/>
                        </a:spcBef>
                      </a:pPr>
                      <a:r>
                        <a:rPr sz="1200" b="1" spc="-90" dirty="0">
                          <a:latin typeface="Verdana" panose="020B0604030504040204" pitchFamily="34" charset="0"/>
                          <a:ea typeface="Verdana" panose="020B0604030504040204" pitchFamily="34" charset="0"/>
                          <a:cs typeface="Verdana"/>
                        </a:rPr>
                        <a:t>Indicadores:</a:t>
                      </a:r>
                      <a:r>
                        <a:rPr sz="1200" b="1" spc="-95" dirty="0">
                          <a:latin typeface="Verdana" panose="020B0604030504040204" pitchFamily="34" charset="0"/>
                          <a:ea typeface="Verdana" panose="020B0604030504040204" pitchFamily="34" charset="0"/>
                          <a:cs typeface="Verdana"/>
                        </a:rPr>
                        <a:t> </a:t>
                      </a:r>
                      <a:r>
                        <a:rPr sz="1200" b="1" spc="-114" dirty="0">
                          <a:latin typeface="Verdana" panose="020B0604030504040204" pitchFamily="34" charset="0"/>
                          <a:ea typeface="Verdana" panose="020B0604030504040204" pitchFamily="34" charset="0"/>
                          <a:cs typeface="Verdana"/>
                        </a:rPr>
                        <a:t>(se</a:t>
                      </a:r>
                      <a:r>
                        <a:rPr sz="1200" b="1" spc="-95" dirty="0">
                          <a:latin typeface="Verdana" panose="020B0604030504040204" pitchFamily="34" charset="0"/>
                          <a:ea typeface="Verdana" panose="020B0604030504040204" pitchFamily="34" charset="0"/>
                          <a:cs typeface="Verdana"/>
                        </a:rPr>
                        <a:t> </a:t>
                      </a:r>
                      <a:r>
                        <a:rPr sz="1200" b="1" spc="-65" dirty="0">
                          <a:latin typeface="Verdana" panose="020B0604030504040204" pitchFamily="34" charset="0"/>
                          <a:ea typeface="Verdana" panose="020B0604030504040204" pitchFamily="34" charset="0"/>
                          <a:cs typeface="Verdana"/>
                        </a:rPr>
                        <a:t>redactan</a:t>
                      </a:r>
                      <a:r>
                        <a:rPr sz="1200" b="1" spc="-50" dirty="0">
                          <a:latin typeface="Verdana" panose="020B0604030504040204" pitchFamily="34" charset="0"/>
                          <a:ea typeface="Verdana" panose="020B0604030504040204" pitchFamily="34" charset="0"/>
                          <a:cs typeface="Verdana"/>
                        </a:rPr>
                        <a:t> </a:t>
                      </a:r>
                      <a:r>
                        <a:rPr sz="1200" b="1" spc="-65" dirty="0">
                          <a:latin typeface="Verdana" panose="020B0604030504040204" pitchFamily="34" charset="0"/>
                          <a:ea typeface="Verdana" panose="020B0604030504040204" pitchFamily="34" charset="0"/>
                          <a:cs typeface="Verdana"/>
                        </a:rPr>
                        <a:t>en</a:t>
                      </a:r>
                      <a:r>
                        <a:rPr sz="1200" b="1" spc="-75" dirty="0">
                          <a:latin typeface="Verdana" panose="020B0604030504040204" pitchFamily="34" charset="0"/>
                          <a:ea typeface="Verdana" panose="020B0604030504040204" pitchFamily="34" charset="0"/>
                          <a:cs typeface="Verdana"/>
                        </a:rPr>
                        <a:t> </a:t>
                      </a:r>
                      <a:r>
                        <a:rPr sz="1200" b="1" spc="-60" dirty="0">
                          <a:latin typeface="Verdana" panose="020B0604030504040204" pitchFamily="34" charset="0"/>
                          <a:ea typeface="Verdana" panose="020B0604030504040204" pitchFamily="34" charset="0"/>
                          <a:cs typeface="Verdana"/>
                        </a:rPr>
                        <a:t>base</a:t>
                      </a:r>
                      <a:r>
                        <a:rPr sz="1200" b="1" spc="-65" dirty="0">
                          <a:latin typeface="Verdana" panose="020B0604030504040204" pitchFamily="34" charset="0"/>
                          <a:ea typeface="Verdana" panose="020B0604030504040204" pitchFamily="34" charset="0"/>
                          <a:cs typeface="Verdana"/>
                        </a:rPr>
                        <a:t> al</a:t>
                      </a:r>
                      <a:r>
                        <a:rPr sz="1200" b="1" spc="-50" dirty="0">
                          <a:latin typeface="Verdana" panose="020B0604030504040204" pitchFamily="34" charset="0"/>
                          <a:ea typeface="Verdana" panose="020B0604030504040204" pitchFamily="34" charset="0"/>
                          <a:cs typeface="Verdana"/>
                        </a:rPr>
                        <a:t> </a:t>
                      </a:r>
                      <a:r>
                        <a:rPr sz="1200" b="1" spc="-80" dirty="0">
                          <a:latin typeface="Verdana" panose="020B0604030504040204" pitchFamily="34" charset="0"/>
                          <a:ea typeface="Verdana" panose="020B0604030504040204" pitchFamily="34" charset="0"/>
                          <a:cs typeface="Verdana"/>
                        </a:rPr>
                        <a:t>aprendizaje</a:t>
                      </a:r>
                      <a:r>
                        <a:rPr sz="1200" b="1" spc="-40" dirty="0">
                          <a:latin typeface="Verdana" panose="020B0604030504040204" pitchFamily="34" charset="0"/>
                          <a:ea typeface="Verdana" panose="020B0604030504040204" pitchFamily="34" charset="0"/>
                          <a:cs typeface="Verdana"/>
                        </a:rPr>
                        <a:t> </a:t>
                      </a:r>
                      <a:r>
                        <a:rPr sz="1200" b="1" spc="-80" dirty="0">
                          <a:latin typeface="Verdana" panose="020B0604030504040204" pitchFamily="34" charset="0"/>
                          <a:ea typeface="Verdana" panose="020B0604030504040204" pitchFamily="34" charset="0"/>
                          <a:cs typeface="Verdana"/>
                        </a:rPr>
                        <a:t>esperado)</a:t>
                      </a:r>
                      <a:endParaRPr sz="1200" dirty="0">
                        <a:latin typeface="Verdana" panose="020B0604030504040204" pitchFamily="34" charset="0"/>
                        <a:ea typeface="Verdana" panose="020B0604030504040204" pitchFamily="34" charset="0"/>
                        <a:cs typeface="Verdana"/>
                      </a:endParaRPr>
                    </a:p>
                  </a:txBody>
                  <a:tcPr marL="0" marR="0" marT="4381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FFD966"/>
                    </a:solidFill>
                  </a:tcPr>
                </a:tc>
                <a:extLst>
                  <a:ext uri="{0D108BD9-81ED-4DB2-BD59-A6C34878D82A}">
                    <a16:rowId xmlns:a16="http://schemas.microsoft.com/office/drawing/2014/main" val="10000"/>
                  </a:ext>
                </a:extLst>
              </a:tr>
              <a:tr h="304800">
                <a:tc>
                  <a:txBody>
                    <a:bodyPr/>
                    <a:lstStyle/>
                    <a:p>
                      <a:pPr lvl="0"/>
                      <a:r>
                        <a:rPr lang="es-MX" sz="1200" dirty="0">
                          <a:solidFill>
                            <a:schemeClr val="tx1"/>
                          </a:solidFill>
                          <a:effectLst/>
                          <a:latin typeface="Verdana" panose="020B0604030504040204" pitchFamily="34" charset="0"/>
                          <a:ea typeface="Verdana" panose="020B0604030504040204" pitchFamily="34" charset="0"/>
                          <a:cs typeface="+mn-cs"/>
                        </a:rPr>
                        <a:t>Comenta en orden la secuencia de los números.</a:t>
                      </a: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1"/>
                  </a:ext>
                </a:extLst>
              </a:tr>
              <a:tr h="304800">
                <a:tc>
                  <a:txBody>
                    <a:bodyPr/>
                    <a:lstStyle/>
                    <a:p>
                      <a:pPr lvl="0"/>
                      <a:r>
                        <a:rPr lang="es-MX" sz="1200" dirty="0">
                          <a:solidFill>
                            <a:schemeClr val="tx1"/>
                          </a:solidFill>
                          <a:effectLst/>
                          <a:latin typeface="Verdana" panose="020B0604030504040204" pitchFamily="34" charset="0"/>
                          <a:ea typeface="Verdana" panose="020B0604030504040204" pitchFamily="34" charset="0"/>
                          <a:cs typeface="+mn-cs"/>
                        </a:rPr>
                        <a:t>Relaciona el nombre con el símbolo del número.</a:t>
                      </a: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2"/>
                  </a:ext>
                </a:extLst>
              </a:tr>
              <a:tr h="234314">
                <a:tc>
                  <a:txBody>
                    <a:bodyPr/>
                    <a:lstStyle/>
                    <a:p>
                      <a:pPr lvl="0"/>
                      <a:r>
                        <a:rPr lang="es-MX" sz="1200" dirty="0">
                          <a:solidFill>
                            <a:schemeClr val="tx1"/>
                          </a:solidFill>
                          <a:effectLst/>
                          <a:latin typeface="Verdana" panose="020B0604030504040204" pitchFamily="34" charset="0"/>
                          <a:ea typeface="Verdana" panose="020B0604030504040204" pitchFamily="34" charset="0"/>
                          <a:cs typeface="+mn-cs"/>
                        </a:rPr>
                        <a:t>Busca estrategias para resolver los problemas de conteo.</a:t>
                      </a:r>
                    </a:p>
                  </a:txBody>
                  <a:tcPr marL="0" marR="0" marT="36830" marB="0">
                    <a:lnL w="12700">
                      <a:solidFill>
                        <a:srgbClr val="000000"/>
                      </a:solidFill>
                      <a:prstDash val="solid"/>
                    </a:lnL>
                    <a:lnR w="12700">
                      <a:solidFill>
                        <a:srgbClr val="000000"/>
                      </a:solidFill>
                      <a:prstDash val="solid"/>
                    </a:lnR>
                    <a:lnT w="12700">
                      <a:solidFill>
                        <a:srgbClr val="000000"/>
                      </a:solidFill>
                      <a:prstDash val="soli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234314">
                <a:tc>
                  <a:txBody>
                    <a:bodyPr/>
                    <a:lstStyle/>
                    <a:p>
                      <a:pPr lvl="0"/>
                      <a:r>
                        <a:rPr lang="es-MX" sz="1200" dirty="0">
                          <a:solidFill>
                            <a:schemeClr val="tx1"/>
                          </a:solidFill>
                          <a:effectLst/>
                          <a:latin typeface="Verdana" panose="020B0604030504040204" pitchFamily="34" charset="0"/>
                          <a:ea typeface="Verdana" panose="020B0604030504040204" pitchFamily="34" charset="0"/>
                          <a:cs typeface="+mn-cs"/>
                        </a:rPr>
                        <a:t>Identifica que colección tiene mayor cantidad de elementos.</a:t>
                      </a:r>
                    </a:p>
                  </a:txBody>
                  <a:tcPr marL="0" marR="0" marT="3683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566836375"/>
                  </a:ext>
                </a:extLst>
              </a:tr>
            </a:tbl>
          </a:graphicData>
        </a:graphic>
      </p:graphicFrame>
      <p:sp>
        <p:nvSpPr>
          <p:cNvPr id="14" name="object 7">
            <a:extLst>
              <a:ext uri="{FF2B5EF4-FFF2-40B4-BE49-F238E27FC236}">
                <a16:creationId xmlns:a16="http://schemas.microsoft.com/office/drawing/2014/main" id="{269CE334-B493-4A84-8DEC-BFEC353BE426}"/>
              </a:ext>
            </a:extLst>
          </p:cNvPr>
          <p:cNvSpPr txBox="1"/>
          <p:nvPr/>
        </p:nvSpPr>
        <p:spPr>
          <a:xfrm>
            <a:off x="189979" y="4184897"/>
            <a:ext cx="6465570" cy="184666"/>
          </a:xfrm>
          <a:prstGeom prst="rect">
            <a:avLst/>
          </a:prstGeom>
          <a:ln w="12700">
            <a:solidFill>
              <a:srgbClr val="000000"/>
            </a:solidFill>
          </a:ln>
        </p:spPr>
        <p:txBody>
          <a:bodyPr vert="horz" wrap="square" lIns="0" tIns="0" rIns="0" bIns="0" rtlCol="0">
            <a:spAutoFit/>
          </a:bodyPr>
          <a:lstStyle/>
          <a:p>
            <a:pPr marL="59055"/>
            <a:r>
              <a:rPr sz="1200" b="1" spc="-140" dirty="0">
                <a:latin typeface="Verdana"/>
                <a:cs typeface="Verdana"/>
              </a:rPr>
              <a:t>D</a:t>
            </a:r>
            <a:r>
              <a:rPr sz="1200" b="1" spc="-95" dirty="0">
                <a:latin typeface="Verdana"/>
                <a:cs typeface="Verdana"/>
              </a:rPr>
              <a:t>es</a:t>
            </a:r>
            <a:r>
              <a:rPr sz="1200" b="1" spc="-70" dirty="0">
                <a:latin typeface="Verdana"/>
                <a:cs typeface="Verdana"/>
              </a:rPr>
              <a:t>cr</a:t>
            </a:r>
            <a:r>
              <a:rPr sz="1200" b="1" spc="-50" dirty="0">
                <a:latin typeface="Verdana"/>
                <a:cs typeface="Verdana"/>
              </a:rPr>
              <a:t>ibe</a:t>
            </a:r>
            <a:r>
              <a:rPr sz="1200" b="1" spc="-75" dirty="0">
                <a:latin typeface="Verdana"/>
                <a:cs typeface="Verdana"/>
              </a:rPr>
              <a:t> </a:t>
            </a:r>
            <a:r>
              <a:rPr sz="1200" b="1" spc="-60" dirty="0">
                <a:latin typeface="Verdana"/>
                <a:cs typeface="Verdana"/>
              </a:rPr>
              <a:t>el</a:t>
            </a:r>
            <a:r>
              <a:rPr sz="1200" b="1" spc="-80" dirty="0">
                <a:latin typeface="Verdana"/>
                <a:cs typeface="Verdana"/>
              </a:rPr>
              <a:t> </a:t>
            </a:r>
            <a:r>
              <a:rPr sz="1200" b="1" spc="-35" dirty="0">
                <a:latin typeface="Verdana"/>
                <a:cs typeface="Verdana"/>
              </a:rPr>
              <a:t>p</a:t>
            </a:r>
            <a:r>
              <a:rPr sz="1200" b="1" spc="-190" dirty="0">
                <a:latin typeface="Verdana"/>
                <a:cs typeface="Verdana"/>
              </a:rPr>
              <a:t>r</a:t>
            </a:r>
            <a:r>
              <a:rPr sz="1200" b="1" spc="-5" dirty="0">
                <a:latin typeface="Verdana"/>
                <a:cs typeface="Verdana"/>
              </a:rPr>
              <a:t>oc</a:t>
            </a:r>
            <a:r>
              <a:rPr sz="1200" b="1" dirty="0">
                <a:latin typeface="Verdana"/>
                <a:cs typeface="Verdana"/>
              </a:rPr>
              <a:t>e</a:t>
            </a:r>
            <a:r>
              <a:rPr sz="1200" b="1" spc="-165" dirty="0">
                <a:latin typeface="Verdana"/>
                <a:cs typeface="Verdana"/>
              </a:rPr>
              <a:t>s</a:t>
            </a:r>
            <a:r>
              <a:rPr sz="1200" b="1" spc="-40" dirty="0">
                <a:latin typeface="Verdana"/>
                <a:cs typeface="Verdana"/>
              </a:rPr>
              <a:t>o</a:t>
            </a:r>
            <a:r>
              <a:rPr sz="1200" b="1" spc="-100" dirty="0">
                <a:latin typeface="Verdana"/>
                <a:cs typeface="Verdana"/>
              </a:rPr>
              <a:t> </a:t>
            </a:r>
            <a:r>
              <a:rPr sz="1200" b="1" spc="-35" dirty="0">
                <a:latin typeface="Verdana"/>
                <a:cs typeface="Verdana"/>
              </a:rPr>
              <a:t>d</a:t>
            </a:r>
            <a:r>
              <a:rPr sz="1200" b="1" spc="-85" dirty="0">
                <a:latin typeface="Verdana"/>
                <a:cs typeface="Verdana"/>
              </a:rPr>
              <a:t>e</a:t>
            </a:r>
            <a:r>
              <a:rPr sz="1200" b="1" spc="-40" dirty="0">
                <a:latin typeface="Verdana"/>
                <a:cs typeface="Verdana"/>
              </a:rPr>
              <a:t>l</a:t>
            </a:r>
            <a:r>
              <a:rPr sz="1200" b="1" spc="-105" dirty="0">
                <a:latin typeface="Verdana"/>
                <a:cs typeface="Verdana"/>
              </a:rPr>
              <a:t> </a:t>
            </a:r>
            <a:r>
              <a:rPr sz="1200" b="1" spc="-25" dirty="0" err="1">
                <a:latin typeface="Verdana"/>
                <a:cs typeface="Verdana"/>
              </a:rPr>
              <a:t>a</a:t>
            </a:r>
            <a:r>
              <a:rPr sz="1200" b="1" spc="-70" dirty="0" err="1">
                <a:latin typeface="Verdana"/>
                <a:cs typeface="Verdana"/>
              </a:rPr>
              <a:t>l</a:t>
            </a:r>
            <a:r>
              <a:rPr sz="1200" b="1" spc="-150" dirty="0" err="1">
                <a:latin typeface="Verdana"/>
                <a:cs typeface="Verdana"/>
              </a:rPr>
              <a:t>u</a:t>
            </a:r>
            <a:r>
              <a:rPr sz="1200" b="1" spc="-125" dirty="0" err="1">
                <a:latin typeface="Verdana"/>
                <a:cs typeface="Verdana"/>
              </a:rPr>
              <a:t>m</a:t>
            </a:r>
            <a:r>
              <a:rPr sz="1200" b="1" spc="-120" dirty="0" err="1">
                <a:latin typeface="Verdana"/>
                <a:cs typeface="Verdana"/>
              </a:rPr>
              <a:t>n</a:t>
            </a:r>
            <a:r>
              <a:rPr sz="1200" b="1" spc="-40" dirty="0" err="1">
                <a:latin typeface="Verdana"/>
                <a:cs typeface="Verdana"/>
              </a:rPr>
              <a:t>o</a:t>
            </a:r>
            <a:r>
              <a:rPr sz="1200" b="1" spc="-120" dirty="0">
                <a:latin typeface="Verdana"/>
                <a:cs typeface="Verdana"/>
              </a:rPr>
              <a:t>:</a:t>
            </a:r>
            <a:r>
              <a:rPr lang="es-ES_tradnl" sz="1200" b="1" spc="-120" dirty="0">
                <a:latin typeface="Verdana"/>
                <a:cs typeface="Verdana"/>
              </a:rPr>
              <a:t> </a:t>
            </a:r>
            <a:r>
              <a:rPr lang="es-ES_tradnl" sz="1200" spc="-120" dirty="0">
                <a:latin typeface="Verdana"/>
                <a:cs typeface="Verdana"/>
              </a:rPr>
              <a:t>No se ha aplicado el diagnostico.</a:t>
            </a:r>
            <a:endParaRPr sz="1200" dirty="0">
              <a:latin typeface="Verdana"/>
              <a:cs typeface="Verdana"/>
            </a:endParaRPr>
          </a:p>
        </p:txBody>
      </p:sp>
      <p:graphicFrame>
        <p:nvGraphicFramePr>
          <p:cNvPr id="15" name="object 8">
            <a:extLst>
              <a:ext uri="{FF2B5EF4-FFF2-40B4-BE49-F238E27FC236}">
                <a16:creationId xmlns:a16="http://schemas.microsoft.com/office/drawing/2014/main" id="{431A7ACC-E29D-4988-B032-2DD71E7E03C5}"/>
              </a:ext>
            </a:extLst>
          </p:cNvPr>
          <p:cNvGraphicFramePr>
            <a:graphicFrameLocks noGrp="1"/>
          </p:cNvGraphicFramePr>
          <p:nvPr>
            <p:extLst>
              <p:ext uri="{D42A27DB-BD31-4B8C-83A1-F6EECF244321}">
                <p14:modId xmlns:p14="http://schemas.microsoft.com/office/powerpoint/2010/main" val="2973210217"/>
              </p:ext>
            </p:extLst>
          </p:nvPr>
        </p:nvGraphicFramePr>
        <p:xfrm>
          <a:off x="189979" y="5126231"/>
          <a:ext cx="6465570" cy="2759200"/>
        </p:xfrm>
        <a:graphic>
          <a:graphicData uri="http://schemas.openxmlformats.org/drawingml/2006/table">
            <a:tbl>
              <a:tblPr firstRow="1" bandRow="1">
                <a:tableStyleId>{2D5ABB26-0587-4C30-8999-92F81FD0307C}</a:tableStyleId>
              </a:tblPr>
              <a:tblGrid>
                <a:gridCol w="3021330">
                  <a:extLst>
                    <a:ext uri="{9D8B030D-6E8A-4147-A177-3AD203B41FA5}">
                      <a16:colId xmlns:a16="http://schemas.microsoft.com/office/drawing/2014/main" val="20000"/>
                    </a:ext>
                  </a:extLst>
                </a:gridCol>
                <a:gridCol w="3444240">
                  <a:extLst>
                    <a:ext uri="{9D8B030D-6E8A-4147-A177-3AD203B41FA5}">
                      <a16:colId xmlns:a16="http://schemas.microsoft.com/office/drawing/2014/main" val="20001"/>
                    </a:ext>
                  </a:extLst>
                </a:gridCol>
              </a:tblGrid>
              <a:tr h="149987">
                <a:tc gridSpan="2">
                  <a:txBody>
                    <a:bodyPr/>
                    <a:lstStyle/>
                    <a:p>
                      <a:pPr marL="58419">
                        <a:lnSpc>
                          <a:spcPts val="1080"/>
                        </a:lnSpc>
                      </a:pPr>
                      <a:r>
                        <a:rPr sz="1200" b="1" spc="-35" dirty="0">
                          <a:latin typeface="Verdana" panose="020B0604030504040204" pitchFamily="34" charset="0"/>
                          <a:ea typeface="Verdana" panose="020B0604030504040204" pitchFamily="34" charset="0"/>
                          <a:cs typeface="Verdana" panose="020B0604030504040204" pitchFamily="34" charset="0"/>
                        </a:rPr>
                        <a:t>Campo</a:t>
                      </a:r>
                      <a:r>
                        <a:rPr sz="1200" b="1" spc="-70" dirty="0">
                          <a:latin typeface="Verdana" panose="020B0604030504040204" pitchFamily="34" charset="0"/>
                          <a:ea typeface="Verdana" panose="020B0604030504040204" pitchFamily="34" charset="0"/>
                          <a:cs typeface="Verdana" panose="020B0604030504040204" pitchFamily="34" charset="0"/>
                        </a:rPr>
                        <a:t> </a:t>
                      </a:r>
                      <a:r>
                        <a:rPr sz="1200" b="1" spc="-100" dirty="0">
                          <a:latin typeface="Verdana" panose="020B0604030504040204" pitchFamily="34" charset="0"/>
                          <a:ea typeface="Verdana" panose="020B0604030504040204" pitchFamily="34" charset="0"/>
                          <a:cs typeface="Verdana" panose="020B0604030504040204" pitchFamily="34" charset="0"/>
                        </a:rPr>
                        <a:t>formativo/área</a:t>
                      </a:r>
                      <a:r>
                        <a:rPr sz="1200" b="1" spc="-80" dirty="0">
                          <a:latin typeface="Verdana" panose="020B0604030504040204" pitchFamily="34" charset="0"/>
                          <a:ea typeface="Verdana" panose="020B0604030504040204" pitchFamily="34" charset="0"/>
                          <a:cs typeface="Verdana" panose="020B0604030504040204" pitchFamily="34" charset="0"/>
                        </a:rPr>
                        <a:t> </a:t>
                      </a:r>
                      <a:r>
                        <a:rPr sz="1200" b="1" spc="-25" dirty="0">
                          <a:latin typeface="Verdana" panose="020B0604030504040204" pitchFamily="34" charset="0"/>
                          <a:ea typeface="Verdana" panose="020B0604030504040204" pitchFamily="34" charset="0"/>
                          <a:cs typeface="Verdana" panose="020B0604030504040204" pitchFamily="34" charset="0"/>
                        </a:rPr>
                        <a:t>de</a:t>
                      </a:r>
                      <a:r>
                        <a:rPr sz="1200" b="1" spc="-75" dirty="0">
                          <a:latin typeface="Verdana" panose="020B0604030504040204" pitchFamily="34" charset="0"/>
                          <a:ea typeface="Verdana" panose="020B0604030504040204" pitchFamily="34" charset="0"/>
                          <a:cs typeface="Verdana" panose="020B0604030504040204" pitchFamily="34" charset="0"/>
                        </a:rPr>
                        <a:t> </a:t>
                      </a:r>
                      <a:r>
                        <a:rPr sz="1200" b="1" spc="-95" dirty="0" err="1">
                          <a:latin typeface="Verdana" panose="020B0604030504040204" pitchFamily="34" charset="0"/>
                          <a:ea typeface="Verdana" panose="020B0604030504040204" pitchFamily="34" charset="0"/>
                          <a:cs typeface="Verdana" panose="020B0604030504040204" pitchFamily="34" charset="0"/>
                        </a:rPr>
                        <a:t>desarrollo</a:t>
                      </a:r>
                      <a:r>
                        <a:rPr sz="1200" b="1" spc="-95" dirty="0">
                          <a:latin typeface="Verdana" panose="020B0604030504040204" pitchFamily="34" charset="0"/>
                          <a:ea typeface="Verdana" panose="020B0604030504040204" pitchFamily="34" charset="0"/>
                          <a:cs typeface="Verdana" panose="020B0604030504040204" pitchFamily="34" charset="0"/>
                        </a:rPr>
                        <a:t>:</a:t>
                      </a:r>
                      <a:r>
                        <a:rPr lang="es-MX" sz="1200" b="1" spc="-95" dirty="0">
                          <a:latin typeface="Verdana" panose="020B0604030504040204" pitchFamily="34" charset="0"/>
                          <a:ea typeface="Verdana" panose="020B0604030504040204" pitchFamily="34" charset="0"/>
                          <a:cs typeface="Verdana" panose="020B0604030504040204" pitchFamily="34" charset="0"/>
                        </a:rPr>
                        <a:t> </a:t>
                      </a:r>
                      <a:r>
                        <a:rPr lang="es-MX" sz="1200" b="0" spc="-95" dirty="0">
                          <a:latin typeface="Verdana" panose="020B0604030504040204" pitchFamily="34" charset="0"/>
                          <a:ea typeface="Verdana" panose="020B0604030504040204" pitchFamily="34" charset="0"/>
                          <a:cs typeface="Verdana" panose="020B0604030504040204" pitchFamily="34" charset="0"/>
                        </a:rPr>
                        <a:t>Lenguaje y comunicación</a:t>
                      </a:r>
                      <a:endParaRPr sz="1200" dirty="0">
                        <a:latin typeface="Verdana" panose="020B0604030504040204" pitchFamily="34" charset="0"/>
                        <a:ea typeface="Verdana" panose="020B0604030504040204" pitchFamily="34" charset="0"/>
                        <a:cs typeface="Verdana" panose="020B0604030504040204" pitchFamily="34" charset="0"/>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FFD966"/>
                    </a:solidFill>
                  </a:tcPr>
                </a:tc>
                <a:tc hMerge="1">
                  <a:txBody>
                    <a:bodyPr/>
                    <a:lstStyle/>
                    <a:p>
                      <a:endParaRPr/>
                    </a:p>
                  </a:txBody>
                  <a:tcPr marL="0" marR="0" marT="0" marB="0"/>
                </a:tc>
                <a:extLst>
                  <a:ext uri="{0D108BD9-81ED-4DB2-BD59-A6C34878D82A}">
                    <a16:rowId xmlns:a16="http://schemas.microsoft.com/office/drawing/2014/main" val="10000"/>
                  </a:ext>
                </a:extLst>
              </a:tr>
              <a:tr h="313436">
                <a:tc>
                  <a:txBody>
                    <a:bodyPr/>
                    <a:lstStyle/>
                    <a:p>
                      <a:pPr algn="ctr">
                        <a:lnSpc>
                          <a:spcPts val="1170"/>
                        </a:lnSpc>
                      </a:pPr>
                      <a:r>
                        <a:rPr sz="1200" b="1" spc="-85" dirty="0">
                          <a:latin typeface="Verdana" panose="020B0604030504040204" pitchFamily="34" charset="0"/>
                          <a:ea typeface="Verdana" panose="020B0604030504040204" pitchFamily="34" charset="0"/>
                          <a:cs typeface="Verdana" panose="020B0604030504040204" pitchFamily="34" charset="0"/>
                        </a:rPr>
                        <a:t>Organizador</a:t>
                      </a:r>
                      <a:r>
                        <a:rPr sz="1200" b="1" spc="-45" dirty="0">
                          <a:latin typeface="Verdana" panose="020B0604030504040204" pitchFamily="34" charset="0"/>
                          <a:ea typeface="Verdana" panose="020B0604030504040204" pitchFamily="34" charset="0"/>
                          <a:cs typeface="Verdana" panose="020B0604030504040204" pitchFamily="34" charset="0"/>
                        </a:rPr>
                        <a:t> </a:t>
                      </a:r>
                      <a:r>
                        <a:rPr sz="1200" b="1" spc="-90" dirty="0">
                          <a:latin typeface="Verdana" panose="020B0604030504040204" pitchFamily="34" charset="0"/>
                          <a:ea typeface="Verdana" panose="020B0604030504040204" pitchFamily="34" charset="0"/>
                          <a:cs typeface="Verdana" panose="020B0604030504040204" pitchFamily="34" charset="0"/>
                        </a:rPr>
                        <a:t>curricular</a:t>
                      </a:r>
                      <a:r>
                        <a:rPr sz="1200" b="1" spc="-70" dirty="0">
                          <a:latin typeface="Verdana" panose="020B0604030504040204" pitchFamily="34" charset="0"/>
                          <a:ea typeface="Verdana" panose="020B0604030504040204" pitchFamily="34" charset="0"/>
                          <a:cs typeface="Verdana" panose="020B0604030504040204" pitchFamily="34" charset="0"/>
                        </a:rPr>
                        <a:t> </a:t>
                      </a:r>
                      <a:r>
                        <a:rPr sz="1200" b="1" spc="-130" dirty="0">
                          <a:latin typeface="Verdana" panose="020B0604030504040204" pitchFamily="34" charset="0"/>
                          <a:ea typeface="Verdana" panose="020B0604030504040204" pitchFamily="34" charset="0"/>
                          <a:cs typeface="Verdana" panose="020B0604030504040204" pitchFamily="34" charset="0"/>
                        </a:rPr>
                        <a:t>1:</a:t>
                      </a:r>
                      <a:r>
                        <a:rPr lang="es-MX" sz="1200" b="1" spc="-130" dirty="0">
                          <a:latin typeface="Verdana" panose="020B0604030504040204" pitchFamily="34" charset="0"/>
                          <a:ea typeface="Verdana" panose="020B0604030504040204" pitchFamily="34" charset="0"/>
                          <a:cs typeface="Verdana" panose="020B0604030504040204" pitchFamily="34" charset="0"/>
                        </a:rPr>
                        <a:t> </a:t>
                      </a:r>
                      <a:r>
                        <a:rPr lang="es-MX" sz="1200" b="0" spc="-130" dirty="0">
                          <a:latin typeface="Verdana" panose="020B0604030504040204" pitchFamily="34" charset="0"/>
                          <a:ea typeface="Verdana" panose="020B0604030504040204" pitchFamily="34" charset="0"/>
                          <a:cs typeface="Verdana" panose="020B0604030504040204" pitchFamily="34" charset="0"/>
                        </a:rPr>
                        <a:t>Participación social</a:t>
                      </a:r>
                      <a:endParaRPr sz="1200" dirty="0">
                        <a:latin typeface="Verdana" panose="020B0604030504040204" pitchFamily="34" charset="0"/>
                        <a:ea typeface="Verdana" panose="020B0604030504040204" pitchFamily="34" charset="0"/>
                        <a:cs typeface="Verdana" panose="020B0604030504040204" pitchFamily="34" charset="0"/>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691515">
                        <a:lnSpc>
                          <a:spcPts val="1170"/>
                        </a:lnSpc>
                      </a:pPr>
                      <a:r>
                        <a:rPr sz="1200" b="1" spc="-10" dirty="0">
                          <a:latin typeface="Verdana" panose="020B0604030504040204" pitchFamily="34" charset="0"/>
                          <a:ea typeface="Verdana" panose="020B0604030504040204" pitchFamily="34" charset="0"/>
                          <a:cs typeface="Verdana" panose="020B0604030504040204" pitchFamily="34" charset="0"/>
                        </a:rPr>
                        <a:t>O</a:t>
                      </a:r>
                      <a:r>
                        <a:rPr sz="1200" b="1" spc="-15" dirty="0">
                          <a:latin typeface="Verdana" panose="020B0604030504040204" pitchFamily="34" charset="0"/>
                          <a:ea typeface="Verdana" panose="020B0604030504040204" pitchFamily="34" charset="0"/>
                          <a:cs typeface="Verdana" panose="020B0604030504040204" pitchFamily="34" charset="0"/>
                        </a:rPr>
                        <a:t>r</a:t>
                      </a:r>
                      <a:r>
                        <a:rPr sz="1200" b="1" dirty="0">
                          <a:latin typeface="Verdana" panose="020B0604030504040204" pitchFamily="34" charset="0"/>
                          <a:ea typeface="Verdana" panose="020B0604030504040204" pitchFamily="34" charset="0"/>
                          <a:cs typeface="Verdana" panose="020B0604030504040204" pitchFamily="34" charset="0"/>
                        </a:rPr>
                        <a:t>g</a:t>
                      </a:r>
                      <a:r>
                        <a:rPr sz="1200" b="1" spc="-20" dirty="0">
                          <a:latin typeface="Verdana" panose="020B0604030504040204" pitchFamily="34" charset="0"/>
                          <a:ea typeface="Verdana" panose="020B0604030504040204" pitchFamily="34" charset="0"/>
                          <a:cs typeface="Verdana" panose="020B0604030504040204" pitchFamily="34" charset="0"/>
                        </a:rPr>
                        <a:t>a</a:t>
                      </a:r>
                      <a:r>
                        <a:rPr sz="1200" b="1" spc="-10" dirty="0">
                          <a:latin typeface="Verdana" panose="020B0604030504040204" pitchFamily="34" charset="0"/>
                          <a:ea typeface="Verdana" panose="020B0604030504040204" pitchFamily="34" charset="0"/>
                          <a:cs typeface="Verdana" panose="020B0604030504040204" pitchFamily="34" charset="0"/>
                        </a:rPr>
                        <a:t>n</a:t>
                      </a:r>
                      <a:r>
                        <a:rPr sz="1200" b="1" dirty="0">
                          <a:latin typeface="Verdana" panose="020B0604030504040204" pitchFamily="34" charset="0"/>
                          <a:ea typeface="Verdana" panose="020B0604030504040204" pitchFamily="34" charset="0"/>
                          <a:cs typeface="Verdana" panose="020B0604030504040204" pitchFamily="34" charset="0"/>
                        </a:rPr>
                        <a:t>i</a:t>
                      </a:r>
                      <a:r>
                        <a:rPr sz="1200" b="1" spc="-15" dirty="0">
                          <a:latin typeface="Verdana" panose="020B0604030504040204" pitchFamily="34" charset="0"/>
                          <a:ea typeface="Verdana" panose="020B0604030504040204" pitchFamily="34" charset="0"/>
                          <a:cs typeface="Verdana" panose="020B0604030504040204" pitchFamily="34" charset="0"/>
                        </a:rPr>
                        <a:t>z</a:t>
                      </a:r>
                      <a:r>
                        <a:rPr sz="1200" b="1" spc="-20" dirty="0">
                          <a:latin typeface="Verdana" panose="020B0604030504040204" pitchFamily="34" charset="0"/>
                          <a:ea typeface="Verdana" panose="020B0604030504040204" pitchFamily="34" charset="0"/>
                          <a:cs typeface="Verdana" panose="020B0604030504040204" pitchFamily="34" charset="0"/>
                        </a:rPr>
                        <a:t>a</a:t>
                      </a:r>
                      <a:r>
                        <a:rPr sz="1200" b="1" dirty="0">
                          <a:latin typeface="Verdana" panose="020B0604030504040204" pitchFamily="34" charset="0"/>
                          <a:ea typeface="Verdana" panose="020B0604030504040204" pitchFamily="34" charset="0"/>
                          <a:cs typeface="Verdana" panose="020B0604030504040204" pitchFamily="34" charset="0"/>
                        </a:rPr>
                        <a:t>d</a:t>
                      </a:r>
                      <a:r>
                        <a:rPr sz="1200" b="1" spc="-5" dirty="0">
                          <a:latin typeface="Verdana" panose="020B0604030504040204" pitchFamily="34" charset="0"/>
                          <a:ea typeface="Verdana" panose="020B0604030504040204" pitchFamily="34" charset="0"/>
                          <a:cs typeface="Verdana" panose="020B0604030504040204" pitchFamily="34" charset="0"/>
                        </a:rPr>
                        <a:t>o</a:t>
                      </a:r>
                      <a:r>
                        <a:rPr sz="1200" b="1" dirty="0">
                          <a:latin typeface="Verdana" panose="020B0604030504040204" pitchFamily="34" charset="0"/>
                          <a:ea typeface="Verdana" panose="020B0604030504040204" pitchFamily="34" charset="0"/>
                          <a:cs typeface="Verdana" panose="020B0604030504040204" pitchFamily="34" charset="0"/>
                        </a:rPr>
                        <a:t>r</a:t>
                      </a:r>
                      <a:r>
                        <a:rPr sz="1200" b="1" spc="-45" dirty="0">
                          <a:latin typeface="Verdana" panose="020B0604030504040204" pitchFamily="34" charset="0"/>
                          <a:ea typeface="Verdana" panose="020B0604030504040204" pitchFamily="34" charset="0"/>
                          <a:cs typeface="Verdana" panose="020B0604030504040204" pitchFamily="34" charset="0"/>
                        </a:rPr>
                        <a:t> </a:t>
                      </a:r>
                      <a:r>
                        <a:rPr sz="1200" b="1" spc="-5" dirty="0">
                          <a:latin typeface="Verdana" panose="020B0604030504040204" pitchFamily="34" charset="0"/>
                          <a:ea typeface="Verdana" panose="020B0604030504040204" pitchFamily="34" charset="0"/>
                          <a:cs typeface="Verdana" panose="020B0604030504040204" pitchFamily="34" charset="0"/>
                        </a:rPr>
                        <a:t>c</a:t>
                      </a:r>
                      <a:r>
                        <a:rPr sz="1200" b="1" spc="-10" dirty="0">
                          <a:latin typeface="Verdana" panose="020B0604030504040204" pitchFamily="34" charset="0"/>
                          <a:ea typeface="Verdana" panose="020B0604030504040204" pitchFamily="34" charset="0"/>
                          <a:cs typeface="Verdana" panose="020B0604030504040204" pitchFamily="34" charset="0"/>
                        </a:rPr>
                        <a:t>u</a:t>
                      </a:r>
                      <a:r>
                        <a:rPr sz="1200" b="1" spc="-15" dirty="0">
                          <a:latin typeface="Verdana" panose="020B0604030504040204" pitchFamily="34" charset="0"/>
                          <a:ea typeface="Verdana" panose="020B0604030504040204" pitchFamily="34" charset="0"/>
                          <a:cs typeface="Verdana" panose="020B0604030504040204" pitchFamily="34" charset="0"/>
                        </a:rPr>
                        <a:t>rr</a:t>
                      </a:r>
                      <a:r>
                        <a:rPr sz="1200" b="1" dirty="0">
                          <a:latin typeface="Verdana" panose="020B0604030504040204" pitchFamily="34" charset="0"/>
                          <a:ea typeface="Verdana" panose="020B0604030504040204" pitchFamily="34" charset="0"/>
                          <a:cs typeface="Verdana" panose="020B0604030504040204" pitchFamily="34" charset="0"/>
                        </a:rPr>
                        <a:t>ic</a:t>
                      </a:r>
                      <a:r>
                        <a:rPr sz="1200" b="1" spc="-10" dirty="0">
                          <a:latin typeface="Verdana" panose="020B0604030504040204" pitchFamily="34" charset="0"/>
                          <a:ea typeface="Verdana" panose="020B0604030504040204" pitchFamily="34" charset="0"/>
                          <a:cs typeface="Verdana" panose="020B0604030504040204" pitchFamily="34" charset="0"/>
                        </a:rPr>
                        <a:t>u</a:t>
                      </a:r>
                      <a:r>
                        <a:rPr sz="1200" b="1" dirty="0">
                          <a:latin typeface="Verdana" panose="020B0604030504040204" pitchFamily="34" charset="0"/>
                          <a:ea typeface="Verdana" panose="020B0604030504040204" pitchFamily="34" charset="0"/>
                          <a:cs typeface="Verdana" panose="020B0604030504040204" pitchFamily="34" charset="0"/>
                        </a:rPr>
                        <a:t>l</a:t>
                      </a:r>
                      <a:r>
                        <a:rPr sz="1200" b="1" spc="-25" dirty="0">
                          <a:latin typeface="Verdana" panose="020B0604030504040204" pitchFamily="34" charset="0"/>
                          <a:ea typeface="Verdana" panose="020B0604030504040204" pitchFamily="34" charset="0"/>
                          <a:cs typeface="Verdana" panose="020B0604030504040204" pitchFamily="34" charset="0"/>
                        </a:rPr>
                        <a:t>a</a:t>
                      </a:r>
                      <a:r>
                        <a:rPr sz="1200" b="1" dirty="0">
                          <a:latin typeface="Verdana" panose="020B0604030504040204" pitchFamily="34" charset="0"/>
                          <a:ea typeface="Verdana" panose="020B0604030504040204" pitchFamily="34" charset="0"/>
                          <a:cs typeface="Verdana" panose="020B0604030504040204" pitchFamily="34" charset="0"/>
                        </a:rPr>
                        <a:t>r</a:t>
                      </a:r>
                      <a:r>
                        <a:rPr sz="1200" b="1" spc="-70" dirty="0">
                          <a:latin typeface="Verdana" panose="020B0604030504040204" pitchFamily="34" charset="0"/>
                          <a:ea typeface="Verdana" panose="020B0604030504040204" pitchFamily="34" charset="0"/>
                          <a:cs typeface="Verdana" panose="020B0604030504040204" pitchFamily="34" charset="0"/>
                        </a:rPr>
                        <a:t> </a:t>
                      </a:r>
                      <a:r>
                        <a:rPr sz="1200" b="1" spc="5" dirty="0">
                          <a:latin typeface="Verdana" panose="020B0604030504040204" pitchFamily="34" charset="0"/>
                          <a:ea typeface="Verdana" panose="020B0604030504040204" pitchFamily="34" charset="0"/>
                          <a:cs typeface="Verdana" panose="020B0604030504040204" pitchFamily="34" charset="0"/>
                        </a:rPr>
                        <a:t>2</a:t>
                      </a:r>
                      <a:r>
                        <a:rPr sz="1200" b="1" dirty="0">
                          <a:latin typeface="Verdana" panose="020B0604030504040204" pitchFamily="34" charset="0"/>
                          <a:ea typeface="Verdana" panose="020B0604030504040204" pitchFamily="34" charset="0"/>
                          <a:cs typeface="Verdana" panose="020B0604030504040204" pitchFamily="34" charset="0"/>
                        </a:rPr>
                        <a:t>:</a:t>
                      </a:r>
                      <a:r>
                        <a:rPr lang="es-MX" sz="1200" b="1" dirty="0">
                          <a:latin typeface="Verdana" panose="020B0604030504040204" pitchFamily="34" charset="0"/>
                          <a:ea typeface="Verdana" panose="020B0604030504040204" pitchFamily="34" charset="0"/>
                          <a:cs typeface="Verdana" panose="020B0604030504040204" pitchFamily="34" charset="0"/>
                        </a:rPr>
                        <a:t> </a:t>
                      </a:r>
                      <a:r>
                        <a:rPr lang="es-MX" sz="1200" b="0" dirty="0">
                          <a:latin typeface="Verdana" panose="020B0604030504040204" pitchFamily="34" charset="0"/>
                          <a:ea typeface="Verdana" panose="020B0604030504040204" pitchFamily="34" charset="0"/>
                          <a:cs typeface="Verdana" panose="020B0604030504040204" pitchFamily="34" charset="0"/>
                        </a:rPr>
                        <a:t>Uso de documentos que regulan la convivencia.</a:t>
                      </a:r>
                      <a:endParaRPr sz="1200" dirty="0">
                        <a:latin typeface="Verdana" panose="020B0604030504040204" pitchFamily="34" charset="0"/>
                        <a:ea typeface="Verdana" panose="020B0604030504040204" pitchFamily="34" charset="0"/>
                        <a:cs typeface="Verdana" panose="020B0604030504040204" pitchFamily="34" charset="0"/>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1"/>
                  </a:ext>
                </a:extLst>
              </a:tr>
              <a:tr h="476503">
                <a:tc gridSpan="2">
                  <a:txBody>
                    <a:bodyPr/>
                    <a:lstStyle/>
                    <a:p>
                      <a:pPr marL="58419">
                        <a:lnSpc>
                          <a:spcPts val="1170"/>
                        </a:lnSpc>
                      </a:pPr>
                      <a:r>
                        <a:rPr sz="1200" b="1" spc="-80" dirty="0">
                          <a:latin typeface="Verdana" panose="020B0604030504040204" pitchFamily="34" charset="0"/>
                          <a:ea typeface="Verdana" panose="020B0604030504040204" pitchFamily="34" charset="0"/>
                          <a:cs typeface="Verdana" panose="020B0604030504040204" pitchFamily="34" charset="0"/>
                        </a:rPr>
                        <a:t>Aprendizaje</a:t>
                      </a:r>
                      <a:r>
                        <a:rPr sz="1200" b="1" spc="55" dirty="0">
                          <a:latin typeface="Verdana" panose="020B0604030504040204" pitchFamily="34" charset="0"/>
                          <a:ea typeface="Verdana" panose="020B0604030504040204" pitchFamily="34" charset="0"/>
                          <a:cs typeface="Verdana" panose="020B0604030504040204" pitchFamily="34" charset="0"/>
                        </a:rPr>
                        <a:t> </a:t>
                      </a:r>
                      <a:r>
                        <a:rPr sz="1200" b="1" spc="-70" dirty="0" err="1">
                          <a:latin typeface="Verdana" panose="020B0604030504040204" pitchFamily="34" charset="0"/>
                          <a:ea typeface="Verdana" panose="020B0604030504040204" pitchFamily="34" charset="0"/>
                          <a:cs typeface="Verdana" panose="020B0604030504040204" pitchFamily="34" charset="0"/>
                        </a:rPr>
                        <a:t>esperado</a:t>
                      </a:r>
                      <a:r>
                        <a:rPr sz="1200" b="1" spc="-70" dirty="0">
                          <a:latin typeface="Verdana" panose="020B0604030504040204" pitchFamily="34" charset="0"/>
                          <a:ea typeface="Verdana" panose="020B0604030504040204" pitchFamily="34" charset="0"/>
                          <a:cs typeface="Verdana" panose="020B0604030504040204" pitchFamily="34" charset="0"/>
                        </a:rPr>
                        <a:t>:</a:t>
                      </a:r>
                      <a:r>
                        <a:rPr lang="es-MX" sz="1200" b="1" spc="-70" dirty="0">
                          <a:latin typeface="Verdana" panose="020B0604030504040204" pitchFamily="34" charset="0"/>
                          <a:ea typeface="Verdana" panose="020B0604030504040204" pitchFamily="34" charset="0"/>
                          <a:cs typeface="Verdana" panose="020B0604030504040204" pitchFamily="34" charset="0"/>
                        </a:rPr>
                        <a:t> </a:t>
                      </a:r>
                      <a:r>
                        <a:rPr lang="es-MX" sz="1200" dirty="0">
                          <a:solidFill>
                            <a:schemeClr val="tx1"/>
                          </a:solidFill>
                          <a:effectLst/>
                          <a:latin typeface="Verdana" panose="020B0604030504040204" pitchFamily="34" charset="0"/>
                          <a:ea typeface="Verdana" panose="020B0604030504040204" pitchFamily="34" charset="0"/>
                          <a:cs typeface="Verdana" panose="020B0604030504040204" pitchFamily="34" charset="0"/>
                        </a:rPr>
                        <a:t>Escribe su nombre con diversos propósitos e identifica el de algunos compañeros.</a:t>
                      </a:r>
                      <a:endParaRPr sz="1200" dirty="0">
                        <a:latin typeface="Verdana" panose="020B0604030504040204" pitchFamily="34" charset="0"/>
                        <a:ea typeface="Verdana" panose="020B0604030504040204" pitchFamily="34" charset="0"/>
                        <a:cs typeface="Verdana" panose="020B0604030504040204" pitchFamily="34" charset="0"/>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hMerge="1">
                  <a:txBody>
                    <a:bodyPr/>
                    <a:lstStyle/>
                    <a:p>
                      <a:endParaRPr/>
                    </a:p>
                  </a:txBody>
                  <a:tcPr marL="0" marR="0" marT="0" marB="0"/>
                </a:tc>
                <a:extLst>
                  <a:ext uri="{0D108BD9-81ED-4DB2-BD59-A6C34878D82A}">
                    <a16:rowId xmlns:a16="http://schemas.microsoft.com/office/drawing/2014/main" val="10002"/>
                  </a:ext>
                </a:extLst>
              </a:tr>
              <a:tr h="56134">
                <a:tc gridSpan="2">
                  <a:txBody>
                    <a:bodyPr/>
                    <a:lstStyle/>
                    <a:p>
                      <a:pPr>
                        <a:lnSpc>
                          <a:spcPct val="100000"/>
                        </a:lnSpc>
                      </a:pPr>
                      <a:endParaRPr sz="1200" dirty="0">
                        <a:latin typeface="Verdana" panose="020B0604030504040204" pitchFamily="34" charset="0"/>
                        <a:ea typeface="Verdana" panose="020B0604030504040204" pitchFamily="34" charset="0"/>
                        <a:cs typeface="Verdana" panose="020B0604030504040204" pitchFamily="34" charset="0"/>
                      </a:endParaRPr>
                    </a:p>
                  </a:txBody>
                  <a:tcPr marL="0" marR="0" marT="0" marB="0">
                    <a:lnT w="12700">
                      <a:solidFill>
                        <a:srgbClr val="000000"/>
                      </a:solidFill>
                      <a:prstDash val="solid"/>
                    </a:lnT>
                    <a:lnB w="12700">
                      <a:solidFill>
                        <a:srgbClr val="000000"/>
                      </a:solidFill>
                      <a:prstDash val="solid"/>
                    </a:lnB>
                    <a:solidFill>
                      <a:schemeClr val="bg1"/>
                    </a:solidFill>
                  </a:tcPr>
                </a:tc>
                <a:tc hMerge="1">
                  <a:txBody>
                    <a:bodyPr/>
                    <a:lstStyle/>
                    <a:p>
                      <a:endParaRPr/>
                    </a:p>
                  </a:txBody>
                  <a:tcPr marL="0" marR="0" marT="0" marB="0"/>
                </a:tc>
                <a:extLst>
                  <a:ext uri="{0D108BD9-81ED-4DB2-BD59-A6C34878D82A}">
                    <a16:rowId xmlns:a16="http://schemas.microsoft.com/office/drawing/2014/main" val="10003"/>
                  </a:ext>
                </a:extLst>
              </a:tr>
              <a:tr h="242697">
                <a:tc gridSpan="2">
                  <a:txBody>
                    <a:bodyPr/>
                    <a:lstStyle/>
                    <a:p>
                      <a:pPr marL="59055">
                        <a:lnSpc>
                          <a:spcPct val="100000"/>
                        </a:lnSpc>
                        <a:spcBef>
                          <a:spcPts val="359"/>
                        </a:spcBef>
                      </a:pPr>
                      <a:r>
                        <a:rPr sz="1200" b="1" spc="-90" dirty="0">
                          <a:latin typeface="Verdana" panose="020B0604030504040204" pitchFamily="34" charset="0"/>
                          <a:ea typeface="Verdana" panose="020B0604030504040204" pitchFamily="34" charset="0"/>
                          <a:cs typeface="Verdana" panose="020B0604030504040204" pitchFamily="34" charset="0"/>
                        </a:rPr>
                        <a:t>Indicadores: </a:t>
                      </a:r>
                      <a:r>
                        <a:rPr sz="1200" b="1" spc="-114" dirty="0">
                          <a:latin typeface="Verdana" panose="020B0604030504040204" pitchFamily="34" charset="0"/>
                          <a:ea typeface="Verdana" panose="020B0604030504040204" pitchFamily="34" charset="0"/>
                          <a:cs typeface="Verdana" panose="020B0604030504040204" pitchFamily="34" charset="0"/>
                        </a:rPr>
                        <a:t>(se</a:t>
                      </a:r>
                      <a:r>
                        <a:rPr sz="1200" b="1" spc="-90" dirty="0">
                          <a:latin typeface="Verdana" panose="020B0604030504040204" pitchFamily="34" charset="0"/>
                          <a:ea typeface="Verdana" panose="020B0604030504040204" pitchFamily="34" charset="0"/>
                          <a:cs typeface="Verdana" panose="020B0604030504040204" pitchFamily="34" charset="0"/>
                        </a:rPr>
                        <a:t> </a:t>
                      </a:r>
                      <a:r>
                        <a:rPr sz="1200" b="1" spc="-65" dirty="0">
                          <a:latin typeface="Verdana" panose="020B0604030504040204" pitchFamily="34" charset="0"/>
                          <a:ea typeface="Verdana" panose="020B0604030504040204" pitchFamily="34" charset="0"/>
                          <a:cs typeface="Verdana" panose="020B0604030504040204" pitchFamily="34" charset="0"/>
                        </a:rPr>
                        <a:t>redactan</a:t>
                      </a:r>
                      <a:r>
                        <a:rPr sz="1200" b="1" spc="-50" dirty="0">
                          <a:latin typeface="Verdana" panose="020B0604030504040204" pitchFamily="34" charset="0"/>
                          <a:ea typeface="Verdana" panose="020B0604030504040204" pitchFamily="34" charset="0"/>
                          <a:cs typeface="Verdana" panose="020B0604030504040204" pitchFamily="34" charset="0"/>
                        </a:rPr>
                        <a:t> </a:t>
                      </a:r>
                      <a:r>
                        <a:rPr sz="1200" b="1" spc="-65" dirty="0">
                          <a:latin typeface="Verdana" panose="020B0604030504040204" pitchFamily="34" charset="0"/>
                          <a:ea typeface="Verdana" panose="020B0604030504040204" pitchFamily="34" charset="0"/>
                          <a:cs typeface="Verdana" panose="020B0604030504040204" pitchFamily="34" charset="0"/>
                        </a:rPr>
                        <a:t>en</a:t>
                      </a:r>
                      <a:r>
                        <a:rPr sz="1200" b="1" spc="-75" dirty="0">
                          <a:latin typeface="Verdana" panose="020B0604030504040204" pitchFamily="34" charset="0"/>
                          <a:ea typeface="Verdana" panose="020B0604030504040204" pitchFamily="34" charset="0"/>
                          <a:cs typeface="Verdana" panose="020B0604030504040204" pitchFamily="34" charset="0"/>
                        </a:rPr>
                        <a:t> </a:t>
                      </a:r>
                      <a:r>
                        <a:rPr sz="1200" b="1" spc="-60" dirty="0">
                          <a:latin typeface="Verdana" panose="020B0604030504040204" pitchFamily="34" charset="0"/>
                          <a:ea typeface="Verdana" panose="020B0604030504040204" pitchFamily="34" charset="0"/>
                          <a:cs typeface="Verdana" panose="020B0604030504040204" pitchFamily="34" charset="0"/>
                        </a:rPr>
                        <a:t>base </a:t>
                      </a:r>
                      <a:r>
                        <a:rPr sz="1200" b="1" spc="-65" dirty="0">
                          <a:latin typeface="Verdana" panose="020B0604030504040204" pitchFamily="34" charset="0"/>
                          <a:ea typeface="Verdana" panose="020B0604030504040204" pitchFamily="34" charset="0"/>
                          <a:cs typeface="Verdana" panose="020B0604030504040204" pitchFamily="34" charset="0"/>
                        </a:rPr>
                        <a:t>al</a:t>
                      </a:r>
                      <a:r>
                        <a:rPr sz="1200" b="1" spc="-50" dirty="0">
                          <a:latin typeface="Verdana" panose="020B0604030504040204" pitchFamily="34" charset="0"/>
                          <a:ea typeface="Verdana" panose="020B0604030504040204" pitchFamily="34" charset="0"/>
                          <a:cs typeface="Verdana" panose="020B0604030504040204" pitchFamily="34" charset="0"/>
                        </a:rPr>
                        <a:t> </a:t>
                      </a:r>
                      <a:r>
                        <a:rPr sz="1200" b="1" spc="-80" dirty="0">
                          <a:latin typeface="Verdana" panose="020B0604030504040204" pitchFamily="34" charset="0"/>
                          <a:ea typeface="Verdana" panose="020B0604030504040204" pitchFamily="34" charset="0"/>
                          <a:cs typeface="Verdana" panose="020B0604030504040204" pitchFamily="34" charset="0"/>
                        </a:rPr>
                        <a:t>aprendizaje</a:t>
                      </a:r>
                      <a:r>
                        <a:rPr sz="1200" b="1" spc="-35" dirty="0">
                          <a:latin typeface="Verdana" panose="020B0604030504040204" pitchFamily="34" charset="0"/>
                          <a:ea typeface="Verdana" panose="020B0604030504040204" pitchFamily="34" charset="0"/>
                          <a:cs typeface="Verdana" panose="020B0604030504040204" pitchFamily="34" charset="0"/>
                        </a:rPr>
                        <a:t> </a:t>
                      </a:r>
                      <a:r>
                        <a:rPr sz="1200" b="1" spc="-80" dirty="0">
                          <a:latin typeface="Verdana" panose="020B0604030504040204" pitchFamily="34" charset="0"/>
                          <a:ea typeface="Verdana" panose="020B0604030504040204" pitchFamily="34" charset="0"/>
                          <a:cs typeface="Verdana" panose="020B0604030504040204" pitchFamily="34" charset="0"/>
                        </a:rPr>
                        <a:t>esperado)</a:t>
                      </a:r>
                      <a:endParaRPr sz="1200" dirty="0">
                        <a:latin typeface="Verdana" panose="020B0604030504040204" pitchFamily="34" charset="0"/>
                        <a:ea typeface="Verdana" panose="020B0604030504040204" pitchFamily="34" charset="0"/>
                        <a:cs typeface="Verdana" panose="020B0604030504040204" pitchFamily="34" charset="0"/>
                      </a:endParaRPr>
                    </a:p>
                  </a:txBody>
                  <a:tcPr marL="0" marR="0" marT="45719"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DEEBF7"/>
                    </a:solidFill>
                  </a:tcPr>
                </a:tc>
                <a:tc hMerge="1">
                  <a:txBody>
                    <a:bodyPr/>
                    <a:lstStyle/>
                    <a:p>
                      <a:endParaRPr/>
                    </a:p>
                  </a:txBody>
                  <a:tcPr marL="0" marR="0" marT="0" marB="0"/>
                </a:tc>
                <a:extLst>
                  <a:ext uri="{0D108BD9-81ED-4DB2-BD59-A6C34878D82A}">
                    <a16:rowId xmlns:a16="http://schemas.microsoft.com/office/drawing/2014/main" val="10004"/>
                  </a:ext>
                </a:extLst>
              </a:tr>
              <a:tr h="335533">
                <a:tc gridSpan="2">
                  <a:txBody>
                    <a:bodyPr/>
                    <a:lstStyle/>
                    <a:p>
                      <a:pPr lvl="0"/>
                      <a:r>
                        <a:rPr lang="es-MX" sz="1200" dirty="0">
                          <a:solidFill>
                            <a:schemeClr val="tx1"/>
                          </a:solidFill>
                          <a:effectLst/>
                          <a:latin typeface="Verdana" panose="020B0604030504040204" pitchFamily="34" charset="0"/>
                          <a:ea typeface="Verdana" panose="020B0604030504040204" pitchFamily="34" charset="0"/>
                          <a:cs typeface="Verdana" panose="020B0604030504040204" pitchFamily="34" charset="0"/>
                        </a:rPr>
                        <a:t>Identifica la primer letra de su nombre. </a:t>
                      </a:r>
                    </a:p>
                  </a:txBody>
                  <a:tcPr marL="0" marR="0" marT="2222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hMerge="1">
                  <a:txBody>
                    <a:bodyPr/>
                    <a:lstStyle/>
                    <a:p>
                      <a:endParaRPr/>
                    </a:p>
                  </a:txBody>
                  <a:tcPr marL="0" marR="0" marT="0" marB="0"/>
                </a:tc>
                <a:extLst>
                  <a:ext uri="{0D108BD9-81ED-4DB2-BD59-A6C34878D82A}">
                    <a16:rowId xmlns:a16="http://schemas.microsoft.com/office/drawing/2014/main" val="10005"/>
                  </a:ext>
                </a:extLst>
              </a:tr>
              <a:tr h="304800">
                <a:tc gridSpan="2">
                  <a:txBody>
                    <a:bodyPr/>
                    <a:lstStyle/>
                    <a:p>
                      <a:pPr lvl="0"/>
                      <a:r>
                        <a:rPr lang="es-ES_tradnl" sz="1200" dirty="0">
                          <a:solidFill>
                            <a:schemeClr val="tx1"/>
                          </a:solidFill>
                          <a:effectLst/>
                          <a:latin typeface="Verdana" panose="020B0604030504040204" pitchFamily="34" charset="0"/>
                          <a:ea typeface="Verdana" panose="020B0604030504040204" pitchFamily="34" charset="0"/>
                          <a:cs typeface="Verdana" panose="020B0604030504040204" pitchFamily="34" charset="0"/>
                        </a:rPr>
                        <a:t>Escribe correctamente cada letra de su nombre.</a:t>
                      </a:r>
                      <a:endParaRPr lang="es-MX" sz="1200" dirty="0">
                        <a:solidFill>
                          <a:schemeClr val="tx1"/>
                        </a:solidFill>
                        <a:effectLst/>
                        <a:latin typeface="Verdana" panose="020B0604030504040204" pitchFamily="34" charset="0"/>
                        <a:ea typeface="Verdana" panose="020B0604030504040204" pitchFamily="34" charset="0"/>
                        <a:cs typeface="Verdana" panose="020B0604030504040204" pitchFamily="34" charset="0"/>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hMerge="1">
                  <a:txBody>
                    <a:bodyPr/>
                    <a:lstStyle/>
                    <a:p>
                      <a:endParaRPr/>
                    </a:p>
                  </a:txBody>
                  <a:tcPr marL="0" marR="0" marT="0" marB="0"/>
                </a:tc>
                <a:extLst>
                  <a:ext uri="{0D108BD9-81ED-4DB2-BD59-A6C34878D82A}">
                    <a16:rowId xmlns:a16="http://schemas.microsoft.com/office/drawing/2014/main" val="10006"/>
                  </a:ext>
                </a:extLst>
              </a:tr>
              <a:tr h="304800">
                <a:tc gridSpan="2">
                  <a:txBody>
                    <a:bodyPr/>
                    <a:lstStyle/>
                    <a:p>
                      <a:pPr lvl="0"/>
                      <a:r>
                        <a:rPr lang="es-MX" sz="1200" dirty="0">
                          <a:solidFill>
                            <a:schemeClr val="tx1"/>
                          </a:solidFill>
                          <a:effectLst/>
                          <a:latin typeface="Verdana" panose="020B0604030504040204" pitchFamily="34" charset="0"/>
                          <a:ea typeface="Verdana" panose="020B0604030504040204" pitchFamily="34" charset="0"/>
                          <a:cs typeface="Verdana" panose="020B0604030504040204" pitchFamily="34" charset="0"/>
                        </a:rPr>
                        <a:t>Identifica que letras componen su nombre.</a:t>
                      </a: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cap="flat" cmpd="sng" algn="ctr">
                      <a:solidFill>
                        <a:srgbClr val="000000"/>
                      </a:solidFill>
                      <a:prstDash val="solid"/>
                      <a:round/>
                      <a:headEnd type="none" w="med" len="med"/>
                      <a:tailEnd type="none" w="med" len="med"/>
                    </a:lnB>
                  </a:tcPr>
                </a:tc>
                <a:tc hMerge="1">
                  <a:txBody>
                    <a:bodyPr/>
                    <a:lstStyle/>
                    <a:p>
                      <a:endParaRPr/>
                    </a:p>
                  </a:txBody>
                  <a:tcPr marL="0" marR="0" marT="0" marB="0"/>
                </a:tc>
                <a:extLst>
                  <a:ext uri="{0D108BD9-81ED-4DB2-BD59-A6C34878D82A}">
                    <a16:rowId xmlns:a16="http://schemas.microsoft.com/office/drawing/2014/main" val="10007"/>
                  </a:ext>
                </a:extLst>
              </a:tr>
              <a:tr h="304800">
                <a:tc gridSpan="2">
                  <a:txBody>
                    <a:bodyPr/>
                    <a:lstStyle/>
                    <a:p>
                      <a:pPr lvl="0"/>
                      <a:r>
                        <a:rPr lang="es-MX" sz="1200" dirty="0">
                          <a:solidFill>
                            <a:schemeClr val="tx1"/>
                          </a:solidFill>
                          <a:effectLst/>
                          <a:latin typeface="Verdana" panose="020B0604030504040204" pitchFamily="34" charset="0"/>
                          <a:ea typeface="Verdana" panose="020B0604030504040204" pitchFamily="34" charset="0"/>
                          <a:cs typeface="Verdana" panose="020B0604030504040204" pitchFamily="34" charset="0"/>
                        </a:rPr>
                        <a:t>Relaciona el sonido con la figura de la letra. </a:t>
                      </a: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hMerge="1">
                  <a:txBody>
                    <a:bodyPr/>
                    <a:lstStyle/>
                    <a:p>
                      <a:endParaRPr lang="es-MX"/>
                    </a:p>
                  </a:txBody>
                  <a:tcPr/>
                </a:tc>
                <a:extLst>
                  <a:ext uri="{0D108BD9-81ED-4DB2-BD59-A6C34878D82A}">
                    <a16:rowId xmlns:a16="http://schemas.microsoft.com/office/drawing/2014/main" val="2892156038"/>
                  </a:ext>
                </a:extLst>
              </a:tr>
            </a:tbl>
          </a:graphicData>
        </a:graphic>
      </p:graphicFrame>
      <p:sp>
        <p:nvSpPr>
          <p:cNvPr id="16" name="object 9">
            <a:extLst>
              <a:ext uri="{FF2B5EF4-FFF2-40B4-BE49-F238E27FC236}">
                <a16:creationId xmlns:a16="http://schemas.microsoft.com/office/drawing/2014/main" id="{CC9DF9B5-F07E-4E5A-AD1C-A42CE64305A9}"/>
              </a:ext>
            </a:extLst>
          </p:cNvPr>
          <p:cNvSpPr txBox="1"/>
          <p:nvPr/>
        </p:nvSpPr>
        <p:spPr>
          <a:xfrm>
            <a:off x="189979" y="8008640"/>
            <a:ext cx="6465570" cy="184666"/>
          </a:xfrm>
          <a:prstGeom prst="rect">
            <a:avLst/>
          </a:prstGeom>
          <a:ln w="12700">
            <a:solidFill>
              <a:srgbClr val="000000"/>
            </a:solidFill>
          </a:ln>
        </p:spPr>
        <p:txBody>
          <a:bodyPr vert="horz" wrap="square" lIns="0" tIns="0" rIns="0" bIns="0" rtlCol="0">
            <a:spAutoFit/>
          </a:bodyPr>
          <a:lstStyle/>
          <a:p>
            <a:pPr marL="59055"/>
            <a:r>
              <a:rPr sz="1200" b="1" spc="-140" dirty="0">
                <a:latin typeface="Verdana"/>
                <a:cs typeface="Verdana"/>
              </a:rPr>
              <a:t>D</a:t>
            </a:r>
            <a:r>
              <a:rPr sz="1200" b="1" spc="-95" dirty="0">
                <a:latin typeface="Verdana"/>
                <a:cs typeface="Verdana"/>
              </a:rPr>
              <a:t>e</a:t>
            </a:r>
            <a:r>
              <a:rPr sz="1200" b="1" spc="-90" dirty="0">
                <a:latin typeface="Verdana"/>
                <a:cs typeface="Verdana"/>
              </a:rPr>
              <a:t>s</a:t>
            </a:r>
            <a:r>
              <a:rPr sz="1200" b="1" spc="-70" dirty="0">
                <a:latin typeface="Verdana"/>
                <a:cs typeface="Verdana"/>
              </a:rPr>
              <a:t>c</a:t>
            </a:r>
            <a:r>
              <a:rPr sz="1200" b="1" spc="-65" dirty="0">
                <a:latin typeface="Verdana"/>
                <a:cs typeface="Verdana"/>
              </a:rPr>
              <a:t>r</a:t>
            </a:r>
            <a:r>
              <a:rPr sz="1200" b="1" spc="-70" dirty="0">
                <a:latin typeface="Verdana"/>
                <a:cs typeface="Verdana"/>
              </a:rPr>
              <a:t>ib</a:t>
            </a:r>
            <a:r>
              <a:rPr sz="1200" b="1" spc="-20" dirty="0">
                <a:latin typeface="Verdana"/>
                <a:cs typeface="Verdana"/>
              </a:rPr>
              <a:t>e</a:t>
            </a:r>
            <a:r>
              <a:rPr sz="1200" b="1" spc="-75" dirty="0">
                <a:latin typeface="Verdana"/>
                <a:cs typeface="Verdana"/>
              </a:rPr>
              <a:t> </a:t>
            </a:r>
            <a:r>
              <a:rPr sz="1200" b="1" spc="-60" dirty="0">
                <a:latin typeface="Verdana"/>
                <a:cs typeface="Verdana"/>
              </a:rPr>
              <a:t>el</a:t>
            </a:r>
            <a:r>
              <a:rPr sz="1200" b="1" spc="-80" dirty="0">
                <a:latin typeface="Verdana"/>
                <a:cs typeface="Verdana"/>
              </a:rPr>
              <a:t> </a:t>
            </a:r>
            <a:r>
              <a:rPr sz="1200" b="1" spc="-30" dirty="0">
                <a:latin typeface="Verdana"/>
                <a:cs typeface="Verdana"/>
              </a:rPr>
              <a:t>p</a:t>
            </a:r>
            <a:r>
              <a:rPr sz="1200" b="1" spc="-185" dirty="0">
                <a:latin typeface="Verdana"/>
                <a:cs typeface="Verdana"/>
              </a:rPr>
              <a:t>r</a:t>
            </a:r>
            <a:r>
              <a:rPr sz="1200" b="1" dirty="0">
                <a:latin typeface="Verdana"/>
                <a:cs typeface="Verdana"/>
              </a:rPr>
              <a:t>o</a:t>
            </a:r>
            <a:r>
              <a:rPr sz="1200" b="1" spc="5" dirty="0">
                <a:latin typeface="Verdana"/>
                <a:cs typeface="Verdana"/>
              </a:rPr>
              <a:t>c</a:t>
            </a:r>
            <a:r>
              <a:rPr sz="1200" b="1" spc="-95" dirty="0">
                <a:latin typeface="Verdana"/>
                <a:cs typeface="Verdana"/>
              </a:rPr>
              <a:t>e</a:t>
            </a:r>
            <a:r>
              <a:rPr sz="1200" b="1" spc="-90" dirty="0">
                <a:latin typeface="Verdana"/>
                <a:cs typeface="Verdana"/>
              </a:rPr>
              <a:t>s</a:t>
            </a:r>
            <a:r>
              <a:rPr sz="1200" b="1" spc="-45" dirty="0">
                <a:latin typeface="Verdana"/>
                <a:cs typeface="Verdana"/>
              </a:rPr>
              <a:t>o</a:t>
            </a:r>
            <a:r>
              <a:rPr sz="1200" b="1" spc="-100" dirty="0">
                <a:latin typeface="Verdana"/>
                <a:cs typeface="Verdana"/>
              </a:rPr>
              <a:t> </a:t>
            </a:r>
            <a:r>
              <a:rPr sz="1200" b="1" spc="-30" dirty="0">
                <a:latin typeface="Verdana"/>
                <a:cs typeface="Verdana"/>
              </a:rPr>
              <a:t>d</a:t>
            </a:r>
            <a:r>
              <a:rPr sz="1200" b="1" spc="-85" dirty="0">
                <a:latin typeface="Verdana"/>
                <a:cs typeface="Verdana"/>
              </a:rPr>
              <a:t>e</a:t>
            </a:r>
            <a:r>
              <a:rPr sz="1200" b="1" spc="-45" dirty="0">
                <a:latin typeface="Verdana"/>
                <a:cs typeface="Verdana"/>
              </a:rPr>
              <a:t>l</a:t>
            </a:r>
            <a:r>
              <a:rPr sz="1200" b="1" spc="-100" dirty="0">
                <a:latin typeface="Verdana"/>
                <a:cs typeface="Verdana"/>
              </a:rPr>
              <a:t> </a:t>
            </a:r>
            <a:r>
              <a:rPr sz="1200" b="1" spc="-25" dirty="0" err="1">
                <a:latin typeface="Verdana"/>
                <a:cs typeface="Verdana"/>
              </a:rPr>
              <a:t>a</a:t>
            </a:r>
            <a:r>
              <a:rPr sz="1200" b="1" spc="-70" dirty="0" err="1">
                <a:latin typeface="Verdana"/>
                <a:cs typeface="Verdana"/>
              </a:rPr>
              <a:t>l</a:t>
            </a:r>
            <a:r>
              <a:rPr sz="1200" b="1" spc="-155" dirty="0" err="1">
                <a:latin typeface="Verdana"/>
                <a:cs typeface="Verdana"/>
              </a:rPr>
              <a:t>u</a:t>
            </a:r>
            <a:r>
              <a:rPr sz="1200" b="1" spc="-130" dirty="0" err="1">
                <a:latin typeface="Verdana"/>
                <a:cs typeface="Verdana"/>
              </a:rPr>
              <a:t>m</a:t>
            </a:r>
            <a:r>
              <a:rPr sz="1200" b="1" spc="-120" dirty="0" err="1">
                <a:latin typeface="Verdana"/>
                <a:cs typeface="Verdana"/>
              </a:rPr>
              <a:t>n</a:t>
            </a:r>
            <a:r>
              <a:rPr sz="1200" b="1" spc="-40" dirty="0" err="1">
                <a:latin typeface="Verdana"/>
                <a:cs typeface="Verdana"/>
              </a:rPr>
              <a:t>o</a:t>
            </a:r>
            <a:r>
              <a:rPr sz="1200" b="1" spc="-125" dirty="0">
                <a:latin typeface="Verdana"/>
                <a:cs typeface="Verdana"/>
              </a:rPr>
              <a:t>:</a:t>
            </a:r>
            <a:r>
              <a:rPr lang="es-ES_tradnl" sz="1200" b="1" spc="-125" dirty="0">
                <a:latin typeface="Verdana"/>
                <a:cs typeface="Verdana"/>
              </a:rPr>
              <a:t> </a:t>
            </a:r>
            <a:r>
              <a:rPr lang="es-ES_tradnl" sz="1200" spc="-120" dirty="0">
                <a:latin typeface="Verdana"/>
                <a:cs typeface="Verdana"/>
              </a:rPr>
              <a:t>No se ha aplicado el diagnostico</a:t>
            </a:r>
            <a:endParaRPr sz="1200" dirty="0">
              <a:latin typeface="Verdana"/>
              <a:cs typeface="Verdana"/>
            </a:endParaRPr>
          </a:p>
        </p:txBody>
      </p:sp>
      <p:sp>
        <p:nvSpPr>
          <p:cNvPr id="17" name="object 10">
            <a:extLst>
              <a:ext uri="{FF2B5EF4-FFF2-40B4-BE49-F238E27FC236}">
                <a16:creationId xmlns:a16="http://schemas.microsoft.com/office/drawing/2014/main" id="{474CA412-E660-42A0-BDAF-88560195E43B}"/>
              </a:ext>
            </a:extLst>
          </p:cNvPr>
          <p:cNvSpPr txBox="1"/>
          <p:nvPr/>
        </p:nvSpPr>
        <p:spPr>
          <a:xfrm>
            <a:off x="189979" y="8685847"/>
            <a:ext cx="6465570" cy="184666"/>
          </a:xfrm>
          <a:prstGeom prst="rect">
            <a:avLst/>
          </a:prstGeom>
          <a:ln w="12700">
            <a:solidFill>
              <a:srgbClr val="000000"/>
            </a:solidFill>
          </a:ln>
        </p:spPr>
        <p:txBody>
          <a:bodyPr vert="horz" wrap="square" lIns="0" tIns="0" rIns="0" bIns="0" rtlCol="0">
            <a:spAutoFit/>
          </a:bodyPr>
          <a:lstStyle/>
          <a:p>
            <a:pPr marL="59055"/>
            <a:r>
              <a:rPr sz="1200" b="1" spc="65" dirty="0">
                <a:latin typeface="Verdana"/>
                <a:cs typeface="Verdana"/>
              </a:rPr>
              <a:t>C</a:t>
            </a:r>
            <a:r>
              <a:rPr sz="1200" b="1" spc="-35" dirty="0">
                <a:latin typeface="Verdana"/>
                <a:cs typeface="Verdana"/>
              </a:rPr>
              <a:t>l</a:t>
            </a:r>
            <a:r>
              <a:rPr sz="1200" b="1" spc="-90" dirty="0">
                <a:latin typeface="Verdana"/>
                <a:cs typeface="Verdana"/>
              </a:rPr>
              <a:t>a</a:t>
            </a:r>
            <a:r>
              <a:rPr sz="1200" b="1" spc="-165" dirty="0">
                <a:latin typeface="Verdana"/>
                <a:cs typeface="Verdana"/>
              </a:rPr>
              <a:t>s</a:t>
            </a:r>
            <a:r>
              <a:rPr sz="1200" b="1" spc="-20" dirty="0">
                <a:latin typeface="Verdana"/>
                <a:cs typeface="Verdana"/>
              </a:rPr>
              <a:t>e</a:t>
            </a:r>
            <a:r>
              <a:rPr sz="1200" b="1" spc="-80" dirty="0">
                <a:latin typeface="Verdana"/>
                <a:cs typeface="Verdana"/>
              </a:rPr>
              <a:t> </a:t>
            </a:r>
            <a:r>
              <a:rPr sz="1200" b="1" spc="-145" dirty="0">
                <a:latin typeface="Verdana"/>
                <a:cs typeface="Verdana"/>
              </a:rPr>
              <a:t>z</a:t>
            </a:r>
            <a:r>
              <a:rPr sz="1200" b="1" spc="-50" dirty="0">
                <a:latin typeface="Verdana"/>
                <a:cs typeface="Verdana"/>
              </a:rPr>
              <a:t>o</a:t>
            </a:r>
            <a:r>
              <a:rPr sz="1200" b="1" spc="-45" dirty="0">
                <a:latin typeface="Verdana"/>
                <a:cs typeface="Verdana"/>
              </a:rPr>
              <a:t>o</a:t>
            </a:r>
            <a:r>
              <a:rPr sz="1200" b="1" spc="-125" dirty="0">
                <a:latin typeface="Verdana"/>
                <a:cs typeface="Verdana"/>
              </a:rPr>
              <a:t>m:</a:t>
            </a:r>
            <a:r>
              <a:rPr lang="es-MX" sz="1200" b="1" spc="-125" dirty="0">
                <a:latin typeface="Verdana"/>
                <a:cs typeface="Verdana"/>
              </a:rPr>
              <a:t> </a:t>
            </a:r>
            <a:r>
              <a:rPr lang="es-ES_tradnl" sz="1200" spc="-120" dirty="0">
                <a:latin typeface="Verdana"/>
                <a:cs typeface="Verdana"/>
              </a:rPr>
              <a:t>No se ha aplicado el diagnostico</a:t>
            </a:r>
            <a:endParaRPr sz="1200" dirty="0">
              <a:latin typeface="Verdana"/>
              <a:cs typeface="Verdana"/>
            </a:endParaRPr>
          </a:p>
        </p:txBody>
      </p:sp>
    </p:spTree>
    <p:extLst>
      <p:ext uri="{BB962C8B-B14F-4D97-AF65-F5344CB8AC3E}">
        <p14:creationId xmlns:p14="http://schemas.microsoft.com/office/powerpoint/2010/main" val="22651867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430</TotalTime>
  <Words>8357</Words>
  <Application>Microsoft Office PowerPoint</Application>
  <PresentationFormat>Presentación en pantalla (4:3)</PresentationFormat>
  <Paragraphs>771</Paragraphs>
  <Slides>33</Slides>
  <Notes>0</Notes>
  <HiddenSlides>0</HiddenSlides>
  <MMClips>0</MMClips>
  <ScaleCrop>false</ScaleCrop>
  <HeadingPairs>
    <vt:vector size="6" baseType="variant">
      <vt:variant>
        <vt:lpstr>Fuentes usadas</vt:lpstr>
      </vt:variant>
      <vt:variant>
        <vt:i4>6</vt:i4>
      </vt:variant>
      <vt:variant>
        <vt:lpstr>Tema</vt:lpstr>
      </vt:variant>
      <vt:variant>
        <vt:i4>1</vt:i4>
      </vt:variant>
      <vt:variant>
        <vt:lpstr>Títulos de diapositiva</vt:lpstr>
      </vt:variant>
      <vt:variant>
        <vt:i4>33</vt:i4>
      </vt:variant>
    </vt:vector>
  </HeadingPairs>
  <TitlesOfParts>
    <vt:vector size="40" baseType="lpstr">
      <vt:lpstr>Arial MT</vt:lpstr>
      <vt:lpstr>Calibri</vt:lpstr>
      <vt:lpstr>Gloucester MT Extra Condensed</vt:lpstr>
      <vt:lpstr>Tahoma</vt:lpstr>
      <vt:lpstr>Trebuchet MS</vt:lpstr>
      <vt:lpstr>Verdana</vt:lpstr>
      <vt:lpstr>Office Theme</vt:lpstr>
      <vt:lpstr>Cuaderno Evaluación  Continua</vt:lpstr>
      <vt:lpstr>EVALUACIÓN CONTINUA</vt:lpstr>
      <vt:lpstr>EVALUACIÓN CONTINUA</vt:lpstr>
      <vt:lpstr>EVALUACIÓN CONTINUA</vt:lpstr>
      <vt:lpstr>EVALUACIÓN CONTINUA</vt:lpstr>
      <vt:lpstr>EVALUACIÓN CONTINUA</vt:lpstr>
      <vt:lpstr>EVALUACIÓN CONTINUA</vt:lpstr>
      <vt:lpstr>EVALUACIÓN CONTINUA</vt:lpstr>
      <vt:lpstr>EVALUACIÓN CONTINUA</vt:lpstr>
      <vt:lpstr>EVALUACIÓN CONTINUA</vt:lpstr>
      <vt:lpstr>EVALUACIÓN CONTINUA</vt:lpstr>
      <vt:lpstr>EVALUACIÓN CONTINUA</vt:lpstr>
      <vt:lpstr>EVALUACIÓN CONTINUA</vt:lpstr>
      <vt:lpstr>EVALUACIÓN CONTINUA</vt:lpstr>
      <vt:lpstr>EVALUACIÓN CONTINUA</vt:lpstr>
      <vt:lpstr>EVALUACIÓN CONTINUA</vt:lpstr>
      <vt:lpstr>EVALUACIÓN CONTINUA</vt:lpstr>
      <vt:lpstr>EVALUACIÓN CONTINUA</vt:lpstr>
      <vt:lpstr>EVALUACIÓN CONTINUA</vt:lpstr>
      <vt:lpstr>EVALUACIÓN CONTINUA</vt:lpstr>
      <vt:lpstr>EVALUACIÓN CONTINUA</vt:lpstr>
      <vt:lpstr>EVALUACIÓN CONTINUA</vt:lpstr>
      <vt:lpstr>EVALUACIÓN CONTINUA</vt:lpstr>
      <vt:lpstr>EVALUACIÓN CONTINUA</vt:lpstr>
      <vt:lpstr>EVALUACIÓN CONTINUA</vt:lpstr>
      <vt:lpstr>EVALUACIÓN CONTINUA</vt:lpstr>
      <vt:lpstr>EVALUACIÓN CONTINUA</vt:lpstr>
      <vt:lpstr>EVALUACIÓN CONTINUA</vt:lpstr>
      <vt:lpstr>EVALUACIÓN CONTINUA</vt:lpstr>
      <vt:lpstr>EVALUACIÓN CONTINUA</vt:lpstr>
      <vt:lpstr>EVALUACIÓN CONTINUA</vt:lpstr>
      <vt:lpstr>EVALUACIÓN CONTINUA</vt:lpstr>
      <vt:lpstr>EVALUACIÓN CONTINUA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Cuaderno Evaluación  Continua</dc:title>
  <cp:lastModifiedBy>VALERIA ELIZABETH PRECIADO VILLALOBOS</cp:lastModifiedBy>
  <cp:revision>36</cp:revision>
  <dcterms:modified xsi:type="dcterms:W3CDTF">2021-09-11T04:53:29Z</dcterms:modified>
</cp:coreProperties>
</file>