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302" r:id="rId2"/>
    <p:sldId id="303" r:id="rId3"/>
    <p:sldId id="309" r:id="rId4"/>
    <p:sldId id="310" r:id="rId5"/>
    <p:sldId id="304" r:id="rId6"/>
    <p:sldId id="305" r:id="rId7"/>
    <p:sldId id="306" r:id="rId8"/>
    <p:sldId id="307" r:id="rId9"/>
    <p:sldId id="308" r:id="rId10"/>
    <p:sldId id="300" r:id="rId11"/>
    <p:sldId id="311" r:id="rId12"/>
    <p:sldId id="312" r:id="rId13"/>
    <p:sldId id="31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/>
    <p:restoredTop sz="94697"/>
  </p:normalViewPr>
  <p:slideViewPr>
    <p:cSldViewPr snapToGrid="0" snapToObjects="1">
      <p:cViewPr varScale="1">
        <p:scale>
          <a:sx n="97" d="100"/>
          <a:sy n="97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3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42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98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09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61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3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19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84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75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80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26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9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5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677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02EA-60B2-4041-B8E0-4A8709234D71}" type="datetimeFigureOut">
              <a:rPr lang="es-MX" smtClean="0"/>
              <a:t>08/09/2021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447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87.141.233.82/sistema/mensajes/EnviaMensaje1.asp?e=enep-00043&amp;c=600765339&amp;p=204MB19B70A1M17MAA41BA234&amp;idMateria=4867&amp;idMateria=4867&amp;a=M271&amp;an=CRISTINA%20ARACELY%20ALVARADO%20CHAVARRI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7E4A9-EC9F-2240-9675-461BA108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1" y="1831019"/>
            <a:ext cx="7315200" cy="1825096"/>
          </a:xfrm>
        </p:spPr>
        <p:txBody>
          <a:bodyPr/>
          <a:lstStyle/>
          <a:p>
            <a:r>
              <a:rPr lang="es-MX" dirty="0">
                <a:latin typeface="Abadi" panose="020F0502020204030204" pitchFamily="34" charset="0"/>
                <a:cs typeface="Abadi" panose="020F0502020204030204" pitchFamily="34" charset="0"/>
              </a:rPr>
              <a:t>ENGLISH A2.1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8F3FF-CAA8-584C-8F3B-F2542185A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6115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UNIT 1 “WHERE ARE YOU FROM?”</a:t>
            </a:r>
          </a:p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SEPTEMBER 8TH</a:t>
            </a:r>
            <a:endParaRPr lang="es-MX" dirty="0">
              <a:latin typeface="Abadi" panose="020B06040201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1A3BF6-0335-4A45-A107-60C0E7924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68186" y="685465"/>
            <a:ext cx="4227617" cy="20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ow to strengthen effective and active listening skills? – Lifeskills">
            <a:extLst>
              <a:ext uri="{FF2B5EF4-FFF2-40B4-BE49-F238E27FC236}">
                <a16:creationId xmlns:a16="http://schemas.microsoft.com/office/drawing/2014/main" id="{A7A76CA2-40EA-0D49-B63E-1615A002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91440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76BC07-DC84-3E4C-8543-D015BDE78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4076700"/>
            <a:ext cx="8140700" cy="2184400"/>
          </a:xfrm>
          <a:prstGeom prst="rect">
            <a:avLst/>
          </a:prstGeom>
        </p:spPr>
      </p:pic>
      <p:pic>
        <p:nvPicPr>
          <p:cNvPr id="1026" name="Picture 2" descr="Conversation Clipart Listener - Speaking And Listening Clipart - Png  Download (#1294452) - PikPng">
            <a:extLst>
              <a:ext uri="{FF2B5EF4-FFF2-40B4-BE49-F238E27FC236}">
                <a16:creationId xmlns:a16="http://schemas.microsoft.com/office/drawing/2014/main" id="{A3DE6CFB-15B8-4D41-8366-71386F47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638"/>
            <a:ext cx="4953000" cy="245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7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ipart - Banco de vídeos libres de derechos - iStock">
            <a:extLst>
              <a:ext uri="{FF2B5EF4-FFF2-40B4-BE49-F238E27FC236}">
                <a16:creationId xmlns:a16="http://schemas.microsoft.com/office/drawing/2014/main" id="{2F2AE870-EB48-FE4E-B176-E868D481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3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: imágenes, fotos de stock y vectores | Shutterstock">
            <a:extLst>
              <a:ext uri="{FF2B5EF4-FFF2-40B4-BE49-F238E27FC236}">
                <a16:creationId xmlns:a16="http://schemas.microsoft.com/office/drawing/2014/main" id="{DA9EC8F8-9C3B-9545-91DD-B8059DDE4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 bwMode="auto">
          <a:xfrm>
            <a:off x="0" y="1782763"/>
            <a:ext cx="9144000" cy="30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4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57860-32BD-8446-83B7-3AD9EEAF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badi" panose="020B0604020104020204" pitchFamily="34" charset="0"/>
              </a:rPr>
              <a:t>OBJECTIVES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0AAF6-36C8-9146-8243-70093E1E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22" y="2194560"/>
            <a:ext cx="4084518" cy="4069080"/>
          </a:xfrm>
        </p:spPr>
        <p:txBody>
          <a:bodyPr>
            <a:normAutofit/>
          </a:bodyPr>
          <a:lstStyle/>
          <a:p>
            <a:r>
              <a:rPr lang="es-MX" dirty="0"/>
              <a:t>To use </a:t>
            </a:r>
            <a:r>
              <a:rPr lang="es-MX" i="1" dirty="0"/>
              <a:t>be </a:t>
            </a:r>
            <a:r>
              <a:rPr lang="es-MX" dirty="0"/>
              <a:t>and possessive adjectives in a conversation about people meeting for the first time.</a:t>
            </a:r>
          </a:p>
          <a:p>
            <a:r>
              <a:rPr lang="es-MX" dirty="0"/>
              <a:t>To make statements/contractions with </a:t>
            </a:r>
            <a:r>
              <a:rPr lang="es-MX" i="1" dirty="0"/>
              <a:t>be</a:t>
            </a:r>
            <a:r>
              <a:rPr lang="es-MX" dirty="0"/>
              <a:t>; use possessive adjectives to describe oneself and others; ask and answer Wh-questions with </a:t>
            </a:r>
            <a:r>
              <a:rPr lang="es-MX" i="1" dirty="0"/>
              <a:t>be </a:t>
            </a:r>
            <a:endParaRPr lang="es-MX" dirty="0"/>
          </a:p>
        </p:txBody>
      </p:sp>
      <p:pic>
        <p:nvPicPr>
          <p:cNvPr id="3074" name="Picture 2" descr="Objectives - About">
            <a:extLst>
              <a:ext uri="{FF2B5EF4-FFF2-40B4-BE49-F238E27FC236}">
                <a16:creationId xmlns:a16="http://schemas.microsoft.com/office/drawing/2014/main" id="{9B011A30-9FE8-774C-BCDA-6FE07DC1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972"/>
            <a:ext cx="4570904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C3EF50-9609-E341-AB4A-7378C5B1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703"/>
            <a:ext cx="9144000" cy="36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5E2BE0-3EB2-B344-B34D-287A2045B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17" y="0"/>
            <a:ext cx="6489166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509375" y="5020271"/>
            <a:ext cx="3161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75067" y="5232427"/>
            <a:ext cx="6687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31867" y="5463725"/>
            <a:ext cx="6896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9232" y="5730721"/>
            <a:ext cx="5196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89415" y="5939135"/>
            <a:ext cx="4780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429162" y="6419651"/>
            <a:ext cx="5565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38842" y="6179393"/>
            <a:ext cx="6976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00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543EAA-DDA5-C34D-86DF-4F15834D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3098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FE109E-2D33-2D4C-992A-30F07A5520F3}"/>
              </a:ext>
            </a:extLst>
          </p:cNvPr>
          <p:cNvSpPr txBox="1"/>
          <p:nvPr/>
        </p:nvSpPr>
        <p:spPr>
          <a:xfrm>
            <a:off x="142504" y="3244334"/>
            <a:ext cx="774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WH- WORD </a:t>
            </a:r>
            <a:r>
              <a:rPr lang="es-MX" dirty="0"/>
              <a:t>+. </a:t>
            </a:r>
            <a:r>
              <a:rPr lang="es-MX" b="1" dirty="0">
                <a:solidFill>
                  <a:srgbClr val="00B050"/>
                </a:solidFill>
              </a:rPr>
              <a:t>VERB BE (AM, IS, ARE) </a:t>
            </a:r>
            <a:r>
              <a:rPr lang="es-MX" dirty="0"/>
              <a:t>+ </a:t>
            </a:r>
            <a:r>
              <a:rPr lang="es-MX" b="1" dirty="0"/>
              <a:t>COMPLEMENT</a:t>
            </a:r>
            <a:r>
              <a:rPr lang="es-MX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805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D35FDB-5F7A-AC4F-B1B9-FDDD769C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201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8A62AC0-E543-264A-8EB8-CCA2FE8D00DB}"/>
              </a:ext>
            </a:extLst>
          </p:cNvPr>
          <p:cNvSpPr txBox="1"/>
          <p:nvPr/>
        </p:nvSpPr>
        <p:spPr>
          <a:xfrm>
            <a:off x="97394" y="2467636"/>
            <a:ext cx="774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VERB BE (AM, IS, ARE) </a:t>
            </a:r>
            <a:r>
              <a:rPr lang="es-MX" dirty="0"/>
              <a:t>+ </a:t>
            </a:r>
            <a:r>
              <a:rPr lang="es-MX" b="1" dirty="0">
                <a:solidFill>
                  <a:srgbClr val="00B0F0"/>
                </a:solidFill>
              </a:rPr>
              <a:t>SUBJECT </a:t>
            </a:r>
            <a:r>
              <a:rPr lang="es-MX" dirty="0"/>
              <a:t>+ </a:t>
            </a:r>
            <a:r>
              <a:rPr lang="es-MX" b="1" dirty="0"/>
              <a:t>COMPLEMENT</a:t>
            </a:r>
            <a:r>
              <a:rPr lang="es-MX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861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48220E-ED27-9B40-956C-B0845154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187"/>
            <a:ext cx="9144000" cy="56069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43915" y="2377400"/>
            <a:ext cx="35333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Whats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teachers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3915" y="2760499"/>
            <a:ext cx="448071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1600" b="1" dirty="0">
                <a:hlinkClick r:id="rId3"/>
              </a:rPr>
              <a:t>CRISTINA ARACELY ALVARADO CHAVARRIA</a:t>
            </a:r>
            <a:endParaRPr lang="es-MX" sz="1600" b="1" dirty="0"/>
          </a:p>
          <a:p>
            <a:pPr algn="ctr"/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3915" y="3745384"/>
            <a:ext cx="8723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Saltillo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3915" y="3393710"/>
            <a:ext cx="22381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3915" y="4361584"/>
            <a:ext cx="33538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are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Friends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names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93640" y="4690663"/>
            <a:ext cx="40783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Friends are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called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Gisell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 cesar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3002" y="5309934"/>
            <a:ext cx="34147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are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classmates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93640" y="5635942"/>
            <a:ext cx="17540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are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nice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74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ECF276-122E-9C42-9BAA-753AB1D3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61" y="0"/>
            <a:ext cx="7188200" cy="67691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89439" y="5366406"/>
            <a:ext cx="20120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last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89439" y="5920701"/>
            <a:ext cx="18533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husband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813408" y="4756806"/>
            <a:ext cx="127310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52493" y="5344735"/>
            <a:ext cx="11304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hey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live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518736" y="5932664"/>
            <a:ext cx="213712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daughters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2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FD24CA-B3DA-9447-BD41-7C82D583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71626"/>
            <a:ext cx="8159642" cy="668637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10737" y="1624891"/>
            <a:ext cx="330090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favorite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</a:t>
            </a:r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10737" y="2485555"/>
            <a:ext cx="28857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are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Germany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50783" y="3314758"/>
            <a:ext cx="34259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interesting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50783" y="4174739"/>
            <a:ext cx="42979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Mara an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</a:t>
            </a:r>
            <a:r>
              <a:rPr lang="es-E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Yuka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are in </a:t>
            </a:r>
            <a:r>
              <a:rPr lang="es-E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50783" y="5032713"/>
            <a:ext cx="16466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Ryan</a:t>
            </a:r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06002" y="5797964"/>
            <a:ext cx="44117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Ms Rogers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069210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{7CEDC58D-AC99-6943-B561-931393DDDB4C}tf10001079_mac</Template>
  <TotalTime>2034</TotalTime>
  <Words>175</Words>
  <Application>Microsoft Office PowerPoint</Application>
  <PresentationFormat>Presentación en pantalla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Abadi</vt:lpstr>
      <vt:lpstr>Arial</vt:lpstr>
      <vt:lpstr>Century Gothic</vt:lpstr>
      <vt:lpstr>Estela de condensación</vt:lpstr>
      <vt:lpstr>ENGLISH A2.1</vt:lpstr>
      <vt:lpstr>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A2.1</dc:title>
  <dc:creator>Cristina Alvarado</dc:creator>
  <cp:lastModifiedBy>Victor Alejandro Picon Macias</cp:lastModifiedBy>
  <cp:revision>35</cp:revision>
  <dcterms:created xsi:type="dcterms:W3CDTF">2021-08-25T11:07:21Z</dcterms:created>
  <dcterms:modified xsi:type="dcterms:W3CDTF">2021-09-09T05:17:17Z</dcterms:modified>
</cp:coreProperties>
</file>