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DB4351-1078-4D8F-A038-5BB7C0763981}" v="69" dt="2021-09-09T19:07:17.376"/>
    <p1510:client id="{17C06573-E5F8-41A8-B4A9-59C9CBDB304A}" v="26" dt="2021-09-09T19:02:19.720"/>
    <p1510:client id="{5B5BD23F-6293-4A0A-8650-6BC3245D7CEF}" v="20" dt="2021-09-09T19:07:27.063"/>
    <p1510:client id="{8509F459-A03C-4EE0-AEF9-BC09D35F16F1}" v="59" dt="2021-09-09T19:07:29.7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GAYTAN BERMEA" userId="S::andrea.gaytan.b0403@alumnocoahuila.gob.mx::1442270e-13bd-4313-8a41-426047f370f0" providerId="AD" clId="Web-{17C06573-E5F8-41A8-B4A9-59C9CBDB304A}"/>
    <pc:docChg chg="modSld">
      <pc:chgData name="ANDREA GAYTAN BERMEA" userId="S::andrea.gaytan.b0403@alumnocoahuila.gob.mx::1442270e-13bd-4313-8a41-426047f370f0" providerId="AD" clId="Web-{17C06573-E5F8-41A8-B4A9-59C9CBDB304A}" dt="2021-09-09T19:02:19.720" v="16" actId="1076"/>
      <pc:docMkLst>
        <pc:docMk/>
      </pc:docMkLst>
      <pc:sldChg chg="modSp">
        <pc:chgData name="ANDREA GAYTAN BERMEA" userId="S::andrea.gaytan.b0403@alumnocoahuila.gob.mx::1442270e-13bd-4313-8a41-426047f370f0" providerId="AD" clId="Web-{17C06573-E5F8-41A8-B4A9-59C9CBDB304A}" dt="2021-09-09T19:02:19.720" v="16" actId="1076"/>
        <pc:sldMkLst>
          <pc:docMk/>
          <pc:sldMk cId="1184429891" sldId="256"/>
        </pc:sldMkLst>
        <pc:spChg chg="mod">
          <ac:chgData name="ANDREA GAYTAN BERMEA" userId="S::andrea.gaytan.b0403@alumnocoahuila.gob.mx::1442270e-13bd-4313-8a41-426047f370f0" providerId="AD" clId="Web-{17C06573-E5F8-41A8-B4A9-59C9CBDB304A}" dt="2021-09-09T19:02:07.501" v="15" actId="20577"/>
          <ac:spMkLst>
            <pc:docMk/>
            <pc:sldMk cId="1184429891" sldId="256"/>
            <ac:spMk id="6" creationId="{A909435B-6DED-4D02-AE6C-A80F6C0C4F99}"/>
          </ac:spMkLst>
        </pc:spChg>
        <pc:spChg chg="mod">
          <ac:chgData name="ANDREA GAYTAN BERMEA" userId="S::andrea.gaytan.b0403@alumnocoahuila.gob.mx::1442270e-13bd-4313-8a41-426047f370f0" providerId="AD" clId="Web-{17C06573-E5F8-41A8-B4A9-59C9CBDB304A}" dt="2021-09-09T19:02:19.720" v="16" actId="1076"/>
          <ac:spMkLst>
            <pc:docMk/>
            <pc:sldMk cId="1184429891" sldId="256"/>
            <ac:spMk id="7" creationId="{A361D2C7-9494-4853-A38C-A67F799AF0FD}"/>
          </ac:spMkLst>
        </pc:spChg>
      </pc:sldChg>
    </pc:docChg>
  </pc:docChgLst>
  <pc:docChgLst>
    <pc:chgData name="JANETH GUADALUPE ESTRADA GARCIA" userId="S::janethguadalupe.estrada.g0012@alumnocoahuila.gob.mx::65b37f60-a0ab-4270-9bbd-781750e20254" providerId="AD" clId="Web-{8509F459-A03C-4EE0-AEF9-BC09D35F16F1}"/>
    <pc:docChg chg="modSld">
      <pc:chgData name="JANETH GUADALUPE ESTRADA GARCIA" userId="S::janethguadalupe.estrada.g0012@alumnocoahuila.gob.mx::65b37f60-a0ab-4270-9bbd-781750e20254" providerId="AD" clId="Web-{8509F459-A03C-4EE0-AEF9-BC09D35F16F1}" dt="2021-09-09T19:07:29.776" v="55"/>
      <pc:docMkLst>
        <pc:docMk/>
      </pc:docMkLst>
      <pc:sldChg chg="modSp">
        <pc:chgData name="JANETH GUADALUPE ESTRADA GARCIA" userId="S::janethguadalupe.estrada.g0012@alumnocoahuila.gob.mx::65b37f60-a0ab-4270-9bbd-781750e20254" providerId="AD" clId="Web-{8509F459-A03C-4EE0-AEF9-BC09D35F16F1}" dt="2021-09-09T19:00:34.513" v="2" actId="20577"/>
        <pc:sldMkLst>
          <pc:docMk/>
          <pc:sldMk cId="1184429891" sldId="256"/>
        </pc:sldMkLst>
        <pc:spChg chg="mod">
          <ac:chgData name="JANETH GUADALUPE ESTRADA GARCIA" userId="S::janethguadalupe.estrada.g0012@alumnocoahuila.gob.mx::65b37f60-a0ab-4270-9bbd-781750e20254" providerId="AD" clId="Web-{8509F459-A03C-4EE0-AEF9-BC09D35F16F1}" dt="2021-09-09T19:00:34.513" v="2" actId="20577"/>
          <ac:spMkLst>
            <pc:docMk/>
            <pc:sldMk cId="1184429891" sldId="256"/>
            <ac:spMk id="6" creationId="{A909435B-6DED-4D02-AE6C-A80F6C0C4F99}"/>
          </ac:spMkLst>
        </pc:spChg>
      </pc:sldChg>
      <pc:sldChg chg="modSp">
        <pc:chgData name="JANETH GUADALUPE ESTRADA GARCIA" userId="S::janethguadalupe.estrada.g0012@alumnocoahuila.gob.mx::65b37f60-a0ab-4270-9bbd-781750e20254" providerId="AD" clId="Web-{8509F459-A03C-4EE0-AEF9-BC09D35F16F1}" dt="2021-09-09T19:07:29.776" v="55"/>
        <pc:sldMkLst>
          <pc:docMk/>
          <pc:sldMk cId="308655726" sldId="257"/>
        </pc:sldMkLst>
        <pc:graphicFrameChg chg="mod modGraphic">
          <ac:chgData name="JANETH GUADALUPE ESTRADA GARCIA" userId="S::janethguadalupe.estrada.g0012@alumnocoahuila.gob.mx::65b37f60-a0ab-4270-9bbd-781750e20254" providerId="AD" clId="Web-{8509F459-A03C-4EE0-AEF9-BC09D35F16F1}" dt="2021-09-09T19:07:29.776" v="55"/>
          <ac:graphicFrameMkLst>
            <pc:docMk/>
            <pc:sldMk cId="308655726" sldId="257"/>
            <ac:graphicFrameMk id="4" creationId="{C75DCDF7-EC05-42A2-9108-E1033F44D7EA}"/>
          </ac:graphicFrameMkLst>
        </pc:graphicFrameChg>
      </pc:sldChg>
    </pc:docChg>
  </pc:docChgLst>
  <pc:docChgLst>
    <pc:chgData name="ANDREA GAYTAN BERMEA" userId="S::andrea.gaytan.b0403@alumnocoahuila.gob.mx::1442270e-13bd-4313-8a41-426047f370f0" providerId="AD" clId="Web-{0ADB4351-1078-4D8F-A038-5BB7C0763981}"/>
    <pc:docChg chg="modSld">
      <pc:chgData name="ANDREA GAYTAN BERMEA" userId="S::andrea.gaytan.b0403@alumnocoahuila.gob.mx::1442270e-13bd-4313-8a41-426047f370f0" providerId="AD" clId="Web-{0ADB4351-1078-4D8F-A038-5BB7C0763981}" dt="2021-09-09T19:07:15.548" v="53"/>
      <pc:docMkLst>
        <pc:docMk/>
      </pc:docMkLst>
      <pc:sldChg chg="modSp">
        <pc:chgData name="ANDREA GAYTAN BERMEA" userId="S::andrea.gaytan.b0403@alumnocoahuila.gob.mx::1442270e-13bd-4313-8a41-426047f370f0" providerId="AD" clId="Web-{0ADB4351-1078-4D8F-A038-5BB7C0763981}" dt="2021-09-09T19:03:12.369" v="11" actId="14100"/>
        <pc:sldMkLst>
          <pc:docMk/>
          <pc:sldMk cId="1184429891" sldId="256"/>
        </pc:sldMkLst>
        <pc:spChg chg="mod">
          <ac:chgData name="ANDREA GAYTAN BERMEA" userId="S::andrea.gaytan.b0403@alumnocoahuila.gob.mx::1442270e-13bd-4313-8a41-426047f370f0" providerId="AD" clId="Web-{0ADB4351-1078-4D8F-A038-5BB7C0763981}" dt="2021-09-09T19:02:59.197" v="7" actId="20577"/>
          <ac:spMkLst>
            <pc:docMk/>
            <pc:sldMk cId="1184429891" sldId="256"/>
            <ac:spMk id="6" creationId="{A909435B-6DED-4D02-AE6C-A80F6C0C4F99}"/>
          </ac:spMkLst>
        </pc:spChg>
        <pc:picChg chg="mod">
          <ac:chgData name="ANDREA GAYTAN BERMEA" userId="S::andrea.gaytan.b0403@alumnocoahuila.gob.mx::1442270e-13bd-4313-8a41-426047f370f0" providerId="AD" clId="Web-{0ADB4351-1078-4D8F-A038-5BB7C0763981}" dt="2021-09-09T19:03:12.369" v="11" actId="14100"/>
          <ac:picMkLst>
            <pc:docMk/>
            <pc:sldMk cId="1184429891" sldId="256"/>
            <ac:picMk id="4" creationId="{3DE1629A-6610-4BEE-A8B2-31E1037C66F6}"/>
          </ac:picMkLst>
        </pc:picChg>
      </pc:sldChg>
      <pc:sldChg chg="modSp">
        <pc:chgData name="ANDREA GAYTAN BERMEA" userId="S::andrea.gaytan.b0403@alumnocoahuila.gob.mx::1442270e-13bd-4313-8a41-426047f370f0" providerId="AD" clId="Web-{0ADB4351-1078-4D8F-A038-5BB7C0763981}" dt="2021-09-09T19:07:15.548" v="53"/>
        <pc:sldMkLst>
          <pc:docMk/>
          <pc:sldMk cId="308655726" sldId="257"/>
        </pc:sldMkLst>
        <pc:graphicFrameChg chg="mod modGraphic">
          <ac:chgData name="ANDREA GAYTAN BERMEA" userId="S::andrea.gaytan.b0403@alumnocoahuila.gob.mx::1442270e-13bd-4313-8a41-426047f370f0" providerId="AD" clId="Web-{0ADB4351-1078-4D8F-A038-5BB7C0763981}" dt="2021-09-09T19:07:15.548" v="53"/>
          <ac:graphicFrameMkLst>
            <pc:docMk/>
            <pc:sldMk cId="308655726" sldId="257"/>
            <ac:graphicFrameMk id="4" creationId="{C75DCDF7-EC05-42A2-9108-E1033F44D7EA}"/>
          </ac:graphicFrameMkLst>
        </pc:graphicFrameChg>
      </pc:sldChg>
    </pc:docChg>
  </pc:docChgLst>
  <pc:docChgLst>
    <pc:chgData name="ANEYRA ADANARY ECHEVERRIA DURAN" userId="S::aneyraadanary.echeverria.d0303@alumnocoahuila.gob.mx::9f794d88-bd6f-4d37-81b2-1b5d52075c61" providerId="AD" clId="Web-{5B5BD23F-6293-4A0A-8650-6BC3245D7CEF}"/>
    <pc:docChg chg="modSld">
      <pc:chgData name="ANEYRA ADANARY ECHEVERRIA DURAN" userId="S::aneyraadanary.echeverria.d0303@alumnocoahuila.gob.mx::9f794d88-bd6f-4d37-81b2-1b5d52075c61" providerId="AD" clId="Web-{5B5BD23F-6293-4A0A-8650-6BC3245D7CEF}" dt="2021-09-09T19:04:43.147" v="9"/>
      <pc:docMkLst>
        <pc:docMk/>
      </pc:docMkLst>
      <pc:sldChg chg="modSp">
        <pc:chgData name="ANEYRA ADANARY ECHEVERRIA DURAN" userId="S::aneyraadanary.echeverria.d0303@alumnocoahuila.gob.mx::9f794d88-bd6f-4d37-81b2-1b5d52075c61" providerId="AD" clId="Web-{5B5BD23F-6293-4A0A-8650-6BC3245D7CEF}" dt="2021-09-09T19:04:43.147" v="9"/>
        <pc:sldMkLst>
          <pc:docMk/>
          <pc:sldMk cId="308655726" sldId="257"/>
        </pc:sldMkLst>
        <pc:graphicFrameChg chg="mod modGraphic">
          <ac:chgData name="ANEYRA ADANARY ECHEVERRIA DURAN" userId="S::aneyraadanary.echeverria.d0303@alumnocoahuila.gob.mx::9f794d88-bd6f-4d37-81b2-1b5d52075c61" providerId="AD" clId="Web-{5B5BD23F-6293-4A0A-8650-6BC3245D7CEF}" dt="2021-09-09T19:04:43.147" v="9"/>
          <ac:graphicFrameMkLst>
            <pc:docMk/>
            <pc:sldMk cId="308655726" sldId="257"/>
            <ac:graphicFrameMk id="4" creationId="{C75DCDF7-EC05-42A2-9108-E1033F44D7EA}"/>
          </ac:graphicFrameMkLst>
        </pc:graphicFrameChg>
      </pc:sldChg>
    </pc:docChg>
  </pc:docChgLst>
  <pc:docChgLst>
    <pc:chgData clId="Web-{8509F459-A03C-4EE0-AEF9-BC09D35F16F1}"/>
    <pc:docChg chg="modSld">
      <pc:chgData name="" userId="" providerId="" clId="Web-{8509F459-A03C-4EE0-AEF9-BC09D35F16F1}" dt="2021-09-09T18:59:51.387" v="1" actId="20577"/>
      <pc:docMkLst>
        <pc:docMk/>
      </pc:docMkLst>
      <pc:sldChg chg="modSp">
        <pc:chgData name="" userId="" providerId="" clId="Web-{8509F459-A03C-4EE0-AEF9-BC09D35F16F1}" dt="2021-09-09T18:59:51.387" v="1" actId="20577"/>
        <pc:sldMkLst>
          <pc:docMk/>
          <pc:sldMk cId="1184429891" sldId="256"/>
        </pc:sldMkLst>
        <pc:spChg chg="mod">
          <ac:chgData name="" userId="" providerId="" clId="Web-{8509F459-A03C-4EE0-AEF9-BC09D35F16F1}" dt="2021-09-09T18:59:51.387" v="1" actId="20577"/>
          <ac:spMkLst>
            <pc:docMk/>
            <pc:sldMk cId="1184429891" sldId="256"/>
            <ac:spMk id="6" creationId="{A909435B-6DED-4D02-AE6C-A80F6C0C4F9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DE71E-DBAC-42BA-871E-26CEE8767E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993EFA-944C-4440-BDBC-092557633B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0CC32F-0FA1-4CBD-B127-91E0918F4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0F63-5863-49FA-86B8-B13CD712E80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9C3D09-1B20-4014-B923-80C46448B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AA7476-1C2E-490C-B869-B530AD4AE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E2DD-C70D-451F-8B5B-9C5C70A3169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9720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C8B7A8-5F22-40C6-BBA2-435810D0D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584B84-7F16-45D0-9DCD-F3E09A4F2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56BBE9-2A43-4EF0-A7DC-619EC11F4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0F63-5863-49FA-86B8-B13CD712E80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2BC697-D5B7-4BD7-88BF-09B87DB77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178E37-321B-4547-8E7A-B67F12A2F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E2DD-C70D-451F-8B5B-9C5C70A3169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373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C0F7E24-A122-4313-B71A-6224FB0099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48EB094-D75C-45AF-8D26-150F16B944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D922A1-2476-403C-B7F0-0AAF8E01C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0F63-5863-49FA-86B8-B13CD712E80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549E9C-FEF4-46BC-84A9-FACC722D0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CB000F-FF83-4AB6-A4D0-089E039E6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E2DD-C70D-451F-8B5B-9C5C70A3169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144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4002E-4AB2-40C8-9133-E2DFCDFD6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16D632-37EF-4DB7-9ECF-FEC94F54B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D498A1-D26E-453D-935D-315DB3F17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0F63-5863-49FA-86B8-B13CD712E80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9AB4C9-E508-4BB6-BEF4-19B93BFD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FCF0F9-AF7E-4A09-B2A5-13E8E8A04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E2DD-C70D-451F-8B5B-9C5C70A3169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7592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91664F-BBB6-452A-9F54-887D74FCF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896587-6553-4A30-81CE-652A5648C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063608-67A2-4E06-A667-D51A927C1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0F63-5863-49FA-86B8-B13CD712E80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1B5A2A-4681-438D-8241-7155DDA34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95F4E2-DB3B-47CB-AA8D-3D0D446ED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E2DD-C70D-451F-8B5B-9C5C70A3169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673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0922B-A9F9-4BEB-81CE-9CF0C258B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01BB47-5425-449F-8D23-ABE7C313B8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E160EC-B8E8-4547-8701-379005855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299BA9-79DD-4C1F-9945-3D013303E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0F63-5863-49FA-86B8-B13CD712E80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88EEB5-C793-43F6-B75F-F289FCC6E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603F83-4BBB-4C86-9791-59112D23F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E2DD-C70D-451F-8B5B-9C5C70A3169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14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8E3582-51FB-43AF-92FB-A6EB373EC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52089A-2055-4401-B922-D2B40EC41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9A726B-7779-4D98-B1E0-F632073F0D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47CBC6D-E50A-43C4-93EE-329BA6FCF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E9F67D2-3A1A-4E17-9D83-E6C87F08F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6C2FC63-90FC-48FD-B62C-8925D99A7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0F63-5863-49FA-86B8-B13CD712E80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50513C3-863E-4080-970A-3F3797D77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174719C-F9A7-4A10-B603-3FB805795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E2DD-C70D-451F-8B5B-9C5C70A3169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169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8C9A1F-6A50-46A6-B0D4-5D1DCFA8D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4611CF1-E364-4F5E-838B-5DA9D948D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0F63-5863-49FA-86B8-B13CD712E80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D9CA95D-6E3D-4C72-9F07-A1FBFDDCD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91D9809-9986-48FB-945F-6966307A6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E2DD-C70D-451F-8B5B-9C5C70A3169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479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DE8A062-9DDB-4F77-A572-2C718424E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0F63-5863-49FA-86B8-B13CD712E80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39D0681-8FC8-443E-8C90-E8BE68E7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2CAB839-5519-4D04-9B3C-59486D11C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E2DD-C70D-451F-8B5B-9C5C70A3169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960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C30494-69E9-4290-AEC5-2EB030303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7C9594-72C5-480C-A8EF-F1CCDED01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95F9F8-AD24-4E9E-A38A-FF874D8B5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63D637-72C1-4EEC-9863-4AF06BE4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0F63-5863-49FA-86B8-B13CD712E80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682E8C-A934-4F28-8CD3-62B9E6EF3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A87E2E-868C-4900-B8B7-1C5210F45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E2DD-C70D-451F-8B5B-9C5C70A3169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022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1D3622-2F55-4AC7-B90C-6C1679068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763093E-3AEE-4657-8957-F0938F8D2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213946-4ECA-4DD2-A3F8-398AC8010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BA0E00-86A3-41EB-9616-A840D79E5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0F63-5863-49FA-86B8-B13CD712E80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CCC348-BF34-447C-A382-C114E265A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21217A-5C3E-4B46-B5DF-5D9343FE9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4E2DD-C70D-451F-8B5B-9C5C70A3169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698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17B7407-9353-4BBC-A2B8-080F41B0C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2AEBDC-8D1E-4548-A7CB-F031AB3FB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95ABA2-7178-4139-A717-6860658E8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F0F63-5863-49FA-86B8-B13CD712E80C}" type="datetimeFigureOut">
              <a:rPr lang="es-MX" smtClean="0"/>
              <a:t>09/09/2021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0A0DCE-84A6-4F55-B0E0-3711E48A1C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C73A7C-E38D-4093-9EB1-55614593E9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4E2DD-C70D-451F-8B5B-9C5C70A3169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41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DE1629A-6610-4BEE-A8B2-31E1037C66F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84" y="324785"/>
            <a:ext cx="3825052" cy="3772892"/>
          </a:xfrm>
          <a:prstGeom prst="rect">
            <a:avLst/>
          </a:prstGeom>
          <a:noFill/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1BC2651-341F-4D38-948C-6D1E8FCBC65F}"/>
              </a:ext>
            </a:extLst>
          </p:cNvPr>
          <p:cNvSpPr txBox="1"/>
          <p:nvPr/>
        </p:nvSpPr>
        <p:spPr>
          <a:xfrm>
            <a:off x="3985845" y="607302"/>
            <a:ext cx="68462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>
                <a:latin typeface="Modern Love" panose="04090805081005020601" pitchFamily="82" charset="0"/>
              </a:rPr>
              <a:t>Escuela Normal de Educación Preescolar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909435B-6DED-4D02-AE6C-A80F6C0C4F99}"/>
              </a:ext>
            </a:extLst>
          </p:cNvPr>
          <p:cNvSpPr txBox="1"/>
          <p:nvPr/>
        </p:nvSpPr>
        <p:spPr>
          <a:xfrm>
            <a:off x="3842071" y="1930837"/>
            <a:ext cx="7277597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MX" sz="3200">
                <a:solidFill>
                  <a:srgbClr val="FF0000"/>
                </a:solidFill>
                <a:latin typeface="Modern Love"/>
              </a:rPr>
              <a:t>Unidad 1</a:t>
            </a:r>
          </a:p>
          <a:p>
            <a:pPr algn="ctr"/>
            <a:r>
              <a:rPr lang="es-MX" sz="2800">
                <a:solidFill>
                  <a:schemeClr val="accent4">
                    <a:lumMod val="75000"/>
                  </a:schemeClr>
                </a:solidFill>
                <a:latin typeface="Modern Love"/>
                <a:ea typeface="+mn-lt"/>
                <a:cs typeface="+mn-lt"/>
              </a:rPr>
              <a:t>Competencias profesionales:</a:t>
            </a:r>
            <a:endParaRPr lang="es-MX" sz="2800">
              <a:solidFill>
                <a:schemeClr val="accent4">
                  <a:lumMod val="75000"/>
                </a:schemeClr>
              </a:solidFill>
              <a:latin typeface="Modern Love"/>
            </a:endParaRPr>
          </a:p>
          <a:p>
            <a:pPr algn="ctr"/>
            <a:endParaRPr lang="es-MX" sz="2800">
              <a:solidFill>
                <a:schemeClr val="accent4">
                  <a:lumMod val="75000"/>
                </a:schemeClr>
              </a:solidFill>
              <a:latin typeface="Modern Love"/>
              <a:ea typeface="+mn-lt"/>
              <a:cs typeface="+mn-lt"/>
            </a:endParaRPr>
          </a:p>
          <a:p>
            <a:pPr algn="ctr"/>
            <a:r>
              <a:rPr lang="es-MX" sz="1600">
                <a:latin typeface="Modern Love"/>
                <a:ea typeface="+mn-lt"/>
                <a:cs typeface="+mn-lt"/>
              </a:rPr>
              <a:t>· Aplica el plan y programas de estudio para alcanzar los propósitos educativos y contribuir al pleno desenvolvimiento de las capacidades de sus alumnos.</a:t>
            </a:r>
            <a:endParaRPr lang="es-MX" sz="1600">
              <a:latin typeface="Modern Love"/>
            </a:endParaRPr>
          </a:p>
          <a:p>
            <a:pPr algn="ctr"/>
            <a:r>
              <a:rPr lang="es-MX" sz="1600">
                <a:latin typeface="Modern Love"/>
                <a:ea typeface="+mn-lt"/>
                <a:cs typeface="+mn-lt"/>
              </a:rPr>
              <a:t>Unidades de competencia que se desarrollan en el curso:</a:t>
            </a:r>
            <a:endParaRPr lang="es-MX" sz="1600">
              <a:latin typeface="Modern Love"/>
            </a:endParaRPr>
          </a:p>
          <a:p>
            <a:pPr algn="ctr"/>
            <a:r>
              <a:rPr lang="es-MX" sz="1600">
                <a:latin typeface="Modern Love"/>
                <a:ea typeface="+mn-lt"/>
                <a:cs typeface="+mn-lt"/>
              </a:rPr>
              <a:t>· Conoce y analiza los conceptos y contenidos del programa de estudios de la educación básica de matemáticas; crea actividades contextualizadas y pertinentes para asegurar el logro del aprendizaje de sus alumnos, la coherencia y la continuidad entre los distintos grados y niveles educativos.</a:t>
            </a:r>
            <a:endParaRPr lang="es-MX" sz="1600">
              <a:latin typeface="Modern Love"/>
            </a:endParaRPr>
          </a:p>
          <a:p>
            <a:pPr algn="ctr"/>
            <a:endParaRPr lang="es-MX" sz="3200">
              <a:solidFill>
                <a:srgbClr val="FF0000"/>
              </a:solidFill>
              <a:latin typeface="Modern Love" panose="04090805081005020601" pitchFamily="8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361D2C7-9494-4853-A38C-A67F799AF0FD}"/>
              </a:ext>
            </a:extLst>
          </p:cNvPr>
          <p:cNvSpPr txBox="1"/>
          <p:nvPr/>
        </p:nvSpPr>
        <p:spPr>
          <a:xfrm>
            <a:off x="-1804103" y="4919008"/>
            <a:ext cx="87265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>
                <a:latin typeface="Modern Love" panose="04090805081005020601" pitchFamily="82" charset="0"/>
              </a:rPr>
              <a:t>Alumnas: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2000">
                <a:latin typeface="Modern Love" panose="04090805081005020601" pitchFamily="82" charset="0"/>
              </a:rPr>
              <a:t> Andrea </a:t>
            </a:r>
            <a:r>
              <a:rPr lang="es-MX" sz="2000" err="1">
                <a:latin typeface="Modern Love" panose="04090805081005020601" pitchFamily="82" charset="0"/>
              </a:rPr>
              <a:t>Gaytan</a:t>
            </a:r>
            <a:r>
              <a:rPr lang="es-MX" sz="2000">
                <a:latin typeface="Modern Love" panose="04090805081005020601" pitchFamily="82" charset="0"/>
              </a:rPr>
              <a:t> Bermea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2000" err="1">
                <a:latin typeface="Modern Love" panose="04090805081005020601" pitchFamily="82" charset="0"/>
              </a:rPr>
              <a:t>Aneyra</a:t>
            </a:r>
            <a:r>
              <a:rPr lang="es-MX" sz="2000">
                <a:latin typeface="Modern Love" panose="04090805081005020601" pitchFamily="82" charset="0"/>
              </a:rPr>
              <a:t> </a:t>
            </a:r>
            <a:r>
              <a:rPr lang="es-MX" sz="2000" err="1">
                <a:latin typeface="Modern Love" panose="04090805081005020601" pitchFamily="82" charset="0"/>
              </a:rPr>
              <a:t>Adanary</a:t>
            </a:r>
            <a:r>
              <a:rPr lang="es-MX" sz="2000">
                <a:latin typeface="Modern Love" panose="04090805081005020601" pitchFamily="82" charset="0"/>
              </a:rPr>
              <a:t> Echeverría Durán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2000" err="1">
                <a:latin typeface="Modern Love" panose="04090805081005020601" pitchFamily="82" charset="0"/>
              </a:rPr>
              <a:t>Sahory</a:t>
            </a:r>
            <a:r>
              <a:rPr lang="es-MX" sz="2000">
                <a:latin typeface="Modern Love" panose="04090805081005020601" pitchFamily="82" charset="0"/>
              </a:rPr>
              <a:t> </a:t>
            </a:r>
            <a:r>
              <a:rPr lang="es-MX" sz="2000" err="1">
                <a:latin typeface="Modern Love" panose="04090805081005020601" pitchFamily="82" charset="0"/>
              </a:rPr>
              <a:t>Yuvisela</a:t>
            </a:r>
            <a:r>
              <a:rPr lang="es-MX" sz="2000">
                <a:latin typeface="Modern Love" panose="04090805081005020601" pitchFamily="82" charset="0"/>
              </a:rPr>
              <a:t> González Gil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2000">
                <a:latin typeface="Modern Love" panose="04090805081005020601" pitchFamily="82" charset="0"/>
              </a:rPr>
              <a:t>Keren Stephania </a:t>
            </a:r>
            <a:r>
              <a:rPr lang="es-MX" sz="2000" err="1">
                <a:latin typeface="Modern Love" panose="04090805081005020601" pitchFamily="82" charset="0"/>
              </a:rPr>
              <a:t>Gonzalez</a:t>
            </a:r>
            <a:r>
              <a:rPr lang="es-MX" sz="2000">
                <a:latin typeface="Modern Love" panose="04090805081005020601" pitchFamily="82" charset="0"/>
              </a:rPr>
              <a:t> </a:t>
            </a:r>
            <a:r>
              <a:rPr lang="es-MX" sz="2000" err="1">
                <a:latin typeface="Modern Love" panose="04090805081005020601" pitchFamily="82" charset="0"/>
              </a:rPr>
              <a:t>Ramoz</a:t>
            </a:r>
            <a:endParaRPr lang="es-MX" sz="2000">
              <a:latin typeface="Modern Love" panose="04090805081005020601" pitchFamily="82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MX" sz="2000">
                <a:latin typeface="Modern Love" panose="04090805081005020601" pitchFamily="82" charset="0"/>
              </a:rPr>
              <a:t>Janeth Guadalupe Estrada </a:t>
            </a:r>
            <a:r>
              <a:rPr lang="es-MX" sz="2000" err="1">
                <a:latin typeface="Modern Love" panose="04090805081005020601" pitchFamily="82" charset="0"/>
              </a:rPr>
              <a:t>Garcia</a:t>
            </a:r>
            <a:endParaRPr lang="es-MX" sz="2000">
              <a:latin typeface="Modern Love" panose="04090805081005020601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42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C75DCDF7-EC05-42A2-9108-E1033F44D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388655"/>
              </p:ext>
            </p:extLst>
          </p:nvPr>
        </p:nvGraphicFramePr>
        <p:xfrm>
          <a:off x="690113" y="86264"/>
          <a:ext cx="11162384" cy="5991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79">
                  <a:extLst>
                    <a:ext uri="{9D8B030D-6E8A-4147-A177-3AD203B41FA5}">
                      <a16:colId xmlns:a16="http://schemas.microsoft.com/office/drawing/2014/main" val="707082796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015106200"/>
                    </a:ext>
                  </a:extLst>
                </a:gridCol>
                <a:gridCol w="5247454">
                  <a:extLst>
                    <a:ext uri="{9D8B030D-6E8A-4147-A177-3AD203B41FA5}">
                      <a16:colId xmlns:a16="http://schemas.microsoft.com/office/drawing/2014/main" val="4006748264"/>
                    </a:ext>
                  </a:extLst>
                </a:gridCol>
                <a:gridCol w="1386287">
                  <a:extLst>
                    <a:ext uri="{9D8B030D-6E8A-4147-A177-3AD203B41FA5}">
                      <a16:colId xmlns:a16="http://schemas.microsoft.com/office/drawing/2014/main" val="999958046"/>
                    </a:ext>
                  </a:extLst>
                </a:gridCol>
                <a:gridCol w="1402078">
                  <a:extLst>
                    <a:ext uri="{9D8B030D-6E8A-4147-A177-3AD203B41FA5}">
                      <a16:colId xmlns:a16="http://schemas.microsoft.com/office/drawing/2014/main" val="414217172"/>
                    </a:ext>
                  </a:extLst>
                </a:gridCol>
                <a:gridCol w="1770206">
                  <a:extLst>
                    <a:ext uri="{9D8B030D-6E8A-4147-A177-3AD203B41FA5}">
                      <a16:colId xmlns:a16="http://schemas.microsoft.com/office/drawing/2014/main" val="3670961444"/>
                    </a:ext>
                  </a:extLst>
                </a:gridCol>
              </a:tblGrid>
              <a:tr h="1236688">
                <a:tc>
                  <a:txBody>
                    <a:bodyPr/>
                    <a:lstStyle/>
                    <a:p>
                      <a:pPr algn="ctr"/>
                      <a:r>
                        <a:rPr lang="es-MX"/>
                        <a:t>EJE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/>
                        <a:t>TEMA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/>
                        <a:t>APRENDIZAJES ESPERADOS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/>
                        <a:t>NIVEL DE PROFUNDIDAD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/>
                        <a:t>¿QUÉ DEBEN SABER?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/>
                        <a:t>¿Qué DEBEN SABER HACER?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97920"/>
                  </a:ext>
                </a:extLst>
              </a:tr>
              <a:tr h="359214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MX" sz="1800" b="0" i="0" u="none" strike="noStrike" noProof="0">
                          <a:latin typeface="Calibri"/>
                        </a:rPr>
                        <a:t>NÚMERO, ÁLGEBRA Y VARIACIÓN</a:t>
                      </a:r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/>
                        <a:t>N</a:t>
                      </a:r>
                    </a:p>
                    <a:p>
                      <a:pPr lvl="0">
                        <a:buNone/>
                      </a:pPr>
                      <a:r>
                        <a:rPr lang="es-MX"/>
                        <a:t>U</a:t>
                      </a:r>
                    </a:p>
                    <a:p>
                      <a:pPr lvl="0">
                        <a:buNone/>
                      </a:pPr>
                      <a:r>
                        <a:rPr lang="es-MX"/>
                        <a:t>M</a:t>
                      </a:r>
                    </a:p>
                    <a:p>
                      <a:pPr lvl="0">
                        <a:buNone/>
                      </a:pPr>
                      <a:r>
                        <a:rPr lang="es-MX"/>
                        <a:t>E</a:t>
                      </a:r>
                    </a:p>
                    <a:p>
                      <a:pPr lvl="0">
                        <a:buNone/>
                      </a:pPr>
                      <a:r>
                        <a:rPr lang="es-MX"/>
                        <a:t>R</a:t>
                      </a:r>
                    </a:p>
                    <a:p>
                      <a:pPr lvl="0">
                        <a:buNone/>
                      </a:pPr>
                      <a:r>
                        <a:rPr lang="es-MX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MX" sz="1800" b="0" i="0" u="none" strike="noStrike" noProof="0">
                          <a:latin typeface="Calibri"/>
                        </a:rPr>
                        <a:t>Cuenta colecciones no mayores a 20 elementos. Comunica de manera oral y escrita los primeros 10 números en diversas situaciones y de diferentes maneras, incluida la convencional. </a:t>
                      </a:r>
                      <a:endParaRPr lang="es-MX"/>
                    </a:p>
                    <a:p>
                      <a:pPr lvl="0">
                        <a:buNone/>
                      </a:pPr>
                      <a:r>
                        <a:rPr lang="es-MX" sz="1800" b="0" i="0" u="none" strike="noStrike" noProof="0">
                          <a:latin typeface="Calibri"/>
                        </a:rPr>
                        <a:t>Compara, iguala y clasifica colecciones con base en la cantidad de elementos. Relaciona el número de elementos de una colección con la sucesión numérica escrita del 1 al 30.</a:t>
                      </a:r>
                      <a:endParaRPr lang="es-MX"/>
                    </a:p>
                    <a:p>
                      <a:pPr lvl="0">
                        <a:buNone/>
                      </a:pPr>
                      <a:r>
                        <a:rPr lang="es-MX" sz="1800" b="0" i="0" u="none" strike="noStrike" noProof="0">
                          <a:latin typeface="Calibri"/>
                        </a:rPr>
                        <a:t> Identifica algunas relaciones de equivalencia entre monedas de $1, $2, $5 y $10 en situaciones de compra y venta.</a:t>
                      </a:r>
                      <a:endParaRPr lang="es-MX"/>
                    </a:p>
                    <a:p>
                      <a:pPr lvl="0">
                        <a:buNone/>
                      </a:pPr>
                      <a:r>
                        <a:rPr lang="es-MX" sz="1800" b="0" i="0" u="none" strike="noStrike" noProof="0">
                          <a:latin typeface="Calibri"/>
                        </a:rPr>
                        <a:t> Resuelve problemas a través del conteo y con acciones sobre las colecciones.</a:t>
                      </a:r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789040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612618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270377"/>
                  </a:ext>
                </a:extLst>
              </a:tr>
              <a:tr h="355972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178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557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F64BE0EE509C6458E75E1DBF5BE13D5" ma:contentTypeVersion="2" ma:contentTypeDescription="Crear nuevo documento." ma:contentTypeScope="" ma:versionID="2d4dc2389b84c451c4a800404533e0a7">
  <xsd:schema xmlns:xsd="http://www.w3.org/2001/XMLSchema" xmlns:xs="http://www.w3.org/2001/XMLSchema" xmlns:p="http://schemas.microsoft.com/office/2006/metadata/properties" xmlns:ns2="1da081a5-68f1-41e9-9922-c7f5fe6c252c" targetNamespace="http://schemas.microsoft.com/office/2006/metadata/properties" ma:root="true" ma:fieldsID="05c3bd158e51b8b69f42fb516b752a96" ns2:_="">
    <xsd:import namespace="1da081a5-68f1-41e9-9922-c7f5fe6c25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a081a5-68f1-41e9-9922-c7f5fe6c25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4F0894-7389-4A4D-B176-BBF22B3AAC27}">
  <ds:schemaRefs>
    <ds:schemaRef ds:uri="1da081a5-68f1-41e9-9922-c7f5fe6c252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5FFEB1F-A15A-48FB-A1B3-5A0697A6A7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9E2895-9E80-49D9-8982-BDFFEF0FBF1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merrygb2019@outlook.com</dc:creator>
  <cp:revision>1</cp:revision>
  <dcterms:created xsi:type="dcterms:W3CDTF">2021-09-09T18:50:37Z</dcterms:created>
  <dcterms:modified xsi:type="dcterms:W3CDTF">2021-09-09T19:07:52Z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0x0101009F64BE0EE509C6458E75E1DBF5BE13D5</vt:lpwstr>
  </property>
</Properties>
</file>