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Caveat Brush" panose="020B0604020202020204" charset="0"/>
      <p:regular r:id="rId8"/>
    </p:embeddedFont>
    <p:embeddedFont>
      <p:font typeface="Quicksand Light" panose="020B0604020202020204" charset="0"/>
      <p:regular r:id="rId9"/>
      <p:bold r:id="rId10"/>
    </p:embeddedFont>
    <p:embeddedFont>
      <p:font typeface="Times" panose="020206030504050203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06EF6-E9C6-4E58-8517-6D06D256CFE6}" v="93" dt="2021-09-09T18:59:05.839"/>
    <p1510:client id="{58A4944D-1EF6-4CEB-A46A-B52AD6F0B4E2}" v="17" dt="2021-09-09T18:56:18.273"/>
    <p1510:client id="{873D61A6-45AC-4C0B-BEB3-1B96B9D8E26A}" v="7" dt="2021-09-09T18:47:55.748"/>
    <p1510:client id="{AD91CAF6-4578-4252-865B-3205128ABEEC}" v="36" dt="2021-09-09T18:53:50.167"/>
  </p1510:revLst>
</p1510:revInfo>
</file>

<file path=ppt/tableStyles.xml><?xml version="1.0" encoding="utf-8"?>
<a:tblStyleLst xmlns:a="http://schemas.openxmlformats.org/drawingml/2006/main" def="{6F128E0D-ED43-45EC-914D-9BC73ECE804A}">
  <a:tblStyle styleId="{6F128E0D-ED43-45EC-914D-9BC73ECE80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OLA MARTINEZ PONCE" userId="S::anapaola.martinez.p0409@alumnocoahuila.gob.mx::aac3881a-dbda-4eda-96dd-55d9b67c5e6c" providerId="AD" clId="Web-{24706EF6-E9C6-4E58-8517-6D06D256CFE6}"/>
    <pc:docChg chg="modSld">
      <pc:chgData name="ANA PAOLA MARTINEZ PONCE" userId="S::anapaola.martinez.p0409@alumnocoahuila.gob.mx::aac3881a-dbda-4eda-96dd-55d9b67c5e6c" providerId="AD" clId="Web-{24706EF6-E9C6-4E58-8517-6D06D256CFE6}" dt="2021-09-09T18:59:05.839" v="92" actId="20577"/>
      <pc:docMkLst>
        <pc:docMk/>
      </pc:docMkLst>
      <pc:sldChg chg="modSp">
        <pc:chgData name="ANA PAOLA MARTINEZ PONCE" userId="S::anapaola.martinez.p0409@alumnocoahuila.gob.mx::aac3881a-dbda-4eda-96dd-55d9b67c5e6c" providerId="AD" clId="Web-{24706EF6-E9C6-4E58-8517-6D06D256CFE6}" dt="2021-09-09T18:59:05.839" v="92" actId="20577"/>
        <pc:sldMkLst>
          <pc:docMk/>
          <pc:sldMk cId="0" sldId="256"/>
        </pc:sldMkLst>
        <pc:spChg chg="mod">
          <ac:chgData name="ANA PAOLA MARTINEZ PONCE" userId="S::anapaola.martinez.p0409@alumnocoahuila.gob.mx::aac3881a-dbda-4eda-96dd-55d9b67c5e6c" providerId="AD" clId="Web-{24706EF6-E9C6-4E58-8517-6D06D256CFE6}" dt="2021-09-09T18:59:05.839" v="92" actId="20577"/>
          <ac:spMkLst>
            <pc:docMk/>
            <pc:sldMk cId="0" sldId="256"/>
            <ac:spMk id="7674" creationId="{00000000-0000-0000-0000-000000000000}"/>
          </ac:spMkLst>
        </pc:spChg>
      </pc:sldChg>
    </pc:docChg>
  </pc:docChgLst>
  <pc:docChgLst>
    <pc:chgData name="ANA PAOLA MARTINEZ PONCE" userId="S::anapaola.martinez.p0409@alumnocoahuila.gob.mx::aac3881a-dbda-4eda-96dd-55d9b67c5e6c" providerId="AD" clId="Web-{873D61A6-45AC-4C0B-BEB3-1B96B9D8E26A}"/>
    <pc:docChg chg="modSld">
      <pc:chgData name="ANA PAOLA MARTINEZ PONCE" userId="S::anapaola.martinez.p0409@alumnocoahuila.gob.mx::aac3881a-dbda-4eda-96dd-55d9b67c5e6c" providerId="AD" clId="Web-{873D61A6-45AC-4C0B-BEB3-1B96B9D8E26A}" dt="2021-09-09T18:47:55.748" v="6"/>
      <pc:docMkLst>
        <pc:docMk/>
      </pc:docMkLst>
      <pc:sldChg chg="modSp">
        <pc:chgData name="ANA PAOLA MARTINEZ PONCE" userId="S::anapaola.martinez.p0409@alumnocoahuila.gob.mx::aac3881a-dbda-4eda-96dd-55d9b67c5e6c" providerId="AD" clId="Web-{873D61A6-45AC-4C0B-BEB3-1B96B9D8E26A}" dt="2021-09-09T18:47:55.748" v="6"/>
        <pc:sldMkLst>
          <pc:docMk/>
          <pc:sldMk cId="0" sldId="257"/>
        </pc:sldMkLst>
        <pc:graphicFrameChg chg="modGraphic">
          <ac:chgData name="ANA PAOLA MARTINEZ PONCE" userId="S::anapaola.martinez.p0409@alumnocoahuila.gob.mx::aac3881a-dbda-4eda-96dd-55d9b67c5e6c" providerId="AD" clId="Web-{873D61A6-45AC-4C0B-BEB3-1B96B9D8E26A}" dt="2021-09-09T18:47:55.748" v="6"/>
          <ac:graphicFrameMkLst>
            <pc:docMk/>
            <pc:sldMk cId="0" sldId="257"/>
            <ac:graphicFrameMk id="6" creationId="{A764CEB3-9DE4-AC4E-A34F-37C6100E01BD}"/>
          </ac:graphicFrameMkLst>
        </pc:graphicFrameChg>
      </pc:sldChg>
    </pc:docChg>
  </pc:docChgLst>
  <pc:docChgLst>
    <pc:chgData name="ANA PAOLA MARTINEZ PONCE" userId="S::anapaola.martinez.p0409@alumnocoahuila.gob.mx::aac3881a-dbda-4eda-96dd-55d9b67c5e6c" providerId="AD" clId="Web-{AD91CAF6-4578-4252-865B-3205128ABEEC}"/>
    <pc:docChg chg="modSld">
      <pc:chgData name="ANA PAOLA MARTINEZ PONCE" userId="S::anapaola.martinez.p0409@alumnocoahuila.gob.mx::aac3881a-dbda-4eda-96dd-55d9b67c5e6c" providerId="AD" clId="Web-{AD91CAF6-4578-4252-865B-3205128ABEEC}" dt="2021-09-09T18:53:50.167" v="34" actId="20577"/>
      <pc:docMkLst>
        <pc:docMk/>
      </pc:docMkLst>
      <pc:sldChg chg="addSp modSp">
        <pc:chgData name="ANA PAOLA MARTINEZ PONCE" userId="S::anapaola.martinez.p0409@alumnocoahuila.gob.mx::aac3881a-dbda-4eda-96dd-55d9b67c5e6c" providerId="AD" clId="Web-{AD91CAF6-4578-4252-865B-3205128ABEEC}" dt="2021-09-09T18:53:50.167" v="34" actId="20577"/>
        <pc:sldMkLst>
          <pc:docMk/>
          <pc:sldMk cId="0" sldId="256"/>
        </pc:sldMkLst>
        <pc:spChg chg="mod">
          <ac:chgData name="ANA PAOLA MARTINEZ PONCE" userId="S::anapaola.martinez.p0409@alumnocoahuila.gob.mx::aac3881a-dbda-4eda-96dd-55d9b67c5e6c" providerId="AD" clId="Web-{AD91CAF6-4578-4252-865B-3205128ABEEC}" dt="2021-09-09T18:53:50.167" v="34" actId="20577"/>
          <ac:spMkLst>
            <pc:docMk/>
            <pc:sldMk cId="0" sldId="256"/>
            <ac:spMk id="7673" creationId="{00000000-0000-0000-0000-000000000000}"/>
          </ac:spMkLst>
        </pc:spChg>
        <pc:picChg chg="add mod">
          <ac:chgData name="ANA PAOLA MARTINEZ PONCE" userId="S::anapaola.martinez.p0409@alumnocoahuila.gob.mx::aac3881a-dbda-4eda-96dd-55d9b67c5e6c" providerId="AD" clId="Web-{AD91CAF6-4578-4252-865B-3205128ABEEC}" dt="2021-09-09T18:50:03.918" v="1" actId="1076"/>
          <ac:picMkLst>
            <pc:docMk/>
            <pc:sldMk cId="0" sldId="256"/>
            <ac:picMk id="2" creationId="{6A8EFE1D-4EA6-419D-8C32-8075514A349D}"/>
          </ac:picMkLst>
        </pc:picChg>
      </pc:sldChg>
    </pc:docChg>
  </pc:docChgLst>
  <pc:docChgLst>
    <pc:chgData name="ANA PAOLA MARTINEZ PONCE" userId="S::anapaola.martinez.p0409@alumnocoahuila.gob.mx::aac3881a-dbda-4eda-96dd-55d9b67c5e6c" providerId="AD" clId="Web-{58A4944D-1EF6-4CEB-A46A-B52AD6F0B4E2}"/>
    <pc:docChg chg="modSld">
      <pc:chgData name="ANA PAOLA MARTINEZ PONCE" userId="S::anapaola.martinez.p0409@alumnocoahuila.gob.mx::aac3881a-dbda-4eda-96dd-55d9b67c5e6c" providerId="AD" clId="Web-{58A4944D-1EF6-4CEB-A46A-B52AD6F0B4E2}" dt="2021-09-09T18:56:18.273" v="15" actId="20577"/>
      <pc:docMkLst>
        <pc:docMk/>
      </pc:docMkLst>
      <pc:sldChg chg="modSp">
        <pc:chgData name="ANA PAOLA MARTINEZ PONCE" userId="S::anapaola.martinez.p0409@alumnocoahuila.gob.mx::aac3881a-dbda-4eda-96dd-55d9b67c5e6c" providerId="AD" clId="Web-{58A4944D-1EF6-4CEB-A46A-B52AD6F0B4E2}" dt="2021-09-09T18:56:18.273" v="15" actId="20577"/>
        <pc:sldMkLst>
          <pc:docMk/>
          <pc:sldMk cId="0" sldId="256"/>
        </pc:sldMkLst>
        <pc:spChg chg="mod">
          <ac:chgData name="ANA PAOLA MARTINEZ PONCE" userId="S::anapaola.martinez.p0409@alumnocoahuila.gob.mx::aac3881a-dbda-4eda-96dd-55d9b67c5e6c" providerId="AD" clId="Web-{58A4944D-1EF6-4CEB-A46A-B52AD6F0B4E2}" dt="2021-09-09T18:56:18.273" v="15" actId="20577"/>
          <ac:spMkLst>
            <pc:docMk/>
            <pc:sldMk cId="0" sldId="256"/>
            <ac:spMk id="76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gddec5d95f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1" name="Google Shape;7671;gddec5d95f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7" name="Google Shape;7677;gdddf2e662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8" name="Google Shape;7678;gdddf2e662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80425" y="1207950"/>
            <a:ext cx="6277200" cy="21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80300" y="3625463"/>
            <a:ext cx="6277200" cy="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270100">
            <a:off x="5599271" y="-333982"/>
            <a:ext cx="2036935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8580">
            <a:off x="8081348" y="-81622"/>
            <a:ext cx="1790162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77559">
            <a:off x="-276230" y="3506314"/>
            <a:ext cx="1391033" cy="24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86671">
            <a:off x="8239063" y="1187223"/>
            <a:ext cx="1327300" cy="276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55" y="1428192"/>
            <a:ext cx="677225" cy="71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1596180" y="4540572"/>
            <a:ext cx="1616819" cy="89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8" y="-906711"/>
            <a:ext cx="964231" cy="19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8923">
            <a:off x="1978400" y="-272245"/>
            <a:ext cx="1485876" cy="76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>
            <a:off x="7533146" y="1542665"/>
            <a:ext cx="131822" cy="145330"/>
            <a:chOff x="9943600" y="-1728387"/>
            <a:chExt cx="264225" cy="291300"/>
          </a:xfrm>
        </p:grpSpPr>
        <p:sp>
          <p:nvSpPr>
            <p:cNvPr id="20" name="Google Shape;20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5985227" y="304819"/>
            <a:ext cx="131822" cy="136836"/>
            <a:chOff x="9933675" y="-1395987"/>
            <a:chExt cx="264225" cy="274275"/>
          </a:xfrm>
        </p:grpSpPr>
        <p:sp>
          <p:nvSpPr>
            <p:cNvPr id="61" name="Google Shape;61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3053662" y="4686093"/>
            <a:ext cx="119674" cy="122542"/>
            <a:chOff x="9646950" y="-1595337"/>
            <a:chExt cx="239875" cy="245625"/>
          </a:xfrm>
        </p:grpSpPr>
        <p:sp>
          <p:nvSpPr>
            <p:cNvPr id="90" name="Google Shape;90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233473" y="2070643"/>
            <a:ext cx="75185" cy="77466"/>
            <a:chOff x="10113175" y="293163"/>
            <a:chExt cx="248875" cy="256425"/>
          </a:xfrm>
        </p:grpSpPr>
        <p:sp>
          <p:nvSpPr>
            <p:cNvPr id="129" name="Google Shape;12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922717" y="3653788"/>
            <a:ext cx="130924" cy="124126"/>
            <a:chOff x="9607275" y="-1266912"/>
            <a:chExt cx="262425" cy="248800"/>
          </a:xfrm>
        </p:grpSpPr>
        <p:sp>
          <p:nvSpPr>
            <p:cNvPr id="150" name="Google Shape;150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5033883" y="686118"/>
            <a:ext cx="75159" cy="71256"/>
            <a:chOff x="9607275" y="-1266912"/>
            <a:chExt cx="262425" cy="248800"/>
          </a:xfrm>
        </p:grpSpPr>
        <p:sp>
          <p:nvSpPr>
            <p:cNvPr id="175" name="Google Shape;175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4563392" y="4465993"/>
            <a:ext cx="139904" cy="138457"/>
            <a:chOff x="10220425" y="-1503412"/>
            <a:chExt cx="280425" cy="277525"/>
          </a:xfrm>
        </p:grpSpPr>
        <p:sp>
          <p:nvSpPr>
            <p:cNvPr id="200" name="Google Shape;20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50329">
            <a:off x="3286356" y="4486934"/>
            <a:ext cx="750238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"/>
          <p:cNvGrpSpPr/>
          <p:nvPr/>
        </p:nvGrpSpPr>
        <p:grpSpPr>
          <a:xfrm>
            <a:off x="2684376" y="4413155"/>
            <a:ext cx="75172" cy="78031"/>
            <a:chOff x="9933675" y="-1395987"/>
            <a:chExt cx="264225" cy="274275"/>
          </a:xfrm>
        </p:grpSpPr>
        <p:sp>
          <p:nvSpPr>
            <p:cNvPr id="229" name="Google Shape;229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"/>
          <p:cNvGrpSpPr/>
          <p:nvPr/>
        </p:nvGrpSpPr>
        <p:grpSpPr>
          <a:xfrm>
            <a:off x="8240099" y="4801881"/>
            <a:ext cx="119674" cy="122542"/>
            <a:chOff x="9646950" y="-1595337"/>
            <a:chExt cx="239875" cy="245625"/>
          </a:xfrm>
        </p:grpSpPr>
        <p:sp>
          <p:nvSpPr>
            <p:cNvPr id="258" name="Google Shape;25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7961330" y="4114032"/>
            <a:ext cx="75182" cy="74404"/>
            <a:chOff x="10220425" y="-1503412"/>
            <a:chExt cx="280425" cy="277525"/>
          </a:xfrm>
        </p:grpSpPr>
        <p:sp>
          <p:nvSpPr>
            <p:cNvPr id="297" name="Google Shape;297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"/>
          <p:cNvGrpSpPr/>
          <p:nvPr/>
        </p:nvGrpSpPr>
        <p:grpSpPr>
          <a:xfrm>
            <a:off x="1655319" y="349395"/>
            <a:ext cx="75154" cy="74377"/>
            <a:chOff x="10220425" y="-1503412"/>
            <a:chExt cx="280425" cy="277525"/>
          </a:xfrm>
        </p:grpSpPr>
        <p:sp>
          <p:nvSpPr>
            <p:cNvPr id="325" name="Google Shape;325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 flipH="1">
            <a:off x="2941342" y="880680"/>
            <a:ext cx="119668" cy="131930"/>
            <a:chOff x="9943600" y="-1728387"/>
            <a:chExt cx="264225" cy="291300"/>
          </a:xfrm>
        </p:grpSpPr>
        <p:sp>
          <p:nvSpPr>
            <p:cNvPr id="353" name="Google Shape;353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"/>
          <p:cNvGrpSpPr/>
          <p:nvPr/>
        </p:nvGrpSpPr>
        <p:grpSpPr>
          <a:xfrm>
            <a:off x="312105" y="1147200"/>
            <a:ext cx="130924" cy="124126"/>
            <a:chOff x="9607275" y="-1266912"/>
            <a:chExt cx="262425" cy="248800"/>
          </a:xfrm>
        </p:grpSpPr>
        <p:sp>
          <p:nvSpPr>
            <p:cNvPr id="394" name="Google Shape;394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"/>
          <p:cNvGrpSpPr/>
          <p:nvPr/>
        </p:nvGrpSpPr>
        <p:grpSpPr>
          <a:xfrm>
            <a:off x="958031" y="776226"/>
            <a:ext cx="124164" cy="127930"/>
            <a:chOff x="10113175" y="293163"/>
            <a:chExt cx="248875" cy="256425"/>
          </a:xfrm>
        </p:grpSpPr>
        <p:sp>
          <p:nvSpPr>
            <p:cNvPr id="419" name="Google Shape;41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"/>
          <p:cNvGrpSpPr/>
          <p:nvPr/>
        </p:nvGrpSpPr>
        <p:grpSpPr>
          <a:xfrm>
            <a:off x="307617" y="245293"/>
            <a:ext cx="139904" cy="138457"/>
            <a:chOff x="10220425" y="-1503412"/>
            <a:chExt cx="280425" cy="277525"/>
          </a:xfrm>
        </p:grpSpPr>
        <p:sp>
          <p:nvSpPr>
            <p:cNvPr id="440" name="Google Shape;44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"/>
          <p:cNvGrpSpPr/>
          <p:nvPr/>
        </p:nvGrpSpPr>
        <p:grpSpPr>
          <a:xfrm>
            <a:off x="6013552" y="4970007"/>
            <a:ext cx="75177" cy="76979"/>
            <a:chOff x="9646950" y="-1595337"/>
            <a:chExt cx="239875" cy="245625"/>
          </a:xfrm>
        </p:grpSpPr>
        <p:sp>
          <p:nvSpPr>
            <p:cNvPr id="468" name="Google Shape;46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"/>
          <p:cNvGrpSpPr/>
          <p:nvPr/>
        </p:nvGrpSpPr>
        <p:grpSpPr>
          <a:xfrm>
            <a:off x="4360481" y="149476"/>
            <a:ext cx="124164" cy="127930"/>
            <a:chOff x="10113175" y="293163"/>
            <a:chExt cx="248875" cy="256425"/>
          </a:xfrm>
        </p:grpSpPr>
        <p:sp>
          <p:nvSpPr>
            <p:cNvPr id="507" name="Google Shape;507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2"/>
          <p:cNvGrpSpPr/>
          <p:nvPr/>
        </p:nvGrpSpPr>
        <p:grpSpPr>
          <a:xfrm>
            <a:off x="8757958" y="4321343"/>
            <a:ext cx="75159" cy="71256"/>
            <a:chOff x="9607275" y="-1266912"/>
            <a:chExt cx="262425" cy="248800"/>
          </a:xfrm>
        </p:grpSpPr>
        <p:sp>
          <p:nvSpPr>
            <p:cNvPr id="528" name="Google Shape;528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2" name="Google Shape;55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959136" flipH="1">
            <a:off x="675853" y="4431608"/>
            <a:ext cx="1006939" cy="55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680837">
            <a:off x="-604511" y="2511485"/>
            <a:ext cx="1964140" cy="72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3120430"/>
            <a:ext cx="677225" cy="719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2"/>
          <p:cNvGrpSpPr/>
          <p:nvPr/>
        </p:nvGrpSpPr>
        <p:grpSpPr>
          <a:xfrm>
            <a:off x="400230" y="4294913"/>
            <a:ext cx="130924" cy="124126"/>
            <a:chOff x="9607275" y="-1266912"/>
            <a:chExt cx="262425" cy="248800"/>
          </a:xfrm>
        </p:grpSpPr>
        <p:sp>
          <p:nvSpPr>
            <p:cNvPr id="556" name="Google Shape;556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"/>
          <p:cNvGrpSpPr/>
          <p:nvPr/>
        </p:nvGrpSpPr>
        <p:grpSpPr>
          <a:xfrm>
            <a:off x="1082194" y="4029395"/>
            <a:ext cx="75154" cy="74377"/>
            <a:chOff x="10220425" y="-1503412"/>
            <a:chExt cx="280425" cy="277525"/>
          </a:xfrm>
        </p:grpSpPr>
        <p:sp>
          <p:nvSpPr>
            <p:cNvPr id="581" name="Google Shape;581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"/>
          <p:cNvSpPr txBox="1">
            <a:spLocks noGrp="1"/>
          </p:cNvSpPr>
          <p:nvPr>
            <p:ph type="subTitle" idx="1"/>
          </p:nvPr>
        </p:nvSpPr>
        <p:spPr>
          <a:xfrm>
            <a:off x="714300" y="1181100"/>
            <a:ext cx="7715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icksand"/>
              <a:buAutoNum type="arabicPeriod"/>
              <a:defRPr sz="1200"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4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241" name="Google Shape;12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125599">
            <a:off x="6942292" y="-252683"/>
            <a:ext cx="2053393" cy="76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963">
            <a:off x="8150678" y="-333415"/>
            <a:ext cx="1567595" cy="92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94640">
            <a:off x="8696179" y="552288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4" name="Google Shape;1244;p4"/>
          <p:cNvGrpSpPr/>
          <p:nvPr/>
        </p:nvGrpSpPr>
        <p:grpSpPr>
          <a:xfrm>
            <a:off x="145076" y="4540432"/>
            <a:ext cx="67520" cy="64029"/>
            <a:chOff x="10113175" y="293163"/>
            <a:chExt cx="248875" cy="256425"/>
          </a:xfrm>
        </p:grpSpPr>
        <p:sp>
          <p:nvSpPr>
            <p:cNvPr id="1245" name="Google Shape;1245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4"/>
          <p:cNvGrpSpPr/>
          <p:nvPr/>
        </p:nvGrpSpPr>
        <p:grpSpPr>
          <a:xfrm>
            <a:off x="8359742" y="823805"/>
            <a:ext cx="139904" cy="138457"/>
            <a:chOff x="10220425" y="-1503412"/>
            <a:chExt cx="280425" cy="277525"/>
          </a:xfrm>
        </p:grpSpPr>
        <p:sp>
          <p:nvSpPr>
            <p:cNvPr id="1266" name="Google Shape;1266;p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4"/>
          <p:cNvGrpSpPr/>
          <p:nvPr/>
        </p:nvGrpSpPr>
        <p:grpSpPr>
          <a:xfrm>
            <a:off x="8629660" y="1346235"/>
            <a:ext cx="67522" cy="64016"/>
            <a:chOff x="9607275" y="-1266912"/>
            <a:chExt cx="262425" cy="248800"/>
          </a:xfrm>
        </p:grpSpPr>
        <p:sp>
          <p:nvSpPr>
            <p:cNvPr id="1294" name="Google Shape;1294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4"/>
          <p:cNvGrpSpPr/>
          <p:nvPr/>
        </p:nvGrpSpPr>
        <p:grpSpPr>
          <a:xfrm>
            <a:off x="7279171" y="476928"/>
            <a:ext cx="131822" cy="145330"/>
            <a:chOff x="9943600" y="-1728387"/>
            <a:chExt cx="264225" cy="291300"/>
          </a:xfrm>
        </p:grpSpPr>
        <p:sp>
          <p:nvSpPr>
            <p:cNvPr id="1319" name="Google Shape;1319;p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"/>
          <p:cNvGrpSpPr/>
          <p:nvPr/>
        </p:nvGrpSpPr>
        <p:grpSpPr>
          <a:xfrm>
            <a:off x="7345501" y="142032"/>
            <a:ext cx="67520" cy="64029"/>
            <a:chOff x="10113175" y="293163"/>
            <a:chExt cx="248875" cy="256425"/>
          </a:xfrm>
        </p:grpSpPr>
        <p:sp>
          <p:nvSpPr>
            <p:cNvPr id="1360" name="Google Shape;1360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4"/>
          <p:cNvGrpSpPr/>
          <p:nvPr/>
        </p:nvGrpSpPr>
        <p:grpSpPr>
          <a:xfrm>
            <a:off x="8298767" y="111963"/>
            <a:ext cx="130924" cy="124126"/>
            <a:chOff x="9607275" y="-1266912"/>
            <a:chExt cx="262425" cy="248800"/>
          </a:xfrm>
        </p:grpSpPr>
        <p:sp>
          <p:nvSpPr>
            <p:cNvPr id="1381" name="Google Shape;1381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4"/>
          <p:cNvGrpSpPr/>
          <p:nvPr/>
        </p:nvGrpSpPr>
        <p:grpSpPr>
          <a:xfrm>
            <a:off x="1056012" y="4950618"/>
            <a:ext cx="119674" cy="122542"/>
            <a:chOff x="9646950" y="-1595337"/>
            <a:chExt cx="239875" cy="245625"/>
          </a:xfrm>
        </p:grpSpPr>
        <p:sp>
          <p:nvSpPr>
            <p:cNvPr id="1406" name="Google Shape;1406;p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"/>
          <p:cNvGrpSpPr/>
          <p:nvPr/>
        </p:nvGrpSpPr>
        <p:grpSpPr>
          <a:xfrm>
            <a:off x="333739" y="4075006"/>
            <a:ext cx="131822" cy="136836"/>
            <a:chOff x="9933675" y="-1395987"/>
            <a:chExt cx="264225" cy="274275"/>
          </a:xfrm>
        </p:grpSpPr>
        <p:sp>
          <p:nvSpPr>
            <p:cNvPr id="1445" name="Google Shape;1445;p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3" name="Google Shape;147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80" y="4502167"/>
            <a:ext cx="677225" cy="71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30"/>
          <p:cNvSpPr txBox="1">
            <a:spLocks noGrp="1"/>
          </p:cNvSpPr>
          <p:nvPr>
            <p:ph type="ctrTitle"/>
          </p:nvPr>
        </p:nvSpPr>
        <p:spPr>
          <a:xfrm>
            <a:off x="638131" y="923745"/>
            <a:ext cx="7867482" cy="2936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n" sz="1050"/>
            </a:br>
            <a:br>
              <a:rPr lang="en" sz="1050"/>
            </a:br>
            <a:r>
              <a:rPr lang="en" sz="1800">
                <a:latin typeface="Futura Medium" panose="020B0602020204020303" pitchFamily="34" charset="-79"/>
                <a:cs typeface="Futura Medium"/>
              </a:rPr>
              <a:t>Escuela Normal de </a:t>
            </a:r>
            <a:r>
              <a:rPr lang="en" sz="1800" err="1">
                <a:latin typeface="Futura Medium" panose="020B0602020204020303" pitchFamily="34" charset="-79"/>
                <a:cs typeface="Futura Medium"/>
              </a:rPr>
              <a:t>Educación</a:t>
            </a:r>
            <a:r>
              <a:rPr lang="en" sz="1800"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" sz="1800" err="1">
                <a:latin typeface="Futura Medium" panose="020B0602020204020303" pitchFamily="34" charset="-79"/>
                <a:cs typeface="Futura Medium"/>
              </a:rPr>
              <a:t>Preescolar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 err="1">
                <a:latin typeface="Futura Medium" panose="020B0602020204020303" pitchFamily="34" charset="-79"/>
                <a:cs typeface="Futura Medium"/>
              </a:rPr>
              <a:t>Licenciatura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en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Educación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Preescolar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 err="1">
                <a:latin typeface="Futura Medium" panose="020B0602020204020303" pitchFamily="34" charset="-79"/>
                <a:cs typeface="Futura Medium"/>
              </a:rPr>
              <a:t>Curso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: Pensamiento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Cuantitativo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>
                <a:latin typeface="Futura Medium" panose="020B0602020204020303" pitchFamily="34" charset="-79"/>
                <a:cs typeface="Futura Medium"/>
              </a:rPr>
              <a:t>Maestra: Rocio Blanco Gómez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>
                <a:latin typeface="Futura Medium" panose="020B0602020204020303" pitchFamily="34" charset="-79"/>
                <a:cs typeface="Futura Medium"/>
              </a:rPr>
              <a:t>Unidad de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aprendizaje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 1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>
                <a:latin typeface="Futura Medium" panose="020B0602020204020303" pitchFamily="34" charset="-79"/>
                <a:cs typeface="Futura Medium"/>
              </a:rPr>
              <a:t>Tema: </a:t>
            </a:r>
            <a:r>
              <a:rPr lang="en" sz="1050" err="1">
                <a:cs typeface="Futura Medium"/>
              </a:rPr>
              <a:t>Matriz</a:t>
            </a:r>
            <a:r>
              <a:rPr lang="en" sz="1050">
                <a:cs typeface="Futura Medium"/>
              </a:rPr>
              <a:t> </a:t>
            </a:r>
            <a:r>
              <a:rPr lang="en" sz="1050" err="1">
                <a:cs typeface="Futura Medium"/>
              </a:rPr>
              <a:t>analítica</a:t>
            </a:r>
            <a:r>
              <a:rPr lang="en" sz="1050">
                <a:cs typeface="Futura Medium"/>
              </a:rPr>
              <a:t> del </a:t>
            </a:r>
            <a:r>
              <a:rPr lang="en" sz="1050" err="1">
                <a:cs typeface="Futura Medium"/>
              </a:rPr>
              <a:t>curriculo</a:t>
            </a:r>
            <a:r>
              <a:rPr lang="en" sz="1050">
                <a:cs typeface="Futura Medium"/>
              </a:rPr>
              <a:t> de </a:t>
            </a:r>
            <a:r>
              <a:rPr lang="en" sz="1050" err="1">
                <a:cs typeface="Futura Medium"/>
              </a:rPr>
              <a:t>aprendizajes</a:t>
            </a:r>
            <a:r>
              <a:rPr lang="en" sz="1050">
                <a:cs typeface="Futura Medium"/>
              </a:rPr>
              <a:t> clave.</a:t>
            </a:r>
            <a:br>
              <a:rPr lang="en" sz="105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" sz="1050" err="1">
                <a:latin typeface="Futura Medium" panose="020B0602020204020303" pitchFamily="34" charset="-79"/>
                <a:cs typeface="Futura Medium"/>
              </a:rPr>
              <a:t>Competencias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" sz="1050" err="1">
                <a:latin typeface="Futura Medium" panose="020B0602020204020303" pitchFamily="34" charset="-79"/>
                <a:cs typeface="Futura Medium"/>
              </a:rPr>
              <a:t>profesionales</a:t>
            </a:r>
            <a:r>
              <a:rPr lang="en" sz="1050">
                <a:latin typeface="Futura Medium" panose="020B0602020204020303" pitchFamily="34" charset="-79"/>
                <a:cs typeface="Futura Medium"/>
              </a:rPr>
              <a:t>: </a:t>
            </a:r>
            <a:r>
              <a:rPr lang="es-MX" sz="1050">
                <a:latin typeface="Futura Medium" panose="020B0602020204020303" pitchFamily="34" charset="-79"/>
                <a:cs typeface="Futura Medium"/>
              </a:rPr>
              <a:t>Aplica el plan y programas de estudio para alcanzar los propósitos educativos y contribuir al pleno desenvolvimiento de las capacidades de sus alumnos. 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</a:t>
            </a:r>
            <a:br>
              <a:rPr lang="es-MX" sz="1050">
                <a:latin typeface="Times" pitchFamily="2" charset="0"/>
              </a:rPr>
            </a:br>
            <a:endParaRPr lang="es-ES" sz="1050"/>
          </a:p>
        </p:txBody>
      </p:sp>
      <p:sp>
        <p:nvSpPr>
          <p:cNvPr id="7674" name="Google Shape;7674;p30"/>
          <p:cNvSpPr txBox="1">
            <a:spLocks noGrp="1"/>
          </p:cNvSpPr>
          <p:nvPr>
            <p:ph type="subTitle" idx="1"/>
          </p:nvPr>
        </p:nvSpPr>
        <p:spPr>
          <a:xfrm>
            <a:off x="638131" y="4065684"/>
            <a:ext cx="7867483" cy="50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200"/>
              <a:t>Equipo: Ana Paola Martínez Ponce. Johana Galilea Guerrero Garcia. Maria Fernanda Huerta Jimenez. Angélica Guadalupe Herrera Resendiz.</a:t>
            </a:r>
            <a:endParaRPr lang="es-ES" sz="1200"/>
          </a:p>
        </p:txBody>
      </p:sp>
      <p:pic>
        <p:nvPicPr>
          <p:cNvPr id="7675" name="Google Shape;76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0173">
            <a:off x="3112175" y="87938"/>
            <a:ext cx="2919396" cy="133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6A8EFE1D-4EA6-419D-8C32-8075514A3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58" y="60910"/>
            <a:ext cx="9144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" name="Google Shape;7681;p31"/>
          <p:cNvSpPr txBox="1">
            <a:spLocks noGrp="1"/>
          </p:cNvSpPr>
          <p:nvPr>
            <p:ph type="title"/>
          </p:nvPr>
        </p:nvSpPr>
        <p:spPr>
          <a:xfrm>
            <a:off x="714300" y="130318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err="1"/>
              <a:t>Matriz</a:t>
            </a:r>
            <a:r>
              <a:rPr lang="en" sz="2400"/>
              <a:t> </a:t>
            </a:r>
            <a:r>
              <a:rPr lang="en" sz="2400" err="1"/>
              <a:t>analítica</a:t>
            </a:r>
            <a:r>
              <a:rPr lang="en" sz="2400"/>
              <a:t> del </a:t>
            </a:r>
            <a:r>
              <a:rPr lang="en" sz="2400" err="1"/>
              <a:t>curriculo</a:t>
            </a:r>
            <a:r>
              <a:rPr lang="en" sz="2400"/>
              <a:t> de </a:t>
            </a:r>
            <a:r>
              <a:rPr lang="en" sz="2400" err="1"/>
              <a:t>aprendizajes</a:t>
            </a:r>
            <a:r>
              <a:rPr lang="en" sz="2400"/>
              <a:t> clave.</a:t>
            </a:r>
            <a:endParaRPr sz="240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764CEB3-9DE4-AC4E-A34F-37C6100E0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90528"/>
              </p:ext>
            </p:extLst>
          </p:nvPr>
        </p:nvGraphicFramePr>
        <p:xfrm>
          <a:off x="714300" y="659344"/>
          <a:ext cx="7715387" cy="43470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763">
                  <a:extLst>
                    <a:ext uri="{9D8B030D-6E8A-4147-A177-3AD203B41FA5}">
                      <a16:colId xmlns:a16="http://schemas.microsoft.com/office/drawing/2014/main" val="1268378124"/>
                    </a:ext>
                  </a:extLst>
                </a:gridCol>
                <a:gridCol w="373241">
                  <a:extLst>
                    <a:ext uri="{9D8B030D-6E8A-4147-A177-3AD203B41FA5}">
                      <a16:colId xmlns:a16="http://schemas.microsoft.com/office/drawing/2014/main" val="833806621"/>
                    </a:ext>
                  </a:extLst>
                </a:gridCol>
                <a:gridCol w="3525519">
                  <a:extLst>
                    <a:ext uri="{9D8B030D-6E8A-4147-A177-3AD203B41FA5}">
                      <a16:colId xmlns:a16="http://schemas.microsoft.com/office/drawing/2014/main" val="1243193343"/>
                    </a:ext>
                  </a:extLst>
                </a:gridCol>
                <a:gridCol w="1327325">
                  <a:extLst>
                    <a:ext uri="{9D8B030D-6E8A-4147-A177-3AD203B41FA5}">
                      <a16:colId xmlns:a16="http://schemas.microsoft.com/office/drawing/2014/main" val="3885374658"/>
                    </a:ext>
                  </a:extLst>
                </a:gridCol>
                <a:gridCol w="1083582">
                  <a:extLst>
                    <a:ext uri="{9D8B030D-6E8A-4147-A177-3AD203B41FA5}">
                      <a16:colId xmlns:a16="http://schemas.microsoft.com/office/drawing/2014/main" val="3047290517"/>
                    </a:ext>
                  </a:extLst>
                </a:gridCol>
                <a:gridCol w="1114957">
                  <a:extLst>
                    <a:ext uri="{9D8B030D-6E8A-4147-A177-3AD203B41FA5}">
                      <a16:colId xmlns:a16="http://schemas.microsoft.com/office/drawing/2014/main" val="1879916615"/>
                    </a:ext>
                  </a:extLst>
                </a:gridCol>
              </a:tblGrid>
              <a:tr h="818747"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Eje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Aprendizajes esperados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Nivel de profundidad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¿Qué deben saber?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¿Qué deben saber hacer?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60130"/>
                  </a:ext>
                </a:extLst>
              </a:tr>
              <a:tr h="553726">
                <a:tc rowSpan="6">
                  <a:txBody>
                    <a:bodyPr/>
                    <a:lstStyle/>
                    <a:p>
                      <a:pPr algn="r"/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Número, algebra y variación.</a:t>
                      </a:r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es-MX" sz="1200" b="0">
                          <a:solidFill>
                            <a:schemeClr val="tx1"/>
                          </a:solidFill>
                        </a:rPr>
                        <a:t>Número.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Cuenta colecciones no mayores a 20 elementos. 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960751"/>
                  </a:ext>
                </a:extLst>
              </a:tr>
              <a:tr h="759417"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Comunica de manera oral y escrita los primeros 10 números en diversas situaciones y de diferentes maneras, incluida la convencional. 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68"/>
                  </a:ext>
                </a:extLst>
              </a:tr>
              <a:tr h="493362"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Compara, iguala y clasifica colecciones con base en la cantidad de elementos. 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86321"/>
                  </a:ext>
                </a:extLst>
              </a:tr>
              <a:tr h="526943"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Relaciona el número de elementos de una colección con la sucesión numérica escrita del 1 al 30. 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35181"/>
                  </a:ext>
                </a:extLst>
              </a:tr>
              <a:tr h="681925"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r"/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Identifica algunas relaciones de equivalencia entre monedas de $1, $2, $5 y $10 en situaciones de compra y venta.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54725"/>
                  </a:ext>
                </a:extLst>
              </a:tr>
              <a:tr h="512922">
                <a:tc vMerge="1">
                  <a:txBody>
                    <a:bodyPr/>
                    <a:lstStyle/>
                    <a:p>
                      <a:pPr algn="r"/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r"/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Resuelve problemas a través del conteo y con acciones sobre las colecciones.</a:t>
                      </a:r>
                      <a:endParaRPr lang="es-MX" sz="11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361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andy &amp; Sweets Marketing Campaign by Slidesgo">
  <a:themeElements>
    <a:clrScheme name="Simple Light">
      <a:dk1>
        <a:srgbClr val="191919"/>
      </a:dk1>
      <a:lt1>
        <a:srgbClr val="FFFFFF"/>
      </a:lt1>
      <a:dk2>
        <a:srgbClr val="FB9EA0"/>
      </a:dk2>
      <a:lt2>
        <a:srgbClr val="D52E38"/>
      </a:lt2>
      <a:accent1>
        <a:srgbClr val="6540B7"/>
      </a:accent1>
      <a:accent2>
        <a:srgbClr val="4CCDE5"/>
      </a:accent2>
      <a:accent3>
        <a:srgbClr val="53B561"/>
      </a:accent3>
      <a:accent4>
        <a:srgbClr val="FFC215"/>
      </a:accent4>
      <a:accent5>
        <a:srgbClr val="803C33"/>
      </a:accent5>
      <a:accent6>
        <a:srgbClr val="FFE4E5"/>
      </a:accent6>
      <a:hlink>
        <a:srgbClr val="0406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F62014F302444900B3297A08C31C4" ma:contentTypeVersion="2" ma:contentTypeDescription="Crear nuevo documento." ma:contentTypeScope="" ma:versionID="02ce502fa98bd91f49abb5eb86577b80">
  <xsd:schema xmlns:xsd="http://www.w3.org/2001/XMLSchema" xmlns:xs="http://www.w3.org/2001/XMLSchema" xmlns:p="http://schemas.microsoft.com/office/2006/metadata/properties" xmlns:ns2="6d099561-cbc7-46c8-bade-c9fd68dd5c30" targetNamespace="http://schemas.microsoft.com/office/2006/metadata/properties" ma:root="true" ma:fieldsID="5ec4d1f6c85df2e222dd5a19a945c4dc" ns2:_="">
    <xsd:import namespace="6d099561-cbc7-46c8-bade-c9fd68dd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99561-cbc7-46c8-bade-c9fd68dd5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CB8896-AC0F-4B0F-9323-1A67D8FFE9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774EE1-25F7-44DA-97C0-A50ABCD27F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4020C-31E8-4FE4-A283-3B818A453DEC}">
  <ds:schemaRefs>
    <ds:schemaRef ds:uri="6d099561-cbc7-46c8-bade-c9fd68dd5c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Candy &amp; Sweets Marketing Campaign by Slidesgo</vt:lpstr>
      <vt:lpstr>  Escuela Normal de Educación Preescolar Licenciatura en Educación Preescolar Curso: Pensamiento Cuantitativo Maestra: Rocio Blanco Gómez Unidad de aprendizaje 1 Tema: Matriz analítica del curriculo de aprendizajes clave. Competencias profesionales: Aplica el plan y programas de estudio para alcanzar los propósitos educativos y contribuir al pleno desenvolvimiento de las capacidades de sus alumnos. 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 </vt:lpstr>
      <vt:lpstr>Matriz analítica del curriculo de aprendizajes clave.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Escuela Normal de Educación Preescolar Licenciatura en Educación Preescolar Curso: Maestra: Unidad de aprendizaje 1 Tema: Competencias profesionales: Aplica el plan y programas de estudio para alcanzar los propósitos educativos y contribuir al pleno desenvolvimiento de las capacidades de sus alumnos. 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 </dc:title>
  <cp:revision>1</cp:revision>
  <dcterms:modified xsi:type="dcterms:W3CDTF">2021-09-09T18:59:48Z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0x01010055FF62014F302444900B3297A08C31C4</vt:lpwstr>
  </property>
</Properties>
</file>