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8"/>
  </p:notesMasterIdLst>
  <p:sldIdLst>
    <p:sldId id="256" r:id="rId2"/>
    <p:sldId id="259" r:id="rId3"/>
    <p:sldId id="267" r:id="rId4"/>
    <p:sldId id="278" r:id="rId5"/>
    <p:sldId id="262" r:id="rId6"/>
    <p:sldId id="272" r:id="rId7"/>
  </p:sldIdLst>
  <p:sldSz cx="9144000" cy="5143500" type="screen16x9"/>
  <p:notesSz cx="6858000" cy="9144000"/>
  <p:embeddedFontLst>
    <p:embeddedFont>
      <p:font typeface="Fredoka One" panose="02000000000000000000" pitchFamily="2" charset="0"/>
      <p:regular r:id="rId9"/>
    </p:embeddedFont>
    <p:embeddedFont>
      <p:font typeface="Varela Round" pitchFamily="2" charset="-79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  <p15:guide id="3" pos="451">
          <p15:clr>
            <a:srgbClr val="9AA0A6"/>
          </p15:clr>
        </p15:guide>
        <p15:guide id="4" pos="5309">
          <p15:clr>
            <a:srgbClr val="9AA0A6"/>
          </p15:clr>
        </p15:guide>
        <p15:guide id="5" orient="horz" pos="338">
          <p15:clr>
            <a:srgbClr val="9AA0A6"/>
          </p15:clr>
        </p15:guide>
        <p15:guide id="6" orient="horz" pos="290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9E2EA7-5682-4B79-A612-03F69AB78C01}">
  <a:tblStyle styleId="{B69E2EA7-5682-4B79-A612-03F69AB78C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 snapToGrid="0">
      <p:cViewPr>
        <p:scale>
          <a:sx n="60" d="100"/>
          <a:sy n="60" d="100"/>
        </p:scale>
        <p:origin x="-798" y="-96"/>
      </p:cViewPr>
      <p:guideLst>
        <p:guide orient="horz" pos="1620"/>
        <p:guide pos="2880"/>
        <p:guide pos="451"/>
        <p:guide pos="5309"/>
        <p:guide orient="horz" pos="338"/>
        <p:guide orient="horz" pos="29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font" Target="fonts/font2.fntdata" /><Relationship Id="rId4" Type="http://schemas.openxmlformats.org/officeDocument/2006/relationships/slide" Target="slides/slide3.xml" /><Relationship Id="rId9" Type="http://schemas.openxmlformats.org/officeDocument/2006/relationships/font" Target="fonts/font1.fntdata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46429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9441b6e6b6_0_2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9441b6e6b6_0_2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96cee5b4db_0_2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96cee5b4db_0_2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96cee5b4db_0_130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96cee5b4db_0_130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9441b6e6b6_0_3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9441b6e6b6_0_3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96cee5b4db_0_65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96cee5b4db_0_65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3344817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83663" y="2070025"/>
            <a:ext cx="5980800" cy="7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83663" y="2851950"/>
            <a:ext cx="5980800" cy="3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TITLE_AND_BODY_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720000" y="1253300"/>
            <a:ext cx="37020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Livvic"/>
              <a:buChar char="●"/>
              <a:defRPr/>
            </a:lvl1pPr>
            <a:lvl2pPr marL="914400" lvl="1" indent="-304800" rtl="0"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74" name="Google Shape;174;p26"/>
          <p:cNvSpPr txBox="1">
            <a:spLocks noGrp="1"/>
          </p:cNvSpPr>
          <p:nvPr>
            <p:ph type="body" idx="2"/>
          </p:nvPr>
        </p:nvSpPr>
        <p:spPr>
          <a:xfrm>
            <a:off x="4572000" y="1253400"/>
            <a:ext cx="37020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Livvic"/>
              <a:buChar char="●"/>
              <a:defRPr/>
            </a:lvl1pPr>
            <a:lvl2pPr marL="914400" lvl="1" indent="-304800" rtl="0"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26"/>
          <p:cNvSpPr txBox="1">
            <a:spLocks noGrp="1"/>
          </p:cNvSpPr>
          <p:nvPr>
            <p:ph type="title"/>
          </p:nvPr>
        </p:nvSpPr>
        <p:spPr>
          <a:xfrm>
            <a:off x="720000" y="475900"/>
            <a:ext cx="7704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1">
  <p:cSld name="TITLE_AND_BODY_1_1">
    <p:bg>
      <p:bgPr>
        <a:solidFill>
          <a:schemeClr val="lt2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/>
          <p:nvPr/>
        </p:nvSpPr>
        <p:spPr>
          <a:xfrm flipH="1">
            <a:off x="-4" y="598075"/>
            <a:ext cx="9143654" cy="4545389"/>
          </a:xfrm>
          <a:custGeom>
            <a:avLst/>
            <a:gdLst/>
            <a:ahLst/>
            <a:cxnLst/>
            <a:rect l="l" t="t" r="r" b="b"/>
            <a:pathLst>
              <a:path w="284960" h="124030" extrusionOk="0">
                <a:moveTo>
                  <a:pt x="63625" y="1"/>
                </a:moveTo>
                <a:cubicBezTo>
                  <a:pt x="29135" y="1"/>
                  <a:pt x="8911" y="28411"/>
                  <a:pt x="0" y="45183"/>
                </a:cubicBezTo>
                <a:lnTo>
                  <a:pt x="0" y="83299"/>
                </a:lnTo>
                <a:cubicBezTo>
                  <a:pt x="10699" y="77919"/>
                  <a:pt x="25715" y="73056"/>
                  <a:pt x="45259" y="72630"/>
                </a:cubicBezTo>
                <a:cubicBezTo>
                  <a:pt x="45730" y="72620"/>
                  <a:pt x="46198" y="72615"/>
                  <a:pt x="46662" y="72615"/>
                </a:cubicBezTo>
                <a:cubicBezTo>
                  <a:pt x="90302" y="72615"/>
                  <a:pt x="101724" y="115974"/>
                  <a:pt x="139317" y="115974"/>
                </a:cubicBezTo>
                <a:cubicBezTo>
                  <a:pt x="139343" y="115974"/>
                  <a:pt x="139369" y="115974"/>
                  <a:pt x="139395" y="115974"/>
                </a:cubicBezTo>
                <a:cubicBezTo>
                  <a:pt x="177481" y="115944"/>
                  <a:pt x="174623" y="81567"/>
                  <a:pt x="216813" y="79074"/>
                </a:cubicBezTo>
                <a:cubicBezTo>
                  <a:pt x="218060" y="79001"/>
                  <a:pt x="219271" y="78966"/>
                  <a:pt x="220447" y="78966"/>
                </a:cubicBezTo>
                <a:cubicBezTo>
                  <a:pt x="259037" y="78966"/>
                  <a:pt x="260457" y="117091"/>
                  <a:pt x="284261" y="123816"/>
                </a:cubicBezTo>
                <a:lnTo>
                  <a:pt x="284960" y="124029"/>
                </a:lnTo>
                <a:lnTo>
                  <a:pt x="284960" y="14453"/>
                </a:lnTo>
                <a:cubicBezTo>
                  <a:pt x="282163" y="14149"/>
                  <a:pt x="279276" y="13967"/>
                  <a:pt x="276236" y="13876"/>
                </a:cubicBezTo>
                <a:cubicBezTo>
                  <a:pt x="275844" y="13866"/>
                  <a:pt x="275456" y="13861"/>
                  <a:pt x="275070" y="13861"/>
                </a:cubicBezTo>
                <a:cubicBezTo>
                  <a:pt x="234529" y="13861"/>
                  <a:pt x="226764" y="68179"/>
                  <a:pt x="183950" y="68179"/>
                </a:cubicBezTo>
                <a:cubicBezTo>
                  <a:pt x="183519" y="68179"/>
                  <a:pt x="183085" y="68173"/>
                  <a:pt x="182648" y="68162"/>
                </a:cubicBezTo>
                <a:cubicBezTo>
                  <a:pt x="138270" y="67007"/>
                  <a:pt x="114957" y="1079"/>
                  <a:pt x="64986" y="15"/>
                </a:cubicBezTo>
                <a:cubicBezTo>
                  <a:pt x="64530" y="5"/>
                  <a:pt x="64076" y="1"/>
                  <a:pt x="6362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2">
  <p:cSld name="TITLE_AND_BODY_1_1_1"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/>
          <p:nvPr/>
        </p:nvSpPr>
        <p:spPr>
          <a:xfrm rot="10800000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8"/>
          <p:cNvSpPr/>
          <p:nvPr/>
        </p:nvSpPr>
        <p:spPr>
          <a:xfrm rot="10800000">
            <a:off x="0" y="0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3">
  <p:cSld name="TITLE_AND_BODY_1_1_1_1">
    <p:bg>
      <p:bgPr>
        <a:solidFill>
          <a:schemeClr val="lt1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/>
          <p:nvPr/>
        </p:nvSpPr>
        <p:spPr>
          <a:xfrm flipH="1">
            <a:off x="175" y="-7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4">
  <p:cSld name="TITLE_AND_BODY_1_1_1_1_1">
    <p:bg>
      <p:bgPr>
        <a:solidFill>
          <a:schemeClr val="lt2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0"/>
          <p:cNvSpPr/>
          <p:nvPr/>
        </p:nvSpPr>
        <p:spPr>
          <a:xfrm rot="5400000">
            <a:off x="6120502" y="2132285"/>
            <a:ext cx="5161338" cy="885568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-4" y="598075"/>
            <a:ext cx="9143654" cy="4545389"/>
          </a:xfrm>
          <a:custGeom>
            <a:avLst/>
            <a:gdLst/>
            <a:ahLst/>
            <a:cxnLst/>
            <a:rect l="l" t="t" r="r" b="b"/>
            <a:pathLst>
              <a:path w="284960" h="124030" extrusionOk="0">
                <a:moveTo>
                  <a:pt x="63625" y="1"/>
                </a:moveTo>
                <a:cubicBezTo>
                  <a:pt x="29135" y="1"/>
                  <a:pt x="8911" y="28411"/>
                  <a:pt x="0" y="45183"/>
                </a:cubicBezTo>
                <a:lnTo>
                  <a:pt x="0" y="83299"/>
                </a:lnTo>
                <a:cubicBezTo>
                  <a:pt x="10699" y="77919"/>
                  <a:pt x="25715" y="73056"/>
                  <a:pt x="45259" y="72630"/>
                </a:cubicBezTo>
                <a:cubicBezTo>
                  <a:pt x="45730" y="72620"/>
                  <a:pt x="46198" y="72615"/>
                  <a:pt x="46662" y="72615"/>
                </a:cubicBezTo>
                <a:cubicBezTo>
                  <a:pt x="90302" y="72615"/>
                  <a:pt x="101724" y="115974"/>
                  <a:pt x="139317" y="115974"/>
                </a:cubicBezTo>
                <a:cubicBezTo>
                  <a:pt x="139343" y="115974"/>
                  <a:pt x="139369" y="115974"/>
                  <a:pt x="139395" y="115974"/>
                </a:cubicBezTo>
                <a:cubicBezTo>
                  <a:pt x="177481" y="115944"/>
                  <a:pt x="174623" y="81567"/>
                  <a:pt x="216813" y="79074"/>
                </a:cubicBezTo>
                <a:cubicBezTo>
                  <a:pt x="218060" y="79001"/>
                  <a:pt x="219271" y="78966"/>
                  <a:pt x="220447" y="78966"/>
                </a:cubicBezTo>
                <a:cubicBezTo>
                  <a:pt x="259037" y="78966"/>
                  <a:pt x="260457" y="117091"/>
                  <a:pt x="284261" y="123816"/>
                </a:cubicBezTo>
                <a:lnTo>
                  <a:pt x="284960" y="124029"/>
                </a:lnTo>
                <a:lnTo>
                  <a:pt x="284960" y="14453"/>
                </a:lnTo>
                <a:cubicBezTo>
                  <a:pt x="282163" y="14149"/>
                  <a:pt x="279276" y="13967"/>
                  <a:pt x="276236" y="13876"/>
                </a:cubicBezTo>
                <a:cubicBezTo>
                  <a:pt x="275844" y="13866"/>
                  <a:pt x="275456" y="13861"/>
                  <a:pt x="275070" y="13861"/>
                </a:cubicBezTo>
                <a:cubicBezTo>
                  <a:pt x="234529" y="13861"/>
                  <a:pt x="226764" y="68179"/>
                  <a:pt x="183950" y="68179"/>
                </a:cubicBezTo>
                <a:cubicBezTo>
                  <a:pt x="183519" y="68179"/>
                  <a:pt x="183085" y="68173"/>
                  <a:pt x="182648" y="68162"/>
                </a:cubicBezTo>
                <a:cubicBezTo>
                  <a:pt x="138270" y="67007"/>
                  <a:pt x="114957" y="1079"/>
                  <a:pt x="64986" y="15"/>
                </a:cubicBezTo>
                <a:cubicBezTo>
                  <a:pt x="64530" y="5"/>
                  <a:pt x="64076" y="1"/>
                  <a:pt x="6362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hasCustomPrompt="1"/>
          </p:nvPr>
        </p:nvSpPr>
        <p:spPr>
          <a:xfrm>
            <a:off x="7184950" y="1237175"/>
            <a:ext cx="1124400" cy="6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/>
          </p:nvPr>
        </p:nvSpPr>
        <p:spPr>
          <a:xfrm>
            <a:off x="5060350" y="1908875"/>
            <a:ext cx="3249000" cy="5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574850" y="2498050"/>
            <a:ext cx="2734500" cy="53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2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175" y="-7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0000" y="475900"/>
            <a:ext cx="7704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 idx="2"/>
          </p:nvPr>
        </p:nvSpPr>
        <p:spPr>
          <a:xfrm>
            <a:off x="1253476" y="1912000"/>
            <a:ext cx="15519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3"/>
          </p:nvPr>
        </p:nvSpPr>
        <p:spPr>
          <a:xfrm>
            <a:off x="5008726" y="1912000"/>
            <a:ext cx="15519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1"/>
          </p:nvPr>
        </p:nvSpPr>
        <p:spPr>
          <a:xfrm>
            <a:off x="1285875" y="2936875"/>
            <a:ext cx="2524200" cy="13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5103825" y="2936875"/>
            <a:ext cx="2524200" cy="13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n One Column 01">
  <p:cSld name="ONE_COLUMN_TEXT_3">
    <p:bg>
      <p:bgPr>
        <a:solidFill>
          <a:schemeClr val="lt2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 rot="10800000" flipH="1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4201725" y="1614775"/>
            <a:ext cx="4175100" cy="65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4201725" y="2267075"/>
            <a:ext cx="4175100" cy="10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l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0" y="3344817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title" hasCustomPrompt="1"/>
          </p:nvPr>
        </p:nvSpPr>
        <p:spPr>
          <a:xfrm>
            <a:off x="3285900" y="1598275"/>
            <a:ext cx="5027700" cy="11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0" name="Google Shape;70;p14"/>
          <p:cNvSpPr txBox="1">
            <a:spLocks noGrp="1"/>
          </p:cNvSpPr>
          <p:nvPr>
            <p:ph type="subTitle" idx="1"/>
          </p:nvPr>
        </p:nvSpPr>
        <p:spPr>
          <a:xfrm>
            <a:off x="3285900" y="2796475"/>
            <a:ext cx="5027700" cy="4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CUSTOM_2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/>
          <p:nvPr/>
        </p:nvSpPr>
        <p:spPr>
          <a:xfrm rot="10800000" flipH="1">
            <a:off x="175" y="3574625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title" hasCustomPrompt="1"/>
          </p:nvPr>
        </p:nvSpPr>
        <p:spPr>
          <a:xfrm>
            <a:off x="574100" y="3510513"/>
            <a:ext cx="2873100" cy="5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21"/>
          <p:cNvSpPr txBox="1">
            <a:spLocks noGrp="1"/>
          </p:cNvSpPr>
          <p:nvPr>
            <p:ph type="title" idx="2" hasCustomPrompt="1"/>
          </p:nvPr>
        </p:nvSpPr>
        <p:spPr>
          <a:xfrm>
            <a:off x="574100" y="740963"/>
            <a:ext cx="2873100" cy="61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title" idx="3" hasCustomPrompt="1"/>
          </p:nvPr>
        </p:nvSpPr>
        <p:spPr>
          <a:xfrm>
            <a:off x="574100" y="2113863"/>
            <a:ext cx="2873100" cy="5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1" name="Google Shape;141;p21"/>
          <p:cNvSpPr txBox="1">
            <a:spLocks noGrp="1"/>
          </p:cNvSpPr>
          <p:nvPr>
            <p:ph type="subTitle" idx="1"/>
          </p:nvPr>
        </p:nvSpPr>
        <p:spPr>
          <a:xfrm>
            <a:off x="574100" y="4103438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subTitle" idx="4"/>
          </p:nvPr>
        </p:nvSpPr>
        <p:spPr>
          <a:xfrm>
            <a:off x="574100" y="2718663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ubTitle" idx="5"/>
          </p:nvPr>
        </p:nvSpPr>
        <p:spPr>
          <a:xfrm>
            <a:off x="574100" y="1357613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 Text 01">
  <p:cSld name="ONE_COLUMN_TEXT_1_1_1">
    <p:bg>
      <p:bgPr>
        <a:solidFill>
          <a:schemeClr val="lt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/>
          <p:nvPr/>
        </p:nvSpPr>
        <p:spPr>
          <a:xfrm rot="10800000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>
          <a:xfrm>
            <a:off x="4687825" y="1607050"/>
            <a:ext cx="3552600" cy="7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subTitle" idx="1"/>
          </p:nvPr>
        </p:nvSpPr>
        <p:spPr>
          <a:xfrm>
            <a:off x="4688125" y="2320875"/>
            <a:ext cx="3552600" cy="10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">
  <p:cSld name="ONE_COLUMN_TEXT_2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title"/>
          </p:nvPr>
        </p:nvSpPr>
        <p:spPr>
          <a:xfrm>
            <a:off x="720000" y="1622625"/>
            <a:ext cx="3852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body" idx="1"/>
          </p:nvPr>
        </p:nvSpPr>
        <p:spPr>
          <a:xfrm>
            <a:off x="720000" y="2491375"/>
            <a:ext cx="3408900" cy="15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Char char="●"/>
              <a:defRPr sz="1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60" r:id="rId5"/>
    <p:sldLayoutId id="2147483661" r:id="rId6"/>
    <p:sldLayoutId id="2147483667" r:id="rId7"/>
    <p:sldLayoutId id="2147483669" r:id="rId8"/>
    <p:sldLayoutId id="2147483670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8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33"/>
          <p:cNvGrpSpPr/>
          <p:nvPr/>
        </p:nvGrpSpPr>
        <p:grpSpPr>
          <a:xfrm>
            <a:off x="6198196" y="999657"/>
            <a:ext cx="2652144" cy="3365397"/>
            <a:chOff x="2390040" y="1755320"/>
            <a:chExt cx="1099718" cy="1434128"/>
          </a:xfrm>
        </p:grpSpPr>
        <p:sp>
          <p:nvSpPr>
            <p:cNvPr id="196" name="Google Shape;196;p33"/>
            <p:cNvSpPr/>
            <p:nvPr/>
          </p:nvSpPr>
          <p:spPr>
            <a:xfrm>
              <a:off x="3138043" y="2015023"/>
              <a:ext cx="158681" cy="227626"/>
            </a:xfrm>
            <a:custGeom>
              <a:avLst/>
              <a:gdLst/>
              <a:ahLst/>
              <a:cxnLst/>
              <a:rect l="l" t="t" r="r" b="b"/>
              <a:pathLst>
                <a:path w="6060" h="8693" extrusionOk="0">
                  <a:moveTo>
                    <a:pt x="5171" y="1"/>
                  </a:moveTo>
                  <a:cubicBezTo>
                    <a:pt x="5055" y="1"/>
                    <a:pt x="4941" y="77"/>
                    <a:pt x="4959" y="218"/>
                  </a:cubicBezTo>
                  <a:cubicBezTo>
                    <a:pt x="5593" y="6289"/>
                    <a:pt x="489" y="8191"/>
                    <a:pt x="289" y="8291"/>
                  </a:cubicBezTo>
                  <a:cubicBezTo>
                    <a:pt x="1" y="8323"/>
                    <a:pt x="81" y="8693"/>
                    <a:pt x="324" y="8693"/>
                  </a:cubicBezTo>
                  <a:cubicBezTo>
                    <a:pt x="334" y="8693"/>
                    <a:pt x="345" y="8692"/>
                    <a:pt x="356" y="8691"/>
                  </a:cubicBezTo>
                  <a:cubicBezTo>
                    <a:pt x="389" y="8691"/>
                    <a:pt x="389" y="8691"/>
                    <a:pt x="422" y="8658"/>
                  </a:cubicBezTo>
                  <a:cubicBezTo>
                    <a:pt x="489" y="8658"/>
                    <a:pt x="6060" y="6589"/>
                    <a:pt x="5392" y="185"/>
                  </a:cubicBezTo>
                  <a:cubicBezTo>
                    <a:pt x="5377" y="60"/>
                    <a:pt x="5273" y="1"/>
                    <a:pt x="51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3222019" y="1955191"/>
              <a:ext cx="86934" cy="77377"/>
            </a:xfrm>
            <a:custGeom>
              <a:avLst/>
              <a:gdLst/>
              <a:ahLst/>
              <a:cxnLst/>
              <a:rect l="l" t="t" r="r" b="b"/>
              <a:pathLst>
                <a:path w="3320" h="2955" extrusionOk="0">
                  <a:moveTo>
                    <a:pt x="2072" y="1"/>
                  </a:moveTo>
                  <a:cubicBezTo>
                    <a:pt x="1614" y="1"/>
                    <a:pt x="1418" y="1636"/>
                    <a:pt x="1418" y="1636"/>
                  </a:cubicBezTo>
                  <a:cubicBezTo>
                    <a:pt x="1418" y="1636"/>
                    <a:pt x="1274" y="107"/>
                    <a:pt x="905" y="107"/>
                  </a:cubicBezTo>
                  <a:cubicBezTo>
                    <a:pt x="877" y="107"/>
                    <a:pt x="848" y="116"/>
                    <a:pt x="818" y="135"/>
                  </a:cubicBezTo>
                  <a:cubicBezTo>
                    <a:pt x="418" y="435"/>
                    <a:pt x="885" y="2036"/>
                    <a:pt x="885" y="2036"/>
                  </a:cubicBezTo>
                  <a:cubicBezTo>
                    <a:pt x="885" y="2036"/>
                    <a:pt x="511" y="1793"/>
                    <a:pt x="263" y="1793"/>
                  </a:cubicBezTo>
                  <a:cubicBezTo>
                    <a:pt x="155" y="1793"/>
                    <a:pt x="71" y="1838"/>
                    <a:pt x="51" y="1970"/>
                  </a:cubicBezTo>
                  <a:cubicBezTo>
                    <a:pt x="0" y="2500"/>
                    <a:pt x="869" y="2955"/>
                    <a:pt x="1555" y="2955"/>
                  </a:cubicBezTo>
                  <a:cubicBezTo>
                    <a:pt x="1773" y="2955"/>
                    <a:pt x="1973" y="2908"/>
                    <a:pt x="2119" y="2803"/>
                  </a:cubicBezTo>
                  <a:cubicBezTo>
                    <a:pt x="2719" y="2336"/>
                    <a:pt x="3320" y="1302"/>
                    <a:pt x="3019" y="1069"/>
                  </a:cubicBezTo>
                  <a:cubicBezTo>
                    <a:pt x="2978" y="1040"/>
                    <a:pt x="2932" y="1028"/>
                    <a:pt x="2883" y="1028"/>
                  </a:cubicBezTo>
                  <a:cubicBezTo>
                    <a:pt x="2532" y="1028"/>
                    <a:pt x="2019" y="1669"/>
                    <a:pt x="2019" y="1669"/>
                  </a:cubicBezTo>
                  <a:cubicBezTo>
                    <a:pt x="2019" y="1669"/>
                    <a:pt x="2552" y="35"/>
                    <a:pt x="2085" y="1"/>
                  </a:cubicBezTo>
                  <a:cubicBezTo>
                    <a:pt x="2081" y="1"/>
                    <a:pt x="2076" y="1"/>
                    <a:pt x="20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3119216" y="3041241"/>
              <a:ext cx="33386" cy="115869"/>
            </a:xfrm>
            <a:custGeom>
              <a:avLst/>
              <a:gdLst/>
              <a:ahLst/>
              <a:cxnLst/>
              <a:rect l="l" t="t" r="r" b="b"/>
              <a:pathLst>
                <a:path w="1275" h="4425" extrusionOk="0">
                  <a:moveTo>
                    <a:pt x="273" y="0"/>
                  </a:moveTo>
                  <a:cubicBezTo>
                    <a:pt x="141" y="0"/>
                    <a:pt x="0" y="109"/>
                    <a:pt x="40" y="289"/>
                  </a:cubicBezTo>
                  <a:cubicBezTo>
                    <a:pt x="407" y="1556"/>
                    <a:pt x="674" y="2891"/>
                    <a:pt x="808" y="4225"/>
                  </a:cubicBezTo>
                  <a:cubicBezTo>
                    <a:pt x="841" y="4325"/>
                    <a:pt x="908" y="4425"/>
                    <a:pt x="1041" y="4425"/>
                  </a:cubicBezTo>
                  <a:lnTo>
                    <a:pt x="1075" y="4425"/>
                  </a:lnTo>
                  <a:cubicBezTo>
                    <a:pt x="1175" y="4392"/>
                    <a:pt x="1275" y="4292"/>
                    <a:pt x="1241" y="4191"/>
                  </a:cubicBezTo>
                  <a:cubicBezTo>
                    <a:pt x="1108" y="2824"/>
                    <a:pt x="841" y="1490"/>
                    <a:pt x="474" y="155"/>
                  </a:cubicBezTo>
                  <a:cubicBezTo>
                    <a:pt x="447" y="49"/>
                    <a:pt x="362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3138593" y="3120294"/>
              <a:ext cx="61168" cy="40325"/>
            </a:xfrm>
            <a:custGeom>
              <a:avLst/>
              <a:gdLst/>
              <a:ahLst/>
              <a:cxnLst/>
              <a:rect l="l" t="t" r="r" b="b"/>
              <a:pathLst>
                <a:path w="2336" h="1540" extrusionOk="0">
                  <a:moveTo>
                    <a:pt x="1611" y="1"/>
                  </a:moveTo>
                  <a:cubicBezTo>
                    <a:pt x="1586" y="1"/>
                    <a:pt x="1561" y="2"/>
                    <a:pt x="1535" y="5"/>
                  </a:cubicBezTo>
                  <a:cubicBezTo>
                    <a:pt x="1035" y="38"/>
                    <a:pt x="568" y="305"/>
                    <a:pt x="234" y="705"/>
                  </a:cubicBezTo>
                  <a:cubicBezTo>
                    <a:pt x="101" y="839"/>
                    <a:pt x="1" y="1039"/>
                    <a:pt x="34" y="1239"/>
                  </a:cubicBezTo>
                  <a:cubicBezTo>
                    <a:pt x="68" y="1373"/>
                    <a:pt x="168" y="1539"/>
                    <a:pt x="568" y="1539"/>
                  </a:cubicBezTo>
                  <a:cubicBezTo>
                    <a:pt x="1068" y="1539"/>
                    <a:pt x="2002" y="1273"/>
                    <a:pt x="2236" y="839"/>
                  </a:cubicBezTo>
                  <a:cubicBezTo>
                    <a:pt x="2336" y="705"/>
                    <a:pt x="2303" y="539"/>
                    <a:pt x="2236" y="405"/>
                  </a:cubicBezTo>
                  <a:cubicBezTo>
                    <a:pt x="2114" y="161"/>
                    <a:pt x="1880" y="1"/>
                    <a:pt x="16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2469355" y="1854483"/>
              <a:ext cx="1020403" cy="1232292"/>
            </a:xfrm>
            <a:custGeom>
              <a:avLst/>
              <a:gdLst/>
              <a:ahLst/>
              <a:cxnLst/>
              <a:rect l="l" t="t" r="r" b="b"/>
              <a:pathLst>
                <a:path w="38969" h="47061" extrusionOk="0">
                  <a:moveTo>
                    <a:pt x="20396" y="1"/>
                  </a:moveTo>
                  <a:cubicBezTo>
                    <a:pt x="14932" y="1"/>
                    <a:pt x="5539" y="460"/>
                    <a:pt x="4044" y="3014"/>
                  </a:cubicBezTo>
                  <a:cubicBezTo>
                    <a:pt x="2109" y="6316"/>
                    <a:pt x="1575" y="16757"/>
                    <a:pt x="6279" y="17724"/>
                  </a:cubicBezTo>
                  <a:cubicBezTo>
                    <a:pt x="10982" y="18725"/>
                    <a:pt x="17520" y="17357"/>
                    <a:pt x="20756" y="23195"/>
                  </a:cubicBezTo>
                  <a:cubicBezTo>
                    <a:pt x="23490" y="28151"/>
                    <a:pt x="20290" y="34129"/>
                    <a:pt x="15205" y="34129"/>
                  </a:cubicBezTo>
                  <a:cubicBezTo>
                    <a:pt x="14335" y="34129"/>
                    <a:pt x="13410" y="33954"/>
                    <a:pt x="12450" y="33569"/>
                  </a:cubicBezTo>
                  <a:cubicBezTo>
                    <a:pt x="7880" y="31734"/>
                    <a:pt x="8880" y="29132"/>
                    <a:pt x="6279" y="28865"/>
                  </a:cubicBezTo>
                  <a:cubicBezTo>
                    <a:pt x="6195" y="28858"/>
                    <a:pt x="6110" y="28854"/>
                    <a:pt x="6025" y="28854"/>
                  </a:cubicBezTo>
                  <a:cubicBezTo>
                    <a:pt x="3443" y="28854"/>
                    <a:pt x="1" y="32239"/>
                    <a:pt x="1809" y="37405"/>
                  </a:cubicBezTo>
                  <a:cubicBezTo>
                    <a:pt x="3176" y="41274"/>
                    <a:pt x="7279" y="46011"/>
                    <a:pt x="15318" y="46945"/>
                  </a:cubicBezTo>
                  <a:cubicBezTo>
                    <a:pt x="15999" y="47023"/>
                    <a:pt x="16682" y="47060"/>
                    <a:pt x="17363" y="47060"/>
                  </a:cubicBezTo>
                  <a:cubicBezTo>
                    <a:pt x="23127" y="47060"/>
                    <a:pt x="28766" y="44361"/>
                    <a:pt x="31630" y="40274"/>
                  </a:cubicBezTo>
                  <a:cubicBezTo>
                    <a:pt x="38969" y="29833"/>
                    <a:pt x="32564" y="17791"/>
                    <a:pt x="27660" y="14955"/>
                  </a:cubicBezTo>
                  <a:cubicBezTo>
                    <a:pt x="21523" y="11420"/>
                    <a:pt x="16753" y="12887"/>
                    <a:pt x="16186" y="11820"/>
                  </a:cubicBezTo>
                  <a:cubicBezTo>
                    <a:pt x="15852" y="11253"/>
                    <a:pt x="15852" y="9518"/>
                    <a:pt x="17086" y="9385"/>
                  </a:cubicBezTo>
                  <a:cubicBezTo>
                    <a:pt x="18587" y="9218"/>
                    <a:pt x="24291" y="8951"/>
                    <a:pt x="25626" y="8151"/>
                  </a:cubicBezTo>
                  <a:cubicBezTo>
                    <a:pt x="26993" y="7350"/>
                    <a:pt x="26693" y="278"/>
                    <a:pt x="23891" y="78"/>
                  </a:cubicBezTo>
                  <a:cubicBezTo>
                    <a:pt x="23263" y="40"/>
                    <a:pt x="21998" y="1"/>
                    <a:pt x="203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2647728" y="1867864"/>
              <a:ext cx="104845" cy="65593"/>
            </a:xfrm>
            <a:custGeom>
              <a:avLst/>
              <a:gdLst/>
              <a:ahLst/>
              <a:cxnLst/>
              <a:rect l="l" t="t" r="r" b="b"/>
              <a:pathLst>
                <a:path w="4004" h="2505" extrusionOk="0">
                  <a:moveTo>
                    <a:pt x="4003" y="1"/>
                  </a:moveTo>
                  <a:lnTo>
                    <a:pt x="0" y="935"/>
                  </a:lnTo>
                  <a:cubicBezTo>
                    <a:pt x="134" y="1769"/>
                    <a:pt x="567" y="2469"/>
                    <a:pt x="868" y="2503"/>
                  </a:cubicBezTo>
                  <a:cubicBezTo>
                    <a:pt x="878" y="2504"/>
                    <a:pt x="889" y="2504"/>
                    <a:pt x="900" y="2504"/>
                  </a:cubicBezTo>
                  <a:cubicBezTo>
                    <a:pt x="1523" y="2504"/>
                    <a:pt x="3905" y="754"/>
                    <a:pt x="4003" y="1"/>
                  </a:cubicBezTo>
                  <a:close/>
                </a:path>
              </a:pathLst>
            </a:custGeom>
            <a:solidFill>
              <a:srgbClr val="FFE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2479148" y="1755320"/>
              <a:ext cx="355566" cy="303851"/>
            </a:xfrm>
            <a:custGeom>
              <a:avLst/>
              <a:gdLst/>
              <a:ahLst/>
              <a:cxnLst/>
              <a:rect l="l" t="t" r="r" b="b"/>
              <a:pathLst>
                <a:path w="13579" h="11604" extrusionOk="0">
                  <a:moveTo>
                    <a:pt x="8119" y="2715"/>
                  </a:moveTo>
                  <a:cubicBezTo>
                    <a:pt x="9231" y="2715"/>
                    <a:pt x="10316" y="3706"/>
                    <a:pt x="10441" y="4132"/>
                  </a:cubicBezTo>
                  <a:cubicBezTo>
                    <a:pt x="10441" y="4165"/>
                    <a:pt x="10441" y="4199"/>
                    <a:pt x="10441" y="4232"/>
                  </a:cubicBezTo>
                  <a:lnTo>
                    <a:pt x="10441" y="4299"/>
                  </a:lnTo>
                  <a:cubicBezTo>
                    <a:pt x="10343" y="5052"/>
                    <a:pt x="7961" y="6802"/>
                    <a:pt x="7370" y="6802"/>
                  </a:cubicBezTo>
                  <a:cubicBezTo>
                    <a:pt x="7359" y="6802"/>
                    <a:pt x="7349" y="6802"/>
                    <a:pt x="7339" y="6801"/>
                  </a:cubicBezTo>
                  <a:cubicBezTo>
                    <a:pt x="7005" y="6734"/>
                    <a:pt x="6572" y="6033"/>
                    <a:pt x="6438" y="5233"/>
                  </a:cubicBezTo>
                  <a:lnTo>
                    <a:pt x="6438" y="5199"/>
                  </a:lnTo>
                  <a:cubicBezTo>
                    <a:pt x="6238" y="4432"/>
                    <a:pt x="6472" y="3632"/>
                    <a:pt x="7039" y="3098"/>
                  </a:cubicBezTo>
                  <a:cubicBezTo>
                    <a:pt x="7379" y="2824"/>
                    <a:pt x="7750" y="2715"/>
                    <a:pt x="8119" y="2715"/>
                  </a:cubicBezTo>
                  <a:close/>
                  <a:moveTo>
                    <a:pt x="6883" y="0"/>
                  </a:moveTo>
                  <a:cubicBezTo>
                    <a:pt x="5788" y="0"/>
                    <a:pt x="4645" y="326"/>
                    <a:pt x="3536" y="1163"/>
                  </a:cubicBezTo>
                  <a:cubicBezTo>
                    <a:pt x="0" y="3832"/>
                    <a:pt x="1301" y="8335"/>
                    <a:pt x="2202" y="10470"/>
                  </a:cubicBezTo>
                  <a:cubicBezTo>
                    <a:pt x="2335" y="10837"/>
                    <a:pt x="2535" y="11237"/>
                    <a:pt x="2736" y="11604"/>
                  </a:cubicBezTo>
                  <a:cubicBezTo>
                    <a:pt x="2736" y="11604"/>
                    <a:pt x="7205" y="9569"/>
                    <a:pt x="13143" y="3932"/>
                  </a:cubicBezTo>
                  <a:cubicBezTo>
                    <a:pt x="13578" y="3548"/>
                    <a:pt x="10496" y="0"/>
                    <a:pt x="6883" y="0"/>
                  </a:cubicBezTo>
                  <a:close/>
                </a:path>
              </a:pathLst>
            </a:custGeom>
            <a:solidFill>
              <a:srgbClr val="EF3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2647728" y="1892320"/>
              <a:ext cx="26" cy="2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2642490" y="1826779"/>
              <a:ext cx="110946" cy="65567"/>
            </a:xfrm>
            <a:custGeom>
              <a:avLst/>
              <a:gdLst/>
              <a:ahLst/>
              <a:cxnLst/>
              <a:rect l="l" t="t" r="r" b="b"/>
              <a:pathLst>
                <a:path w="4237" h="2504" extrusionOk="0">
                  <a:moveTo>
                    <a:pt x="1884" y="1"/>
                  </a:moveTo>
                  <a:cubicBezTo>
                    <a:pt x="1524" y="1"/>
                    <a:pt x="1163" y="106"/>
                    <a:pt x="834" y="369"/>
                  </a:cubicBezTo>
                  <a:cubicBezTo>
                    <a:pt x="234" y="903"/>
                    <a:pt x="0" y="1737"/>
                    <a:pt x="200" y="2504"/>
                  </a:cubicBezTo>
                  <a:lnTo>
                    <a:pt x="4236" y="1570"/>
                  </a:lnTo>
                  <a:cubicBezTo>
                    <a:pt x="4236" y="1536"/>
                    <a:pt x="4236" y="1536"/>
                    <a:pt x="4236" y="1503"/>
                  </a:cubicBezTo>
                  <a:cubicBezTo>
                    <a:pt x="4236" y="1503"/>
                    <a:pt x="4236" y="1470"/>
                    <a:pt x="4236" y="1436"/>
                  </a:cubicBezTo>
                  <a:cubicBezTo>
                    <a:pt x="4086" y="984"/>
                    <a:pt x="2988" y="1"/>
                    <a:pt x="1884" y="1"/>
                  </a:cubicBez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2390040" y="1858254"/>
              <a:ext cx="458578" cy="294660"/>
            </a:xfrm>
            <a:custGeom>
              <a:avLst/>
              <a:gdLst/>
              <a:ahLst/>
              <a:cxnLst/>
              <a:rect l="l" t="t" r="r" b="b"/>
              <a:pathLst>
                <a:path w="17513" h="11253" extrusionOk="0">
                  <a:moveTo>
                    <a:pt x="16546" y="1"/>
                  </a:moveTo>
                  <a:lnTo>
                    <a:pt x="16546" y="1"/>
                  </a:lnTo>
                  <a:cubicBezTo>
                    <a:pt x="10608" y="5638"/>
                    <a:pt x="6139" y="7673"/>
                    <a:pt x="6139" y="7673"/>
                  </a:cubicBezTo>
                  <a:cubicBezTo>
                    <a:pt x="5938" y="7306"/>
                    <a:pt x="5738" y="6906"/>
                    <a:pt x="5605" y="6505"/>
                  </a:cubicBezTo>
                  <a:lnTo>
                    <a:pt x="5471" y="6572"/>
                  </a:lnTo>
                  <a:cubicBezTo>
                    <a:pt x="5471" y="6572"/>
                    <a:pt x="1" y="10375"/>
                    <a:pt x="301" y="11042"/>
                  </a:cubicBezTo>
                  <a:cubicBezTo>
                    <a:pt x="360" y="11183"/>
                    <a:pt x="504" y="11253"/>
                    <a:pt x="728" y="11253"/>
                  </a:cubicBezTo>
                  <a:cubicBezTo>
                    <a:pt x="1513" y="11253"/>
                    <a:pt x="3292" y="10394"/>
                    <a:pt x="5938" y="8707"/>
                  </a:cubicBezTo>
                  <a:cubicBezTo>
                    <a:pt x="17513" y="1402"/>
                    <a:pt x="16546" y="1"/>
                    <a:pt x="16546" y="1"/>
                  </a:cubicBez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2857339" y="1969802"/>
              <a:ext cx="96989" cy="66667"/>
            </a:xfrm>
            <a:custGeom>
              <a:avLst/>
              <a:gdLst/>
              <a:ahLst/>
              <a:cxnLst/>
              <a:rect l="l" t="t" r="r" b="b"/>
              <a:pathLst>
                <a:path w="3704" h="2546" extrusionOk="0">
                  <a:moveTo>
                    <a:pt x="3495" y="1"/>
                  </a:moveTo>
                  <a:cubicBezTo>
                    <a:pt x="3417" y="1"/>
                    <a:pt x="3337" y="52"/>
                    <a:pt x="3337" y="144"/>
                  </a:cubicBezTo>
                  <a:cubicBezTo>
                    <a:pt x="3337" y="144"/>
                    <a:pt x="3303" y="244"/>
                    <a:pt x="3303" y="377"/>
                  </a:cubicBezTo>
                  <a:cubicBezTo>
                    <a:pt x="3270" y="578"/>
                    <a:pt x="3237" y="778"/>
                    <a:pt x="3170" y="945"/>
                  </a:cubicBezTo>
                  <a:cubicBezTo>
                    <a:pt x="3137" y="1078"/>
                    <a:pt x="3103" y="1178"/>
                    <a:pt x="3036" y="1278"/>
                  </a:cubicBezTo>
                  <a:cubicBezTo>
                    <a:pt x="2970" y="1412"/>
                    <a:pt x="2870" y="1512"/>
                    <a:pt x="2803" y="1578"/>
                  </a:cubicBezTo>
                  <a:lnTo>
                    <a:pt x="2636" y="1712"/>
                  </a:lnTo>
                  <a:cubicBezTo>
                    <a:pt x="2569" y="1745"/>
                    <a:pt x="2536" y="1778"/>
                    <a:pt x="2469" y="1812"/>
                  </a:cubicBezTo>
                  <a:cubicBezTo>
                    <a:pt x="2403" y="1812"/>
                    <a:pt x="2336" y="1845"/>
                    <a:pt x="2269" y="1879"/>
                  </a:cubicBezTo>
                  <a:lnTo>
                    <a:pt x="2036" y="1912"/>
                  </a:lnTo>
                  <a:lnTo>
                    <a:pt x="1602" y="1912"/>
                  </a:lnTo>
                  <a:cubicBezTo>
                    <a:pt x="1502" y="1912"/>
                    <a:pt x="1369" y="1845"/>
                    <a:pt x="1235" y="1778"/>
                  </a:cubicBezTo>
                  <a:cubicBezTo>
                    <a:pt x="1135" y="1712"/>
                    <a:pt x="1035" y="1645"/>
                    <a:pt x="935" y="1545"/>
                  </a:cubicBezTo>
                  <a:cubicBezTo>
                    <a:pt x="835" y="1445"/>
                    <a:pt x="768" y="1345"/>
                    <a:pt x="701" y="1245"/>
                  </a:cubicBezTo>
                  <a:cubicBezTo>
                    <a:pt x="601" y="1078"/>
                    <a:pt x="501" y="911"/>
                    <a:pt x="401" y="744"/>
                  </a:cubicBezTo>
                  <a:cubicBezTo>
                    <a:pt x="335" y="611"/>
                    <a:pt x="335" y="544"/>
                    <a:pt x="335" y="544"/>
                  </a:cubicBezTo>
                  <a:lnTo>
                    <a:pt x="301" y="511"/>
                  </a:lnTo>
                  <a:cubicBezTo>
                    <a:pt x="301" y="456"/>
                    <a:pt x="234" y="402"/>
                    <a:pt x="174" y="402"/>
                  </a:cubicBezTo>
                  <a:cubicBezTo>
                    <a:pt x="160" y="402"/>
                    <a:pt x="147" y="405"/>
                    <a:pt x="134" y="411"/>
                  </a:cubicBezTo>
                  <a:cubicBezTo>
                    <a:pt x="34" y="411"/>
                    <a:pt x="1" y="478"/>
                    <a:pt x="1" y="578"/>
                  </a:cubicBezTo>
                  <a:lnTo>
                    <a:pt x="1" y="644"/>
                  </a:lnTo>
                  <a:cubicBezTo>
                    <a:pt x="1" y="678"/>
                    <a:pt x="1" y="744"/>
                    <a:pt x="34" y="844"/>
                  </a:cubicBezTo>
                  <a:cubicBezTo>
                    <a:pt x="68" y="1078"/>
                    <a:pt x="168" y="1278"/>
                    <a:pt x="268" y="1478"/>
                  </a:cubicBezTo>
                  <a:cubicBezTo>
                    <a:pt x="401" y="1812"/>
                    <a:pt x="635" y="2079"/>
                    <a:pt x="935" y="2279"/>
                  </a:cubicBezTo>
                  <a:cubicBezTo>
                    <a:pt x="1102" y="2379"/>
                    <a:pt x="1302" y="2479"/>
                    <a:pt x="1502" y="2512"/>
                  </a:cubicBezTo>
                  <a:lnTo>
                    <a:pt x="1802" y="2546"/>
                  </a:lnTo>
                  <a:lnTo>
                    <a:pt x="2102" y="2546"/>
                  </a:lnTo>
                  <a:lnTo>
                    <a:pt x="2403" y="2479"/>
                  </a:lnTo>
                  <a:cubicBezTo>
                    <a:pt x="2503" y="2446"/>
                    <a:pt x="2603" y="2412"/>
                    <a:pt x="2703" y="2379"/>
                  </a:cubicBezTo>
                  <a:cubicBezTo>
                    <a:pt x="2803" y="2312"/>
                    <a:pt x="2903" y="2279"/>
                    <a:pt x="2970" y="2212"/>
                  </a:cubicBezTo>
                  <a:cubicBezTo>
                    <a:pt x="3070" y="2145"/>
                    <a:pt x="3137" y="2079"/>
                    <a:pt x="3203" y="2012"/>
                  </a:cubicBezTo>
                  <a:cubicBezTo>
                    <a:pt x="3437" y="1745"/>
                    <a:pt x="3604" y="1412"/>
                    <a:pt x="3637" y="1078"/>
                  </a:cubicBezTo>
                  <a:cubicBezTo>
                    <a:pt x="3670" y="945"/>
                    <a:pt x="3704" y="811"/>
                    <a:pt x="3704" y="678"/>
                  </a:cubicBezTo>
                  <a:cubicBezTo>
                    <a:pt x="3704" y="578"/>
                    <a:pt x="3704" y="478"/>
                    <a:pt x="3704" y="377"/>
                  </a:cubicBezTo>
                  <a:cubicBezTo>
                    <a:pt x="3670" y="277"/>
                    <a:pt x="3670" y="211"/>
                    <a:pt x="3637" y="111"/>
                  </a:cubicBezTo>
                  <a:cubicBezTo>
                    <a:pt x="3622" y="35"/>
                    <a:pt x="3559" y="1"/>
                    <a:pt x="34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2797087" y="3049437"/>
              <a:ext cx="38466" cy="135638"/>
            </a:xfrm>
            <a:custGeom>
              <a:avLst/>
              <a:gdLst/>
              <a:ahLst/>
              <a:cxnLst/>
              <a:rect l="l" t="t" r="r" b="b"/>
              <a:pathLst>
                <a:path w="1469" h="5180" extrusionOk="0">
                  <a:moveTo>
                    <a:pt x="1236" y="1"/>
                  </a:moveTo>
                  <a:cubicBezTo>
                    <a:pt x="1135" y="1"/>
                    <a:pt x="1062" y="65"/>
                    <a:pt x="1034" y="176"/>
                  </a:cubicBezTo>
                  <a:cubicBezTo>
                    <a:pt x="567" y="1710"/>
                    <a:pt x="234" y="3311"/>
                    <a:pt x="0" y="4946"/>
                  </a:cubicBezTo>
                  <a:cubicBezTo>
                    <a:pt x="0" y="5046"/>
                    <a:pt x="67" y="5146"/>
                    <a:pt x="200" y="5179"/>
                  </a:cubicBezTo>
                  <a:cubicBezTo>
                    <a:pt x="301" y="5179"/>
                    <a:pt x="401" y="5079"/>
                    <a:pt x="401" y="4979"/>
                  </a:cubicBezTo>
                  <a:cubicBezTo>
                    <a:pt x="634" y="3378"/>
                    <a:pt x="968" y="1810"/>
                    <a:pt x="1435" y="276"/>
                  </a:cubicBezTo>
                  <a:cubicBezTo>
                    <a:pt x="1468" y="176"/>
                    <a:pt x="1401" y="42"/>
                    <a:pt x="1301" y="9"/>
                  </a:cubicBezTo>
                  <a:cubicBezTo>
                    <a:pt x="1278" y="3"/>
                    <a:pt x="1256" y="1"/>
                    <a:pt x="1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2748173" y="3148364"/>
              <a:ext cx="60278" cy="41084"/>
            </a:xfrm>
            <a:custGeom>
              <a:avLst/>
              <a:gdLst/>
              <a:ahLst/>
              <a:cxnLst/>
              <a:rect l="l" t="t" r="r" b="b"/>
              <a:pathLst>
                <a:path w="2302" h="1569" extrusionOk="0">
                  <a:moveTo>
                    <a:pt x="801" y="0"/>
                  </a:moveTo>
                  <a:cubicBezTo>
                    <a:pt x="501" y="0"/>
                    <a:pt x="234" y="167"/>
                    <a:pt x="100" y="434"/>
                  </a:cubicBezTo>
                  <a:cubicBezTo>
                    <a:pt x="0" y="567"/>
                    <a:pt x="0" y="734"/>
                    <a:pt x="100" y="901"/>
                  </a:cubicBezTo>
                  <a:cubicBezTo>
                    <a:pt x="334" y="1301"/>
                    <a:pt x="1268" y="1568"/>
                    <a:pt x="1768" y="1568"/>
                  </a:cubicBezTo>
                  <a:cubicBezTo>
                    <a:pt x="2169" y="1568"/>
                    <a:pt x="2269" y="1401"/>
                    <a:pt x="2302" y="1268"/>
                  </a:cubicBezTo>
                  <a:cubicBezTo>
                    <a:pt x="2302" y="1068"/>
                    <a:pt x="2235" y="868"/>
                    <a:pt x="2102" y="734"/>
                  </a:cubicBezTo>
                  <a:cubicBezTo>
                    <a:pt x="1768" y="334"/>
                    <a:pt x="1301" y="67"/>
                    <a:pt x="8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2708870" y="2293685"/>
              <a:ext cx="77769" cy="206600"/>
            </a:xfrm>
            <a:custGeom>
              <a:avLst/>
              <a:gdLst/>
              <a:ahLst/>
              <a:cxnLst/>
              <a:rect l="l" t="t" r="r" b="b"/>
              <a:pathLst>
                <a:path w="2970" h="7890" extrusionOk="0">
                  <a:moveTo>
                    <a:pt x="2731" y="0"/>
                  </a:moveTo>
                  <a:cubicBezTo>
                    <a:pt x="2677" y="0"/>
                    <a:pt x="2619" y="17"/>
                    <a:pt x="2569" y="50"/>
                  </a:cubicBezTo>
                  <a:cubicBezTo>
                    <a:pt x="2502" y="184"/>
                    <a:pt x="0" y="2719"/>
                    <a:pt x="2068" y="7756"/>
                  </a:cubicBezTo>
                  <a:cubicBezTo>
                    <a:pt x="2102" y="7856"/>
                    <a:pt x="2168" y="7889"/>
                    <a:pt x="2269" y="7889"/>
                  </a:cubicBezTo>
                  <a:lnTo>
                    <a:pt x="2335" y="7889"/>
                  </a:lnTo>
                  <a:cubicBezTo>
                    <a:pt x="2435" y="7823"/>
                    <a:pt x="2502" y="7723"/>
                    <a:pt x="2469" y="7622"/>
                  </a:cubicBezTo>
                  <a:cubicBezTo>
                    <a:pt x="501" y="2819"/>
                    <a:pt x="2869" y="384"/>
                    <a:pt x="2869" y="351"/>
                  </a:cubicBezTo>
                  <a:cubicBezTo>
                    <a:pt x="2969" y="284"/>
                    <a:pt x="2969" y="150"/>
                    <a:pt x="2869" y="50"/>
                  </a:cubicBezTo>
                  <a:cubicBezTo>
                    <a:pt x="2836" y="17"/>
                    <a:pt x="2786" y="0"/>
                    <a:pt x="2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2753410" y="2493136"/>
              <a:ext cx="62923" cy="57816"/>
            </a:xfrm>
            <a:custGeom>
              <a:avLst/>
              <a:gdLst/>
              <a:ahLst/>
              <a:cxnLst/>
              <a:rect l="l" t="t" r="r" b="b"/>
              <a:pathLst>
                <a:path w="2403" h="2208" extrusionOk="0">
                  <a:moveTo>
                    <a:pt x="1189" y="1"/>
                  </a:moveTo>
                  <a:cubicBezTo>
                    <a:pt x="829" y="1"/>
                    <a:pt x="358" y="144"/>
                    <a:pt x="267" y="506"/>
                  </a:cubicBezTo>
                  <a:cubicBezTo>
                    <a:pt x="134" y="873"/>
                    <a:pt x="0" y="2007"/>
                    <a:pt x="234" y="2107"/>
                  </a:cubicBezTo>
                  <a:cubicBezTo>
                    <a:pt x="254" y="2115"/>
                    <a:pt x="274" y="2119"/>
                    <a:pt x="293" y="2119"/>
                  </a:cubicBezTo>
                  <a:cubicBezTo>
                    <a:pt x="587" y="2119"/>
                    <a:pt x="734" y="1206"/>
                    <a:pt x="734" y="1206"/>
                  </a:cubicBezTo>
                  <a:cubicBezTo>
                    <a:pt x="734" y="1206"/>
                    <a:pt x="928" y="2208"/>
                    <a:pt x="1157" y="2208"/>
                  </a:cubicBezTo>
                  <a:cubicBezTo>
                    <a:pt x="1161" y="2208"/>
                    <a:pt x="1164" y="2208"/>
                    <a:pt x="1168" y="2207"/>
                  </a:cubicBezTo>
                  <a:cubicBezTo>
                    <a:pt x="1501" y="2207"/>
                    <a:pt x="1301" y="1140"/>
                    <a:pt x="1301" y="1140"/>
                  </a:cubicBezTo>
                  <a:lnTo>
                    <a:pt x="1301" y="1140"/>
                  </a:lnTo>
                  <a:cubicBezTo>
                    <a:pt x="1301" y="1140"/>
                    <a:pt x="1824" y="1750"/>
                    <a:pt x="2030" y="1750"/>
                  </a:cubicBezTo>
                  <a:cubicBezTo>
                    <a:pt x="2044" y="1750"/>
                    <a:pt x="2057" y="1747"/>
                    <a:pt x="2069" y="1740"/>
                  </a:cubicBezTo>
                  <a:cubicBezTo>
                    <a:pt x="2235" y="1673"/>
                    <a:pt x="1635" y="606"/>
                    <a:pt x="1635" y="606"/>
                  </a:cubicBezTo>
                  <a:lnTo>
                    <a:pt x="1635" y="606"/>
                  </a:lnTo>
                  <a:cubicBezTo>
                    <a:pt x="1635" y="606"/>
                    <a:pt x="1911" y="678"/>
                    <a:pt x="2132" y="678"/>
                  </a:cubicBezTo>
                  <a:cubicBezTo>
                    <a:pt x="2279" y="678"/>
                    <a:pt x="2402" y="646"/>
                    <a:pt x="2402" y="539"/>
                  </a:cubicBezTo>
                  <a:cubicBezTo>
                    <a:pt x="2402" y="239"/>
                    <a:pt x="1702" y="72"/>
                    <a:pt x="1301" y="5"/>
                  </a:cubicBezTo>
                  <a:cubicBezTo>
                    <a:pt x="1266" y="2"/>
                    <a:pt x="1228" y="1"/>
                    <a:pt x="1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2766503" y="1967445"/>
              <a:ext cx="48940" cy="48940"/>
            </a:xfrm>
            <a:custGeom>
              <a:avLst/>
              <a:gdLst/>
              <a:ahLst/>
              <a:cxnLst/>
              <a:rect l="l" t="t" r="r" b="b"/>
              <a:pathLst>
                <a:path w="1869" h="1869" extrusionOk="0">
                  <a:moveTo>
                    <a:pt x="935" y="0"/>
                  </a:moveTo>
                  <a:cubicBezTo>
                    <a:pt x="401" y="0"/>
                    <a:pt x="1" y="401"/>
                    <a:pt x="1" y="934"/>
                  </a:cubicBezTo>
                  <a:cubicBezTo>
                    <a:pt x="1" y="1435"/>
                    <a:pt x="401" y="1868"/>
                    <a:pt x="935" y="1868"/>
                  </a:cubicBezTo>
                  <a:cubicBezTo>
                    <a:pt x="1435" y="1868"/>
                    <a:pt x="1869" y="1435"/>
                    <a:pt x="1869" y="934"/>
                  </a:cubicBezTo>
                  <a:cubicBezTo>
                    <a:pt x="1869" y="401"/>
                    <a:pt x="1435" y="0"/>
                    <a:pt x="9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2983132" y="1934243"/>
              <a:ext cx="48940" cy="49830"/>
            </a:xfrm>
            <a:custGeom>
              <a:avLst/>
              <a:gdLst/>
              <a:ahLst/>
              <a:cxnLst/>
              <a:rect l="l" t="t" r="r" b="b"/>
              <a:pathLst>
                <a:path w="1869" h="1903" extrusionOk="0">
                  <a:moveTo>
                    <a:pt x="934" y="1"/>
                  </a:moveTo>
                  <a:cubicBezTo>
                    <a:pt x="434" y="1"/>
                    <a:pt x="0" y="435"/>
                    <a:pt x="0" y="935"/>
                  </a:cubicBezTo>
                  <a:cubicBezTo>
                    <a:pt x="0" y="1469"/>
                    <a:pt x="434" y="1902"/>
                    <a:pt x="934" y="1902"/>
                  </a:cubicBezTo>
                  <a:cubicBezTo>
                    <a:pt x="1468" y="1902"/>
                    <a:pt x="1868" y="1469"/>
                    <a:pt x="1868" y="935"/>
                  </a:cubicBezTo>
                  <a:cubicBezTo>
                    <a:pt x="1868" y="435"/>
                    <a:pt x="1468" y="1"/>
                    <a:pt x="9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33"/>
          <p:cNvSpPr/>
          <p:nvPr/>
        </p:nvSpPr>
        <p:spPr>
          <a:xfrm>
            <a:off x="910250" y="3723500"/>
            <a:ext cx="1145264" cy="1062615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33"/>
          <p:cNvSpPr/>
          <p:nvPr/>
        </p:nvSpPr>
        <p:spPr>
          <a:xfrm>
            <a:off x="424313" y="1659415"/>
            <a:ext cx="1348636" cy="1156699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rgbClr val="673E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" name="Google Shape;215;p33"/>
          <p:cNvGrpSpPr/>
          <p:nvPr/>
        </p:nvGrpSpPr>
        <p:grpSpPr>
          <a:xfrm>
            <a:off x="4051313" y="3527291"/>
            <a:ext cx="840165" cy="805039"/>
            <a:chOff x="5789825" y="1572500"/>
            <a:chExt cx="675700" cy="647450"/>
          </a:xfrm>
        </p:grpSpPr>
        <p:sp>
          <p:nvSpPr>
            <p:cNvPr id="216" name="Google Shape;216;p33"/>
            <p:cNvSpPr/>
            <p:nvPr/>
          </p:nvSpPr>
          <p:spPr>
            <a:xfrm>
              <a:off x="5862075" y="199347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6168325" y="157250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5789825" y="167210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115182" y="1112826"/>
            <a:ext cx="8844222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Curso: Pensamiento Cuantitativo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Maestra: Rocío Blanco Gómez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Unidad de aprendizaje I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Tema: Matriz Analítica del Currículo de Aprendizajes Clave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Competencias profesionales: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· </a:t>
            </a:r>
            <a:r>
              <a:rPr lang="es-ES" sz="1100" b="1" dirty="0">
                <a:latin typeface="Varela Round" charset="-79"/>
                <a:cs typeface="Varela Round" charset="-79"/>
              </a:rPr>
              <a:t>Aplica el plan y programas de estudio para alcanzar los propósitos educativos y contribuir al pleno desenvolvimiento de las capacidades de sus alumnos.</a:t>
            </a:r>
          </a:p>
          <a:p>
            <a:pPr algn="ctr">
              <a:lnSpc>
                <a:spcPct val="150000"/>
              </a:lnSpc>
            </a:pPr>
            <a:r>
              <a:rPr lang="es-ES" sz="1100" b="1" dirty="0">
                <a:latin typeface="Varela Round" charset="-79"/>
                <a:cs typeface="Varela Round" charset="-79"/>
              </a:rPr>
              <a:t>Unidades de competencia que se desarrollan en el curso:</a:t>
            </a:r>
          </a:p>
          <a:p>
            <a:pPr algn="ctr">
              <a:lnSpc>
                <a:spcPct val="150000"/>
              </a:lnSpc>
            </a:pPr>
            <a:r>
              <a:rPr lang="es-ES" sz="1100" b="1" dirty="0">
                <a:latin typeface="Varela Round" charset="-79"/>
                <a:cs typeface="Varela Round" charset="-79"/>
              </a:rPr>
              <a:t>· Conoce y analiza los conceptos y contenidos del programa de estudios de la educación básica de matemáticas; crea actividades contextualizadas y pertinentes para asegurar el logro del aprendizaje de sus alumnos, la coherencia y la continuidad entre los distintos grados y niveles educativos.</a:t>
            </a:r>
          </a:p>
          <a:p>
            <a:endParaRPr lang="es-ES" dirty="0"/>
          </a:p>
        </p:txBody>
      </p:sp>
      <p:sp>
        <p:nvSpPr>
          <p:cNvPr id="193" name="Google Shape;193;p33"/>
          <p:cNvSpPr txBox="1">
            <a:spLocks noGrp="1"/>
          </p:cNvSpPr>
          <p:nvPr>
            <p:ph type="ctrTitle"/>
          </p:nvPr>
        </p:nvSpPr>
        <p:spPr>
          <a:xfrm>
            <a:off x="432716" y="558920"/>
            <a:ext cx="8456202" cy="7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ESCUELA NORMAL DE EDUCACIÒN PREESCOLAR</a:t>
            </a:r>
            <a:endParaRPr sz="4400" dirty="0"/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721" y="109245"/>
            <a:ext cx="1522293" cy="113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>
            <a:spLocks noGrp="1"/>
          </p:cNvSpPr>
          <p:nvPr>
            <p:ph type="title"/>
          </p:nvPr>
        </p:nvSpPr>
        <p:spPr>
          <a:xfrm>
            <a:off x="3405352" y="1674365"/>
            <a:ext cx="5533696" cy="20579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100"/>
            </a:pPr>
            <a:r>
              <a:rPr lang="es-ES" dirty="0"/>
              <a:t>Matriz Analítica del Currículo de Aprendizajes Clave</a:t>
            </a:r>
            <a:endParaRPr dirty="0"/>
          </a:p>
        </p:txBody>
      </p:sp>
      <p:grpSp>
        <p:nvGrpSpPr>
          <p:cNvPr id="262" name="Google Shape;262;p36"/>
          <p:cNvGrpSpPr/>
          <p:nvPr/>
        </p:nvGrpSpPr>
        <p:grpSpPr>
          <a:xfrm>
            <a:off x="913217" y="466945"/>
            <a:ext cx="2378182" cy="3803161"/>
            <a:chOff x="1467686" y="703330"/>
            <a:chExt cx="2208770" cy="3532239"/>
          </a:xfrm>
        </p:grpSpPr>
        <p:sp>
          <p:nvSpPr>
            <p:cNvPr id="263" name="Google Shape;263;p36"/>
            <p:cNvSpPr/>
            <p:nvPr/>
          </p:nvSpPr>
          <p:spPr>
            <a:xfrm flipH="1">
              <a:off x="1467686" y="962480"/>
              <a:ext cx="2206905" cy="3022164"/>
            </a:xfrm>
            <a:custGeom>
              <a:avLst/>
              <a:gdLst/>
              <a:ahLst/>
              <a:cxnLst/>
              <a:rect l="l" t="t" r="r" b="b"/>
              <a:pathLst>
                <a:path w="39062" h="53492" extrusionOk="0">
                  <a:moveTo>
                    <a:pt x="20484" y="11105"/>
                  </a:moveTo>
                  <a:cubicBezTo>
                    <a:pt x="21990" y="11105"/>
                    <a:pt x="23440" y="12239"/>
                    <a:pt x="23484" y="13994"/>
                  </a:cubicBezTo>
                  <a:lnTo>
                    <a:pt x="23517" y="13994"/>
                  </a:lnTo>
                  <a:cubicBezTo>
                    <a:pt x="23551" y="15695"/>
                    <a:pt x="22183" y="17062"/>
                    <a:pt x="20515" y="17096"/>
                  </a:cubicBezTo>
                  <a:cubicBezTo>
                    <a:pt x="17847" y="17096"/>
                    <a:pt x="16512" y="13927"/>
                    <a:pt x="18347" y="12025"/>
                  </a:cubicBezTo>
                  <a:cubicBezTo>
                    <a:pt x="18960" y="11390"/>
                    <a:pt x="19729" y="11105"/>
                    <a:pt x="20484" y="11105"/>
                  </a:cubicBezTo>
                  <a:close/>
                  <a:moveTo>
                    <a:pt x="19898" y="24901"/>
                  </a:moveTo>
                  <a:cubicBezTo>
                    <a:pt x="19926" y="24901"/>
                    <a:pt x="19954" y="24901"/>
                    <a:pt x="19981" y="24901"/>
                  </a:cubicBezTo>
                  <a:cubicBezTo>
                    <a:pt x="20002" y="24901"/>
                    <a:pt x="20023" y="24901"/>
                    <a:pt x="20044" y="24901"/>
                  </a:cubicBezTo>
                  <a:cubicBezTo>
                    <a:pt x="22417" y="24901"/>
                    <a:pt x="24352" y="26790"/>
                    <a:pt x="24385" y="29171"/>
                  </a:cubicBezTo>
                  <a:lnTo>
                    <a:pt x="24418" y="29171"/>
                  </a:lnTo>
                  <a:cubicBezTo>
                    <a:pt x="24385" y="31585"/>
                    <a:pt x="22418" y="33475"/>
                    <a:pt x="20044" y="33475"/>
                  </a:cubicBezTo>
                  <a:cubicBezTo>
                    <a:pt x="20023" y="33475"/>
                    <a:pt x="20002" y="33474"/>
                    <a:pt x="19981" y="33474"/>
                  </a:cubicBezTo>
                  <a:cubicBezTo>
                    <a:pt x="18781" y="33474"/>
                    <a:pt x="17613" y="33007"/>
                    <a:pt x="16779" y="32140"/>
                  </a:cubicBezTo>
                  <a:cubicBezTo>
                    <a:pt x="16179" y="32874"/>
                    <a:pt x="15278" y="33274"/>
                    <a:pt x="14344" y="33274"/>
                  </a:cubicBezTo>
                  <a:cubicBezTo>
                    <a:pt x="14304" y="33276"/>
                    <a:pt x="14263" y="33276"/>
                    <a:pt x="14223" y="33276"/>
                  </a:cubicBezTo>
                  <a:cubicBezTo>
                    <a:pt x="12511" y="33276"/>
                    <a:pt x="11142" y="31900"/>
                    <a:pt x="11142" y="30205"/>
                  </a:cubicBezTo>
                  <a:cubicBezTo>
                    <a:pt x="11142" y="28510"/>
                    <a:pt x="12511" y="27134"/>
                    <a:pt x="14223" y="27134"/>
                  </a:cubicBezTo>
                  <a:cubicBezTo>
                    <a:pt x="14263" y="27134"/>
                    <a:pt x="14304" y="27135"/>
                    <a:pt x="14344" y="27136"/>
                  </a:cubicBezTo>
                  <a:cubicBezTo>
                    <a:pt x="14878" y="27136"/>
                    <a:pt x="15412" y="27270"/>
                    <a:pt x="15879" y="27537"/>
                  </a:cubicBezTo>
                  <a:cubicBezTo>
                    <a:pt x="16601" y="25928"/>
                    <a:pt x="18164" y="24901"/>
                    <a:pt x="19898" y="24901"/>
                  </a:cubicBezTo>
                  <a:close/>
                  <a:moveTo>
                    <a:pt x="29830" y="29471"/>
                  </a:moveTo>
                  <a:cubicBezTo>
                    <a:pt x="30853" y="29471"/>
                    <a:pt x="31896" y="29843"/>
                    <a:pt x="32757" y="30672"/>
                  </a:cubicBezTo>
                  <a:cubicBezTo>
                    <a:pt x="35426" y="33307"/>
                    <a:pt x="33658" y="37844"/>
                    <a:pt x="29922" y="37977"/>
                  </a:cubicBezTo>
                  <a:cubicBezTo>
                    <a:pt x="29901" y="37978"/>
                    <a:pt x="29881" y="37978"/>
                    <a:pt x="29861" y="37978"/>
                  </a:cubicBezTo>
                  <a:cubicBezTo>
                    <a:pt x="27520" y="37978"/>
                    <a:pt x="25585" y="36089"/>
                    <a:pt x="25552" y="33741"/>
                  </a:cubicBezTo>
                  <a:cubicBezTo>
                    <a:pt x="25552" y="31172"/>
                    <a:pt x="27643" y="29471"/>
                    <a:pt x="29830" y="29471"/>
                  </a:cubicBezTo>
                  <a:close/>
                  <a:moveTo>
                    <a:pt x="17877" y="36999"/>
                  </a:moveTo>
                  <a:cubicBezTo>
                    <a:pt x="18673" y="36999"/>
                    <a:pt x="19485" y="37291"/>
                    <a:pt x="20148" y="37944"/>
                  </a:cubicBezTo>
                  <a:cubicBezTo>
                    <a:pt x="22250" y="39945"/>
                    <a:pt x="20882" y="43481"/>
                    <a:pt x="17980" y="43581"/>
                  </a:cubicBezTo>
                  <a:cubicBezTo>
                    <a:pt x="17960" y="43582"/>
                    <a:pt x="17939" y="43582"/>
                    <a:pt x="17919" y="43582"/>
                  </a:cubicBezTo>
                  <a:cubicBezTo>
                    <a:pt x="16111" y="43582"/>
                    <a:pt x="14611" y="42126"/>
                    <a:pt x="14578" y="40279"/>
                  </a:cubicBezTo>
                  <a:cubicBezTo>
                    <a:pt x="14578" y="38308"/>
                    <a:pt x="16193" y="36999"/>
                    <a:pt x="17877" y="36999"/>
                  </a:cubicBezTo>
                  <a:close/>
                  <a:moveTo>
                    <a:pt x="28209" y="40081"/>
                  </a:moveTo>
                  <a:cubicBezTo>
                    <a:pt x="30411" y="40081"/>
                    <a:pt x="32515" y="41841"/>
                    <a:pt x="32424" y="44449"/>
                  </a:cubicBezTo>
                  <a:cubicBezTo>
                    <a:pt x="32391" y="46677"/>
                    <a:pt x="30588" y="48487"/>
                    <a:pt x="28342" y="48487"/>
                  </a:cubicBezTo>
                  <a:cubicBezTo>
                    <a:pt x="28302" y="48487"/>
                    <a:pt x="28261" y="48486"/>
                    <a:pt x="28221" y="48485"/>
                  </a:cubicBezTo>
                  <a:cubicBezTo>
                    <a:pt x="24451" y="48485"/>
                    <a:pt x="22583" y="43915"/>
                    <a:pt x="25319" y="41280"/>
                  </a:cubicBezTo>
                  <a:cubicBezTo>
                    <a:pt x="26168" y="40451"/>
                    <a:pt x="27199" y="40081"/>
                    <a:pt x="28209" y="40081"/>
                  </a:cubicBezTo>
                  <a:close/>
                  <a:moveTo>
                    <a:pt x="16829" y="46245"/>
                  </a:moveTo>
                  <a:cubicBezTo>
                    <a:pt x="18330" y="46245"/>
                    <a:pt x="19750" y="47425"/>
                    <a:pt x="19681" y="49185"/>
                  </a:cubicBezTo>
                  <a:lnTo>
                    <a:pt x="19715" y="49185"/>
                  </a:lnTo>
                  <a:cubicBezTo>
                    <a:pt x="19682" y="50732"/>
                    <a:pt x="18414" y="51955"/>
                    <a:pt x="16907" y="51955"/>
                  </a:cubicBezTo>
                  <a:cubicBezTo>
                    <a:pt x="16886" y="51955"/>
                    <a:pt x="16866" y="51954"/>
                    <a:pt x="16846" y="51954"/>
                  </a:cubicBezTo>
                  <a:cubicBezTo>
                    <a:pt x="14277" y="51954"/>
                    <a:pt x="13010" y="48818"/>
                    <a:pt x="14844" y="47051"/>
                  </a:cubicBezTo>
                  <a:cubicBezTo>
                    <a:pt x="15432" y="46494"/>
                    <a:pt x="16139" y="46245"/>
                    <a:pt x="16829" y="46245"/>
                  </a:cubicBezTo>
                  <a:close/>
                  <a:moveTo>
                    <a:pt x="21120" y="0"/>
                  </a:moveTo>
                  <a:cubicBezTo>
                    <a:pt x="18043" y="0"/>
                    <a:pt x="14931" y="963"/>
                    <a:pt x="12409" y="3086"/>
                  </a:cubicBezTo>
                  <a:cubicBezTo>
                    <a:pt x="5004" y="9290"/>
                    <a:pt x="9741" y="19864"/>
                    <a:pt x="9741" y="19864"/>
                  </a:cubicBezTo>
                  <a:cubicBezTo>
                    <a:pt x="6639" y="21432"/>
                    <a:pt x="4003" y="23834"/>
                    <a:pt x="2169" y="26803"/>
                  </a:cubicBezTo>
                  <a:cubicBezTo>
                    <a:pt x="2436" y="26769"/>
                    <a:pt x="2702" y="26736"/>
                    <a:pt x="3003" y="26736"/>
                  </a:cubicBezTo>
                  <a:cubicBezTo>
                    <a:pt x="3043" y="26735"/>
                    <a:pt x="3083" y="26734"/>
                    <a:pt x="3123" y="26734"/>
                  </a:cubicBezTo>
                  <a:cubicBezTo>
                    <a:pt x="5705" y="26734"/>
                    <a:pt x="7873" y="28845"/>
                    <a:pt x="7873" y="31473"/>
                  </a:cubicBezTo>
                  <a:cubicBezTo>
                    <a:pt x="7873" y="34101"/>
                    <a:pt x="5705" y="36211"/>
                    <a:pt x="3123" y="36211"/>
                  </a:cubicBezTo>
                  <a:cubicBezTo>
                    <a:pt x="3083" y="36211"/>
                    <a:pt x="3043" y="36210"/>
                    <a:pt x="3003" y="36209"/>
                  </a:cubicBezTo>
                  <a:cubicBezTo>
                    <a:pt x="1902" y="36209"/>
                    <a:pt x="834" y="35842"/>
                    <a:pt x="1" y="35209"/>
                  </a:cubicBezTo>
                  <a:lnTo>
                    <a:pt x="1" y="35209"/>
                  </a:lnTo>
                  <a:cubicBezTo>
                    <a:pt x="34" y="36943"/>
                    <a:pt x="267" y="38644"/>
                    <a:pt x="768" y="40312"/>
                  </a:cubicBezTo>
                  <a:lnTo>
                    <a:pt x="834" y="40312"/>
                  </a:lnTo>
                  <a:cubicBezTo>
                    <a:pt x="1869" y="39245"/>
                    <a:pt x="3270" y="38644"/>
                    <a:pt x="4771" y="38644"/>
                  </a:cubicBezTo>
                  <a:cubicBezTo>
                    <a:pt x="4791" y="38644"/>
                    <a:pt x="4811" y="38644"/>
                    <a:pt x="4832" y="38644"/>
                  </a:cubicBezTo>
                  <a:cubicBezTo>
                    <a:pt x="7740" y="38644"/>
                    <a:pt x="10141" y="41000"/>
                    <a:pt x="10174" y="43915"/>
                  </a:cubicBezTo>
                  <a:cubicBezTo>
                    <a:pt x="10174" y="46250"/>
                    <a:pt x="8607" y="48251"/>
                    <a:pt x="6372" y="48919"/>
                  </a:cubicBezTo>
                  <a:lnTo>
                    <a:pt x="6305" y="49019"/>
                  </a:lnTo>
                  <a:cubicBezTo>
                    <a:pt x="9374" y="51587"/>
                    <a:pt x="13143" y="53122"/>
                    <a:pt x="17146" y="53422"/>
                  </a:cubicBezTo>
                  <a:cubicBezTo>
                    <a:pt x="17743" y="53469"/>
                    <a:pt x="18344" y="53492"/>
                    <a:pt x="18946" y="53492"/>
                  </a:cubicBezTo>
                  <a:cubicBezTo>
                    <a:pt x="28207" y="53492"/>
                    <a:pt x="37824" y="47975"/>
                    <a:pt x="38795" y="37577"/>
                  </a:cubicBezTo>
                  <a:cubicBezTo>
                    <a:pt x="39062" y="35075"/>
                    <a:pt x="38795" y="32540"/>
                    <a:pt x="38061" y="30138"/>
                  </a:cubicBezTo>
                  <a:cubicBezTo>
                    <a:pt x="37727" y="30238"/>
                    <a:pt x="37361" y="30272"/>
                    <a:pt x="36994" y="30305"/>
                  </a:cubicBezTo>
                  <a:cubicBezTo>
                    <a:pt x="36973" y="30305"/>
                    <a:pt x="36952" y="30306"/>
                    <a:pt x="36932" y="30306"/>
                  </a:cubicBezTo>
                  <a:cubicBezTo>
                    <a:pt x="34658" y="30306"/>
                    <a:pt x="32790" y="28483"/>
                    <a:pt x="32757" y="26202"/>
                  </a:cubicBezTo>
                  <a:cubicBezTo>
                    <a:pt x="32757" y="25001"/>
                    <a:pt x="33324" y="23867"/>
                    <a:pt x="34258" y="23100"/>
                  </a:cubicBezTo>
                  <a:lnTo>
                    <a:pt x="34292" y="23067"/>
                  </a:lnTo>
                  <a:cubicBezTo>
                    <a:pt x="33391" y="21933"/>
                    <a:pt x="32390" y="20898"/>
                    <a:pt x="31290" y="19998"/>
                  </a:cubicBezTo>
                  <a:cubicBezTo>
                    <a:pt x="31290" y="19998"/>
                    <a:pt x="35526" y="16329"/>
                    <a:pt x="34058" y="9290"/>
                  </a:cubicBezTo>
                  <a:cubicBezTo>
                    <a:pt x="32829" y="3562"/>
                    <a:pt x="27038" y="0"/>
                    <a:pt x="211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6"/>
            <p:cNvSpPr/>
            <p:nvPr/>
          </p:nvSpPr>
          <p:spPr>
            <a:xfrm flipH="1">
              <a:off x="2990413" y="3895343"/>
              <a:ext cx="71695" cy="279437"/>
            </a:xfrm>
            <a:custGeom>
              <a:avLst/>
              <a:gdLst/>
              <a:ahLst/>
              <a:cxnLst/>
              <a:rect l="l" t="t" r="r" b="b"/>
              <a:pathLst>
                <a:path w="1269" h="4946" extrusionOk="0">
                  <a:moveTo>
                    <a:pt x="1048" y="0"/>
                  </a:moveTo>
                  <a:cubicBezTo>
                    <a:pt x="959" y="0"/>
                    <a:pt x="868" y="65"/>
                    <a:pt x="868" y="175"/>
                  </a:cubicBezTo>
                  <a:cubicBezTo>
                    <a:pt x="835" y="309"/>
                    <a:pt x="1" y="3545"/>
                    <a:pt x="67" y="4712"/>
                  </a:cubicBezTo>
                  <a:cubicBezTo>
                    <a:pt x="67" y="4845"/>
                    <a:pt x="134" y="4912"/>
                    <a:pt x="267" y="4946"/>
                  </a:cubicBezTo>
                  <a:cubicBezTo>
                    <a:pt x="368" y="4912"/>
                    <a:pt x="468" y="4812"/>
                    <a:pt x="468" y="4712"/>
                  </a:cubicBezTo>
                  <a:cubicBezTo>
                    <a:pt x="434" y="3611"/>
                    <a:pt x="1268" y="309"/>
                    <a:pt x="1268" y="276"/>
                  </a:cubicBezTo>
                  <a:cubicBezTo>
                    <a:pt x="1268" y="142"/>
                    <a:pt x="1201" y="42"/>
                    <a:pt x="1101" y="9"/>
                  </a:cubicBezTo>
                  <a:cubicBezTo>
                    <a:pt x="1084" y="3"/>
                    <a:pt x="1066" y="0"/>
                    <a:pt x="1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6"/>
            <p:cNvSpPr/>
            <p:nvPr/>
          </p:nvSpPr>
          <p:spPr>
            <a:xfrm flipH="1">
              <a:off x="3028095" y="4121952"/>
              <a:ext cx="148984" cy="75424"/>
            </a:xfrm>
            <a:custGeom>
              <a:avLst/>
              <a:gdLst/>
              <a:ahLst/>
              <a:cxnLst/>
              <a:rect l="l" t="t" r="r" b="b"/>
              <a:pathLst>
                <a:path w="2637" h="1335" extrusionOk="0">
                  <a:moveTo>
                    <a:pt x="1135" y="1"/>
                  </a:moveTo>
                  <a:cubicBezTo>
                    <a:pt x="535" y="1"/>
                    <a:pt x="134" y="234"/>
                    <a:pt x="34" y="634"/>
                  </a:cubicBezTo>
                  <a:cubicBezTo>
                    <a:pt x="1" y="734"/>
                    <a:pt x="34" y="868"/>
                    <a:pt x="101" y="968"/>
                  </a:cubicBezTo>
                  <a:cubicBezTo>
                    <a:pt x="401" y="1335"/>
                    <a:pt x="1235" y="1335"/>
                    <a:pt x="1402" y="1335"/>
                  </a:cubicBezTo>
                  <a:cubicBezTo>
                    <a:pt x="1735" y="1335"/>
                    <a:pt x="2469" y="1301"/>
                    <a:pt x="2603" y="868"/>
                  </a:cubicBezTo>
                  <a:cubicBezTo>
                    <a:pt x="2636" y="734"/>
                    <a:pt x="2603" y="601"/>
                    <a:pt x="2536" y="501"/>
                  </a:cubicBezTo>
                  <a:cubicBezTo>
                    <a:pt x="2302" y="167"/>
                    <a:pt x="1635" y="1"/>
                    <a:pt x="1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6"/>
            <p:cNvSpPr/>
            <p:nvPr/>
          </p:nvSpPr>
          <p:spPr>
            <a:xfrm flipH="1">
              <a:off x="2334597" y="3925569"/>
              <a:ext cx="37740" cy="275595"/>
            </a:xfrm>
            <a:custGeom>
              <a:avLst/>
              <a:gdLst/>
              <a:ahLst/>
              <a:cxnLst/>
              <a:rect l="l" t="t" r="r" b="b"/>
              <a:pathLst>
                <a:path w="668" h="4878" extrusionOk="0">
                  <a:moveTo>
                    <a:pt x="274" y="1"/>
                  </a:moveTo>
                  <a:cubicBezTo>
                    <a:pt x="261" y="1"/>
                    <a:pt x="247" y="3"/>
                    <a:pt x="234" y="7"/>
                  </a:cubicBezTo>
                  <a:cubicBezTo>
                    <a:pt x="100" y="7"/>
                    <a:pt x="34" y="107"/>
                    <a:pt x="34" y="208"/>
                  </a:cubicBezTo>
                  <a:cubicBezTo>
                    <a:pt x="34" y="241"/>
                    <a:pt x="267" y="3543"/>
                    <a:pt x="34" y="4611"/>
                  </a:cubicBezTo>
                  <a:cubicBezTo>
                    <a:pt x="0" y="4744"/>
                    <a:pt x="67" y="4844"/>
                    <a:pt x="200" y="4878"/>
                  </a:cubicBezTo>
                  <a:lnTo>
                    <a:pt x="234" y="4878"/>
                  </a:lnTo>
                  <a:cubicBezTo>
                    <a:pt x="334" y="4878"/>
                    <a:pt x="401" y="4811"/>
                    <a:pt x="434" y="4711"/>
                  </a:cubicBezTo>
                  <a:cubicBezTo>
                    <a:pt x="667" y="3577"/>
                    <a:pt x="467" y="341"/>
                    <a:pt x="467" y="174"/>
                  </a:cubicBezTo>
                  <a:cubicBezTo>
                    <a:pt x="438" y="88"/>
                    <a:pt x="359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6"/>
            <p:cNvSpPr/>
            <p:nvPr/>
          </p:nvSpPr>
          <p:spPr>
            <a:xfrm flipH="1">
              <a:off x="2234709" y="4159353"/>
              <a:ext cx="143278" cy="76215"/>
            </a:xfrm>
            <a:custGeom>
              <a:avLst/>
              <a:gdLst/>
              <a:ahLst/>
              <a:cxnLst/>
              <a:rect l="l" t="t" r="r" b="b"/>
              <a:pathLst>
                <a:path w="2536" h="1349" extrusionOk="0">
                  <a:moveTo>
                    <a:pt x="988" y="1"/>
                  </a:moveTo>
                  <a:cubicBezTo>
                    <a:pt x="666" y="1"/>
                    <a:pt x="370" y="126"/>
                    <a:pt x="100" y="306"/>
                  </a:cubicBezTo>
                  <a:cubicBezTo>
                    <a:pt x="34" y="373"/>
                    <a:pt x="0" y="506"/>
                    <a:pt x="0" y="606"/>
                  </a:cubicBezTo>
                  <a:cubicBezTo>
                    <a:pt x="67" y="1173"/>
                    <a:pt x="1134" y="1340"/>
                    <a:pt x="1635" y="1340"/>
                  </a:cubicBezTo>
                  <a:cubicBezTo>
                    <a:pt x="1679" y="1346"/>
                    <a:pt x="1725" y="1348"/>
                    <a:pt x="1770" y="1348"/>
                  </a:cubicBezTo>
                  <a:cubicBezTo>
                    <a:pt x="1999" y="1348"/>
                    <a:pt x="2235" y="1279"/>
                    <a:pt x="2402" y="1140"/>
                  </a:cubicBezTo>
                  <a:cubicBezTo>
                    <a:pt x="2502" y="1040"/>
                    <a:pt x="2535" y="940"/>
                    <a:pt x="2535" y="840"/>
                  </a:cubicBezTo>
                  <a:cubicBezTo>
                    <a:pt x="2502" y="273"/>
                    <a:pt x="1802" y="6"/>
                    <a:pt x="1101" y="6"/>
                  </a:cubicBezTo>
                  <a:cubicBezTo>
                    <a:pt x="1063" y="2"/>
                    <a:pt x="1026" y="1"/>
                    <a:pt x="9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6"/>
            <p:cNvSpPr/>
            <p:nvPr/>
          </p:nvSpPr>
          <p:spPr>
            <a:xfrm flipH="1">
              <a:off x="2462614" y="3053371"/>
              <a:ext cx="452488" cy="383844"/>
            </a:xfrm>
            <a:custGeom>
              <a:avLst/>
              <a:gdLst/>
              <a:ahLst/>
              <a:cxnLst/>
              <a:rect l="l" t="t" r="r" b="b"/>
              <a:pathLst>
                <a:path w="8009" h="6794" extrusionOk="0">
                  <a:moveTo>
                    <a:pt x="4598" y="0"/>
                  </a:moveTo>
                  <a:cubicBezTo>
                    <a:pt x="4578" y="0"/>
                    <a:pt x="4557" y="1"/>
                    <a:pt x="4537" y="1"/>
                  </a:cubicBezTo>
                  <a:cubicBezTo>
                    <a:pt x="1502" y="1"/>
                    <a:pt x="0" y="3704"/>
                    <a:pt x="2202" y="5839"/>
                  </a:cubicBezTo>
                  <a:cubicBezTo>
                    <a:pt x="2883" y="6498"/>
                    <a:pt x="3712" y="6793"/>
                    <a:pt x="4525" y="6793"/>
                  </a:cubicBezTo>
                  <a:cubicBezTo>
                    <a:pt x="6303" y="6793"/>
                    <a:pt x="8008" y="5386"/>
                    <a:pt x="7939" y="3303"/>
                  </a:cubicBezTo>
                  <a:cubicBezTo>
                    <a:pt x="7906" y="1456"/>
                    <a:pt x="6406" y="0"/>
                    <a:pt x="45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6"/>
            <p:cNvSpPr/>
            <p:nvPr/>
          </p:nvSpPr>
          <p:spPr>
            <a:xfrm flipH="1">
              <a:off x="2638037" y="1082141"/>
              <a:ext cx="441019" cy="376330"/>
            </a:xfrm>
            <a:custGeom>
              <a:avLst/>
              <a:gdLst/>
              <a:ahLst/>
              <a:cxnLst/>
              <a:rect l="l" t="t" r="r" b="b"/>
              <a:pathLst>
                <a:path w="7806" h="6661" extrusionOk="0">
                  <a:moveTo>
                    <a:pt x="4470" y="0"/>
                  </a:moveTo>
                  <a:cubicBezTo>
                    <a:pt x="1501" y="0"/>
                    <a:pt x="0" y="3570"/>
                    <a:pt x="2102" y="5671"/>
                  </a:cubicBezTo>
                  <a:cubicBezTo>
                    <a:pt x="2785" y="6354"/>
                    <a:pt x="3626" y="6660"/>
                    <a:pt x="4451" y="6660"/>
                  </a:cubicBezTo>
                  <a:cubicBezTo>
                    <a:pt x="6164" y="6660"/>
                    <a:pt x="7806" y="5340"/>
                    <a:pt x="7806" y="3336"/>
                  </a:cubicBezTo>
                  <a:cubicBezTo>
                    <a:pt x="7806" y="1501"/>
                    <a:pt x="6305" y="0"/>
                    <a:pt x="4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6"/>
            <p:cNvSpPr/>
            <p:nvPr/>
          </p:nvSpPr>
          <p:spPr>
            <a:xfrm flipH="1">
              <a:off x="2615382" y="1057113"/>
              <a:ext cx="495709" cy="424635"/>
            </a:xfrm>
            <a:custGeom>
              <a:avLst/>
              <a:gdLst/>
              <a:ahLst/>
              <a:cxnLst/>
              <a:rect l="l" t="t" r="r" b="b"/>
              <a:pathLst>
                <a:path w="8774" h="7516" extrusionOk="0">
                  <a:moveTo>
                    <a:pt x="5037" y="844"/>
                  </a:moveTo>
                  <a:cubicBezTo>
                    <a:pt x="6638" y="844"/>
                    <a:pt x="7939" y="2145"/>
                    <a:pt x="7939" y="3779"/>
                  </a:cubicBezTo>
                  <a:cubicBezTo>
                    <a:pt x="7939" y="5533"/>
                    <a:pt x="6515" y="6695"/>
                    <a:pt x="5025" y="6695"/>
                  </a:cubicBezTo>
                  <a:cubicBezTo>
                    <a:pt x="4304" y="6695"/>
                    <a:pt x="3567" y="6423"/>
                    <a:pt x="2969" y="5814"/>
                  </a:cubicBezTo>
                  <a:cubicBezTo>
                    <a:pt x="1134" y="3979"/>
                    <a:pt x="2435" y="844"/>
                    <a:pt x="5037" y="844"/>
                  </a:cubicBezTo>
                  <a:close/>
                  <a:moveTo>
                    <a:pt x="4999" y="0"/>
                  </a:moveTo>
                  <a:cubicBezTo>
                    <a:pt x="4077" y="0"/>
                    <a:pt x="3135" y="344"/>
                    <a:pt x="2369" y="1110"/>
                  </a:cubicBezTo>
                  <a:cubicBezTo>
                    <a:pt x="0" y="3479"/>
                    <a:pt x="1702" y="7515"/>
                    <a:pt x="5037" y="7515"/>
                  </a:cubicBezTo>
                  <a:cubicBezTo>
                    <a:pt x="7105" y="7515"/>
                    <a:pt x="8773" y="5847"/>
                    <a:pt x="8773" y="3779"/>
                  </a:cubicBezTo>
                  <a:cubicBezTo>
                    <a:pt x="8773" y="1501"/>
                    <a:pt x="6927" y="0"/>
                    <a:pt x="4999" y="0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6"/>
            <p:cNvSpPr/>
            <p:nvPr/>
          </p:nvSpPr>
          <p:spPr>
            <a:xfrm flipH="1">
              <a:off x="1976515" y="1082141"/>
              <a:ext cx="441076" cy="376330"/>
            </a:xfrm>
            <a:custGeom>
              <a:avLst/>
              <a:gdLst/>
              <a:ahLst/>
              <a:cxnLst/>
              <a:rect l="l" t="t" r="r" b="b"/>
              <a:pathLst>
                <a:path w="7807" h="6661" extrusionOk="0">
                  <a:moveTo>
                    <a:pt x="4471" y="0"/>
                  </a:moveTo>
                  <a:cubicBezTo>
                    <a:pt x="1502" y="0"/>
                    <a:pt x="1" y="3570"/>
                    <a:pt x="2102" y="5671"/>
                  </a:cubicBezTo>
                  <a:cubicBezTo>
                    <a:pt x="2785" y="6354"/>
                    <a:pt x="3627" y="6660"/>
                    <a:pt x="4452" y="6660"/>
                  </a:cubicBezTo>
                  <a:cubicBezTo>
                    <a:pt x="6165" y="6660"/>
                    <a:pt x="7806" y="5340"/>
                    <a:pt x="7806" y="3336"/>
                  </a:cubicBezTo>
                  <a:cubicBezTo>
                    <a:pt x="7806" y="1501"/>
                    <a:pt x="6305" y="0"/>
                    <a:pt x="44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6"/>
            <p:cNvSpPr/>
            <p:nvPr/>
          </p:nvSpPr>
          <p:spPr>
            <a:xfrm flipH="1">
              <a:off x="1952051" y="1057113"/>
              <a:ext cx="495653" cy="424635"/>
            </a:xfrm>
            <a:custGeom>
              <a:avLst/>
              <a:gdLst/>
              <a:ahLst/>
              <a:cxnLst/>
              <a:rect l="l" t="t" r="r" b="b"/>
              <a:pathLst>
                <a:path w="8773" h="7516" extrusionOk="0">
                  <a:moveTo>
                    <a:pt x="5004" y="844"/>
                  </a:moveTo>
                  <a:cubicBezTo>
                    <a:pt x="6605" y="844"/>
                    <a:pt x="7939" y="2145"/>
                    <a:pt x="7939" y="3779"/>
                  </a:cubicBezTo>
                  <a:cubicBezTo>
                    <a:pt x="7939" y="5533"/>
                    <a:pt x="6500" y="6695"/>
                    <a:pt x="5000" y="6695"/>
                  </a:cubicBezTo>
                  <a:cubicBezTo>
                    <a:pt x="4274" y="6695"/>
                    <a:pt x="3534" y="6423"/>
                    <a:pt x="2935" y="5814"/>
                  </a:cubicBezTo>
                  <a:cubicBezTo>
                    <a:pt x="1101" y="3979"/>
                    <a:pt x="2402" y="844"/>
                    <a:pt x="5004" y="844"/>
                  </a:cubicBezTo>
                  <a:close/>
                  <a:moveTo>
                    <a:pt x="4984" y="0"/>
                  </a:moveTo>
                  <a:cubicBezTo>
                    <a:pt x="4062" y="0"/>
                    <a:pt x="3124" y="344"/>
                    <a:pt x="2368" y="1110"/>
                  </a:cubicBezTo>
                  <a:cubicBezTo>
                    <a:pt x="0" y="3479"/>
                    <a:pt x="1668" y="7515"/>
                    <a:pt x="5004" y="7515"/>
                  </a:cubicBezTo>
                  <a:cubicBezTo>
                    <a:pt x="7072" y="7515"/>
                    <a:pt x="8773" y="5847"/>
                    <a:pt x="8773" y="3779"/>
                  </a:cubicBezTo>
                  <a:cubicBezTo>
                    <a:pt x="8773" y="1501"/>
                    <a:pt x="6912" y="0"/>
                    <a:pt x="4984" y="0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6"/>
            <p:cNvSpPr/>
            <p:nvPr/>
          </p:nvSpPr>
          <p:spPr>
            <a:xfrm flipH="1">
              <a:off x="2327079" y="1199428"/>
              <a:ext cx="345765" cy="95368"/>
            </a:xfrm>
            <a:custGeom>
              <a:avLst/>
              <a:gdLst/>
              <a:ahLst/>
              <a:cxnLst/>
              <a:rect l="l" t="t" r="r" b="b"/>
              <a:pathLst>
                <a:path w="6120" h="1688" extrusionOk="0">
                  <a:moveTo>
                    <a:pt x="3122" y="1"/>
                  </a:moveTo>
                  <a:cubicBezTo>
                    <a:pt x="2142" y="1"/>
                    <a:pt x="1166" y="309"/>
                    <a:pt x="349" y="927"/>
                  </a:cubicBezTo>
                  <a:cubicBezTo>
                    <a:pt x="1" y="1221"/>
                    <a:pt x="276" y="1688"/>
                    <a:pt x="623" y="1688"/>
                  </a:cubicBezTo>
                  <a:cubicBezTo>
                    <a:pt x="708" y="1688"/>
                    <a:pt x="797" y="1659"/>
                    <a:pt x="883" y="1594"/>
                  </a:cubicBezTo>
                  <a:cubicBezTo>
                    <a:pt x="1550" y="1077"/>
                    <a:pt x="2351" y="818"/>
                    <a:pt x="3151" y="818"/>
                  </a:cubicBezTo>
                  <a:cubicBezTo>
                    <a:pt x="3952" y="818"/>
                    <a:pt x="4752" y="1077"/>
                    <a:pt x="5419" y="1594"/>
                  </a:cubicBezTo>
                  <a:cubicBezTo>
                    <a:pt x="5486" y="1627"/>
                    <a:pt x="5553" y="1660"/>
                    <a:pt x="5653" y="1660"/>
                  </a:cubicBezTo>
                  <a:cubicBezTo>
                    <a:pt x="5786" y="1660"/>
                    <a:pt x="5920" y="1627"/>
                    <a:pt x="5986" y="1527"/>
                  </a:cubicBezTo>
                  <a:cubicBezTo>
                    <a:pt x="6120" y="1327"/>
                    <a:pt x="6087" y="1060"/>
                    <a:pt x="5920" y="927"/>
                  </a:cubicBezTo>
                  <a:cubicBezTo>
                    <a:pt x="5086" y="309"/>
                    <a:pt x="4102" y="1"/>
                    <a:pt x="3122" y="1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6"/>
            <p:cNvSpPr/>
            <p:nvPr/>
          </p:nvSpPr>
          <p:spPr>
            <a:xfrm flipH="1">
              <a:off x="2387363" y="1303834"/>
              <a:ext cx="209267" cy="125142"/>
            </a:xfrm>
            <a:custGeom>
              <a:avLst/>
              <a:gdLst/>
              <a:ahLst/>
              <a:cxnLst/>
              <a:rect l="l" t="t" r="r" b="b"/>
              <a:pathLst>
                <a:path w="3704" h="2215" extrusionOk="0">
                  <a:moveTo>
                    <a:pt x="3466" y="0"/>
                  </a:moveTo>
                  <a:cubicBezTo>
                    <a:pt x="3391" y="0"/>
                    <a:pt x="3321" y="44"/>
                    <a:pt x="3270" y="146"/>
                  </a:cubicBezTo>
                  <a:lnTo>
                    <a:pt x="3270" y="213"/>
                  </a:lnTo>
                  <a:lnTo>
                    <a:pt x="3203" y="413"/>
                  </a:lnTo>
                  <a:cubicBezTo>
                    <a:pt x="3170" y="546"/>
                    <a:pt x="3103" y="713"/>
                    <a:pt x="3003" y="846"/>
                  </a:cubicBezTo>
                  <a:cubicBezTo>
                    <a:pt x="2970" y="913"/>
                    <a:pt x="2903" y="1013"/>
                    <a:pt x="2836" y="1080"/>
                  </a:cubicBezTo>
                  <a:cubicBezTo>
                    <a:pt x="2769" y="1147"/>
                    <a:pt x="2703" y="1213"/>
                    <a:pt x="2603" y="1247"/>
                  </a:cubicBezTo>
                  <a:lnTo>
                    <a:pt x="2469" y="1313"/>
                  </a:lnTo>
                  <a:lnTo>
                    <a:pt x="2302" y="1347"/>
                  </a:lnTo>
                  <a:lnTo>
                    <a:pt x="2169" y="1380"/>
                  </a:lnTo>
                  <a:lnTo>
                    <a:pt x="1936" y="1380"/>
                  </a:lnTo>
                  <a:cubicBezTo>
                    <a:pt x="1835" y="1380"/>
                    <a:pt x="1702" y="1380"/>
                    <a:pt x="1602" y="1347"/>
                  </a:cubicBezTo>
                  <a:cubicBezTo>
                    <a:pt x="1535" y="1347"/>
                    <a:pt x="1469" y="1313"/>
                    <a:pt x="1435" y="1313"/>
                  </a:cubicBezTo>
                  <a:cubicBezTo>
                    <a:pt x="1368" y="1280"/>
                    <a:pt x="1335" y="1280"/>
                    <a:pt x="1268" y="1247"/>
                  </a:cubicBezTo>
                  <a:cubicBezTo>
                    <a:pt x="1168" y="1213"/>
                    <a:pt x="1102" y="1147"/>
                    <a:pt x="1002" y="1080"/>
                  </a:cubicBezTo>
                  <a:cubicBezTo>
                    <a:pt x="935" y="1013"/>
                    <a:pt x="868" y="980"/>
                    <a:pt x="801" y="880"/>
                  </a:cubicBezTo>
                  <a:cubicBezTo>
                    <a:pt x="701" y="780"/>
                    <a:pt x="601" y="646"/>
                    <a:pt x="535" y="513"/>
                  </a:cubicBezTo>
                  <a:cubicBezTo>
                    <a:pt x="501" y="379"/>
                    <a:pt x="468" y="346"/>
                    <a:pt x="468" y="346"/>
                  </a:cubicBezTo>
                  <a:cubicBezTo>
                    <a:pt x="434" y="213"/>
                    <a:pt x="334" y="146"/>
                    <a:pt x="201" y="146"/>
                  </a:cubicBezTo>
                  <a:cubicBezTo>
                    <a:pt x="101" y="179"/>
                    <a:pt x="1" y="279"/>
                    <a:pt x="34" y="413"/>
                  </a:cubicBezTo>
                  <a:cubicBezTo>
                    <a:pt x="1" y="480"/>
                    <a:pt x="1" y="580"/>
                    <a:pt x="34" y="646"/>
                  </a:cubicBezTo>
                  <a:cubicBezTo>
                    <a:pt x="34" y="880"/>
                    <a:pt x="101" y="1080"/>
                    <a:pt x="201" y="1280"/>
                  </a:cubicBezTo>
                  <a:cubicBezTo>
                    <a:pt x="301" y="1414"/>
                    <a:pt x="368" y="1514"/>
                    <a:pt x="468" y="1647"/>
                  </a:cubicBezTo>
                  <a:cubicBezTo>
                    <a:pt x="601" y="1780"/>
                    <a:pt x="735" y="1881"/>
                    <a:pt x="901" y="1947"/>
                  </a:cubicBezTo>
                  <a:cubicBezTo>
                    <a:pt x="968" y="2014"/>
                    <a:pt x="1068" y="2047"/>
                    <a:pt x="1135" y="2081"/>
                  </a:cubicBezTo>
                  <a:cubicBezTo>
                    <a:pt x="1235" y="2114"/>
                    <a:pt x="1335" y="2147"/>
                    <a:pt x="1402" y="2147"/>
                  </a:cubicBezTo>
                  <a:cubicBezTo>
                    <a:pt x="1502" y="2181"/>
                    <a:pt x="1602" y="2214"/>
                    <a:pt x="1669" y="2214"/>
                  </a:cubicBezTo>
                  <a:lnTo>
                    <a:pt x="2202" y="2214"/>
                  </a:lnTo>
                  <a:lnTo>
                    <a:pt x="2503" y="2147"/>
                  </a:lnTo>
                  <a:cubicBezTo>
                    <a:pt x="2603" y="2114"/>
                    <a:pt x="2703" y="2081"/>
                    <a:pt x="2769" y="2047"/>
                  </a:cubicBezTo>
                  <a:cubicBezTo>
                    <a:pt x="2870" y="1981"/>
                    <a:pt x="2936" y="1947"/>
                    <a:pt x="3036" y="1881"/>
                  </a:cubicBezTo>
                  <a:cubicBezTo>
                    <a:pt x="3303" y="1714"/>
                    <a:pt x="3503" y="1414"/>
                    <a:pt x="3603" y="1113"/>
                  </a:cubicBezTo>
                  <a:cubicBezTo>
                    <a:pt x="3670" y="913"/>
                    <a:pt x="3703" y="680"/>
                    <a:pt x="3703" y="480"/>
                  </a:cubicBezTo>
                  <a:cubicBezTo>
                    <a:pt x="3703" y="379"/>
                    <a:pt x="3703" y="313"/>
                    <a:pt x="3703" y="213"/>
                  </a:cubicBezTo>
                  <a:cubicBezTo>
                    <a:pt x="3703" y="113"/>
                    <a:pt x="3637" y="13"/>
                    <a:pt x="3537" y="13"/>
                  </a:cubicBezTo>
                  <a:cubicBezTo>
                    <a:pt x="3513" y="5"/>
                    <a:pt x="3489" y="0"/>
                    <a:pt x="3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6"/>
            <p:cNvSpPr/>
            <p:nvPr/>
          </p:nvSpPr>
          <p:spPr>
            <a:xfrm flipH="1">
              <a:off x="2581488" y="784346"/>
              <a:ext cx="52825" cy="122600"/>
            </a:xfrm>
            <a:custGeom>
              <a:avLst/>
              <a:gdLst/>
              <a:ahLst/>
              <a:cxnLst/>
              <a:rect l="l" t="t" r="r" b="b"/>
              <a:pathLst>
                <a:path w="935" h="2170" extrusionOk="0">
                  <a:moveTo>
                    <a:pt x="134" y="1"/>
                  </a:moveTo>
                  <a:cubicBezTo>
                    <a:pt x="67" y="1"/>
                    <a:pt x="1" y="68"/>
                    <a:pt x="34" y="134"/>
                  </a:cubicBezTo>
                  <a:cubicBezTo>
                    <a:pt x="34" y="134"/>
                    <a:pt x="34" y="268"/>
                    <a:pt x="67" y="468"/>
                  </a:cubicBezTo>
                  <a:cubicBezTo>
                    <a:pt x="101" y="568"/>
                    <a:pt x="134" y="668"/>
                    <a:pt x="167" y="801"/>
                  </a:cubicBezTo>
                  <a:lnTo>
                    <a:pt x="268" y="1168"/>
                  </a:lnTo>
                  <a:cubicBezTo>
                    <a:pt x="368" y="1369"/>
                    <a:pt x="434" y="1602"/>
                    <a:pt x="568" y="1836"/>
                  </a:cubicBezTo>
                  <a:cubicBezTo>
                    <a:pt x="601" y="1936"/>
                    <a:pt x="668" y="2002"/>
                    <a:pt x="701" y="2102"/>
                  </a:cubicBezTo>
                  <a:cubicBezTo>
                    <a:pt x="735" y="2136"/>
                    <a:pt x="768" y="2169"/>
                    <a:pt x="801" y="2169"/>
                  </a:cubicBezTo>
                  <a:cubicBezTo>
                    <a:pt x="868" y="2169"/>
                    <a:pt x="935" y="2102"/>
                    <a:pt x="901" y="2036"/>
                  </a:cubicBezTo>
                  <a:cubicBezTo>
                    <a:pt x="901" y="1936"/>
                    <a:pt x="901" y="1836"/>
                    <a:pt x="868" y="1702"/>
                  </a:cubicBezTo>
                  <a:cubicBezTo>
                    <a:pt x="801" y="1469"/>
                    <a:pt x="735" y="1235"/>
                    <a:pt x="668" y="1035"/>
                  </a:cubicBezTo>
                  <a:cubicBezTo>
                    <a:pt x="634" y="902"/>
                    <a:pt x="568" y="768"/>
                    <a:pt x="534" y="668"/>
                  </a:cubicBezTo>
                  <a:cubicBezTo>
                    <a:pt x="468" y="535"/>
                    <a:pt x="434" y="435"/>
                    <a:pt x="401" y="368"/>
                  </a:cubicBezTo>
                  <a:cubicBezTo>
                    <a:pt x="301" y="168"/>
                    <a:pt x="234" y="68"/>
                    <a:pt x="234" y="68"/>
                  </a:cubicBezTo>
                  <a:cubicBezTo>
                    <a:pt x="201" y="34"/>
                    <a:pt x="167" y="1"/>
                    <a:pt x="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6"/>
            <p:cNvSpPr/>
            <p:nvPr/>
          </p:nvSpPr>
          <p:spPr>
            <a:xfrm flipH="1">
              <a:off x="2487251" y="703330"/>
              <a:ext cx="22655" cy="190397"/>
            </a:xfrm>
            <a:custGeom>
              <a:avLst/>
              <a:gdLst/>
              <a:ahLst/>
              <a:cxnLst/>
              <a:rect l="l" t="t" r="r" b="b"/>
              <a:pathLst>
                <a:path w="401" h="3370" extrusionOk="0">
                  <a:moveTo>
                    <a:pt x="234" y="1"/>
                  </a:moveTo>
                  <a:cubicBezTo>
                    <a:pt x="167" y="1"/>
                    <a:pt x="100" y="34"/>
                    <a:pt x="100" y="101"/>
                  </a:cubicBezTo>
                  <a:cubicBezTo>
                    <a:pt x="100" y="101"/>
                    <a:pt x="67" y="301"/>
                    <a:pt x="34" y="601"/>
                  </a:cubicBezTo>
                  <a:cubicBezTo>
                    <a:pt x="0" y="734"/>
                    <a:pt x="0" y="901"/>
                    <a:pt x="0" y="1101"/>
                  </a:cubicBezTo>
                  <a:lnTo>
                    <a:pt x="0" y="1668"/>
                  </a:lnTo>
                  <a:cubicBezTo>
                    <a:pt x="0" y="2069"/>
                    <a:pt x="34" y="2469"/>
                    <a:pt x="34" y="2769"/>
                  </a:cubicBezTo>
                  <a:cubicBezTo>
                    <a:pt x="67" y="3069"/>
                    <a:pt x="100" y="3270"/>
                    <a:pt x="100" y="3270"/>
                  </a:cubicBezTo>
                  <a:cubicBezTo>
                    <a:pt x="100" y="3303"/>
                    <a:pt x="134" y="3336"/>
                    <a:pt x="167" y="3370"/>
                  </a:cubicBezTo>
                  <a:cubicBezTo>
                    <a:pt x="234" y="3370"/>
                    <a:pt x="300" y="3336"/>
                    <a:pt x="300" y="3270"/>
                  </a:cubicBezTo>
                  <a:cubicBezTo>
                    <a:pt x="300" y="3270"/>
                    <a:pt x="300" y="3069"/>
                    <a:pt x="367" y="2769"/>
                  </a:cubicBezTo>
                  <a:cubicBezTo>
                    <a:pt x="401" y="2469"/>
                    <a:pt x="401" y="2069"/>
                    <a:pt x="401" y="1668"/>
                  </a:cubicBezTo>
                  <a:cubicBezTo>
                    <a:pt x="401" y="1468"/>
                    <a:pt x="401" y="1301"/>
                    <a:pt x="401" y="1101"/>
                  </a:cubicBezTo>
                  <a:cubicBezTo>
                    <a:pt x="401" y="901"/>
                    <a:pt x="367" y="734"/>
                    <a:pt x="367" y="601"/>
                  </a:cubicBezTo>
                  <a:cubicBezTo>
                    <a:pt x="334" y="301"/>
                    <a:pt x="300" y="101"/>
                    <a:pt x="300" y="101"/>
                  </a:cubicBezTo>
                  <a:cubicBezTo>
                    <a:pt x="300" y="34"/>
                    <a:pt x="267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6"/>
            <p:cNvSpPr/>
            <p:nvPr/>
          </p:nvSpPr>
          <p:spPr>
            <a:xfrm flipH="1">
              <a:off x="2355331" y="768075"/>
              <a:ext cx="45311" cy="138193"/>
            </a:xfrm>
            <a:custGeom>
              <a:avLst/>
              <a:gdLst/>
              <a:ahLst/>
              <a:cxnLst/>
              <a:rect l="l" t="t" r="r" b="b"/>
              <a:pathLst>
                <a:path w="802" h="2446" extrusionOk="0">
                  <a:moveTo>
                    <a:pt x="654" y="0"/>
                  </a:moveTo>
                  <a:cubicBezTo>
                    <a:pt x="619" y="0"/>
                    <a:pt x="588" y="16"/>
                    <a:pt x="568" y="55"/>
                  </a:cubicBezTo>
                  <a:cubicBezTo>
                    <a:pt x="568" y="55"/>
                    <a:pt x="501" y="189"/>
                    <a:pt x="435" y="389"/>
                  </a:cubicBezTo>
                  <a:cubicBezTo>
                    <a:pt x="401" y="522"/>
                    <a:pt x="368" y="622"/>
                    <a:pt x="301" y="756"/>
                  </a:cubicBezTo>
                  <a:lnTo>
                    <a:pt x="201" y="1190"/>
                  </a:lnTo>
                  <a:cubicBezTo>
                    <a:pt x="134" y="1423"/>
                    <a:pt x="68" y="1690"/>
                    <a:pt x="34" y="1957"/>
                  </a:cubicBezTo>
                  <a:cubicBezTo>
                    <a:pt x="1" y="2090"/>
                    <a:pt x="1" y="2224"/>
                    <a:pt x="1" y="2324"/>
                  </a:cubicBezTo>
                  <a:cubicBezTo>
                    <a:pt x="1" y="2390"/>
                    <a:pt x="1" y="2424"/>
                    <a:pt x="34" y="2424"/>
                  </a:cubicBezTo>
                  <a:cubicBezTo>
                    <a:pt x="62" y="2438"/>
                    <a:pt x="90" y="2446"/>
                    <a:pt x="115" y="2446"/>
                  </a:cubicBezTo>
                  <a:cubicBezTo>
                    <a:pt x="151" y="2446"/>
                    <a:pt x="182" y="2429"/>
                    <a:pt x="201" y="2390"/>
                  </a:cubicBezTo>
                  <a:cubicBezTo>
                    <a:pt x="268" y="2290"/>
                    <a:pt x="301" y="2157"/>
                    <a:pt x="335" y="2057"/>
                  </a:cubicBezTo>
                  <a:cubicBezTo>
                    <a:pt x="435" y="1790"/>
                    <a:pt x="535" y="1523"/>
                    <a:pt x="601" y="1256"/>
                  </a:cubicBezTo>
                  <a:cubicBezTo>
                    <a:pt x="635" y="1123"/>
                    <a:pt x="668" y="989"/>
                    <a:pt x="701" y="856"/>
                  </a:cubicBezTo>
                  <a:cubicBezTo>
                    <a:pt x="735" y="723"/>
                    <a:pt x="768" y="589"/>
                    <a:pt x="768" y="489"/>
                  </a:cubicBezTo>
                  <a:cubicBezTo>
                    <a:pt x="802" y="256"/>
                    <a:pt x="802" y="122"/>
                    <a:pt x="802" y="122"/>
                  </a:cubicBezTo>
                  <a:cubicBezTo>
                    <a:pt x="802" y="55"/>
                    <a:pt x="768" y="22"/>
                    <a:pt x="735" y="22"/>
                  </a:cubicBezTo>
                  <a:cubicBezTo>
                    <a:pt x="707" y="8"/>
                    <a:pt x="680" y="0"/>
                    <a:pt x="6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6"/>
            <p:cNvSpPr/>
            <p:nvPr/>
          </p:nvSpPr>
          <p:spPr>
            <a:xfrm flipH="1">
              <a:off x="2766964" y="2154281"/>
              <a:ext cx="362996" cy="241470"/>
            </a:xfrm>
            <a:custGeom>
              <a:avLst/>
              <a:gdLst/>
              <a:ahLst/>
              <a:cxnLst/>
              <a:rect l="l" t="t" r="r" b="b"/>
              <a:pathLst>
                <a:path w="6425" h="4274" extrusionOk="0">
                  <a:moveTo>
                    <a:pt x="6193" y="1"/>
                  </a:moveTo>
                  <a:cubicBezTo>
                    <a:pt x="6105" y="1"/>
                    <a:pt x="6020" y="53"/>
                    <a:pt x="6005" y="170"/>
                  </a:cubicBezTo>
                  <a:cubicBezTo>
                    <a:pt x="6005" y="203"/>
                    <a:pt x="5403" y="3847"/>
                    <a:pt x="2964" y="3847"/>
                  </a:cubicBezTo>
                  <a:cubicBezTo>
                    <a:pt x="2900" y="3847"/>
                    <a:pt x="2836" y="3845"/>
                    <a:pt x="2769" y="3840"/>
                  </a:cubicBezTo>
                  <a:cubicBezTo>
                    <a:pt x="2102" y="3840"/>
                    <a:pt x="1502" y="3539"/>
                    <a:pt x="1102" y="3072"/>
                  </a:cubicBezTo>
                  <a:cubicBezTo>
                    <a:pt x="334" y="2172"/>
                    <a:pt x="501" y="771"/>
                    <a:pt x="501" y="771"/>
                  </a:cubicBezTo>
                  <a:cubicBezTo>
                    <a:pt x="501" y="671"/>
                    <a:pt x="434" y="571"/>
                    <a:pt x="301" y="571"/>
                  </a:cubicBezTo>
                  <a:cubicBezTo>
                    <a:pt x="288" y="566"/>
                    <a:pt x="274" y="564"/>
                    <a:pt x="261" y="564"/>
                  </a:cubicBezTo>
                  <a:cubicBezTo>
                    <a:pt x="175" y="564"/>
                    <a:pt x="96" y="651"/>
                    <a:pt x="67" y="737"/>
                  </a:cubicBezTo>
                  <a:cubicBezTo>
                    <a:pt x="1" y="1671"/>
                    <a:pt x="234" y="2572"/>
                    <a:pt x="768" y="3339"/>
                  </a:cubicBezTo>
                  <a:cubicBezTo>
                    <a:pt x="1268" y="3906"/>
                    <a:pt x="1969" y="4240"/>
                    <a:pt x="2736" y="4273"/>
                  </a:cubicBezTo>
                  <a:lnTo>
                    <a:pt x="2970" y="4273"/>
                  </a:lnTo>
                  <a:cubicBezTo>
                    <a:pt x="5772" y="4273"/>
                    <a:pt x="6405" y="270"/>
                    <a:pt x="6405" y="237"/>
                  </a:cubicBezTo>
                  <a:cubicBezTo>
                    <a:pt x="6424" y="87"/>
                    <a:pt x="6306" y="1"/>
                    <a:pt x="6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6"/>
            <p:cNvSpPr/>
            <p:nvPr/>
          </p:nvSpPr>
          <p:spPr>
            <a:xfrm flipH="1">
              <a:off x="2688888" y="2041344"/>
              <a:ext cx="148927" cy="132939"/>
            </a:xfrm>
            <a:custGeom>
              <a:avLst/>
              <a:gdLst/>
              <a:ahLst/>
              <a:cxnLst/>
              <a:rect l="l" t="t" r="r" b="b"/>
              <a:pathLst>
                <a:path w="2636" h="2353" extrusionOk="0">
                  <a:moveTo>
                    <a:pt x="993" y="1"/>
                  </a:moveTo>
                  <a:cubicBezTo>
                    <a:pt x="796" y="1"/>
                    <a:pt x="634" y="1269"/>
                    <a:pt x="634" y="1269"/>
                  </a:cubicBezTo>
                  <a:cubicBezTo>
                    <a:pt x="634" y="1269"/>
                    <a:pt x="431" y="586"/>
                    <a:pt x="247" y="586"/>
                  </a:cubicBezTo>
                  <a:cubicBezTo>
                    <a:pt x="220" y="586"/>
                    <a:pt x="193" y="601"/>
                    <a:pt x="167" y="635"/>
                  </a:cubicBezTo>
                  <a:cubicBezTo>
                    <a:pt x="0" y="868"/>
                    <a:pt x="234" y="1669"/>
                    <a:pt x="534" y="1969"/>
                  </a:cubicBezTo>
                  <a:cubicBezTo>
                    <a:pt x="719" y="2177"/>
                    <a:pt x="1047" y="2353"/>
                    <a:pt x="1354" y="2353"/>
                  </a:cubicBezTo>
                  <a:cubicBezTo>
                    <a:pt x="1490" y="2353"/>
                    <a:pt x="1622" y="2318"/>
                    <a:pt x="1735" y="2236"/>
                  </a:cubicBezTo>
                  <a:cubicBezTo>
                    <a:pt x="2102" y="2003"/>
                    <a:pt x="2635" y="1002"/>
                    <a:pt x="2535" y="768"/>
                  </a:cubicBezTo>
                  <a:cubicBezTo>
                    <a:pt x="2504" y="716"/>
                    <a:pt x="2464" y="694"/>
                    <a:pt x="2418" y="694"/>
                  </a:cubicBezTo>
                  <a:cubicBezTo>
                    <a:pt x="2172" y="694"/>
                    <a:pt x="1768" y="1335"/>
                    <a:pt x="1768" y="1335"/>
                  </a:cubicBezTo>
                  <a:cubicBezTo>
                    <a:pt x="1768" y="1335"/>
                    <a:pt x="2268" y="301"/>
                    <a:pt x="2068" y="201"/>
                  </a:cubicBezTo>
                  <a:cubicBezTo>
                    <a:pt x="2042" y="184"/>
                    <a:pt x="2014" y="176"/>
                    <a:pt x="1985" y="176"/>
                  </a:cubicBezTo>
                  <a:cubicBezTo>
                    <a:pt x="1684" y="176"/>
                    <a:pt x="1268" y="1035"/>
                    <a:pt x="1268" y="1035"/>
                  </a:cubicBezTo>
                  <a:cubicBezTo>
                    <a:pt x="1268" y="1035"/>
                    <a:pt x="1201" y="35"/>
                    <a:pt x="1001" y="1"/>
                  </a:cubicBezTo>
                  <a:cubicBezTo>
                    <a:pt x="998" y="1"/>
                    <a:pt x="996" y="1"/>
                    <a:pt x="9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6"/>
            <p:cNvSpPr/>
            <p:nvPr/>
          </p:nvSpPr>
          <p:spPr>
            <a:xfrm flipH="1">
              <a:off x="1946346" y="2143151"/>
              <a:ext cx="358138" cy="254634"/>
            </a:xfrm>
            <a:custGeom>
              <a:avLst/>
              <a:gdLst/>
              <a:ahLst/>
              <a:cxnLst/>
              <a:rect l="l" t="t" r="r" b="b"/>
              <a:pathLst>
                <a:path w="6339" h="4507" extrusionOk="0">
                  <a:moveTo>
                    <a:pt x="200" y="0"/>
                  </a:moveTo>
                  <a:cubicBezTo>
                    <a:pt x="67" y="0"/>
                    <a:pt x="0" y="101"/>
                    <a:pt x="0" y="234"/>
                  </a:cubicBezTo>
                  <a:cubicBezTo>
                    <a:pt x="0" y="267"/>
                    <a:pt x="367" y="4504"/>
                    <a:pt x="3369" y="4504"/>
                  </a:cubicBezTo>
                  <a:cubicBezTo>
                    <a:pt x="3412" y="4506"/>
                    <a:pt x="3455" y="4506"/>
                    <a:pt x="3497" y="4506"/>
                  </a:cubicBezTo>
                  <a:cubicBezTo>
                    <a:pt x="4218" y="4506"/>
                    <a:pt x="4900" y="4240"/>
                    <a:pt x="5404" y="3736"/>
                  </a:cubicBezTo>
                  <a:cubicBezTo>
                    <a:pt x="6338" y="2769"/>
                    <a:pt x="6305" y="1268"/>
                    <a:pt x="6305" y="1201"/>
                  </a:cubicBezTo>
                  <a:cubicBezTo>
                    <a:pt x="6271" y="1068"/>
                    <a:pt x="6171" y="1001"/>
                    <a:pt x="6071" y="1001"/>
                  </a:cubicBezTo>
                  <a:cubicBezTo>
                    <a:pt x="5971" y="1001"/>
                    <a:pt x="5871" y="1101"/>
                    <a:pt x="5871" y="1201"/>
                  </a:cubicBezTo>
                  <a:cubicBezTo>
                    <a:pt x="5871" y="2002"/>
                    <a:pt x="5604" y="2802"/>
                    <a:pt x="5104" y="3436"/>
                  </a:cubicBezTo>
                  <a:cubicBezTo>
                    <a:pt x="4666" y="3874"/>
                    <a:pt x="4082" y="4107"/>
                    <a:pt x="3489" y="4107"/>
                  </a:cubicBezTo>
                  <a:cubicBezTo>
                    <a:pt x="3449" y="4107"/>
                    <a:pt x="3409" y="4105"/>
                    <a:pt x="3369" y="4103"/>
                  </a:cubicBezTo>
                  <a:cubicBezTo>
                    <a:pt x="767" y="4103"/>
                    <a:pt x="400" y="234"/>
                    <a:pt x="400" y="201"/>
                  </a:cubicBezTo>
                  <a:cubicBezTo>
                    <a:pt x="400" y="67"/>
                    <a:pt x="300" y="0"/>
                    <a:pt x="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6"/>
            <p:cNvSpPr/>
            <p:nvPr/>
          </p:nvSpPr>
          <p:spPr>
            <a:xfrm flipH="1">
              <a:off x="2223409" y="2039479"/>
              <a:ext cx="150848" cy="133617"/>
            </a:xfrm>
            <a:custGeom>
              <a:avLst/>
              <a:gdLst/>
              <a:ahLst/>
              <a:cxnLst/>
              <a:rect l="l" t="t" r="r" b="b"/>
              <a:pathLst>
                <a:path w="2670" h="2365" extrusionOk="0">
                  <a:moveTo>
                    <a:pt x="1649" y="0"/>
                  </a:moveTo>
                  <a:cubicBezTo>
                    <a:pt x="1645" y="0"/>
                    <a:pt x="1640" y="0"/>
                    <a:pt x="1635" y="1"/>
                  </a:cubicBezTo>
                  <a:cubicBezTo>
                    <a:pt x="1435" y="34"/>
                    <a:pt x="1369" y="1035"/>
                    <a:pt x="1369" y="1035"/>
                  </a:cubicBezTo>
                  <a:cubicBezTo>
                    <a:pt x="1369" y="1035"/>
                    <a:pt x="1169" y="149"/>
                    <a:pt x="822" y="149"/>
                  </a:cubicBezTo>
                  <a:cubicBezTo>
                    <a:pt x="794" y="149"/>
                    <a:pt x="765" y="155"/>
                    <a:pt x="735" y="168"/>
                  </a:cubicBezTo>
                  <a:cubicBezTo>
                    <a:pt x="535" y="234"/>
                    <a:pt x="868" y="1335"/>
                    <a:pt x="868" y="1335"/>
                  </a:cubicBezTo>
                  <a:cubicBezTo>
                    <a:pt x="868" y="1335"/>
                    <a:pt x="469" y="725"/>
                    <a:pt x="242" y="725"/>
                  </a:cubicBezTo>
                  <a:cubicBezTo>
                    <a:pt x="199" y="725"/>
                    <a:pt x="161" y="748"/>
                    <a:pt x="134" y="801"/>
                  </a:cubicBezTo>
                  <a:cubicBezTo>
                    <a:pt x="1" y="1002"/>
                    <a:pt x="601" y="2002"/>
                    <a:pt x="968" y="2269"/>
                  </a:cubicBezTo>
                  <a:cubicBezTo>
                    <a:pt x="1073" y="2336"/>
                    <a:pt x="1191" y="2364"/>
                    <a:pt x="1313" y="2364"/>
                  </a:cubicBezTo>
                  <a:cubicBezTo>
                    <a:pt x="1620" y="2364"/>
                    <a:pt x="1954" y="2184"/>
                    <a:pt x="2169" y="1969"/>
                  </a:cubicBezTo>
                  <a:cubicBezTo>
                    <a:pt x="2436" y="1669"/>
                    <a:pt x="2670" y="868"/>
                    <a:pt x="2469" y="635"/>
                  </a:cubicBezTo>
                  <a:cubicBezTo>
                    <a:pt x="2446" y="607"/>
                    <a:pt x="2421" y="595"/>
                    <a:pt x="2396" y="595"/>
                  </a:cubicBezTo>
                  <a:cubicBezTo>
                    <a:pt x="2210" y="595"/>
                    <a:pt x="2002" y="1268"/>
                    <a:pt x="2002" y="1268"/>
                  </a:cubicBezTo>
                  <a:cubicBezTo>
                    <a:pt x="2002" y="1268"/>
                    <a:pt x="2002" y="0"/>
                    <a:pt x="1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6"/>
            <p:cNvSpPr/>
            <p:nvPr/>
          </p:nvSpPr>
          <p:spPr>
            <a:xfrm flipH="1">
              <a:off x="1840753" y="1498579"/>
              <a:ext cx="422262" cy="357799"/>
            </a:xfrm>
            <a:custGeom>
              <a:avLst/>
              <a:gdLst/>
              <a:ahLst/>
              <a:cxnLst/>
              <a:rect l="l" t="t" r="r" b="b"/>
              <a:pathLst>
                <a:path w="7474" h="6333" extrusionOk="0">
                  <a:moveTo>
                    <a:pt x="4298" y="1"/>
                  </a:moveTo>
                  <a:cubicBezTo>
                    <a:pt x="4278" y="1"/>
                    <a:pt x="4257" y="1"/>
                    <a:pt x="4236" y="1"/>
                  </a:cubicBezTo>
                  <a:cubicBezTo>
                    <a:pt x="1401" y="1"/>
                    <a:pt x="0" y="3437"/>
                    <a:pt x="2035" y="5439"/>
                  </a:cubicBezTo>
                  <a:cubicBezTo>
                    <a:pt x="2674" y="6056"/>
                    <a:pt x="3451" y="6332"/>
                    <a:pt x="4213" y="6332"/>
                  </a:cubicBezTo>
                  <a:cubicBezTo>
                    <a:pt x="5879" y="6332"/>
                    <a:pt x="7474" y="5015"/>
                    <a:pt x="7405" y="3070"/>
                  </a:cubicBezTo>
                  <a:cubicBezTo>
                    <a:pt x="7372" y="1356"/>
                    <a:pt x="6004" y="1"/>
                    <a:pt x="42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6"/>
            <p:cNvSpPr/>
            <p:nvPr/>
          </p:nvSpPr>
          <p:spPr>
            <a:xfrm flipH="1">
              <a:off x="1731995" y="2629250"/>
              <a:ext cx="583789" cy="494636"/>
            </a:xfrm>
            <a:custGeom>
              <a:avLst/>
              <a:gdLst/>
              <a:ahLst/>
              <a:cxnLst/>
              <a:rect l="l" t="t" r="r" b="b"/>
              <a:pathLst>
                <a:path w="10333" h="8755" extrusionOk="0">
                  <a:moveTo>
                    <a:pt x="5992" y="1"/>
                  </a:moveTo>
                  <a:cubicBezTo>
                    <a:pt x="5952" y="1"/>
                    <a:pt x="5911" y="1"/>
                    <a:pt x="5871" y="3"/>
                  </a:cubicBezTo>
                  <a:cubicBezTo>
                    <a:pt x="1935" y="3"/>
                    <a:pt x="0" y="4773"/>
                    <a:pt x="2835" y="7508"/>
                  </a:cubicBezTo>
                  <a:cubicBezTo>
                    <a:pt x="3718" y="8370"/>
                    <a:pt x="4793" y="8755"/>
                    <a:pt x="5847" y="8755"/>
                  </a:cubicBezTo>
                  <a:cubicBezTo>
                    <a:pt x="8139" y="8755"/>
                    <a:pt x="10332" y="6935"/>
                    <a:pt x="10241" y="4239"/>
                  </a:cubicBezTo>
                  <a:cubicBezTo>
                    <a:pt x="10208" y="1878"/>
                    <a:pt x="8306" y="1"/>
                    <a:pt x="59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6"/>
            <p:cNvSpPr/>
            <p:nvPr/>
          </p:nvSpPr>
          <p:spPr>
            <a:xfrm flipH="1">
              <a:off x="1524202" y="2267557"/>
              <a:ext cx="297855" cy="407121"/>
            </a:xfrm>
            <a:custGeom>
              <a:avLst/>
              <a:gdLst/>
              <a:ahLst/>
              <a:cxnLst/>
              <a:rect l="l" t="t" r="r" b="b"/>
              <a:pathLst>
                <a:path w="5272" h="7206" extrusionOk="0">
                  <a:moveTo>
                    <a:pt x="1535" y="0"/>
                  </a:moveTo>
                  <a:lnTo>
                    <a:pt x="1468" y="33"/>
                  </a:lnTo>
                  <a:cubicBezTo>
                    <a:pt x="534" y="767"/>
                    <a:pt x="1" y="1935"/>
                    <a:pt x="1" y="3136"/>
                  </a:cubicBezTo>
                  <a:cubicBezTo>
                    <a:pt x="34" y="5384"/>
                    <a:pt x="1869" y="7206"/>
                    <a:pt x="4142" y="7206"/>
                  </a:cubicBezTo>
                  <a:cubicBezTo>
                    <a:pt x="4162" y="7206"/>
                    <a:pt x="4183" y="7205"/>
                    <a:pt x="4204" y="7205"/>
                  </a:cubicBezTo>
                  <a:cubicBezTo>
                    <a:pt x="4571" y="7172"/>
                    <a:pt x="4937" y="7138"/>
                    <a:pt x="5271" y="7038"/>
                  </a:cubicBezTo>
                  <a:cubicBezTo>
                    <a:pt x="4470" y="4470"/>
                    <a:pt x="3203" y="2068"/>
                    <a:pt x="15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6"/>
            <p:cNvSpPr/>
            <p:nvPr/>
          </p:nvSpPr>
          <p:spPr>
            <a:xfrm flipH="1">
              <a:off x="2724705" y="2495409"/>
              <a:ext cx="320454" cy="347121"/>
            </a:xfrm>
            <a:custGeom>
              <a:avLst/>
              <a:gdLst/>
              <a:ahLst/>
              <a:cxnLst/>
              <a:rect l="l" t="t" r="r" b="b"/>
              <a:pathLst>
                <a:path w="5672" h="6144" extrusionOk="0">
                  <a:moveTo>
                    <a:pt x="3084" y="1"/>
                  </a:moveTo>
                  <a:cubicBezTo>
                    <a:pt x="1402" y="1"/>
                    <a:pt x="1" y="1377"/>
                    <a:pt x="1" y="3072"/>
                  </a:cubicBezTo>
                  <a:cubicBezTo>
                    <a:pt x="1" y="4767"/>
                    <a:pt x="1402" y="6143"/>
                    <a:pt x="3084" y="6143"/>
                  </a:cubicBezTo>
                  <a:cubicBezTo>
                    <a:pt x="3124" y="6143"/>
                    <a:pt x="3163" y="6143"/>
                    <a:pt x="3203" y="6141"/>
                  </a:cubicBezTo>
                  <a:cubicBezTo>
                    <a:pt x="4137" y="6141"/>
                    <a:pt x="5038" y="5741"/>
                    <a:pt x="5672" y="5007"/>
                  </a:cubicBezTo>
                  <a:cubicBezTo>
                    <a:pt x="4437" y="3806"/>
                    <a:pt x="4070" y="1971"/>
                    <a:pt x="4771" y="404"/>
                  </a:cubicBezTo>
                  <a:cubicBezTo>
                    <a:pt x="4271" y="137"/>
                    <a:pt x="3737" y="3"/>
                    <a:pt x="3203" y="3"/>
                  </a:cubicBezTo>
                  <a:cubicBezTo>
                    <a:pt x="3163" y="2"/>
                    <a:pt x="3124" y="1"/>
                    <a:pt x="30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6"/>
            <p:cNvSpPr/>
            <p:nvPr/>
          </p:nvSpPr>
          <p:spPr>
            <a:xfrm flipH="1">
              <a:off x="3229786" y="2472866"/>
              <a:ext cx="446669" cy="533619"/>
            </a:xfrm>
            <a:custGeom>
              <a:avLst/>
              <a:gdLst/>
              <a:ahLst/>
              <a:cxnLst/>
              <a:rect l="l" t="t" r="r" b="b"/>
              <a:pathLst>
                <a:path w="7906" h="9445" extrusionOk="0">
                  <a:moveTo>
                    <a:pt x="3124" y="0"/>
                  </a:moveTo>
                  <a:cubicBezTo>
                    <a:pt x="3084" y="0"/>
                    <a:pt x="3043" y="1"/>
                    <a:pt x="3002" y="2"/>
                  </a:cubicBezTo>
                  <a:cubicBezTo>
                    <a:pt x="2735" y="2"/>
                    <a:pt x="2435" y="35"/>
                    <a:pt x="2168" y="69"/>
                  </a:cubicBezTo>
                  <a:cubicBezTo>
                    <a:pt x="734" y="2437"/>
                    <a:pt x="0" y="5172"/>
                    <a:pt x="0" y="7941"/>
                  </a:cubicBezTo>
                  <a:lnTo>
                    <a:pt x="0" y="8441"/>
                  </a:lnTo>
                  <a:cubicBezTo>
                    <a:pt x="831" y="9081"/>
                    <a:pt x="1846" y="9444"/>
                    <a:pt x="2868" y="9444"/>
                  </a:cubicBezTo>
                  <a:cubicBezTo>
                    <a:pt x="2913" y="9444"/>
                    <a:pt x="2958" y="9443"/>
                    <a:pt x="3002" y="9442"/>
                  </a:cubicBezTo>
                  <a:cubicBezTo>
                    <a:pt x="3043" y="9443"/>
                    <a:pt x="3084" y="9444"/>
                    <a:pt x="3124" y="9444"/>
                  </a:cubicBezTo>
                  <a:cubicBezTo>
                    <a:pt x="5737" y="9444"/>
                    <a:pt x="7873" y="7334"/>
                    <a:pt x="7906" y="4739"/>
                  </a:cubicBezTo>
                  <a:cubicBezTo>
                    <a:pt x="7873" y="2111"/>
                    <a:pt x="5737" y="0"/>
                    <a:pt x="31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6"/>
            <p:cNvSpPr/>
            <p:nvPr/>
          </p:nvSpPr>
          <p:spPr>
            <a:xfrm flipH="1">
              <a:off x="2769959" y="1477901"/>
              <a:ext cx="358081" cy="346838"/>
            </a:xfrm>
            <a:custGeom>
              <a:avLst/>
              <a:gdLst/>
              <a:ahLst/>
              <a:cxnLst/>
              <a:rect l="l" t="t" r="r" b="b"/>
              <a:pathLst>
                <a:path w="6338" h="6139" extrusionOk="0">
                  <a:moveTo>
                    <a:pt x="3169" y="0"/>
                  </a:moveTo>
                  <a:cubicBezTo>
                    <a:pt x="1434" y="0"/>
                    <a:pt x="0" y="1368"/>
                    <a:pt x="0" y="3069"/>
                  </a:cubicBezTo>
                  <a:cubicBezTo>
                    <a:pt x="0" y="4737"/>
                    <a:pt x="1434" y="6138"/>
                    <a:pt x="3169" y="6138"/>
                  </a:cubicBezTo>
                  <a:cubicBezTo>
                    <a:pt x="4937" y="6138"/>
                    <a:pt x="6338" y="4737"/>
                    <a:pt x="6338" y="3069"/>
                  </a:cubicBezTo>
                  <a:cubicBezTo>
                    <a:pt x="6338" y="1368"/>
                    <a:pt x="4937" y="0"/>
                    <a:pt x="31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6"/>
            <p:cNvSpPr/>
            <p:nvPr/>
          </p:nvSpPr>
          <p:spPr>
            <a:xfrm flipH="1">
              <a:off x="1757018" y="3223547"/>
              <a:ext cx="558753" cy="479369"/>
            </a:xfrm>
            <a:custGeom>
              <a:avLst/>
              <a:gdLst/>
              <a:ahLst/>
              <a:cxnLst/>
              <a:rect l="l" t="t" r="r" b="b"/>
              <a:pathLst>
                <a:path w="9474" h="8128" extrusionOk="0">
                  <a:moveTo>
                    <a:pt x="4140" y="1"/>
                  </a:moveTo>
                  <a:cubicBezTo>
                    <a:pt x="1867" y="1"/>
                    <a:pt x="33" y="1790"/>
                    <a:pt x="0" y="4071"/>
                  </a:cubicBezTo>
                  <a:cubicBezTo>
                    <a:pt x="0" y="6501"/>
                    <a:pt x="2011" y="8128"/>
                    <a:pt x="4105" y="8128"/>
                  </a:cubicBezTo>
                  <a:cubicBezTo>
                    <a:pt x="5086" y="8128"/>
                    <a:pt x="6086" y="7771"/>
                    <a:pt x="6905" y="6973"/>
                  </a:cubicBezTo>
                  <a:cubicBezTo>
                    <a:pt x="9473" y="4471"/>
                    <a:pt x="7772" y="101"/>
                    <a:pt x="4203" y="1"/>
                  </a:cubicBezTo>
                  <a:cubicBezTo>
                    <a:pt x="4182" y="1"/>
                    <a:pt x="4161" y="1"/>
                    <a:pt x="41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6"/>
            <p:cNvSpPr/>
            <p:nvPr/>
          </p:nvSpPr>
          <p:spPr>
            <a:xfrm flipH="1">
              <a:off x="2509912" y="3575150"/>
              <a:ext cx="373149" cy="321889"/>
            </a:xfrm>
            <a:custGeom>
              <a:avLst/>
              <a:gdLst/>
              <a:ahLst/>
              <a:cxnLst/>
              <a:rect l="l" t="t" r="r" b="b"/>
              <a:pathLst>
                <a:path w="6406" h="5526" extrusionOk="0">
                  <a:moveTo>
                    <a:pt x="2836" y="1"/>
                  </a:moveTo>
                  <a:cubicBezTo>
                    <a:pt x="1301" y="1"/>
                    <a:pt x="34" y="1235"/>
                    <a:pt x="1" y="2769"/>
                  </a:cubicBezTo>
                  <a:cubicBezTo>
                    <a:pt x="1" y="4425"/>
                    <a:pt x="1358" y="5526"/>
                    <a:pt x="2772" y="5526"/>
                  </a:cubicBezTo>
                  <a:cubicBezTo>
                    <a:pt x="3437" y="5526"/>
                    <a:pt x="4115" y="5282"/>
                    <a:pt x="4671" y="4737"/>
                  </a:cubicBezTo>
                  <a:cubicBezTo>
                    <a:pt x="6405" y="3070"/>
                    <a:pt x="5271" y="101"/>
                    <a:pt x="28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6"/>
            <p:cNvSpPr/>
            <p:nvPr/>
          </p:nvSpPr>
          <p:spPr>
            <a:xfrm flipH="1">
              <a:off x="3097865" y="3145687"/>
              <a:ext cx="533393" cy="584354"/>
            </a:xfrm>
            <a:custGeom>
              <a:avLst/>
              <a:gdLst/>
              <a:ahLst/>
              <a:cxnLst/>
              <a:rect l="l" t="t" r="r" b="b"/>
              <a:pathLst>
                <a:path w="9441" h="10343" extrusionOk="0">
                  <a:moveTo>
                    <a:pt x="4125" y="0"/>
                  </a:moveTo>
                  <a:cubicBezTo>
                    <a:pt x="4084" y="0"/>
                    <a:pt x="4044" y="1"/>
                    <a:pt x="4004" y="1"/>
                  </a:cubicBezTo>
                  <a:cubicBezTo>
                    <a:pt x="2503" y="1"/>
                    <a:pt x="1102" y="602"/>
                    <a:pt x="67" y="1669"/>
                  </a:cubicBezTo>
                  <a:lnTo>
                    <a:pt x="1" y="1669"/>
                  </a:lnTo>
                  <a:cubicBezTo>
                    <a:pt x="935" y="5038"/>
                    <a:pt x="2869" y="8041"/>
                    <a:pt x="5538" y="10342"/>
                  </a:cubicBezTo>
                  <a:lnTo>
                    <a:pt x="5638" y="10276"/>
                  </a:lnTo>
                  <a:cubicBezTo>
                    <a:pt x="7840" y="9608"/>
                    <a:pt x="9407" y="7574"/>
                    <a:pt x="9441" y="5272"/>
                  </a:cubicBezTo>
                  <a:cubicBezTo>
                    <a:pt x="9375" y="2344"/>
                    <a:pt x="7006" y="0"/>
                    <a:pt x="41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Google Shape;292;p36"/>
          <p:cNvSpPr/>
          <p:nvPr/>
        </p:nvSpPr>
        <p:spPr>
          <a:xfrm>
            <a:off x="6846425" y="843302"/>
            <a:ext cx="1049476" cy="973830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36"/>
          <p:cNvSpPr/>
          <p:nvPr/>
        </p:nvSpPr>
        <p:spPr>
          <a:xfrm>
            <a:off x="4429125" y="3907574"/>
            <a:ext cx="1085418" cy="930942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7" name="Google Shape;507;p44"/>
          <p:cNvGrpSpPr/>
          <p:nvPr/>
        </p:nvGrpSpPr>
        <p:grpSpPr>
          <a:xfrm>
            <a:off x="6757808" y="1284324"/>
            <a:ext cx="2269073" cy="3020622"/>
            <a:chOff x="4634975" y="3464038"/>
            <a:chExt cx="999900" cy="1351625"/>
          </a:xfrm>
        </p:grpSpPr>
        <p:sp>
          <p:nvSpPr>
            <p:cNvPr id="508" name="Google Shape;508;p44"/>
            <p:cNvSpPr/>
            <p:nvPr/>
          </p:nvSpPr>
          <p:spPr>
            <a:xfrm>
              <a:off x="5041925" y="4672038"/>
              <a:ext cx="20500" cy="127700"/>
            </a:xfrm>
            <a:custGeom>
              <a:avLst/>
              <a:gdLst/>
              <a:ahLst/>
              <a:cxnLst/>
              <a:rect l="l" t="t" r="r" b="b"/>
              <a:pathLst>
                <a:path w="820" h="5108" extrusionOk="0">
                  <a:moveTo>
                    <a:pt x="589" y="0"/>
                  </a:moveTo>
                  <a:cubicBezTo>
                    <a:pt x="501" y="0"/>
                    <a:pt x="415" y="53"/>
                    <a:pt x="401" y="170"/>
                  </a:cubicBezTo>
                  <a:cubicBezTo>
                    <a:pt x="367" y="337"/>
                    <a:pt x="0" y="3740"/>
                    <a:pt x="201" y="4940"/>
                  </a:cubicBezTo>
                  <a:cubicBezTo>
                    <a:pt x="234" y="5041"/>
                    <a:pt x="301" y="5107"/>
                    <a:pt x="401" y="5107"/>
                  </a:cubicBezTo>
                  <a:lnTo>
                    <a:pt x="467" y="5107"/>
                  </a:lnTo>
                  <a:cubicBezTo>
                    <a:pt x="568" y="5107"/>
                    <a:pt x="634" y="4974"/>
                    <a:pt x="634" y="4874"/>
                  </a:cubicBezTo>
                  <a:cubicBezTo>
                    <a:pt x="434" y="3740"/>
                    <a:pt x="801" y="270"/>
                    <a:pt x="801" y="237"/>
                  </a:cubicBezTo>
                  <a:cubicBezTo>
                    <a:pt x="820" y="87"/>
                    <a:pt x="702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4"/>
            <p:cNvSpPr/>
            <p:nvPr/>
          </p:nvSpPr>
          <p:spPr>
            <a:xfrm>
              <a:off x="4998700" y="4785838"/>
              <a:ext cx="57825" cy="23725"/>
            </a:xfrm>
            <a:custGeom>
              <a:avLst/>
              <a:gdLst/>
              <a:ahLst/>
              <a:cxnLst/>
              <a:rect l="l" t="t" r="r" b="b"/>
              <a:pathLst>
                <a:path w="2313" h="949" extrusionOk="0">
                  <a:moveTo>
                    <a:pt x="1240" y="1"/>
                  </a:moveTo>
                  <a:cubicBezTo>
                    <a:pt x="676" y="1"/>
                    <a:pt x="79" y="183"/>
                    <a:pt x="28" y="622"/>
                  </a:cubicBezTo>
                  <a:cubicBezTo>
                    <a:pt x="0" y="848"/>
                    <a:pt x="385" y="948"/>
                    <a:pt x="843" y="948"/>
                  </a:cubicBezTo>
                  <a:cubicBezTo>
                    <a:pt x="1466" y="948"/>
                    <a:pt x="2225" y="763"/>
                    <a:pt x="2263" y="455"/>
                  </a:cubicBezTo>
                  <a:cubicBezTo>
                    <a:pt x="2313" y="175"/>
                    <a:pt x="1792" y="1"/>
                    <a:pt x="1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4"/>
            <p:cNvSpPr/>
            <p:nvPr/>
          </p:nvSpPr>
          <p:spPr>
            <a:xfrm>
              <a:off x="5245400" y="4676113"/>
              <a:ext cx="18375" cy="127800"/>
            </a:xfrm>
            <a:custGeom>
              <a:avLst/>
              <a:gdLst/>
              <a:ahLst/>
              <a:cxnLst/>
              <a:rect l="l" t="t" r="r" b="b"/>
              <a:pathLst>
                <a:path w="735" h="5112" extrusionOk="0">
                  <a:moveTo>
                    <a:pt x="418" y="1"/>
                  </a:moveTo>
                  <a:cubicBezTo>
                    <a:pt x="402" y="1"/>
                    <a:pt x="385" y="3"/>
                    <a:pt x="368" y="7"/>
                  </a:cubicBezTo>
                  <a:cubicBezTo>
                    <a:pt x="267" y="7"/>
                    <a:pt x="167" y="107"/>
                    <a:pt x="167" y="208"/>
                  </a:cubicBezTo>
                  <a:cubicBezTo>
                    <a:pt x="167" y="274"/>
                    <a:pt x="301" y="3743"/>
                    <a:pt x="34" y="4844"/>
                  </a:cubicBezTo>
                  <a:cubicBezTo>
                    <a:pt x="1" y="4978"/>
                    <a:pt x="67" y="5078"/>
                    <a:pt x="201" y="5111"/>
                  </a:cubicBezTo>
                  <a:lnTo>
                    <a:pt x="234" y="5111"/>
                  </a:lnTo>
                  <a:cubicBezTo>
                    <a:pt x="334" y="5111"/>
                    <a:pt x="434" y="5044"/>
                    <a:pt x="434" y="4944"/>
                  </a:cubicBezTo>
                  <a:cubicBezTo>
                    <a:pt x="734" y="3777"/>
                    <a:pt x="601" y="341"/>
                    <a:pt x="601" y="208"/>
                  </a:cubicBezTo>
                  <a:cubicBezTo>
                    <a:pt x="601" y="92"/>
                    <a:pt x="526" y="1"/>
                    <a:pt x="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4"/>
            <p:cNvSpPr/>
            <p:nvPr/>
          </p:nvSpPr>
          <p:spPr>
            <a:xfrm>
              <a:off x="5248000" y="4790963"/>
              <a:ext cx="55800" cy="24700"/>
            </a:xfrm>
            <a:custGeom>
              <a:avLst/>
              <a:gdLst/>
              <a:ahLst/>
              <a:cxnLst/>
              <a:rect l="l" t="t" r="r" b="b"/>
              <a:pathLst>
                <a:path w="2232" h="988" extrusionOk="0">
                  <a:moveTo>
                    <a:pt x="895" y="1"/>
                  </a:moveTo>
                  <a:cubicBezTo>
                    <a:pt x="417" y="1"/>
                    <a:pt x="1" y="134"/>
                    <a:pt x="30" y="384"/>
                  </a:cubicBezTo>
                  <a:cubicBezTo>
                    <a:pt x="51" y="738"/>
                    <a:pt x="903" y="988"/>
                    <a:pt x="1541" y="988"/>
                  </a:cubicBezTo>
                  <a:cubicBezTo>
                    <a:pt x="1925" y="988"/>
                    <a:pt x="2232" y="897"/>
                    <a:pt x="2232" y="684"/>
                  </a:cubicBezTo>
                  <a:cubicBezTo>
                    <a:pt x="2213" y="217"/>
                    <a:pt x="1504" y="1"/>
                    <a:pt x="8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4"/>
            <p:cNvSpPr/>
            <p:nvPr/>
          </p:nvSpPr>
          <p:spPr>
            <a:xfrm>
              <a:off x="4634975" y="3464038"/>
              <a:ext cx="999900" cy="861975"/>
            </a:xfrm>
            <a:custGeom>
              <a:avLst/>
              <a:gdLst/>
              <a:ahLst/>
              <a:cxnLst/>
              <a:rect l="l" t="t" r="r" b="b"/>
              <a:pathLst>
                <a:path w="39996" h="34479" extrusionOk="0">
                  <a:moveTo>
                    <a:pt x="20305" y="18467"/>
                  </a:moveTo>
                  <a:cubicBezTo>
                    <a:pt x="21409" y="18467"/>
                    <a:pt x="22490" y="18847"/>
                    <a:pt x="23250" y="19636"/>
                  </a:cubicBezTo>
                  <a:cubicBezTo>
                    <a:pt x="24885" y="21371"/>
                    <a:pt x="24851" y="24840"/>
                    <a:pt x="24584" y="27342"/>
                  </a:cubicBezTo>
                  <a:cubicBezTo>
                    <a:pt x="24323" y="29524"/>
                    <a:pt x="23451" y="32265"/>
                    <a:pt x="20089" y="32265"/>
                  </a:cubicBezTo>
                  <a:cubicBezTo>
                    <a:pt x="19597" y="32265"/>
                    <a:pt x="19051" y="32206"/>
                    <a:pt x="18447" y="32079"/>
                  </a:cubicBezTo>
                  <a:cubicBezTo>
                    <a:pt x="13443" y="31045"/>
                    <a:pt x="15044" y="22338"/>
                    <a:pt x="16579" y="20270"/>
                  </a:cubicBezTo>
                  <a:cubicBezTo>
                    <a:pt x="17440" y="19090"/>
                    <a:pt x="18891" y="18467"/>
                    <a:pt x="20305" y="18467"/>
                  </a:cubicBezTo>
                  <a:close/>
                  <a:moveTo>
                    <a:pt x="20350" y="0"/>
                  </a:moveTo>
                  <a:cubicBezTo>
                    <a:pt x="19553" y="0"/>
                    <a:pt x="18729" y="40"/>
                    <a:pt x="17880" y="122"/>
                  </a:cubicBezTo>
                  <a:cubicBezTo>
                    <a:pt x="9974" y="890"/>
                    <a:pt x="0" y="8028"/>
                    <a:pt x="934" y="28042"/>
                  </a:cubicBezTo>
                  <a:cubicBezTo>
                    <a:pt x="968" y="28743"/>
                    <a:pt x="1001" y="29443"/>
                    <a:pt x="1068" y="30077"/>
                  </a:cubicBezTo>
                  <a:lnTo>
                    <a:pt x="1134" y="30077"/>
                  </a:lnTo>
                  <a:cubicBezTo>
                    <a:pt x="1134" y="30077"/>
                    <a:pt x="10380" y="34478"/>
                    <a:pt x="21951" y="34478"/>
                  </a:cubicBezTo>
                  <a:cubicBezTo>
                    <a:pt x="27475" y="34478"/>
                    <a:pt x="33530" y="33475"/>
                    <a:pt x="39362" y="30511"/>
                  </a:cubicBezTo>
                  <a:lnTo>
                    <a:pt x="39428" y="30511"/>
                  </a:lnTo>
                  <a:cubicBezTo>
                    <a:pt x="39862" y="27108"/>
                    <a:pt x="39995" y="23673"/>
                    <a:pt x="39862" y="20270"/>
                  </a:cubicBezTo>
                  <a:cubicBezTo>
                    <a:pt x="39548" y="10743"/>
                    <a:pt x="33453" y="0"/>
                    <a:pt x="203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4"/>
            <p:cNvSpPr/>
            <p:nvPr/>
          </p:nvSpPr>
          <p:spPr>
            <a:xfrm>
              <a:off x="4662475" y="4215963"/>
              <a:ext cx="959050" cy="471350"/>
            </a:xfrm>
            <a:custGeom>
              <a:avLst/>
              <a:gdLst/>
              <a:ahLst/>
              <a:cxnLst/>
              <a:rect l="l" t="t" r="r" b="b"/>
              <a:pathLst>
                <a:path w="38362" h="18854" extrusionOk="0">
                  <a:moveTo>
                    <a:pt x="1" y="0"/>
                  </a:moveTo>
                  <a:cubicBezTo>
                    <a:pt x="1444" y="15371"/>
                    <a:pt x="10733" y="18854"/>
                    <a:pt x="19991" y="18854"/>
                  </a:cubicBezTo>
                  <a:cubicBezTo>
                    <a:pt x="20578" y="18854"/>
                    <a:pt x="21165" y="18840"/>
                    <a:pt x="21750" y="18814"/>
                  </a:cubicBezTo>
                  <a:cubicBezTo>
                    <a:pt x="30256" y="18480"/>
                    <a:pt x="36660" y="13577"/>
                    <a:pt x="38362" y="434"/>
                  </a:cubicBezTo>
                  <a:lnTo>
                    <a:pt x="38295" y="434"/>
                  </a:lnTo>
                  <a:cubicBezTo>
                    <a:pt x="32453" y="3398"/>
                    <a:pt x="26394" y="4401"/>
                    <a:pt x="20870" y="4401"/>
                  </a:cubicBezTo>
                  <a:cubicBezTo>
                    <a:pt x="9298" y="4401"/>
                    <a:pt x="68" y="0"/>
                    <a:pt x="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4"/>
            <p:cNvSpPr/>
            <p:nvPr/>
          </p:nvSpPr>
          <p:spPr>
            <a:xfrm>
              <a:off x="4892975" y="3693738"/>
              <a:ext cx="273225" cy="147975"/>
            </a:xfrm>
            <a:custGeom>
              <a:avLst/>
              <a:gdLst/>
              <a:ahLst/>
              <a:cxnLst/>
              <a:rect l="l" t="t" r="r" b="b"/>
              <a:pathLst>
                <a:path w="10929" h="5919" extrusionOk="0">
                  <a:moveTo>
                    <a:pt x="8422" y="1"/>
                  </a:moveTo>
                  <a:cubicBezTo>
                    <a:pt x="8270" y="1"/>
                    <a:pt x="8116" y="14"/>
                    <a:pt x="7960" y="41"/>
                  </a:cubicBezTo>
                  <a:cubicBezTo>
                    <a:pt x="5692" y="241"/>
                    <a:pt x="4891" y="3310"/>
                    <a:pt x="3023" y="3477"/>
                  </a:cubicBezTo>
                  <a:cubicBezTo>
                    <a:pt x="2865" y="3494"/>
                    <a:pt x="2713" y="3502"/>
                    <a:pt x="2567" y="3502"/>
                  </a:cubicBezTo>
                  <a:cubicBezTo>
                    <a:pt x="1151" y="3502"/>
                    <a:pt x="345" y="2758"/>
                    <a:pt x="130" y="2758"/>
                  </a:cubicBezTo>
                  <a:cubicBezTo>
                    <a:pt x="112" y="2758"/>
                    <a:pt x="97" y="2764"/>
                    <a:pt x="88" y="2776"/>
                  </a:cubicBezTo>
                  <a:cubicBezTo>
                    <a:pt x="0" y="2922"/>
                    <a:pt x="2254" y="5918"/>
                    <a:pt x="5760" y="5918"/>
                  </a:cubicBezTo>
                  <a:cubicBezTo>
                    <a:pt x="6268" y="5918"/>
                    <a:pt x="6802" y="5855"/>
                    <a:pt x="7359" y="5712"/>
                  </a:cubicBezTo>
                  <a:cubicBezTo>
                    <a:pt x="10262" y="4978"/>
                    <a:pt x="10929" y="2643"/>
                    <a:pt x="10929" y="1876"/>
                  </a:cubicBezTo>
                  <a:cubicBezTo>
                    <a:pt x="10575" y="756"/>
                    <a:pt x="9571" y="1"/>
                    <a:pt x="84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4"/>
            <p:cNvSpPr/>
            <p:nvPr/>
          </p:nvSpPr>
          <p:spPr>
            <a:xfrm>
              <a:off x="5152825" y="3692063"/>
              <a:ext cx="275250" cy="150300"/>
            </a:xfrm>
            <a:custGeom>
              <a:avLst/>
              <a:gdLst/>
              <a:ahLst/>
              <a:cxnLst/>
              <a:rect l="l" t="t" r="r" b="b"/>
              <a:pathLst>
                <a:path w="11010" h="6012" extrusionOk="0">
                  <a:moveTo>
                    <a:pt x="2484" y="1"/>
                  </a:moveTo>
                  <a:cubicBezTo>
                    <a:pt x="1352" y="1"/>
                    <a:pt x="325" y="756"/>
                    <a:pt x="1" y="1876"/>
                  </a:cubicBezTo>
                  <a:cubicBezTo>
                    <a:pt x="1" y="2643"/>
                    <a:pt x="668" y="4911"/>
                    <a:pt x="3570" y="5745"/>
                  </a:cubicBezTo>
                  <a:cubicBezTo>
                    <a:pt x="4217" y="5931"/>
                    <a:pt x="4828" y="6012"/>
                    <a:pt x="5402" y="6012"/>
                  </a:cubicBezTo>
                  <a:cubicBezTo>
                    <a:pt x="8938" y="6012"/>
                    <a:pt x="11010" y="2953"/>
                    <a:pt x="10809" y="2810"/>
                  </a:cubicBezTo>
                  <a:cubicBezTo>
                    <a:pt x="10791" y="2793"/>
                    <a:pt x="10769" y="2785"/>
                    <a:pt x="10742" y="2785"/>
                  </a:cubicBezTo>
                  <a:cubicBezTo>
                    <a:pt x="10475" y="2785"/>
                    <a:pt x="9716" y="3528"/>
                    <a:pt x="8266" y="3528"/>
                  </a:cubicBezTo>
                  <a:cubicBezTo>
                    <a:pt x="8141" y="3528"/>
                    <a:pt x="8010" y="3523"/>
                    <a:pt x="7873" y="3510"/>
                  </a:cubicBezTo>
                  <a:cubicBezTo>
                    <a:pt x="6039" y="3310"/>
                    <a:pt x="5205" y="275"/>
                    <a:pt x="2936" y="41"/>
                  </a:cubicBezTo>
                  <a:cubicBezTo>
                    <a:pt x="2785" y="14"/>
                    <a:pt x="2633" y="1"/>
                    <a:pt x="24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4"/>
            <p:cNvSpPr/>
            <p:nvPr/>
          </p:nvSpPr>
          <p:spPr>
            <a:xfrm>
              <a:off x="4969375" y="3665563"/>
              <a:ext cx="46725" cy="47550"/>
            </a:xfrm>
            <a:custGeom>
              <a:avLst/>
              <a:gdLst/>
              <a:ahLst/>
              <a:cxnLst/>
              <a:rect l="l" t="t" r="r" b="b"/>
              <a:pathLst>
                <a:path w="1869" h="1902" extrusionOk="0">
                  <a:moveTo>
                    <a:pt x="934" y="0"/>
                  </a:moveTo>
                  <a:cubicBezTo>
                    <a:pt x="434" y="0"/>
                    <a:pt x="0" y="434"/>
                    <a:pt x="0" y="934"/>
                  </a:cubicBezTo>
                  <a:cubicBezTo>
                    <a:pt x="0" y="1468"/>
                    <a:pt x="434" y="1902"/>
                    <a:pt x="934" y="1902"/>
                  </a:cubicBezTo>
                  <a:cubicBezTo>
                    <a:pt x="1468" y="1902"/>
                    <a:pt x="1868" y="1468"/>
                    <a:pt x="1868" y="934"/>
                  </a:cubicBezTo>
                  <a:cubicBezTo>
                    <a:pt x="1868" y="434"/>
                    <a:pt x="1468" y="0"/>
                    <a:pt x="934" y="0"/>
                  </a:cubicBezTo>
                  <a:close/>
                </a:path>
              </a:pathLst>
            </a:custGeom>
            <a:solidFill>
              <a:srgbClr val="1412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4"/>
            <p:cNvSpPr/>
            <p:nvPr/>
          </p:nvSpPr>
          <p:spPr>
            <a:xfrm>
              <a:off x="5302100" y="3669738"/>
              <a:ext cx="46725" cy="46725"/>
            </a:xfrm>
            <a:custGeom>
              <a:avLst/>
              <a:gdLst/>
              <a:ahLst/>
              <a:cxnLst/>
              <a:rect l="l" t="t" r="r" b="b"/>
              <a:pathLst>
                <a:path w="1869" h="1869" extrusionOk="0">
                  <a:moveTo>
                    <a:pt x="935" y="0"/>
                  </a:moveTo>
                  <a:cubicBezTo>
                    <a:pt x="401" y="0"/>
                    <a:pt x="1" y="401"/>
                    <a:pt x="1" y="934"/>
                  </a:cubicBezTo>
                  <a:cubicBezTo>
                    <a:pt x="1" y="1468"/>
                    <a:pt x="401" y="1868"/>
                    <a:pt x="935" y="1868"/>
                  </a:cubicBezTo>
                  <a:cubicBezTo>
                    <a:pt x="1435" y="1868"/>
                    <a:pt x="1869" y="1468"/>
                    <a:pt x="1869" y="934"/>
                  </a:cubicBezTo>
                  <a:cubicBezTo>
                    <a:pt x="1869" y="401"/>
                    <a:pt x="1435" y="0"/>
                    <a:pt x="935" y="0"/>
                  </a:cubicBezTo>
                  <a:close/>
                </a:path>
              </a:pathLst>
            </a:custGeom>
            <a:solidFill>
              <a:srgbClr val="1412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4"/>
            <p:cNvSpPr/>
            <p:nvPr/>
          </p:nvSpPr>
          <p:spPr>
            <a:xfrm>
              <a:off x="4790900" y="3941613"/>
              <a:ext cx="75800" cy="198475"/>
            </a:xfrm>
            <a:custGeom>
              <a:avLst/>
              <a:gdLst/>
              <a:ahLst/>
              <a:cxnLst/>
              <a:rect l="l" t="t" r="r" b="b"/>
              <a:pathLst>
                <a:path w="3032" h="7939" extrusionOk="0">
                  <a:moveTo>
                    <a:pt x="2747" y="0"/>
                  </a:moveTo>
                  <a:cubicBezTo>
                    <a:pt x="2699" y="0"/>
                    <a:pt x="2649" y="20"/>
                    <a:pt x="2603" y="66"/>
                  </a:cubicBezTo>
                  <a:cubicBezTo>
                    <a:pt x="2503" y="200"/>
                    <a:pt x="1" y="2735"/>
                    <a:pt x="2069" y="7805"/>
                  </a:cubicBezTo>
                  <a:cubicBezTo>
                    <a:pt x="2102" y="7872"/>
                    <a:pt x="2203" y="7939"/>
                    <a:pt x="2269" y="7939"/>
                  </a:cubicBezTo>
                  <a:cubicBezTo>
                    <a:pt x="2303" y="7939"/>
                    <a:pt x="2336" y="7905"/>
                    <a:pt x="2369" y="7905"/>
                  </a:cubicBezTo>
                  <a:cubicBezTo>
                    <a:pt x="2469" y="7872"/>
                    <a:pt x="2503" y="7739"/>
                    <a:pt x="2469" y="7638"/>
                  </a:cubicBezTo>
                  <a:cubicBezTo>
                    <a:pt x="501" y="2868"/>
                    <a:pt x="2870" y="400"/>
                    <a:pt x="2903" y="367"/>
                  </a:cubicBezTo>
                  <a:cubicBezTo>
                    <a:pt x="3031" y="213"/>
                    <a:pt x="2904" y="0"/>
                    <a:pt x="27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4"/>
            <p:cNvSpPr/>
            <p:nvPr/>
          </p:nvSpPr>
          <p:spPr>
            <a:xfrm>
              <a:off x="4834275" y="4132213"/>
              <a:ext cx="59225" cy="55425"/>
            </a:xfrm>
            <a:custGeom>
              <a:avLst/>
              <a:gdLst/>
              <a:ahLst/>
              <a:cxnLst/>
              <a:rect l="l" t="t" r="r" b="b"/>
              <a:pathLst>
                <a:path w="2369" h="2217" extrusionOk="0">
                  <a:moveTo>
                    <a:pt x="1101" y="0"/>
                  </a:moveTo>
                  <a:cubicBezTo>
                    <a:pt x="755" y="0"/>
                    <a:pt x="348" y="168"/>
                    <a:pt x="234" y="481"/>
                  </a:cubicBezTo>
                  <a:cubicBezTo>
                    <a:pt x="101" y="882"/>
                    <a:pt x="1" y="2016"/>
                    <a:pt x="201" y="2116"/>
                  </a:cubicBezTo>
                  <a:cubicBezTo>
                    <a:pt x="221" y="2124"/>
                    <a:pt x="241" y="2128"/>
                    <a:pt x="260" y="2128"/>
                  </a:cubicBezTo>
                  <a:cubicBezTo>
                    <a:pt x="554" y="2128"/>
                    <a:pt x="701" y="1215"/>
                    <a:pt x="701" y="1215"/>
                  </a:cubicBezTo>
                  <a:cubicBezTo>
                    <a:pt x="701" y="1215"/>
                    <a:pt x="901" y="2216"/>
                    <a:pt x="1135" y="2216"/>
                  </a:cubicBezTo>
                  <a:cubicBezTo>
                    <a:pt x="1468" y="2183"/>
                    <a:pt x="1268" y="1149"/>
                    <a:pt x="1268" y="1149"/>
                  </a:cubicBezTo>
                  <a:lnTo>
                    <a:pt x="1268" y="1149"/>
                  </a:lnTo>
                  <a:cubicBezTo>
                    <a:pt x="1268" y="1149"/>
                    <a:pt x="1820" y="1759"/>
                    <a:pt x="2029" y="1759"/>
                  </a:cubicBezTo>
                  <a:cubicBezTo>
                    <a:pt x="2044" y="1759"/>
                    <a:pt x="2058" y="1756"/>
                    <a:pt x="2069" y="1749"/>
                  </a:cubicBezTo>
                  <a:cubicBezTo>
                    <a:pt x="2235" y="1649"/>
                    <a:pt x="1602" y="615"/>
                    <a:pt x="1602" y="615"/>
                  </a:cubicBezTo>
                  <a:lnTo>
                    <a:pt x="1602" y="615"/>
                  </a:lnTo>
                  <a:cubicBezTo>
                    <a:pt x="1602" y="615"/>
                    <a:pt x="1852" y="680"/>
                    <a:pt x="2067" y="680"/>
                  </a:cubicBezTo>
                  <a:cubicBezTo>
                    <a:pt x="2228" y="680"/>
                    <a:pt x="2369" y="643"/>
                    <a:pt x="2369" y="515"/>
                  </a:cubicBezTo>
                  <a:cubicBezTo>
                    <a:pt x="2369" y="215"/>
                    <a:pt x="1668" y="81"/>
                    <a:pt x="1268" y="14"/>
                  </a:cubicBezTo>
                  <a:cubicBezTo>
                    <a:pt x="1215" y="5"/>
                    <a:pt x="1159" y="0"/>
                    <a:pt x="1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4"/>
            <p:cNvSpPr/>
            <p:nvPr/>
          </p:nvSpPr>
          <p:spPr>
            <a:xfrm>
              <a:off x="5409675" y="3948888"/>
              <a:ext cx="74250" cy="197050"/>
            </a:xfrm>
            <a:custGeom>
              <a:avLst/>
              <a:gdLst/>
              <a:ahLst/>
              <a:cxnLst/>
              <a:rect l="l" t="t" r="r" b="b"/>
              <a:pathLst>
                <a:path w="2970" h="7882" extrusionOk="0">
                  <a:moveTo>
                    <a:pt x="239" y="1"/>
                  </a:moveTo>
                  <a:cubicBezTo>
                    <a:pt x="184" y="1"/>
                    <a:pt x="134" y="26"/>
                    <a:pt x="101" y="76"/>
                  </a:cubicBezTo>
                  <a:cubicBezTo>
                    <a:pt x="1" y="142"/>
                    <a:pt x="1" y="276"/>
                    <a:pt x="101" y="342"/>
                  </a:cubicBezTo>
                  <a:cubicBezTo>
                    <a:pt x="134" y="376"/>
                    <a:pt x="2469" y="2811"/>
                    <a:pt x="501" y="7614"/>
                  </a:cubicBezTo>
                  <a:cubicBezTo>
                    <a:pt x="468" y="7714"/>
                    <a:pt x="535" y="7848"/>
                    <a:pt x="635" y="7881"/>
                  </a:cubicBezTo>
                  <a:lnTo>
                    <a:pt x="701" y="7881"/>
                  </a:lnTo>
                  <a:cubicBezTo>
                    <a:pt x="802" y="7881"/>
                    <a:pt x="868" y="7848"/>
                    <a:pt x="902" y="7781"/>
                  </a:cubicBezTo>
                  <a:cubicBezTo>
                    <a:pt x="2970" y="2711"/>
                    <a:pt x="501" y="176"/>
                    <a:pt x="401" y="76"/>
                  </a:cubicBezTo>
                  <a:cubicBezTo>
                    <a:pt x="351" y="26"/>
                    <a:pt x="293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4"/>
            <p:cNvSpPr/>
            <p:nvPr/>
          </p:nvSpPr>
          <p:spPr>
            <a:xfrm>
              <a:off x="5383825" y="4133863"/>
              <a:ext cx="59250" cy="55425"/>
            </a:xfrm>
            <a:custGeom>
              <a:avLst/>
              <a:gdLst/>
              <a:ahLst/>
              <a:cxnLst/>
              <a:rect l="l" t="t" r="r" b="b"/>
              <a:pathLst>
                <a:path w="2370" h="2217" extrusionOk="0">
                  <a:moveTo>
                    <a:pt x="1269" y="1"/>
                  </a:moveTo>
                  <a:cubicBezTo>
                    <a:pt x="1211" y="1"/>
                    <a:pt x="1155" y="6"/>
                    <a:pt x="1102" y="15"/>
                  </a:cubicBezTo>
                  <a:cubicBezTo>
                    <a:pt x="668" y="82"/>
                    <a:pt x="1" y="215"/>
                    <a:pt x="1" y="516"/>
                  </a:cubicBezTo>
                  <a:cubicBezTo>
                    <a:pt x="1" y="644"/>
                    <a:pt x="142" y="681"/>
                    <a:pt x="303" y="681"/>
                  </a:cubicBezTo>
                  <a:cubicBezTo>
                    <a:pt x="518" y="681"/>
                    <a:pt x="768" y="616"/>
                    <a:pt x="768" y="616"/>
                  </a:cubicBezTo>
                  <a:lnTo>
                    <a:pt x="768" y="616"/>
                  </a:lnTo>
                  <a:cubicBezTo>
                    <a:pt x="768" y="616"/>
                    <a:pt x="134" y="1650"/>
                    <a:pt x="301" y="1750"/>
                  </a:cubicBezTo>
                  <a:cubicBezTo>
                    <a:pt x="312" y="1756"/>
                    <a:pt x="325" y="1760"/>
                    <a:pt x="340" y="1760"/>
                  </a:cubicBezTo>
                  <a:cubicBezTo>
                    <a:pt x="550" y="1760"/>
                    <a:pt x="1102" y="1149"/>
                    <a:pt x="1102" y="1149"/>
                  </a:cubicBezTo>
                  <a:lnTo>
                    <a:pt x="1102" y="1149"/>
                  </a:lnTo>
                  <a:cubicBezTo>
                    <a:pt x="1102" y="1150"/>
                    <a:pt x="902" y="2183"/>
                    <a:pt x="1235" y="2217"/>
                  </a:cubicBezTo>
                  <a:cubicBezTo>
                    <a:pt x="1435" y="2217"/>
                    <a:pt x="1635" y="1216"/>
                    <a:pt x="1635" y="1216"/>
                  </a:cubicBezTo>
                  <a:cubicBezTo>
                    <a:pt x="1635" y="1216"/>
                    <a:pt x="1812" y="2129"/>
                    <a:pt x="2110" y="2129"/>
                  </a:cubicBezTo>
                  <a:cubicBezTo>
                    <a:pt x="2129" y="2129"/>
                    <a:pt x="2149" y="2125"/>
                    <a:pt x="2169" y="2117"/>
                  </a:cubicBezTo>
                  <a:cubicBezTo>
                    <a:pt x="2369" y="2017"/>
                    <a:pt x="2269" y="882"/>
                    <a:pt x="2136" y="482"/>
                  </a:cubicBezTo>
                  <a:cubicBezTo>
                    <a:pt x="2022" y="168"/>
                    <a:pt x="1614" y="1"/>
                    <a:pt x="1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2" name="Google Shape;522;p44"/>
          <p:cNvSpPr/>
          <p:nvPr/>
        </p:nvSpPr>
        <p:spPr>
          <a:xfrm>
            <a:off x="4731727" y="4019301"/>
            <a:ext cx="891172" cy="761863"/>
          </a:xfrm>
          <a:custGeom>
            <a:avLst/>
            <a:gdLst/>
            <a:ahLst/>
            <a:cxnLst/>
            <a:rect l="l" t="t" r="r" b="b"/>
            <a:pathLst>
              <a:path w="36871" h="31521" extrusionOk="0">
                <a:moveTo>
                  <a:pt x="9911" y="1"/>
                </a:moveTo>
                <a:cubicBezTo>
                  <a:pt x="9246" y="1"/>
                  <a:pt x="8574" y="194"/>
                  <a:pt x="7903" y="632"/>
                </a:cubicBezTo>
                <a:cubicBezTo>
                  <a:pt x="3405" y="3580"/>
                  <a:pt x="12736" y="15252"/>
                  <a:pt x="12645" y="15799"/>
                </a:cubicBezTo>
                <a:cubicBezTo>
                  <a:pt x="12554" y="16347"/>
                  <a:pt x="1" y="22122"/>
                  <a:pt x="3800" y="27319"/>
                </a:cubicBezTo>
                <a:cubicBezTo>
                  <a:pt x="4569" y="28371"/>
                  <a:pt x="5535" y="28789"/>
                  <a:pt x="6594" y="28789"/>
                </a:cubicBezTo>
                <a:cubicBezTo>
                  <a:pt x="10715" y="28789"/>
                  <a:pt x="16235" y="22453"/>
                  <a:pt x="16936" y="22453"/>
                </a:cubicBezTo>
                <a:cubicBezTo>
                  <a:pt x="16945" y="22453"/>
                  <a:pt x="16954" y="22454"/>
                  <a:pt x="16961" y="22456"/>
                </a:cubicBezTo>
                <a:cubicBezTo>
                  <a:pt x="17583" y="22612"/>
                  <a:pt x="22494" y="31520"/>
                  <a:pt x="27338" y="31520"/>
                </a:cubicBezTo>
                <a:cubicBezTo>
                  <a:pt x="28174" y="31520"/>
                  <a:pt x="29009" y="31255"/>
                  <a:pt x="29819" y="30632"/>
                </a:cubicBezTo>
                <a:cubicBezTo>
                  <a:pt x="35320" y="26438"/>
                  <a:pt x="24408" y="17532"/>
                  <a:pt x="24469" y="16985"/>
                </a:cubicBezTo>
                <a:cubicBezTo>
                  <a:pt x="24530" y="16468"/>
                  <a:pt x="36870" y="9659"/>
                  <a:pt x="33193" y="5222"/>
                </a:cubicBezTo>
                <a:cubicBezTo>
                  <a:pt x="32505" y="4392"/>
                  <a:pt x="31617" y="4055"/>
                  <a:pt x="30624" y="4055"/>
                </a:cubicBezTo>
                <a:cubicBezTo>
                  <a:pt x="26357" y="4055"/>
                  <a:pt x="20148" y="10270"/>
                  <a:pt x="19504" y="10270"/>
                </a:cubicBezTo>
                <a:cubicBezTo>
                  <a:pt x="19497" y="10270"/>
                  <a:pt x="19490" y="10269"/>
                  <a:pt x="19484" y="10267"/>
                </a:cubicBezTo>
                <a:cubicBezTo>
                  <a:pt x="19137" y="10134"/>
                  <a:pt x="14729" y="1"/>
                  <a:pt x="991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3" name="Google Shape;523;p44"/>
          <p:cNvGrpSpPr/>
          <p:nvPr/>
        </p:nvGrpSpPr>
        <p:grpSpPr>
          <a:xfrm>
            <a:off x="4303438" y="2190815"/>
            <a:ext cx="795096" cy="761854"/>
            <a:chOff x="4878975" y="1706650"/>
            <a:chExt cx="675700" cy="647450"/>
          </a:xfrm>
        </p:grpSpPr>
        <p:sp>
          <p:nvSpPr>
            <p:cNvPr id="524" name="Google Shape;524;p44"/>
            <p:cNvSpPr/>
            <p:nvPr/>
          </p:nvSpPr>
          <p:spPr>
            <a:xfrm>
              <a:off x="4951225" y="212762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4"/>
            <p:cNvSpPr/>
            <p:nvPr/>
          </p:nvSpPr>
          <p:spPr>
            <a:xfrm>
              <a:off x="5257475" y="170665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4"/>
            <p:cNvSpPr/>
            <p:nvPr/>
          </p:nvSpPr>
          <p:spPr>
            <a:xfrm>
              <a:off x="4878975" y="180625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283256"/>
              </p:ext>
            </p:extLst>
          </p:nvPr>
        </p:nvGraphicFramePr>
        <p:xfrm>
          <a:off x="86469" y="204992"/>
          <a:ext cx="8870463" cy="4857926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3126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2254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NÙMERO,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ALGEBRA Y VARIACIÒN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NÙMERO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Resuelve problemas a través del conteo y con acciones sobre las colecciones.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Cuenta colecciones no mayores a 20 elementos.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Comunica de manera oral y escrita los números del 1 al 10 en diversas situaciones y de diferentes maneras, incluida la convencional.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 Compara, iguala y clasifica colecciones con base en la cantidad de elementos.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Relaciona el número de elementos de una colección con la sucesión numérica escrita, del 1 al 30.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Identifica algunas relaciones de equivalencia entre monedas de $1, $2, $5 y $10 en situaciones reales o ficticias de compra y venta.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9" name="Google Shape;859;p55"/>
          <p:cNvGrpSpPr/>
          <p:nvPr/>
        </p:nvGrpSpPr>
        <p:grpSpPr>
          <a:xfrm>
            <a:off x="6443758" y="2209094"/>
            <a:ext cx="2481024" cy="2715426"/>
            <a:chOff x="1344850" y="728025"/>
            <a:chExt cx="2829850" cy="3687449"/>
          </a:xfrm>
        </p:grpSpPr>
        <p:sp>
          <p:nvSpPr>
            <p:cNvPr id="860" name="Google Shape;860;p55"/>
            <p:cNvSpPr/>
            <p:nvPr/>
          </p:nvSpPr>
          <p:spPr>
            <a:xfrm>
              <a:off x="2619268" y="792216"/>
              <a:ext cx="636538" cy="374973"/>
            </a:xfrm>
            <a:custGeom>
              <a:avLst/>
              <a:gdLst/>
              <a:ahLst/>
              <a:cxnLst/>
              <a:rect l="l" t="t" r="r" b="b"/>
              <a:pathLst>
                <a:path w="10075" h="5935" extrusionOk="0">
                  <a:moveTo>
                    <a:pt x="1576" y="1"/>
                  </a:moveTo>
                  <a:cubicBezTo>
                    <a:pt x="1078" y="1"/>
                    <a:pt x="553" y="31"/>
                    <a:pt x="1" y="97"/>
                  </a:cubicBezTo>
                  <a:cubicBezTo>
                    <a:pt x="334" y="97"/>
                    <a:pt x="6305" y="331"/>
                    <a:pt x="9074" y="5935"/>
                  </a:cubicBezTo>
                  <a:cubicBezTo>
                    <a:pt x="9374" y="5768"/>
                    <a:pt x="9708" y="5668"/>
                    <a:pt x="10074" y="5634"/>
                  </a:cubicBezTo>
                  <a:lnTo>
                    <a:pt x="10074" y="5601"/>
                  </a:lnTo>
                  <a:cubicBezTo>
                    <a:pt x="9774" y="4567"/>
                    <a:pt x="9274" y="3600"/>
                    <a:pt x="8607" y="2732"/>
                  </a:cubicBezTo>
                  <a:lnTo>
                    <a:pt x="8607" y="2699"/>
                  </a:lnTo>
                  <a:cubicBezTo>
                    <a:pt x="7865" y="1957"/>
                    <a:pt x="5592" y="1"/>
                    <a:pt x="1576" y="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5"/>
            <p:cNvSpPr/>
            <p:nvPr/>
          </p:nvSpPr>
          <p:spPr>
            <a:xfrm>
              <a:off x="3120860" y="1136738"/>
              <a:ext cx="442639" cy="601410"/>
            </a:xfrm>
            <a:custGeom>
              <a:avLst/>
              <a:gdLst/>
              <a:ahLst/>
              <a:cxnLst/>
              <a:rect l="l" t="t" r="r" b="b"/>
              <a:pathLst>
                <a:path w="7006" h="9519" extrusionOk="0">
                  <a:moveTo>
                    <a:pt x="2534" y="0"/>
                  </a:moveTo>
                  <a:cubicBezTo>
                    <a:pt x="2424" y="0"/>
                    <a:pt x="2313" y="5"/>
                    <a:pt x="2202" y="15"/>
                  </a:cubicBezTo>
                  <a:cubicBezTo>
                    <a:pt x="1869" y="15"/>
                    <a:pt x="1502" y="115"/>
                    <a:pt x="1201" y="281"/>
                  </a:cubicBezTo>
                  <a:cubicBezTo>
                    <a:pt x="534" y="715"/>
                    <a:pt x="1" y="6653"/>
                    <a:pt x="2069" y="8954"/>
                  </a:cubicBezTo>
                  <a:cubicBezTo>
                    <a:pt x="2410" y="9332"/>
                    <a:pt x="2942" y="9518"/>
                    <a:pt x="3523" y="9518"/>
                  </a:cubicBezTo>
                  <a:cubicBezTo>
                    <a:pt x="4532" y="9518"/>
                    <a:pt x="5688" y="8955"/>
                    <a:pt x="6238" y="7854"/>
                  </a:cubicBezTo>
                  <a:cubicBezTo>
                    <a:pt x="7006" y="6319"/>
                    <a:pt x="6539" y="1582"/>
                    <a:pt x="4404" y="482"/>
                  </a:cubicBezTo>
                  <a:cubicBezTo>
                    <a:pt x="3833" y="168"/>
                    <a:pt x="3189" y="0"/>
                    <a:pt x="253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5"/>
            <p:cNvSpPr/>
            <p:nvPr/>
          </p:nvSpPr>
          <p:spPr>
            <a:xfrm>
              <a:off x="3095588" y="1153923"/>
              <a:ext cx="436321" cy="585047"/>
            </a:xfrm>
            <a:custGeom>
              <a:avLst/>
              <a:gdLst/>
              <a:ahLst/>
              <a:cxnLst/>
              <a:rect l="l" t="t" r="r" b="b"/>
              <a:pathLst>
                <a:path w="6906" h="9260" extrusionOk="0">
                  <a:moveTo>
                    <a:pt x="2264" y="1"/>
                  </a:moveTo>
                  <a:cubicBezTo>
                    <a:pt x="1680" y="1"/>
                    <a:pt x="1301" y="176"/>
                    <a:pt x="1301" y="176"/>
                  </a:cubicBezTo>
                  <a:cubicBezTo>
                    <a:pt x="0" y="1744"/>
                    <a:pt x="2202" y="7582"/>
                    <a:pt x="2202" y="7582"/>
                  </a:cubicBezTo>
                  <a:cubicBezTo>
                    <a:pt x="2202" y="7582"/>
                    <a:pt x="2202" y="9260"/>
                    <a:pt x="3606" y="9260"/>
                  </a:cubicBezTo>
                  <a:cubicBezTo>
                    <a:pt x="3774" y="9260"/>
                    <a:pt x="3961" y="9236"/>
                    <a:pt x="4170" y="9183"/>
                  </a:cubicBezTo>
                  <a:cubicBezTo>
                    <a:pt x="6905" y="8449"/>
                    <a:pt x="6705" y="3278"/>
                    <a:pt x="4904" y="1310"/>
                  </a:cubicBezTo>
                  <a:cubicBezTo>
                    <a:pt x="3929" y="245"/>
                    <a:pt x="2954" y="1"/>
                    <a:pt x="2264" y="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5"/>
            <p:cNvSpPr/>
            <p:nvPr/>
          </p:nvSpPr>
          <p:spPr>
            <a:xfrm>
              <a:off x="3340666" y="1972549"/>
              <a:ext cx="399866" cy="391842"/>
            </a:xfrm>
            <a:custGeom>
              <a:avLst/>
              <a:gdLst/>
              <a:ahLst/>
              <a:cxnLst/>
              <a:rect l="l" t="t" r="r" b="b"/>
              <a:pathLst>
                <a:path w="6329" h="6202" extrusionOk="0">
                  <a:moveTo>
                    <a:pt x="5742" y="1"/>
                  </a:moveTo>
                  <a:cubicBezTo>
                    <a:pt x="5625" y="1"/>
                    <a:pt x="5510" y="95"/>
                    <a:pt x="5528" y="262"/>
                  </a:cubicBezTo>
                  <a:cubicBezTo>
                    <a:pt x="5528" y="262"/>
                    <a:pt x="5862" y="2297"/>
                    <a:pt x="3226" y="4532"/>
                  </a:cubicBezTo>
                  <a:cubicBezTo>
                    <a:pt x="2126" y="5466"/>
                    <a:pt x="291" y="5799"/>
                    <a:pt x="258" y="5799"/>
                  </a:cubicBezTo>
                  <a:cubicBezTo>
                    <a:pt x="1" y="5799"/>
                    <a:pt x="22" y="6201"/>
                    <a:pt x="262" y="6201"/>
                  </a:cubicBezTo>
                  <a:cubicBezTo>
                    <a:pt x="272" y="6201"/>
                    <a:pt x="281" y="6201"/>
                    <a:pt x="291" y="6199"/>
                  </a:cubicBezTo>
                  <a:lnTo>
                    <a:pt x="324" y="6199"/>
                  </a:lnTo>
                  <a:cubicBezTo>
                    <a:pt x="424" y="6199"/>
                    <a:pt x="2292" y="5866"/>
                    <a:pt x="3527" y="4865"/>
                  </a:cubicBezTo>
                  <a:cubicBezTo>
                    <a:pt x="6329" y="2463"/>
                    <a:pt x="5962" y="262"/>
                    <a:pt x="5962" y="195"/>
                  </a:cubicBezTo>
                  <a:cubicBezTo>
                    <a:pt x="5932" y="62"/>
                    <a:pt x="583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5"/>
            <p:cNvSpPr/>
            <p:nvPr/>
          </p:nvSpPr>
          <p:spPr>
            <a:xfrm>
              <a:off x="3587702" y="1866911"/>
              <a:ext cx="189793" cy="139565"/>
            </a:xfrm>
            <a:custGeom>
              <a:avLst/>
              <a:gdLst/>
              <a:ahLst/>
              <a:cxnLst/>
              <a:rect l="l" t="t" r="r" b="b"/>
              <a:pathLst>
                <a:path w="3004" h="2209" extrusionOk="0">
                  <a:moveTo>
                    <a:pt x="1466" y="0"/>
                  </a:moveTo>
                  <a:cubicBezTo>
                    <a:pt x="1268" y="0"/>
                    <a:pt x="1049" y="69"/>
                    <a:pt x="817" y="233"/>
                  </a:cubicBezTo>
                  <a:cubicBezTo>
                    <a:pt x="0" y="959"/>
                    <a:pt x="557" y="2208"/>
                    <a:pt x="1539" y="2208"/>
                  </a:cubicBezTo>
                  <a:cubicBezTo>
                    <a:pt x="1639" y="2208"/>
                    <a:pt x="1744" y="2195"/>
                    <a:pt x="1852" y="2167"/>
                  </a:cubicBezTo>
                  <a:cubicBezTo>
                    <a:pt x="3003" y="1971"/>
                    <a:pt x="2523" y="0"/>
                    <a:pt x="1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5"/>
            <p:cNvSpPr/>
            <p:nvPr/>
          </p:nvSpPr>
          <p:spPr>
            <a:xfrm>
              <a:off x="1344850" y="1124355"/>
              <a:ext cx="2600110" cy="3110857"/>
            </a:xfrm>
            <a:custGeom>
              <a:avLst/>
              <a:gdLst/>
              <a:ahLst/>
              <a:cxnLst/>
              <a:rect l="l" t="t" r="r" b="b"/>
              <a:pathLst>
                <a:path w="41154" h="49238" extrusionOk="0">
                  <a:moveTo>
                    <a:pt x="24350" y="25559"/>
                  </a:moveTo>
                  <a:cubicBezTo>
                    <a:pt x="27393" y="25559"/>
                    <a:pt x="29914" y="27693"/>
                    <a:pt x="30012" y="30432"/>
                  </a:cubicBezTo>
                  <a:cubicBezTo>
                    <a:pt x="30112" y="33234"/>
                    <a:pt x="27577" y="35603"/>
                    <a:pt x="24475" y="35703"/>
                  </a:cubicBezTo>
                  <a:cubicBezTo>
                    <a:pt x="24405" y="35705"/>
                    <a:pt x="24336" y="35706"/>
                    <a:pt x="24266" y="35706"/>
                  </a:cubicBezTo>
                  <a:cubicBezTo>
                    <a:pt x="21225" y="35706"/>
                    <a:pt x="18735" y="33572"/>
                    <a:pt x="18637" y="30832"/>
                  </a:cubicBezTo>
                  <a:cubicBezTo>
                    <a:pt x="18537" y="28030"/>
                    <a:pt x="21006" y="25662"/>
                    <a:pt x="24141" y="25562"/>
                  </a:cubicBezTo>
                  <a:cubicBezTo>
                    <a:pt x="24211" y="25560"/>
                    <a:pt x="24280" y="25559"/>
                    <a:pt x="24350" y="25559"/>
                  </a:cubicBezTo>
                  <a:close/>
                  <a:moveTo>
                    <a:pt x="24790" y="0"/>
                  </a:moveTo>
                  <a:cubicBezTo>
                    <a:pt x="18240" y="0"/>
                    <a:pt x="6507" y="2976"/>
                    <a:pt x="3393" y="19324"/>
                  </a:cubicBezTo>
                  <a:cubicBezTo>
                    <a:pt x="1" y="36952"/>
                    <a:pt x="9334" y="49237"/>
                    <a:pt x="21012" y="49237"/>
                  </a:cubicBezTo>
                  <a:cubicBezTo>
                    <a:pt x="22770" y="49237"/>
                    <a:pt x="24581" y="48959"/>
                    <a:pt x="26409" y="48378"/>
                  </a:cubicBezTo>
                  <a:cubicBezTo>
                    <a:pt x="40386" y="43942"/>
                    <a:pt x="41153" y="30165"/>
                    <a:pt x="37317" y="23494"/>
                  </a:cubicBezTo>
                  <a:cubicBezTo>
                    <a:pt x="34856" y="19174"/>
                    <a:pt x="30625" y="17409"/>
                    <a:pt x="26478" y="17409"/>
                  </a:cubicBezTo>
                  <a:cubicBezTo>
                    <a:pt x="25566" y="17409"/>
                    <a:pt x="24658" y="17494"/>
                    <a:pt x="23774" y="17656"/>
                  </a:cubicBezTo>
                  <a:cubicBezTo>
                    <a:pt x="20046" y="18349"/>
                    <a:pt x="18061" y="19806"/>
                    <a:pt x="17022" y="19806"/>
                  </a:cubicBezTo>
                  <a:cubicBezTo>
                    <a:pt x="16759" y="19806"/>
                    <a:pt x="16557" y="19713"/>
                    <a:pt x="16402" y="19491"/>
                  </a:cubicBezTo>
                  <a:cubicBezTo>
                    <a:pt x="15635" y="18424"/>
                    <a:pt x="14434" y="14588"/>
                    <a:pt x="20605" y="11919"/>
                  </a:cubicBezTo>
                  <a:cubicBezTo>
                    <a:pt x="24975" y="10051"/>
                    <a:pt x="29778" y="11218"/>
                    <a:pt x="32080" y="9084"/>
                  </a:cubicBezTo>
                  <a:cubicBezTo>
                    <a:pt x="34382" y="6915"/>
                    <a:pt x="33615" y="1712"/>
                    <a:pt x="28444" y="377"/>
                  </a:cubicBezTo>
                  <a:cubicBezTo>
                    <a:pt x="27663" y="175"/>
                    <a:pt x="26379" y="0"/>
                    <a:pt x="247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5"/>
            <p:cNvSpPr/>
            <p:nvPr/>
          </p:nvSpPr>
          <p:spPr>
            <a:xfrm>
              <a:off x="1877400" y="728025"/>
              <a:ext cx="1285650" cy="753169"/>
            </a:xfrm>
            <a:custGeom>
              <a:avLst/>
              <a:gdLst/>
              <a:ahLst/>
              <a:cxnLst/>
              <a:rect l="l" t="t" r="r" b="b"/>
              <a:pathLst>
                <a:path w="20349" h="11921" extrusionOk="0">
                  <a:moveTo>
                    <a:pt x="12425" y="1"/>
                  </a:moveTo>
                  <a:cubicBezTo>
                    <a:pt x="11649" y="1"/>
                    <a:pt x="10812" y="67"/>
                    <a:pt x="9908" y="212"/>
                  </a:cubicBezTo>
                  <a:cubicBezTo>
                    <a:pt x="1" y="1814"/>
                    <a:pt x="34" y="11587"/>
                    <a:pt x="34" y="11587"/>
                  </a:cubicBezTo>
                  <a:lnTo>
                    <a:pt x="34" y="11654"/>
                  </a:lnTo>
                  <a:cubicBezTo>
                    <a:pt x="234" y="11654"/>
                    <a:pt x="435" y="11654"/>
                    <a:pt x="635" y="11687"/>
                  </a:cubicBezTo>
                  <a:cubicBezTo>
                    <a:pt x="868" y="11687"/>
                    <a:pt x="1068" y="11754"/>
                    <a:pt x="1268" y="11821"/>
                  </a:cubicBezTo>
                  <a:cubicBezTo>
                    <a:pt x="1302" y="11854"/>
                    <a:pt x="1369" y="11887"/>
                    <a:pt x="1435" y="11921"/>
                  </a:cubicBezTo>
                  <a:cubicBezTo>
                    <a:pt x="1635" y="10820"/>
                    <a:pt x="3503" y="2714"/>
                    <a:pt x="10642" y="1313"/>
                  </a:cubicBezTo>
                  <a:cubicBezTo>
                    <a:pt x="11042" y="1213"/>
                    <a:pt x="11409" y="1180"/>
                    <a:pt x="11743" y="1113"/>
                  </a:cubicBezTo>
                  <a:cubicBezTo>
                    <a:pt x="12268" y="1054"/>
                    <a:pt x="12769" y="1026"/>
                    <a:pt x="13245" y="1026"/>
                  </a:cubicBezTo>
                  <a:cubicBezTo>
                    <a:pt x="17306" y="1026"/>
                    <a:pt x="19602" y="3002"/>
                    <a:pt x="20349" y="3748"/>
                  </a:cubicBezTo>
                  <a:cubicBezTo>
                    <a:pt x="19025" y="1946"/>
                    <a:pt x="16632" y="1"/>
                    <a:pt x="124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5"/>
            <p:cNvSpPr/>
            <p:nvPr/>
          </p:nvSpPr>
          <p:spPr>
            <a:xfrm>
              <a:off x="2155648" y="1419217"/>
              <a:ext cx="166542" cy="150495"/>
            </a:xfrm>
            <a:custGeom>
              <a:avLst/>
              <a:gdLst/>
              <a:ahLst/>
              <a:cxnLst/>
              <a:rect l="l" t="t" r="r" b="b"/>
              <a:pathLst>
                <a:path w="2636" h="2382" extrusionOk="0">
                  <a:moveTo>
                    <a:pt x="2368" y="0"/>
                  </a:moveTo>
                  <a:cubicBezTo>
                    <a:pt x="2355" y="0"/>
                    <a:pt x="2344" y="5"/>
                    <a:pt x="2335" y="13"/>
                  </a:cubicBezTo>
                  <a:cubicBezTo>
                    <a:pt x="2268" y="13"/>
                    <a:pt x="2235" y="80"/>
                    <a:pt x="2235" y="114"/>
                  </a:cubicBezTo>
                  <a:lnTo>
                    <a:pt x="2235" y="314"/>
                  </a:lnTo>
                  <a:cubicBezTo>
                    <a:pt x="2235" y="480"/>
                    <a:pt x="2235" y="647"/>
                    <a:pt x="2235" y="814"/>
                  </a:cubicBezTo>
                  <a:cubicBezTo>
                    <a:pt x="2235" y="1048"/>
                    <a:pt x="2202" y="1281"/>
                    <a:pt x="2102" y="1481"/>
                  </a:cubicBezTo>
                  <a:cubicBezTo>
                    <a:pt x="2068" y="1615"/>
                    <a:pt x="2001" y="1681"/>
                    <a:pt x="1935" y="1781"/>
                  </a:cubicBezTo>
                  <a:cubicBezTo>
                    <a:pt x="1901" y="1815"/>
                    <a:pt x="1835" y="1848"/>
                    <a:pt x="1801" y="1881"/>
                  </a:cubicBezTo>
                  <a:cubicBezTo>
                    <a:pt x="1768" y="1881"/>
                    <a:pt x="1701" y="1915"/>
                    <a:pt x="1635" y="1948"/>
                  </a:cubicBezTo>
                  <a:cubicBezTo>
                    <a:pt x="1568" y="1948"/>
                    <a:pt x="1501" y="1982"/>
                    <a:pt x="1468" y="1982"/>
                  </a:cubicBezTo>
                  <a:lnTo>
                    <a:pt x="1301" y="1982"/>
                  </a:lnTo>
                  <a:cubicBezTo>
                    <a:pt x="1168" y="1982"/>
                    <a:pt x="1067" y="1948"/>
                    <a:pt x="967" y="1881"/>
                  </a:cubicBezTo>
                  <a:cubicBezTo>
                    <a:pt x="867" y="1815"/>
                    <a:pt x="767" y="1748"/>
                    <a:pt x="701" y="1681"/>
                  </a:cubicBezTo>
                  <a:cubicBezTo>
                    <a:pt x="634" y="1615"/>
                    <a:pt x="567" y="1515"/>
                    <a:pt x="500" y="1414"/>
                  </a:cubicBezTo>
                  <a:cubicBezTo>
                    <a:pt x="400" y="1281"/>
                    <a:pt x="334" y="1148"/>
                    <a:pt x="267" y="1014"/>
                  </a:cubicBezTo>
                  <a:lnTo>
                    <a:pt x="167" y="847"/>
                  </a:lnTo>
                  <a:cubicBezTo>
                    <a:pt x="167" y="781"/>
                    <a:pt x="133" y="747"/>
                    <a:pt x="100" y="747"/>
                  </a:cubicBezTo>
                  <a:cubicBezTo>
                    <a:pt x="33" y="747"/>
                    <a:pt x="0" y="814"/>
                    <a:pt x="0" y="881"/>
                  </a:cubicBezTo>
                  <a:cubicBezTo>
                    <a:pt x="33" y="1114"/>
                    <a:pt x="133" y="1381"/>
                    <a:pt x="267" y="1581"/>
                  </a:cubicBezTo>
                  <a:cubicBezTo>
                    <a:pt x="300" y="1715"/>
                    <a:pt x="400" y="1815"/>
                    <a:pt x="467" y="1915"/>
                  </a:cubicBezTo>
                  <a:cubicBezTo>
                    <a:pt x="567" y="2048"/>
                    <a:pt x="667" y="2148"/>
                    <a:pt x="801" y="2215"/>
                  </a:cubicBezTo>
                  <a:cubicBezTo>
                    <a:pt x="934" y="2315"/>
                    <a:pt x="1101" y="2348"/>
                    <a:pt x="1268" y="2382"/>
                  </a:cubicBezTo>
                  <a:lnTo>
                    <a:pt x="1534" y="2382"/>
                  </a:lnTo>
                  <a:cubicBezTo>
                    <a:pt x="1635" y="2382"/>
                    <a:pt x="1701" y="2348"/>
                    <a:pt x="1801" y="2315"/>
                  </a:cubicBezTo>
                  <a:cubicBezTo>
                    <a:pt x="1868" y="2315"/>
                    <a:pt x="1935" y="2248"/>
                    <a:pt x="2035" y="2215"/>
                  </a:cubicBezTo>
                  <a:cubicBezTo>
                    <a:pt x="2102" y="2182"/>
                    <a:pt x="2168" y="2115"/>
                    <a:pt x="2235" y="2048"/>
                  </a:cubicBezTo>
                  <a:cubicBezTo>
                    <a:pt x="2368" y="1915"/>
                    <a:pt x="2435" y="1781"/>
                    <a:pt x="2502" y="1648"/>
                  </a:cubicBezTo>
                  <a:cubicBezTo>
                    <a:pt x="2602" y="1381"/>
                    <a:pt x="2635" y="1081"/>
                    <a:pt x="2602" y="814"/>
                  </a:cubicBezTo>
                  <a:cubicBezTo>
                    <a:pt x="2569" y="581"/>
                    <a:pt x="2535" y="314"/>
                    <a:pt x="2468" y="80"/>
                  </a:cubicBezTo>
                  <a:cubicBezTo>
                    <a:pt x="2444" y="31"/>
                    <a:pt x="2402" y="0"/>
                    <a:pt x="23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5"/>
            <p:cNvSpPr/>
            <p:nvPr/>
          </p:nvSpPr>
          <p:spPr>
            <a:xfrm>
              <a:off x="2815255" y="1251410"/>
              <a:ext cx="166606" cy="150684"/>
            </a:xfrm>
            <a:custGeom>
              <a:avLst/>
              <a:gdLst/>
              <a:ahLst/>
              <a:cxnLst/>
              <a:rect l="l" t="t" r="r" b="b"/>
              <a:pathLst>
                <a:path w="2637" h="2385" extrusionOk="0">
                  <a:moveTo>
                    <a:pt x="2336" y="1"/>
                  </a:moveTo>
                  <a:cubicBezTo>
                    <a:pt x="2269" y="1"/>
                    <a:pt x="2236" y="68"/>
                    <a:pt x="2236" y="134"/>
                  </a:cubicBezTo>
                  <a:lnTo>
                    <a:pt x="2236" y="301"/>
                  </a:lnTo>
                  <a:cubicBezTo>
                    <a:pt x="2269" y="468"/>
                    <a:pt x="2269" y="668"/>
                    <a:pt x="2236" y="835"/>
                  </a:cubicBezTo>
                  <a:cubicBezTo>
                    <a:pt x="2236" y="1035"/>
                    <a:pt x="2202" y="1268"/>
                    <a:pt x="2136" y="1502"/>
                  </a:cubicBezTo>
                  <a:cubicBezTo>
                    <a:pt x="2069" y="1602"/>
                    <a:pt x="2002" y="1702"/>
                    <a:pt x="1936" y="1769"/>
                  </a:cubicBezTo>
                  <a:cubicBezTo>
                    <a:pt x="1902" y="1836"/>
                    <a:pt x="1869" y="1836"/>
                    <a:pt x="1835" y="1869"/>
                  </a:cubicBezTo>
                  <a:cubicBezTo>
                    <a:pt x="1769" y="1902"/>
                    <a:pt x="1702" y="1902"/>
                    <a:pt x="1635" y="1936"/>
                  </a:cubicBezTo>
                  <a:lnTo>
                    <a:pt x="1469" y="1969"/>
                  </a:lnTo>
                  <a:lnTo>
                    <a:pt x="1302" y="1969"/>
                  </a:lnTo>
                  <a:cubicBezTo>
                    <a:pt x="1168" y="1969"/>
                    <a:pt x="1068" y="1936"/>
                    <a:pt x="968" y="1869"/>
                  </a:cubicBezTo>
                  <a:cubicBezTo>
                    <a:pt x="868" y="1802"/>
                    <a:pt x="801" y="1735"/>
                    <a:pt x="701" y="1669"/>
                  </a:cubicBezTo>
                  <a:cubicBezTo>
                    <a:pt x="635" y="1602"/>
                    <a:pt x="568" y="1502"/>
                    <a:pt x="501" y="1435"/>
                  </a:cubicBezTo>
                  <a:cubicBezTo>
                    <a:pt x="401" y="1302"/>
                    <a:pt x="334" y="1135"/>
                    <a:pt x="268" y="1002"/>
                  </a:cubicBezTo>
                  <a:cubicBezTo>
                    <a:pt x="201" y="902"/>
                    <a:pt x="168" y="835"/>
                    <a:pt x="168" y="835"/>
                  </a:cubicBezTo>
                  <a:cubicBezTo>
                    <a:pt x="168" y="801"/>
                    <a:pt x="134" y="768"/>
                    <a:pt x="101" y="735"/>
                  </a:cubicBezTo>
                  <a:cubicBezTo>
                    <a:pt x="34" y="735"/>
                    <a:pt x="1" y="801"/>
                    <a:pt x="1" y="868"/>
                  </a:cubicBezTo>
                  <a:cubicBezTo>
                    <a:pt x="34" y="1135"/>
                    <a:pt x="134" y="1369"/>
                    <a:pt x="268" y="1602"/>
                  </a:cubicBezTo>
                  <a:cubicBezTo>
                    <a:pt x="301" y="1702"/>
                    <a:pt x="401" y="1802"/>
                    <a:pt x="468" y="1902"/>
                  </a:cubicBezTo>
                  <a:cubicBezTo>
                    <a:pt x="568" y="2036"/>
                    <a:pt x="668" y="2136"/>
                    <a:pt x="801" y="2202"/>
                  </a:cubicBezTo>
                  <a:cubicBezTo>
                    <a:pt x="968" y="2303"/>
                    <a:pt x="1102" y="2369"/>
                    <a:pt x="1302" y="2369"/>
                  </a:cubicBezTo>
                  <a:cubicBezTo>
                    <a:pt x="1346" y="2369"/>
                    <a:pt x="1406" y="2384"/>
                    <a:pt x="1460" y="2384"/>
                  </a:cubicBezTo>
                  <a:cubicBezTo>
                    <a:pt x="1487" y="2384"/>
                    <a:pt x="1513" y="2380"/>
                    <a:pt x="1535" y="2369"/>
                  </a:cubicBezTo>
                  <a:cubicBezTo>
                    <a:pt x="1635" y="2369"/>
                    <a:pt x="1702" y="2336"/>
                    <a:pt x="1802" y="2336"/>
                  </a:cubicBezTo>
                  <a:cubicBezTo>
                    <a:pt x="1869" y="2303"/>
                    <a:pt x="1936" y="2269"/>
                    <a:pt x="2036" y="2236"/>
                  </a:cubicBezTo>
                  <a:cubicBezTo>
                    <a:pt x="2102" y="2169"/>
                    <a:pt x="2169" y="2102"/>
                    <a:pt x="2236" y="2036"/>
                  </a:cubicBezTo>
                  <a:cubicBezTo>
                    <a:pt x="2369" y="1936"/>
                    <a:pt x="2469" y="1802"/>
                    <a:pt x="2503" y="1635"/>
                  </a:cubicBezTo>
                  <a:cubicBezTo>
                    <a:pt x="2603" y="1369"/>
                    <a:pt x="2636" y="1102"/>
                    <a:pt x="2603" y="835"/>
                  </a:cubicBezTo>
                  <a:cubicBezTo>
                    <a:pt x="2603" y="568"/>
                    <a:pt x="2536" y="301"/>
                    <a:pt x="2469" y="68"/>
                  </a:cubicBezTo>
                  <a:cubicBezTo>
                    <a:pt x="2436" y="34"/>
                    <a:pt x="2403" y="1"/>
                    <a:pt x="23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55"/>
            <p:cNvSpPr/>
            <p:nvPr/>
          </p:nvSpPr>
          <p:spPr>
            <a:xfrm>
              <a:off x="2475974" y="1534141"/>
              <a:ext cx="305665" cy="116441"/>
            </a:xfrm>
            <a:custGeom>
              <a:avLst/>
              <a:gdLst/>
              <a:ahLst/>
              <a:cxnLst/>
              <a:rect l="l" t="t" r="r" b="b"/>
              <a:pathLst>
                <a:path w="4838" h="1843" extrusionOk="0">
                  <a:moveTo>
                    <a:pt x="3121" y="1"/>
                  </a:moveTo>
                  <a:cubicBezTo>
                    <a:pt x="1517" y="1"/>
                    <a:pt x="251" y="1255"/>
                    <a:pt x="0" y="1530"/>
                  </a:cubicBezTo>
                  <a:cubicBezTo>
                    <a:pt x="522" y="1739"/>
                    <a:pt x="1069" y="1843"/>
                    <a:pt x="1618" y="1843"/>
                  </a:cubicBezTo>
                  <a:cubicBezTo>
                    <a:pt x="1947" y="1843"/>
                    <a:pt x="2277" y="1805"/>
                    <a:pt x="2602" y="1730"/>
                  </a:cubicBezTo>
                  <a:cubicBezTo>
                    <a:pt x="3469" y="1564"/>
                    <a:pt x="4237" y="1130"/>
                    <a:pt x="4837" y="496"/>
                  </a:cubicBezTo>
                  <a:lnTo>
                    <a:pt x="4804" y="496"/>
                  </a:lnTo>
                  <a:cubicBezTo>
                    <a:pt x="4222" y="139"/>
                    <a:pt x="3653" y="1"/>
                    <a:pt x="3121" y="1"/>
                  </a:cubicBezTo>
                  <a:close/>
                </a:path>
              </a:pathLst>
            </a:custGeom>
            <a:solidFill>
              <a:srgbClr val="E88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55"/>
            <p:cNvSpPr/>
            <p:nvPr/>
          </p:nvSpPr>
          <p:spPr>
            <a:xfrm>
              <a:off x="2347402" y="1359953"/>
              <a:ext cx="499564" cy="273001"/>
            </a:xfrm>
            <a:custGeom>
              <a:avLst/>
              <a:gdLst/>
              <a:ahLst/>
              <a:cxnLst/>
              <a:rect l="l" t="t" r="r" b="b"/>
              <a:pathLst>
                <a:path w="7907" h="4321" extrusionOk="0">
                  <a:moveTo>
                    <a:pt x="6517" y="0"/>
                  </a:moveTo>
                  <a:cubicBezTo>
                    <a:pt x="5896" y="0"/>
                    <a:pt x="5168" y="652"/>
                    <a:pt x="3870" y="1085"/>
                  </a:cubicBezTo>
                  <a:cubicBezTo>
                    <a:pt x="2436" y="1519"/>
                    <a:pt x="968" y="985"/>
                    <a:pt x="468" y="1752"/>
                  </a:cubicBezTo>
                  <a:cubicBezTo>
                    <a:pt x="1" y="2486"/>
                    <a:pt x="668" y="3720"/>
                    <a:pt x="2035" y="4321"/>
                  </a:cubicBezTo>
                  <a:cubicBezTo>
                    <a:pt x="2287" y="4044"/>
                    <a:pt x="3561" y="2763"/>
                    <a:pt x="5160" y="2763"/>
                  </a:cubicBezTo>
                  <a:cubicBezTo>
                    <a:pt x="5682" y="2763"/>
                    <a:pt x="6239" y="2900"/>
                    <a:pt x="6805" y="3253"/>
                  </a:cubicBezTo>
                  <a:lnTo>
                    <a:pt x="6839" y="3286"/>
                  </a:lnTo>
                  <a:cubicBezTo>
                    <a:pt x="7873" y="2152"/>
                    <a:pt x="7906" y="618"/>
                    <a:pt x="6939" y="118"/>
                  </a:cubicBezTo>
                  <a:cubicBezTo>
                    <a:pt x="6800" y="35"/>
                    <a:pt x="6661" y="0"/>
                    <a:pt x="6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55"/>
            <p:cNvSpPr/>
            <p:nvPr/>
          </p:nvSpPr>
          <p:spPr>
            <a:xfrm>
              <a:off x="1679329" y="2378734"/>
              <a:ext cx="460203" cy="531344"/>
            </a:xfrm>
            <a:custGeom>
              <a:avLst/>
              <a:gdLst/>
              <a:ahLst/>
              <a:cxnLst/>
              <a:rect l="l" t="t" r="r" b="b"/>
              <a:pathLst>
                <a:path w="7284" h="8410" extrusionOk="0">
                  <a:moveTo>
                    <a:pt x="3634" y="1"/>
                  </a:moveTo>
                  <a:cubicBezTo>
                    <a:pt x="3597" y="1"/>
                    <a:pt x="3562" y="12"/>
                    <a:pt x="3536" y="37"/>
                  </a:cubicBezTo>
                  <a:cubicBezTo>
                    <a:pt x="3503" y="104"/>
                    <a:pt x="0" y="2973"/>
                    <a:pt x="1335" y="6342"/>
                  </a:cubicBezTo>
                  <a:cubicBezTo>
                    <a:pt x="2002" y="8010"/>
                    <a:pt x="3503" y="8410"/>
                    <a:pt x="4770" y="8410"/>
                  </a:cubicBezTo>
                  <a:cubicBezTo>
                    <a:pt x="5538" y="8410"/>
                    <a:pt x="6305" y="8277"/>
                    <a:pt x="7039" y="8043"/>
                  </a:cubicBezTo>
                  <a:cubicBezTo>
                    <a:pt x="7284" y="7951"/>
                    <a:pt x="7191" y="7635"/>
                    <a:pt x="6968" y="7635"/>
                  </a:cubicBezTo>
                  <a:cubicBezTo>
                    <a:pt x="6948" y="7635"/>
                    <a:pt x="6927" y="7637"/>
                    <a:pt x="6905" y="7643"/>
                  </a:cubicBezTo>
                  <a:cubicBezTo>
                    <a:pt x="6889" y="7659"/>
                    <a:pt x="5903" y="8002"/>
                    <a:pt x="4773" y="8002"/>
                  </a:cubicBezTo>
                  <a:cubicBezTo>
                    <a:pt x="3617" y="8002"/>
                    <a:pt x="2309" y="7643"/>
                    <a:pt x="1735" y="6208"/>
                  </a:cubicBezTo>
                  <a:cubicBezTo>
                    <a:pt x="501" y="3106"/>
                    <a:pt x="3770" y="404"/>
                    <a:pt x="3803" y="371"/>
                  </a:cubicBezTo>
                  <a:cubicBezTo>
                    <a:pt x="3870" y="304"/>
                    <a:pt x="3903" y="171"/>
                    <a:pt x="3803" y="71"/>
                  </a:cubicBezTo>
                  <a:cubicBezTo>
                    <a:pt x="3762" y="29"/>
                    <a:pt x="3695" y="1"/>
                    <a:pt x="3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55"/>
            <p:cNvSpPr/>
            <p:nvPr/>
          </p:nvSpPr>
          <p:spPr>
            <a:xfrm>
              <a:off x="2082548" y="2780623"/>
              <a:ext cx="186381" cy="132994"/>
            </a:xfrm>
            <a:custGeom>
              <a:avLst/>
              <a:gdLst/>
              <a:ahLst/>
              <a:cxnLst/>
              <a:rect l="l" t="t" r="r" b="b"/>
              <a:pathLst>
                <a:path w="2950" h="2105" extrusionOk="0">
                  <a:moveTo>
                    <a:pt x="1372" y="0"/>
                  </a:moveTo>
                  <a:cubicBezTo>
                    <a:pt x="657" y="0"/>
                    <a:pt x="0" y="721"/>
                    <a:pt x="323" y="1515"/>
                  </a:cubicBezTo>
                  <a:cubicBezTo>
                    <a:pt x="445" y="1932"/>
                    <a:pt x="772" y="2104"/>
                    <a:pt x="1132" y="2104"/>
                  </a:cubicBezTo>
                  <a:cubicBezTo>
                    <a:pt x="1953" y="2104"/>
                    <a:pt x="2949" y="1209"/>
                    <a:pt x="2091" y="281"/>
                  </a:cubicBezTo>
                  <a:cubicBezTo>
                    <a:pt x="1869" y="85"/>
                    <a:pt x="1617" y="0"/>
                    <a:pt x="13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55"/>
            <p:cNvSpPr/>
            <p:nvPr/>
          </p:nvSpPr>
          <p:spPr>
            <a:xfrm>
              <a:off x="1687605" y="4027421"/>
              <a:ext cx="398539" cy="199902"/>
            </a:xfrm>
            <a:custGeom>
              <a:avLst/>
              <a:gdLst/>
              <a:ahLst/>
              <a:cxnLst/>
              <a:rect l="l" t="t" r="r" b="b"/>
              <a:pathLst>
                <a:path w="6308" h="3164" extrusionOk="0">
                  <a:moveTo>
                    <a:pt x="6085" y="1"/>
                  </a:moveTo>
                  <a:cubicBezTo>
                    <a:pt x="6007" y="1"/>
                    <a:pt x="5931" y="56"/>
                    <a:pt x="5907" y="128"/>
                  </a:cubicBezTo>
                  <a:cubicBezTo>
                    <a:pt x="5874" y="128"/>
                    <a:pt x="4973" y="1996"/>
                    <a:pt x="3272" y="2563"/>
                  </a:cubicBezTo>
                  <a:cubicBezTo>
                    <a:pt x="2909" y="2675"/>
                    <a:pt x="2537" y="2732"/>
                    <a:pt x="2168" y="2732"/>
                  </a:cubicBezTo>
                  <a:cubicBezTo>
                    <a:pt x="1552" y="2732"/>
                    <a:pt x="945" y="2575"/>
                    <a:pt x="403" y="2263"/>
                  </a:cubicBezTo>
                  <a:cubicBezTo>
                    <a:pt x="377" y="2245"/>
                    <a:pt x="350" y="2237"/>
                    <a:pt x="323" y="2237"/>
                  </a:cubicBezTo>
                  <a:cubicBezTo>
                    <a:pt x="149" y="2237"/>
                    <a:pt x="0" y="2572"/>
                    <a:pt x="203" y="2630"/>
                  </a:cubicBezTo>
                  <a:cubicBezTo>
                    <a:pt x="837" y="2963"/>
                    <a:pt x="1537" y="3163"/>
                    <a:pt x="2238" y="3163"/>
                  </a:cubicBezTo>
                  <a:cubicBezTo>
                    <a:pt x="2638" y="3163"/>
                    <a:pt x="3038" y="3097"/>
                    <a:pt x="3405" y="2963"/>
                  </a:cubicBezTo>
                  <a:cubicBezTo>
                    <a:pt x="5273" y="2329"/>
                    <a:pt x="6241" y="395"/>
                    <a:pt x="6274" y="295"/>
                  </a:cubicBezTo>
                  <a:cubicBezTo>
                    <a:pt x="6307" y="194"/>
                    <a:pt x="6274" y="61"/>
                    <a:pt x="6174" y="28"/>
                  </a:cubicBezTo>
                  <a:cubicBezTo>
                    <a:pt x="6146" y="9"/>
                    <a:pt x="6115" y="1"/>
                    <a:pt x="6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55"/>
            <p:cNvSpPr/>
            <p:nvPr/>
          </p:nvSpPr>
          <p:spPr>
            <a:xfrm>
              <a:off x="3171910" y="4095087"/>
              <a:ext cx="83903" cy="297009"/>
            </a:xfrm>
            <a:custGeom>
              <a:avLst/>
              <a:gdLst/>
              <a:ahLst/>
              <a:cxnLst/>
              <a:rect l="l" t="t" r="r" b="b"/>
              <a:pathLst>
                <a:path w="1328" h="4701" extrusionOk="0">
                  <a:moveTo>
                    <a:pt x="256" y="1"/>
                  </a:moveTo>
                  <a:cubicBezTo>
                    <a:pt x="128" y="1"/>
                    <a:pt x="1" y="100"/>
                    <a:pt x="60" y="258"/>
                  </a:cubicBezTo>
                  <a:cubicBezTo>
                    <a:pt x="60" y="324"/>
                    <a:pt x="894" y="3427"/>
                    <a:pt x="894" y="4494"/>
                  </a:cubicBezTo>
                  <a:cubicBezTo>
                    <a:pt x="860" y="4594"/>
                    <a:pt x="961" y="4694"/>
                    <a:pt x="1094" y="4694"/>
                  </a:cubicBezTo>
                  <a:cubicBezTo>
                    <a:pt x="1112" y="4698"/>
                    <a:pt x="1128" y="4701"/>
                    <a:pt x="1145" y="4701"/>
                  </a:cubicBezTo>
                  <a:cubicBezTo>
                    <a:pt x="1252" y="4701"/>
                    <a:pt x="1327" y="4610"/>
                    <a:pt x="1327" y="4494"/>
                  </a:cubicBezTo>
                  <a:cubicBezTo>
                    <a:pt x="1327" y="3360"/>
                    <a:pt x="494" y="291"/>
                    <a:pt x="460" y="158"/>
                  </a:cubicBezTo>
                  <a:cubicBezTo>
                    <a:pt x="433" y="48"/>
                    <a:pt x="344" y="1"/>
                    <a:pt x="2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5"/>
            <p:cNvSpPr/>
            <p:nvPr/>
          </p:nvSpPr>
          <p:spPr>
            <a:xfrm>
              <a:off x="1609767" y="4123961"/>
              <a:ext cx="134952" cy="86493"/>
            </a:xfrm>
            <a:custGeom>
              <a:avLst/>
              <a:gdLst/>
              <a:ahLst/>
              <a:cxnLst/>
              <a:rect l="l" t="t" r="r" b="b"/>
              <a:pathLst>
                <a:path w="2136" h="1369" extrusionOk="0">
                  <a:moveTo>
                    <a:pt x="834" y="1"/>
                  </a:moveTo>
                  <a:cubicBezTo>
                    <a:pt x="601" y="1"/>
                    <a:pt x="334" y="101"/>
                    <a:pt x="167" y="301"/>
                  </a:cubicBezTo>
                  <a:cubicBezTo>
                    <a:pt x="34" y="434"/>
                    <a:pt x="1" y="601"/>
                    <a:pt x="67" y="768"/>
                  </a:cubicBezTo>
                  <a:cubicBezTo>
                    <a:pt x="234" y="1102"/>
                    <a:pt x="935" y="1368"/>
                    <a:pt x="1435" y="1368"/>
                  </a:cubicBezTo>
                  <a:cubicBezTo>
                    <a:pt x="1635" y="1368"/>
                    <a:pt x="1802" y="1302"/>
                    <a:pt x="1969" y="1168"/>
                  </a:cubicBezTo>
                  <a:cubicBezTo>
                    <a:pt x="2102" y="1035"/>
                    <a:pt x="2135" y="835"/>
                    <a:pt x="2069" y="635"/>
                  </a:cubicBezTo>
                  <a:cubicBezTo>
                    <a:pt x="1802" y="234"/>
                    <a:pt x="1335" y="1"/>
                    <a:pt x="8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55"/>
            <p:cNvSpPr/>
            <p:nvPr/>
          </p:nvSpPr>
          <p:spPr>
            <a:xfrm>
              <a:off x="3219927" y="4334477"/>
              <a:ext cx="158140" cy="80997"/>
            </a:xfrm>
            <a:custGeom>
              <a:avLst/>
              <a:gdLst/>
              <a:ahLst/>
              <a:cxnLst/>
              <a:rect l="l" t="t" r="r" b="b"/>
              <a:pathLst>
                <a:path w="2503" h="1282" extrusionOk="0">
                  <a:moveTo>
                    <a:pt x="1292" y="1"/>
                  </a:moveTo>
                  <a:cubicBezTo>
                    <a:pt x="834" y="1"/>
                    <a:pt x="410" y="193"/>
                    <a:pt x="100" y="471"/>
                  </a:cubicBezTo>
                  <a:cubicBezTo>
                    <a:pt x="34" y="605"/>
                    <a:pt x="0" y="738"/>
                    <a:pt x="34" y="838"/>
                  </a:cubicBezTo>
                  <a:cubicBezTo>
                    <a:pt x="144" y="1197"/>
                    <a:pt x="664" y="1282"/>
                    <a:pt x="1029" y="1282"/>
                  </a:cubicBezTo>
                  <a:cubicBezTo>
                    <a:pt x="1106" y="1282"/>
                    <a:pt x="1177" y="1278"/>
                    <a:pt x="1235" y="1272"/>
                  </a:cubicBezTo>
                  <a:cubicBezTo>
                    <a:pt x="1668" y="1272"/>
                    <a:pt x="2235" y="1139"/>
                    <a:pt x="2435" y="872"/>
                  </a:cubicBezTo>
                  <a:cubicBezTo>
                    <a:pt x="2502" y="772"/>
                    <a:pt x="2502" y="672"/>
                    <a:pt x="2502" y="572"/>
                  </a:cubicBezTo>
                  <a:cubicBezTo>
                    <a:pt x="2409" y="200"/>
                    <a:pt x="2058" y="1"/>
                    <a:pt x="1528" y="1"/>
                  </a:cubicBezTo>
                  <a:cubicBezTo>
                    <a:pt x="1487" y="1"/>
                    <a:pt x="1445" y="2"/>
                    <a:pt x="1401" y="4"/>
                  </a:cubicBezTo>
                  <a:cubicBezTo>
                    <a:pt x="1365" y="2"/>
                    <a:pt x="1329" y="1"/>
                    <a:pt x="12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55"/>
            <p:cNvSpPr/>
            <p:nvPr/>
          </p:nvSpPr>
          <p:spPr>
            <a:xfrm>
              <a:off x="1932241" y="2064918"/>
              <a:ext cx="699719" cy="156055"/>
            </a:xfrm>
            <a:custGeom>
              <a:avLst/>
              <a:gdLst/>
              <a:ahLst/>
              <a:cxnLst/>
              <a:rect l="l" t="t" r="r" b="b"/>
              <a:pathLst>
                <a:path w="11075" h="2470" extrusionOk="0">
                  <a:moveTo>
                    <a:pt x="7872" y="1"/>
                  </a:moveTo>
                  <a:cubicBezTo>
                    <a:pt x="7439" y="1"/>
                    <a:pt x="7172" y="34"/>
                    <a:pt x="7172" y="34"/>
                  </a:cubicBezTo>
                  <a:cubicBezTo>
                    <a:pt x="7139" y="34"/>
                    <a:pt x="7105" y="67"/>
                    <a:pt x="7105" y="101"/>
                  </a:cubicBezTo>
                  <a:cubicBezTo>
                    <a:pt x="7105" y="168"/>
                    <a:pt x="7139" y="201"/>
                    <a:pt x="7172" y="201"/>
                  </a:cubicBezTo>
                  <a:lnTo>
                    <a:pt x="7839" y="301"/>
                  </a:lnTo>
                  <a:cubicBezTo>
                    <a:pt x="8273" y="368"/>
                    <a:pt x="8873" y="434"/>
                    <a:pt x="9540" y="568"/>
                  </a:cubicBezTo>
                  <a:cubicBezTo>
                    <a:pt x="9907" y="601"/>
                    <a:pt x="10274" y="701"/>
                    <a:pt x="10608" y="901"/>
                  </a:cubicBezTo>
                  <a:cubicBezTo>
                    <a:pt x="10741" y="1001"/>
                    <a:pt x="10808" y="1135"/>
                    <a:pt x="10741" y="1268"/>
                  </a:cubicBezTo>
                  <a:cubicBezTo>
                    <a:pt x="10674" y="1435"/>
                    <a:pt x="10541" y="1602"/>
                    <a:pt x="10374" y="1669"/>
                  </a:cubicBezTo>
                  <a:cubicBezTo>
                    <a:pt x="9974" y="1835"/>
                    <a:pt x="9540" y="1969"/>
                    <a:pt x="9107" y="2036"/>
                  </a:cubicBezTo>
                  <a:cubicBezTo>
                    <a:pt x="8795" y="2124"/>
                    <a:pt x="8484" y="2169"/>
                    <a:pt x="8173" y="2169"/>
                  </a:cubicBezTo>
                  <a:cubicBezTo>
                    <a:pt x="8017" y="2169"/>
                    <a:pt x="7861" y="2158"/>
                    <a:pt x="7706" y="2136"/>
                  </a:cubicBezTo>
                  <a:cubicBezTo>
                    <a:pt x="7205" y="2102"/>
                    <a:pt x="6738" y="2102"/>
                    <a:pt x="6271" y="2069"/>
                  </a:cubicBezTo>
                  <a:cubicBezTo>
                    <a:pt x="5804" y="2036"/>
                    <a:pt x="5337" y="1902"/>
                    <a:pt x="4870" y="1902"/>
                  </a:cubicBezTo>
                  <a:lnTo>
                    <a:pt x="4203" y="1902"/>
                  </a:lnTo>
                  <a:cubicBezTo>
                    <a:pt x="4003" y="1902"/>
                    <a:pt x="3770" y="1869"/>
                    <a:pt x="3569" y="1835"/>
                  </a:cubicBezTo>
                  <a:cubicBezTo>
                    <a:pt x="3169" y="1769"/>
                    <a:pt x="2769" y="1669"/>
                    <a:pt x="2435" y="1569"/>
                  </a:cubicBezTo>
                  <a:cubicBezTo>
                    <a:pt x="1735" y="1402"/>
                    <a:pt x="1134" y="1268"/>
                    <a:pt x="767" y="1135"/>
                  </a:cubicBezTo>
                  <a:cubicBezTo>
                    <a:pt x="601" y="1068"/>
                    <a:pt x="467" y="1001"/>
                    <a:pt x="334" y="935"/>
                  </a:cubicBezTo>
                  <a:lnTo>
                    <a:pt x="267" y="868"/>
                  </a:lnTo>
                  <a:lnTo>
                    <a:pt x="234" y="835"/>
                  </a:lnTo>
                  <a:cubicBezTo>
                    <a:pt x="234" y="798"/>
                    <a:pt x="194" y="772"/>
                    <a:pt x="152" y="772"/>
                  </a:cubicBezTo>
                  <a:cubicBezTo>
                    <a:pt x="117" y="772"/>
                    <a:pt x="82" y="790"/>
                    <a:pt x="67" y="835"/>
                  </a:cubicBezTo>
                  <a:cubicBezTo>
                    <a:pt x="34" y="835"/>
                    <a:pt x="0" y="901"/>
                    <a:pt x="34" y="935"/>
                  </a:cubicBezTo>
                  <a:lnTo>
                    <a:pt x="67" y="968"/>
                  </a:lnTo>
                  <a:cubicBezTo>
                    <a:pt x="100" y="1035"/>
                    <a:pt x="134" y="1068"/>
                    <a:pt x="167" y="1102"/>
                  </a:cubicBezTo>
                  <a:cubicBezTo>
                    <a:pt x="300" y="1202"/>
                    <a:pt x="467" y="1302"/>
                    <a:pt x="634" y="1368"/>
                  </a:cubicBezTo>
                  <a:cubicBezTo>
                    <a:pt x="1168" y="1602"/>
                    <a:pt x="1735" y="1769"/>
                    <a:pt x="2335" y="1869"/>
                  </a:cubicBezTo>
                  <a:lnTo>
                    <a:pt x="3503" y="2069"/>
                  </a:lnTo>
                  <a:cubicBezTo>
                    <a:pt x="3703" y="2102"/>
                    <a:pt x="3903" y="2136"/>
                    <a:pt x="4136" y="2169"/>
                  </a:cubicBezTo>
                  <a:cubicBezTo>
                    <a:pt x="4337" y="2236"/>
                    <a:pt x="4570" y="2302"/>
                    <a:pt x="4804" y="2336"/>
                  </a:cubicBezTo>
                  <a:cubicBezTo>
                    <a:pt x="5237" y="2436"/>
                    <a:pt x="5738" y="2469"/>
                    <a:pt x="6205" y="2469"/>
                  </a:cubicBezTo>
                  <a:lnTo>
                    <a:pt x="7672" y="2469"/>
                  </a:lnTo>
                  <a:cubicBezTo>
                    <a:pt x="8139" y="2402"/>
                    <a:pt x="8640" y="2369"/>
                    <a:pt x="9140" y="2369"/>
                  </a:cubicBezTo>
                  <a:cubicBezTo>
                    <a:pt x="9640" y="2369"/>
                    <a:pt x="10107" y="2236"/>
                    <a:pt x="10541" y="1969"/>
                  </a:cubicBezTo>
                  <a:cubicBezTo>
                    <a:pt x="10775" y="1835"/>
                    <a:pt x="10941" y="1602"/>
                    <a:pt x="11041" y="1368"/>
                  </a:cubicBezTo>
                  <a:cubicBezTo>
                    <a:pt x="11075" y="1235"/>
                    <a:pt x="11075" y="1068"/>
                    <a:pt x="11041" y="935"/>
                  </a:cubicBezTo>
                  <a:cubicBezTo>
                    <a:pt x="10975" y="835"/>
                    <a:pt x="10875" y="735"/>
                    <a:pt x="10775" y="635"/>
                  </a:cubicBezTo>
                  <a:cubicBezTo>
                    <a:pt x="10441" y="401"/>
                    <a:pt x="10041" y="234"/>
                    <a:pt x="9640" y="134"/>
                  </a:cubicBezTo>
                  <a:cubicBezTo>
                    <a:pt x="9040" y="34"/>
                    <a:pt x="8440" y="1"/>
                    <a:pt x="78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5"/>
            <p:cNvSpPr/>
            <p:nvPr/>
          </p:nvSpPr>
          <p:spPr>
            <a:xfrm>
              <a:off x="1415865" y="2118305"/>
              <a:ext cx="1677619" cy="492488"/>
            </a:xfrm>
            <a:custGeom>
              <a:avLst/>
              <a:gdLst/>
              <a:ahLst/>
              <a:cxnLst/>
              <a:rect l="l" t="t" r="r" b="b"/>
              <a:pathLst>
                <a:path w="26553" h="7795" extrusionOk="0">
                  <a:moveTo>
                    <a:pt x="24908" y="0"/>
                  </a:moveTo>
                  <a:cubicBezTo>
                    <a:pt x="24765" y="0"/>
                    <a:pt x="24622" y="19"/>
                    <a:pt x="24485" y="56"/>
                  </a:cubicBezTo>
                  <a:cubicBezTo>
                    <a:pt x="24185" y="156"/>
                    <a:pt x="23918" y="290"/>
                    <a:pt x="23651" y="490"/>
                  </a:cubicBezTo>
                  <a:cubicBezTo>
                    <a:pt x="23351" y="757"/>
                    <a:pt x="23050" y="1057"/>
                    <a:pt x="22817" y="1424"/>
                  </a:cubicBezTo>
                  <a:cubicBezTo>
                    <a:pt x="22684" y="1658"/>
                    <a:pt x="22583" y="1791"/>
                    <a:pt x="22583" y="1791"/>
                  </a:cubicBezTo>
                  <a:cubicBezTo>
                    <a:pt x="22583" y="1824"/>
                    <a:pt x="22583" y="1891"/>
                    <a:pt x="22617" y="1891"/>
                  </a:cubicBezTo>
                  <a:cubicBezTo>
                    <a:pt x="22650" y="1908"/>
                    <a:pt x="22675" y="1916"/>
                    <a:pt x="22696" y="1916"/>
                  </a:cubicBezTo>
                  <a:cubicBezTo>
                    <a:pt x="22717" y="1916"/>
                    <a:pt x="22734" y="1908"/>
                    <a:pt x="22750" y="1891"/>
                  </a:cubicBezTo>
                  <a:cubicBezTo>
                    <a:pt x="22750" y="1891"/>
                    <a:pt x="22817" y="1758"/>
                    <a:pt x="22984" y="1524"/>
                  </a:cubicBezTo>
                  <a:cubicBezTo>
                    <a:pt x="23217" y="1224"/>
                    <a:pt x="23517" y="924"/>
                    <a:pt x="23818" y="690"/>
                  </a:cubicBezTo>
                  <a:cubicBezTo>
                    <a:pt x="24051" y="557"/>
                    <a:pt x="24285" y="423"/>
                    <a:pt x="24552" y="357"/>
                  </a:cubicBezTo>
                  <a:cubicBezTo>
                    <a:pt x="24649" y="331"/>
                    <a:pt x="24747" y="319"/>
                    <a:pt x="24843" y="319"/>
                  </a:cubicBezTo>
                  <a:cubicBezTo>
                    <a:pt x="25377" y="319"/>
                    <a:pt x="25873" y="692"/>
                    <a:pt x="25986" y="1257"/>
                  </a:cubicBezTo>
                  <a:cubicBezTo>
                    <a:pt x="26086" y="1624"/>
                    <a:pt x="26086" y="2024"/>
                    <a:pt x="25953" y="2391"/>
                  </a:cubicBezTo>
                  <a:cubicBezTo>
                    <a:pt x="25686" y="3259"/>
                    <a:pt x="25119" y="4026"/>
                    <a:pt x="24385" y="4593"/>
                  </a:cubicBezTo>
                  <a:cubicBezTo>
                    <a:pt x="23517" y="5193"/>
                    <a:pt x="22550" y="5694"/>
                    <a:pt x="21549" y="6061"/>
                  </a:cubicBezTo>
                  <a:cubicBezTo>
                    <a:pt x="20482" y="6461"/>
                    <a:pt x="19415" y="6761"/>
                    <a:pt x="18280" y="6995"/>
                  </a:cubicBezTo>
                  <a:cubicBezTo>
                    <a:pt x="17242" y="7270"/>
                    <a:pt x="16176" y="7433"/>
                    <a:pt x="15082" y="7433"/>
                  </a:cubicBezTo>
                  <a:cubicBezTo>
                    <a:pt x="14981" y="7433"/>
                    <a:pt x="14879" y="7431"/>
                    <a:pt x="14778" y="7428"/>
                  </a:cubicBezTo>
                  <a:cubicBezTo>
                    <a:pt x="13610" y="7428"/>
                    <a:pt x="12443" y="7362"/>
                    <a:pt x="11275" y="7228"/>
                  </a:cubicBezTo>
                  <a:cubicBezTo>
                    <a:pt x="10141" y="7095"/>
                    <a:pt x="9007" y="6828"/>
                    <a:pt x="7940" y="6594"/>
                  </a:cubicBezTo>
                  <a:cubicBezTo>
                    <a:pt x="7406" y="6494"/>
                    <a:pt x="6839" y="6394"/>
                    <a:pt x="6339" y="6261"/>
                  </a:cubicBezTo>
                  <a:cubicBezTo>
                    <a:pt x="5838" y="6127"/>
                    <a:pt x="5338" y="5961"/>
                    <a:pt x="4837" y="5760"/>
                  </a:cubicBezTo>
                  <a:cubicBezTo>
                    <a:pt x="3937" y="5460"/>
                    <a:pt x="3070" y="5060"/>
                    <a:pt x="2236" y="4593"/>
                  </a:cubicBezTo>
                  <a:cubicBezTo>
                    <a:pt x="1535" y="4226"/>
                    <a:pt x="901" y="3759"/>
                    <a:pt x="368" y="3159"/>
                  </a:cubicBezTo>
                  <a:cubicBezTo>
                    <a:pt x="334" y="3092"/>
                    <a:pt x="301" y="3025"/>
                    <a:pt x="301" y="2958"/>
                  </a:cubicBezTo>
                  <a:cubicBezTo>
                    <a:pt x="301" y="2892"/>
                    <a:pt x="301" y="2825"/>
                    <a:pt x="334" y="2758"/>
                  </a:cubicBezTo>
                  <a:cubicBezTo>
                    <a:pt x="368" y="2625"/>
                    <a:pt x="434" y="2491"/>
                    <a:pt x="534" y="2391"/>
                  </a:cubicBezTo>
                  <a:cubicBezTo>
                    <a:pt x="701" y="2191"/>
                    <a:pt x="935" y="2024"/>
                    <a:pt x="1168" y="1891"/>
                  </a:cubicBezTo>
                  <a:cubicBezTo>
                    <a:pt x="1502" y="1724"/>
                    <a:pt x="1902" y="1591"/>
                    <a:pt x="2269" y="1524"/>
                  </a:cubicBezTo>
                  <a:cubicBezTo>
                    <a:pt x="2402" y="1491"/>
                    <a:pt x="2569" y="1457"/>
                    <a:pt x="2703" y="1457"/>
                  </a:cubicBezTo>
                  <a:cubicBezTo>
                    <a:pt x="2736" y="1424"/>
                    <a:pt x="2736" y="1424"/>
                    <a:pt x="2736" y="1391"/>
                  </a:cubicBezTo>
                  <a:cubicBezTo>
                    <a:pt x="2769" y="1324"/>
                    <a:pt x="2703" y="1291"/>
                    <a:pt x="2669" y="1291"/>
                  </a:cubicBezTo>
                  <a:cubicBezTo>
                    <a:pt x="2669" y="1291"/>
                    <a:pt x="2536" y="1291"/>
                    <a:pt x="2236" y="1357"/>
                  </a:cubicBezTo>
                  <a:cubicBezTo>
                    <a:pt x="1835" y="1391"/>
                    <a:pt x="1435" y="1524"/>
                    <a:pt x="1068" y="1691"/>
                  </a:cubicBezTo>
                  <a:cubicBezTo>
                    <a:pt x="768" y="1824"/>
                    <a:pt x="534" y="2024"/>
                    <a:pt x="334" y="2258"/>
                  </a:cubicBezTo>
                  <a:cubicBezTo>
                    <a:pt x="201" y="2391"/>
                    <a:pt x="134" y="2558"/>
                    <a:pt x="67" y="2725"/>
                  </a:cubicBezTo>
                  <a:cubicBezTo>
                    <a:pt x="34" y="2758"/>
                    <a:pt x="1" y="2792"/>
                    <a:pt x="1" y="2858"/>
                  </a:cubicBezTo>
                  <a:cubicBezTo>
                    <a:pt x="1" y="2892"/>
                    <a:pt x="1" y="2925"/>
                    <a:pt x="1" y="2958"/>
                  </a:cubicBezTo>
                  <a:cubicBezTo>
                    <a:pt x="1" y="2992"/>
                    <a:pt x="1" y="3025"/>
                    <a:pt x="1" y="3025"/>
                  </a:cubicBezTo>
                  <a:cubicBezTo>
                    <a:pt x="34" y="3159"/>
                    <a:pt x="67" y="3259"/>
                    <a:pt x="134" y="3325"/>
                  </a:cubicBezTo>
                  <a:cubicBezTo>
                    <a:pt x="368" y="3659"/>
                    <a:pt x="668" y="3959"/>
                    <a:pt x="1001" y="4159"/>
                  </a:cubicBezTo>
                  <a:cubicBezTo>
                    <a:pt x="1335" y="4426"/>
                    <a:pt x="1702" y="4660"/>
                    <a:pt x="2102" y="4860"/>
                  </a:cubicBezTo>
                  <a:cubicBezTo>
                    <a:pt x="2969" y="5293"/>
                    <a:pt x="3837" y="5694"/>
                    <a:pt x="4771" y="6027"/>
                  </a:cubicBezTo>
                  <a:cubicBezTo>
                    <a:pt x="5238" y="6194"/>
                    <a:pt x="5738" y="6361"/>
                    <a:pt x="6238" y="6561"/>
                  </a:cubicBezTo>
                  <a:cubicBezTo>
                    <a:pt x="6772" y="6728"/>
                    <a:pt x="7273" y="6928"/>
                    <a:pt x="7840" y="7061"/>
                  </a:cubicBezTo>
                  <a:cubicBezTo>
                    <a:pt x="8940" y="7362"/>
                    <a:pt x="10108" y="7528"/>
                    <a:pt x="11242" y="7628"/>
                  </a:cubicBezTo>
                  <a:cubicBezTo>
                    <a:pt x="12063" y="7742"/>
                    <a:pt x="12883" y="7794"/>
                    <a:pt x="13693" y="7794"/>
                  </a:cubicBezTo>
                  <a:cubicBezTo>
                    <a:pt x="14069" y="7794"/>
                    <a:pt x="14442" y="7783"/>
                    <a:pt x="14811" y="7762"/>
                  </a:cubicBezTo>
                  <a:cubicBezTo>
                    <a:pt x="16012" y="7695"/>
                    <a:pt x="17213" y="7562"/>
                    <a:pt x="18380" y="7395"/>
                  </a:cubicBezTo>
                  <a:cubicBezTo>
                    <a:pt x="19548" y="7228"/>
                    <a:pt x="20649" y="6895"/>
                    <a:pt x="21716" y="6428"/>
                  </a:cubicBezTo>
                  <a:cubicBezTo>
                    <a:pt x="22750" y="6027"/>
                    <a:pt x="23684" y="5494"/>
                    <a:pt x="24585" y="4860"/>
                  </a:cubicBezTo>
                  <a:cubicBezTo>
                    <a:pt x="25385" y="4226"/>
                    <a:pt x="26153" y="3492"/>
                    <a:pt x="26420" y="2525"/>
                  </a:cubicBezTo>
                  <a:cubicBezTo>
                    <a:pt x="26553" y="2091"/>
                    <a:pt x="26553" y="1591"/>
                    <a:pt x="26420" y="1157"/>
                  </a:cubicBezTo>
                  <a:cubicBezTo>
                    <a:pt x="26286" y="724"/>
                    <a:pt x="25986" y="357"/>
                    <a:pt x="25619" y="156"/>
                  </a:cubicBezTo>
                  <a:cubicBezTo>
                    <a:pt x="25390" y="52"/>
                    <a:pt x="25147" y="0"/>
                    <a:pt x="249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55"/>
            <p:cNvSpPr/>
            <p:nvPr/>
          </p:nvSpPr>
          <p:spPr>
            <a:xfrm>
              <a:off x="2884817" y="2432374"/>
              <a:ext cx="1289883" cy="913962"/>
            </a:xfrm>
            <a:custGeom>
              <a:avLst/>
              <a:gdLst/>
              <a:ahLst/>
              <a:cxnLst/>
              <a:rect l="l" t="t" r="r" b="b"/>
              <a:pathLst>
                <a:path w="20416" h="14466" extrusionOk="0">
                  <a:moveTo>
                    <a:pt x="16890" y="6485"/>
                  </a:moveTo>
                  <a:cubicBezTo>
                    <a:pt x="16941" y="6485"/>
                    <a:pt x="16993" y="6488"/>
                    <a:pt x="17046" y="6494"/>
                  </a:cubicBezTo>
                  <a:cubicBezTo>
                    <a:pt x="17280" y="6594"/>
                    <a:pt x="17480" y="6760"/>
                    <a:pt x="17580" y="6994"/>
                  </a:cubicBezTo>
                  <a:cubicBezTo>
                    <a:pt x="17602" y="7033"/>
                    <a:pt x="17624" y="7072"/>
                    <a:pt x="17644" y="7112"/>
                  </a:cubicBezTo>
                  <a:lnTo>
                    <a:pt x="17644" y="7112"/>
                  </a:lnTo>
                  <a:cubicBezTo>
                    <a:pt x="17421" y="7213"/>
                    <a:pt x="17193" y="7287"/>
                    <a:pt x="16946" y="7361"/>
                  </a:cubicBezTo>
                  <a:cubicBezTo>
                    <a:pt x="16646" y="7461"/>
                    <a:pt x="16312" y="7494"/>
                    <a:pt x="16012" y="7528"/>
                  </a:cubicBezTo>
                  <a:cubicBezTo>
                    <a:pt x="15879" y="7528"/>
                    <a:pt x="15745" y="7494"/>
                    <a:pt x="15612" y="7428"/>
                  </a:cubicBezTo>
                  <a:cubicBezTo>
                    <a:pt x="15512" y="7394"/>
                    <a:pt x="15512" y="7327"/>
                    <a:pt x="15578" y="7194"/>
                  </a:cubicBezTo>
                  <a:cubicBezTo>
                    <a:pt x="15712" y="6927"/>
                    <a:pt x="15945" y="6727"/>
                    <a:pt x="16212" y="6627"/>
                  </a:cubicBezTo>
                  <a:cubicBezTo>
                    <a:pt x="16432" y="6545"/>
                    <a:pt x="16651" y="6485"/>
                    <a:pt x="16890" y="6485"/>
                  </a:cubicBezTo>
                  <a:close/>
                  <a:moveTo>
                    <a:pt x="16111" y="0"/>
                  </a:moveTo>
                  <a:cubicBezTo>
                    <a:pt x="15886" y="0"/>
                    <a:pt x="15660" y="17"/>
                    <a:pt x="15445" y="56"/>
                  </a:cubicBezTo>
                  <a:cubicBezTo>
                    <a:pt x="14678" y="189"/>
                    <a:pt x="13977" y="423"/>
                    <a:pt x="13310" y="756"/>
                  </a:cubicBezTo>
                  <a:cubicBezTo>
                    <a:pt x="11976" y="1390"/>
                    <a:pt x="10775" y="2157"/>
                    <a:pt x="9641" y="3058"/>
                  </a:cubicBezTo>
                  <a:cubicBezTo>
                    <a:pt x="9074" y="3491"/>
                    <a:pt x="8573" y="3958"/>
                    <a:pt x="8073" y="4392"/>
                  </a:cubicBezTo>
                  <a:cubicBezTo>
                    <a:pt x="7539" y="4792"/>
                    <a:pt x="7039" y="5226"/>
                    <a:pt x="6572" y="5626"/>
                  </a:cubicBezTo>
                  <a:cubicBezTo>
                    <a:pt x="5571" y="6460"/>
                    <a:pt x="4637" y="7194"/>
                    <a:pt x="3737" y="7828"/>
                  </a:cubicBezTo>
                  <a:cubicBezTo>
                    <a:pt x="3303" y="8161"/>
                    <a:pt x="2869" y="8428"/>
                    <a:pt x="2402" y="8628"/>
                  </a:cubicBezTo>
                  <a:cubicBezTo>
                    <a:pt x="2126" y="8767"/>
                    <a:pt x="1818" y="8841"/>
                    <a:pt x="1511" y="8841"/>
                  </a:cubicBezTo>
                  <a:cubicBezTo>
                    <a:pt x="1373" y="8841"/>
                    <a:pt x="1236" y="8826"/>
                    <a:pt x="1101" y="8795"/>
                  </a:cubicBezTo>
                  <a:cubicBezTo>
                    <a:pt x="734" y="8662"/>
                    <a:pt x="501" y="8362"/>
                    <a:pt x="401" y="7961"/>
                  </a:cubicBezTo>
                  <a:cubicBezTo>
                    <a:pt x="301" y="7628"/>
                    <a:pt x="267" y="7294"/>
                    <a:pt x="267" y="6961"/>
                  </a:cubicBezTo>
                  <a:cubicBezTo>
                    <a:pt x="234" y="6460"/>
                    <a:pt x="267" y="5960"/>
                    <a:pt x="334" y="5459"/>
                  </a:cubicBezTo>
                  <a:cubicBezTo>
                    <a:pt x="368" y="5126"/>
                    <a:pt x="434" y="4959"/>
                    <a:pt x="434" y="4959"/>
                  </a:cubicBezTo>
                  <a:cubicBezTo>
                    <a:pt x="454" y="4901"/>
                    <a:pt x="394" y="4865"/>
                    <a:pt x="334" y="4865"/>
                  </a:cubicBezTo>
                  <a:cubicBezTo>
                    <a:pt x="291" y="4865"/>
                    <a:pt x="248" y="4884"/>
                    <a:pt x="234" y="4926"/>
                  </a:cubicBezTo>
                  <a:cubicBezTo>
                    <a:pt x="234" y="4926"/>
                    <a:pt x="201" y="5093"/>
                    <a:pt x="134" y="5459"/>
                  </a:cubicBezTo>
                  <a:cubicBezTo>
                    <a:pt x="67" y="5960"/>
                    <a:pt x="1" y="6460"/>
                    <a:pt x="1" y="6961"/>
                  </a:cubicBezTo>
                  <a:cubicBezTo>
                    <a:pt x="1" y="7327"/>
                    <a:pt x="67" y="7694"/>
                    <a:pt x="167" y="8061"/>
                  </a:cubicBezTo>
                  <a:cubicBezTo>
                    <a:pt x="201" y="8261"/>
                    <a:pt x="301" y="8462"/>
                    <a:pt x="434" y="8662"/>
                  </a:cubicBezTo>
                  <a:cubicBezTo>
                    <a:pt x="601" y="8862"/>
                    <a:pt x="801" y="8995"/>
                    <a:pt x="1035" y="9062"/>
                  </a:cubicBezTo>
                  <a:cubicBezTo>
                    <a:pt x="1206" y="9108"/>
                    <a:pt x="1382" y="9130"/>
                    <a:pt x="1558" y="9130"/>
                  </a:cubicBezTo>
                  <a:cubicBezTo>
                    <a:pt x="1893" y="9130"/>
                    <a:pt x="2229" y="9049"/>
                    <a:pt x="2536" y="8895"/>
                  </a:cubicBezTo>
                  <a:cubicBezTo>
                    <a:pt x="3003" y="8662"/>
                    <a:pt x="3470" y="8395"/>
                    <a:pt x="3903" y="8061"/>
                  </a:cubicBezTo>
                  <a:cubicBezTo>
                    <a:pt x="4804" y="7428"/>
                    <a:pt x="5738" y="6627"/>
                    <a:pt x="6705" y="5826"/>
                  </a:cubicBezTo>
                  <a:cubicBezTo>
                    <a:pt x="7206" y="5426"/>
                    <a:pt x="7706" y="4992"/>
                    <a:pt x="8240" y="4592"/>
                  </a:cubicBezTo>
                  <a:cubicBezTo>
                    <a:pt x="8807" y="4192"/>
                    <a:pt x="9341" y="3792"/>
                    <a:pt x="9908" y="3391"/>
                  </a:cubicBezTo>
                  <a:cubicBezTo>
                    <a:pt x="11042" y="2557"/>
                    <a:pt x="12243" y="1790"/>
                    <a:pt x="13477" y="1123"/>
                  </a:cubicBezTo>
                  <a:cubicBezTo>
                    <a:pt x="14111" y="789"/>
                    <a:pt x="14811" y="556"/>
                    <a:pt x="15512" y="423"/>
                  </a:cubicBezTo>
                  <a:cubicBezTo>
                    <a:pt x="15739" y="379"/>
                    <a:pt x="15970" y="357"/>
                    <a:pt x="16200" y="357"/>
                  </a:cubicBezTo>
                  <a:cubicBezTo>
                    <a:pt x="16678" y="357"/>
                    <a:pt x="17152" y="453"/>
                    <a:pt x="17580" y="656"/>
                  </a:cubicBezTo>
                  <a:cubicBezTo>
                    <a:pt x="18280" y="923"/>
                    <a:pt x="18881" y="1323"/>
                    <a:pt x="19348" y="1857"/>
                  </a:cubicBezTo>
                  <a:cubicBezTo>
                    <a:pt x="19848" y="2391"/>
                    <a:pt x="20082" y="3091"/>
                    <a:pt x="20048" y="3792"/>
                  </a:cubicBezTo>
                  <a:cubicBezTo>
                    <a:pt x="19951" y="5123"/>
                    <a:pt x="19157" y="6329"/>
                    <a:pt x="17976" y="6945"/>
                  </a:cubicBezTo>
                  <a:lnTo>
                    <a:pt x="17976" y="6945"/>
                  </a:lnTo>
                  <a:cubicBezTo>
                    <a:pt x="17945" y="6894"/>
                    <a:pt x="17913" y="6843"/>
                    <a:pt x="17880" y="6794"/>
                  </a:cubicBezTo>
                  <a:cubicBezTo>
                    <a:pt x="17713" y="6460"/>
                    <a:pt x="17413" y="6260"/>
                    <a:pt x="17046" y="6160"/>
                  </a:cubicBezTo>
                  <a:cubicBezTo>
                    <a:pt x="17002" y="6156"/>
                    <a:pt x="16958" y="6154"/>
                    <a:pt x="16915" y="6154"/>
                  </a:cubicBezTo>
                  <a:cubicBezTo>
                    <a:pt x="16625" y="6154"/>
                    <a:pt x="16340" y="6244"/>
                    <a:pt x="16079" y="6360"/>
                  </a:cubicBezTo>
                  <a:cubicBezTo>
                    <a:pt x="15745" y="6494"/>
                    <a:pt x="15445" y="6727"/>
                    <a:pt x="15278" y="7061"/>
                  </a:cubicBezTo>
                  <a:cubicBezTo>
                    <a:pt x="15211" y="7161"/>
                    <a:pt x="15211" y="7261"/>
                    <a:pt x="15211" y="7394"/>
                  </a:cubicBezTo>
                  <a:cubicBezTo>
                    <a:pt x="15245" y="7494"/>
                    <a:pt x="15312" y="7628"/>
                    <a:pt x="15412" y="7694"/>
                  </a:cubicBezTo>
                  <a:cubicBezTo>
                    <a:pt x="15578" y="7794"/>
                    <a:pt x="15779" y="7828"/>
                    <a:pt x="15979" y="7828"/>
                  </a:cubicBezTo>
                  <a:cubicBezTo>
                    <a:pt x="16346" y="7828"/>
                    <a:pt x="16679" y="7761"/>
                    <a:pt x="17013" y="7661"/>
                  </a:cubicBezTo>
                  <a:cubicBezTo>
                    <a:pt x="17291" y="7610"/>
                    <a:pt x="17550" y="7522"/>
                    <a:pt x="17790" y="7423"/>
                  </a:cubicBezTo>
                  <a:lnTo>
                    <a:pt x="17790" y="7423"/>
                  </a:lnTo>
                  <a:cubicBezTo>
                    <a:pt x="17936" y="7778"/>
                    <a:pt x="18033" y="8162"/>
                    <a:pt x="18080" y="8562"/>
                  </a:cubicBezTo>
                  <a:cubicBezTo>
                    <a:pt x="18180" y="9529"/>
                    <a:pt x="18013" y="10496"/>
                    <a:pt x="17613" y="11397"/>
                  </a:cubicBezTo>
                  <a:cubicBezTo>
                    <a:pt x="17246" y="12064"/>
                    <a:pt x="16779" y="12665"/>
                    <a:pt x="16212" y="13165"/>
                  </a:cubicBezTo>
                  <a:cubicBezTo>
                    <a:pt x="15845" y="13499"/>
                    <a:pt x="15445" y="13799"/>
                    <a:pt x="15011" y="14032"/>
                  </a:cubicBezTo>
                  <a:cubicBezTo>
                    <a:pt x="14711" y="14232"/>
                    <a:pt x="14578" y="14299"/>
                    <a:pt x="14578" y="14299"/>
                  </a:cubicBezTo>
                  <a:cubicBezTo>
                    <a:pt x="14511" y="14333"/>
                    <a:pt x="14511" y="14366"/>
                    <a:pt x="14511" y="14433"/>
                  </a:cubicBezTo>
                  <a:cubicBezTo>
                    <a:pt x="14544" y="14466"/>
                    <a:pt x="14578" y="14466"/>
                    <a:pt x="14644" y="14466"/>
                  </a:cubicBezTo>
                  <a:cubicBezTo>
                    <a:pt x="14644" y="14466"/>
                    <a:pt x="14811" y="14399"/>
                    <a:pt x="15111" y="14232"/>
                  </a:cubicBezTo>
                  <a:cubicBezTo>
                    <a:pt x="15578" y="13999"/>
                    <a:pt x="16012" y="13699"/>
                    <a:pt x="16412" y="13399"/>
                  </a:cubicBezTo>
                  <a:cubicBezTo>
                    <a:pt x="17046" y="12898"/>
                    <a:pt x="17546" y="12264"/>
                    <a:pt x="17947" y="11564"/>
                  </a:cubicBezTo>
                  <a:cubicBezTo>
                    <a:pt x="18414" y="10596"/>
                    <a:pt x="18614" y="9562"/>
                    <a:pt x="18480" y="8495"/>
                  </a:cubicBezTo>
                  <a:cubicBezTo>
                    <a:pt x="18457" y="8071"/>
                    <a:pt x="18334" y="7647"/>
                    <a:pt x="18146" y="7259"/>
                  </a:cubicBezTo>
                  <a:lnTo>
                    <a:pt x="18146" y="7259"/>
                  </a:lnTo>
                  <a:cubicBezTo>
                    <a:pt x="18756" y="6931"/>
                    <a:pt x="19277" y="6487"/>
                    <a:pt x="19681" y="5926"/>
                  </a:cubicBezTo>
                  <a:cubicBezTo>
                    <a:pt x="20148" y="5293"/>
                    <a:pt x="20415" y="4559"/>
                    <a:pt x="20382" y="3792"/>
                  </a:cubicBezTo>
                  <a:cubicBezTo>
                    <a:pt x="20348" y="3024"/>
                    <a:pt x="20015" y="2291"/>
                    <a:pt x="19515" y="1690"/>
                  </a:cubicBezTo>
                  <a:cubicBezTo>
                    <a:pt x="19014" y="1123"/>
                    <a:pt x="18380" y="689"/>
                    <a:pt x="17680" y="356"/>
                  </a:cubicBezTo>
                  <a:cubicBezTo>
                    <a:pt x="17346" y="189"/>
                    <a:pt x="16979" y="89"/>
                    <a:pt x="16579" y="22"/>
                  </a:cubicBezTo>
                  <a:cubicBezTo>
                    <a:pt x="16427" y="8"/>
                    <a:pt x="16269" y="0"/>
                    <a:pt x="16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55"/>
            <p:cNvSpPr/>
            <p:nvPr/>
          </p:nvSpPr>
          <p:spPr>
            <a:xfrm>
              <a:off x="1875315" y="2003823"/>
              <a:ext cx="90663" cy="118273"/>
            </a:xfrm>
            <a:custGeom>
              <a:avLst/>
              <a:gdLst/>
              <a:ahLst/>
              <a:cxnLst/>
              <a:rect l="l" t="t" r="r" b="b"/>
              <a:pathLst>
                <a:path w="1435" h="1872" extrusionOk="0">
                  <a:moveTo>
                    <a:pt x="1201" y="0"/>
                  </a:moveTo>
                  <a:cubicBezTo>
                    <a:pt x="801" y="100"/>
                    <a:pt x="401" y="201"/>
                    <a:pt x="1" y="267"/>
                  </a:cubicBezTo>
                  <a:cubicBezTo>
                    <a:pt x="1" y="267"/>
                    <a:pt x="401" y="1702"/>
                    <a:pt x="601" y="1835"/>
                  </a:cubicBezTo>
                  <a:cubicBezTo>
                    <a:pt x="646" y="1861"/>
                    <a:pt x="701" y="1871"/>
                    <a:pt x="762" y="1871"/>
                  </a:cubicBezTo>
                  <a:cubicBezTo>
                    <a:pt x="1020" y="1871"/>
                    <a:pt x="1375" y="1676"/>
                    <a:pt x="1402" y="1568"/>
                  </a:cubicBezTo>
                  <a:cubicBezTo>
                    <a:pt x="1435" y="1435"/>
                    <a:pt x="1201" y="0"/>
                    <a:pt x="1201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5"/>
            <p:cNvSpPr/>
            <p:nvPr/>
          </p:nvSpPr>
          <p:spPr>
            <a:xfrm>
              <a:off x="1904821" y="1417953"/>
              <a:ext cx="166542" cy="611203"/>
            </a:xfrm>
            <a:custGeom>
              <a:avLst/>
              <a:gdLst/>
              <a:ahLst/>
              <a:cxnLst/>
              <a:rect l="l" t="t" r="r" b="b"/>
              <a:pathLst>
                <a:path w="2636" h="9674" extrusionOk="0">
                  <a:moveTo>
                    <a:pt x="1001" y="0"/>
                  </a:moveTo>
                  <a:cubicBezTo>
                    <a:pt x="634" y="567"/>
                    <a:pt x="1" y="3703"/>
                    <a:pt x="1135" y="9574"/>
                  </a:cubicBezTo>
                  <a:lnTo>
                    <a:pt x="1168" y="9674"/>
                  </a:lnTo>
                  <a:cubicBezTo>
                    <a:pt x="1969" y="9373"/>
                    <a:pt x="2636" y="8840"/>
                    <a:pt x="2536" y="8373"/>
                  </a:cubicBezTo>
                  <a:cubicBezTo>
                    <a:pt x="1568" y="4303"/>
                    <a:pt x="2069" y="1134"/>
                    <a:pt x="1768" y="334"/>
                  </a:cubicBezTo>
                  <a:cubicBezTo>
                    <a:pt x="1702" y="300"/>
                    <a:pt x="1635" y="234"/>
                    <a:pt x="1602" y="200"/>
                  </a:cubicBezTo>
                  <a:cubicBezTo>
                    <a:pt x="1402" y="100"/>
                    <a:pt x="1201" y="33"/>
                    <a:pt x="1001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5"/>
            <p:cNvSpPr/>
            <p:nvPr/>
          </p:nvSpPr>
          <p:spPr>
            <a:xfrm>
              <a:off x="1683562" y="1413530"/>
              <a:ext cx="295114" cy="626998"/>
            </a:xfrm>
            <a:custGeom>
              <a:avLst/>
              <a:gdLst/>
              <a:ahLst/>
              <a:cxnLst/>
              <a:rect l="l" t="t" r="r" b="b"/>
              <a:pathLst>
                <a:path w="4671" h="9924" extrusionOk="0">
                  <a:moveTo>
                    <a:pt x="3759" y="0"/>
                  </a:moveTo>
                  <a:cubicBezTo>
                    <a:pt x="2382" y="0"/>
                    <a:pt x="1155" y="918"/>
                    <a:pt x="801" y="2272"/>
                  </a:cubicBezTo>
                  <a:cubicBezTo>
                    <a:pt x="0" y="4840"/>
                    <a:pt x="600" y="9410"/>
                    <a:pt x="2669" y="9844"/>
                  </a:cubicBezTo>
                  <a:cubicBezTo>
                    <a:pt x="2935" y="9897"/>
                    <a:pt x="3208" y="9924"/>
                    <a:pt x="3479" y="9924"/>
                  </a:cubicBezTo>
                  <a:cubicBezTo>
                    <a:pt x="3885" y="9924"/>
                    <a:pt x="4290" y="9864"/>
                    <a:pt x="4670" y="9744"/>
                  </a:cubicBezTo>
                  <a:lnTo>
                    <a:pt x="4637" y="9644"/>
                  </a:lnTo>
                  <a:cubicBezTo>
                    <a:pt x="3536" y="3773"/>
                    <a:pt x="4437" y="470"/>
                    <a:pt x="4503" y="70"/>
                  </a:cubicBezTo>
                  <a:cubicBezTo>
                    <a:pt x="4303" y="37"/>
                    <a:pt x="4103" y="3"/>
                    <a:pt x="3903" y="3"/>
                  </a:cubicBezTo>
                  <a:cubicBezTo>
                    <a:pt x="3855" y="1"/>
                    <a:pt x="3806" y="0"/>
                    <a:pt x="375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3" name="Google Shape;883;p55"/>
          <p:cNvSpPr/>
          <p:nvPr/>
        </p:nvSpPr>
        <p:spPr>
          <a:xfrm>
            <a:off x="6586475" y="3596025"/>
            <a:ext cx="813025" cy="754443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55"/>
          <p:cNvSpPr/>
          <p:nvPr/>
        </p:nvSpPr>
        <p:spPr>
          <a:xfrm>
            <a:off x="7251449" y="617000"/>
            <a:ext cx="989285" cy="848418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052587"/>
              </p:ext>
            </p:extLst>
          </p:nvPr>
        </p:nvGraphicFramePr>
        <p:xfrm>
          <a:off x="96092" y="202787"/>
          <a:ext cx="8870463" cy="4810647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3126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4723">
                <a:tc rowSpan="2"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FORMA,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ESPACIO Y MEDIDA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UBICACIÒN ESPACIAL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es-ES" sz="1200" dirty="0"/>
                        <a:t>• Ubica objetos y lugares cuya ubicación desconoce, a través de la interpretación de relaciones espaciales y puntos de referencia. </a:t>
                      </a:r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7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FIGURAS Y CUERPOS</a:t>
                      </a:r>
                    </a:p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GEOMÈTRICOS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Times New Roman" pitchFamily="18" charset="0"/>
                          <a:cs typeface="Times New Roman" pitchFamily="18" charset="0"/>
                        </a:rPr>
                        <a:t>• Reproduce modelos con formas, figuras y cuerpos geométricos. </a:t>
                      </a:r>
                    </a:p>
                    <a:p>
                      <a:pPr algn="just"/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s-ES" dirty="0">
                          <a:latin typeface="Times New Roman" pitchFamily="18" charset="0"/>
                          <a:cs typeface="Times New Roman" pitchFamily="18" charset="0"/>
                        </a:rPr>
                        <a:t>• Construye configuraciones con formas, figuras y cuerpos geométricos</a:t>
                      </a:r>
                      <a:r>
                        <a:rPr lang="es-ES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39"/>
          <p:cNvGrpSpPr/>
          <p:nvPr/>
        </p:nvGrpSpPr>
        <p:grpSpPr>
          <a:xfrm>
            <a:off x="5954107" y="2348884"/>
            <a:ext cx="2899129" cy="2640315"/>
            <a:chOff x="1277425" y="939100"/>
            <a:chExt cx="3457850" cy="3606900"/>
          </a:xfrm>
        </p:grpSpPr>
        <p:sp>
          <p:nvSpPr>
            <p:cNvPr id="341" name="Google Shape;341;p39"/>
            <p:cNvSpPr/>
            <p:nvPr/>
          </p:nvSpPr>
          <p:spPr>
            <a:xfrm>
              <a:off x="4438575" y="3019050"/>
              <a:ext cx="244700" cy="203475"/>
            </a:xfrm>
            <a:custGeom>
              <a:avLst/>
              <a:gdLst/>
              <a:ahLst/>
              <a:cxnLst/>
              <a:rect l="l" t="t" r="r" b="b"/>
              <a:pathLst>
                <a:path w="9788" h="8139" extrusionOk="0">
                  <a:moveTo>
                    <a:pt x="6587" y="0"/>
                  </a:moveTo>
                  <a:cubicBezTo>
                    <a:pt x="4761" y="0"/>
                    <a:pt x="2919" y="2555"/>
                    <a:pt x="2919" y="2555"/>
                  </a:cubicBezTo>
                  <a:lnTo>
                    <a:pt x="1" y="7296"/>
                  </a:lnTo>
                  <a:cubicBezTo>
                    <a:pt x="1" y="7296"/>
                    <a:pt x="1973" y="8139"/>
                    <a:pt x="3591" y="8139"/>
                  </a:cubicBezTo>
                  <a:cubicBezTo>
                    <a:pt x="3867" y="8139"/>
                    <a:pt x="4133" y="8114"/>
                    <a:pt x="4378" y="8056"/>
                  </a:cubicBezTo>
                  <a:cubicBezTo>
                    <a:pt x="6080" y="7631"/>
                    <a:pt x="9788" y="1886"/>
                    <a:pt x="7691" y="366"/>
                  </a:cubicBezTo>
                  <a:cubicBezTo>
                    <a:pt x="7334" y="108"/>
                    <a:pt x="6961" y="0"/>
                    <a:pt x="65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9"/>
            <p:cNvSpPr/>
            <p:nvPr/>
          </p:nvSpPr>
          <p:spPr>
            <a:xfrm>
              <a:off x="3823825" y="4124325"/>
              <a:ext cx="310125" cy="156150"/>
            </a:xfrm>
            <a:custGeom>
              <a:avLst/>
              <a:gdLst/>
              <a:ahLst/>
              <a:cxnLst/>
              <a:rect l="l" t="t" r="r" b="b"/>
              <a:pathLst>
                <a:path w="12405" h="6246" extrusionOk="0">
                  <a:moveTo>
                    <a:pt x="8968" y="1"/>
                  </a:moveTo>
                  <a:cubicBezTo>
                    <a:pt x="6906" y="1"/>
                    <a:pt x="4408" y="1019"/>
                    <a:pt x="4408" y="1019"/>
                  </a:cubicBezTo>
                  <a:lnTo>
                    <a:pt x="1216" y="2478"/>
                  </a:lnTo>
                  <a:cubicBezTo>
                    <a:pt x="1216" y="2478"/>
                    <a:pt x="0" y="5913"/>
                    <a:pt x="2736" y="6217"/>
                  </a:cubicBezTo>
                  <a:cubicBezTo>
                    <a:pt x="2913" y="6236"/>
                    <a:pt x="3106" y="6246"/>
                    <a:pt x="3314" y="6246"/>
                  </a:cubicBezTo>
                  <a:cubicBezTo>
                    <a:pt x="6359" y="6246"/>
                    <a:pt x="12404" y="4205"/>
                    <a:pt x="11551" y="1445"/>
                  </a:cubicBezTo>
                  <a:cubicBezTo>
                    <a:pt x="11226" y="347"/>
                    <a:pt x="10171" y="1"/>
                    <a:pt x="89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9"/>
            <p:cNvSpPr/>
            <p:nvPr/>
          </p:nvSpPr>
          <p:spPr>
            <a:xfrm>
              <a:off x="2963625" y="2964225"/>
              <a:ext cx="1550975" cy="1222050"/>
            </a:xfrm>
            <a:custGeom>
              <a:avLst/>
              <a:gdLst/>
              <a:ahLst/>
              <a:cxnLst/>
              <a:rect l="l" t="t" r="r" b="b"/>
              <a:pathLst>
                <a:path w="62039" h="48882" extrusionOk="0">
                  <a:moveTo>
                    <a:pt x="47293" y="1"/>
                  </a:moveTo>
                  <a:cubicBezTo>
                    <a:pt x="36417" y="1"/>
                    <a:pt x="24226" y="6450"/>
                    <a:pt x="24226" y="6450"/>
                  </a:cubicBezTo>
                  <a:cubicBezTo>
                    <a:pt x="24226" y="6450"/>
                    <a:pt x="19836" y="5249"/>
                    <a:pt x="15035" y="5249"/>
                  </a:cubicBezTo>
                  <a:cubicBezTo>
                    <a:pt x="10264" y="5249"/>
                    <a:pt x="5086" y="6435"/>
                    <a:pt x="3405" y="11161"/>
                  </a:cubicBezTo>
                  <a:cubicBezTo>
                    <a:pt x="1" y="20675"/>
                    <a:pt x="4742" y="26116"/>
                    <a:pt x="18846" y="32438"/>
                  </a:cubicBezTo>
                  <a:cubicBezTo>
                    <a:pt x="32949" y="38791"/>
                    <a:pt x="35229" y="48882"/>
                    <a:pt x="35229" y="48882"/>
                  </a:cubicBezTo>
                  <a:cubicBezTo>
                    <a:pt x="40092" y="48760"/>
                    <a:pt x="41187" y="46390"/>
                    <a:pt x="41187" y="46390"/>
                  </a:cubicBezTo>
                  <a:cubicBezTo>
                    <a:pt x="41187" y="46390"/>
                    <a:pt x="42980" y="40736"/>
                    <a:pt x="36171" y="30523"/>
                  </a:cubicBezTo>
                  <a:cubicBezTo>
                    <a:pt x="29332" y="20341"/>
                    <a:pt x="22189" y="18760"/>
                    <a:pt x="22189" y="18760"/>
                  </a:cubicBezTo>
                  <a:cubicBezTo>
                    <a:pt x="31385" y="11310"/>
                    <a:pt x="43234" y="9884"/>
                    <a:pt x="50955" y="9884"/>
                  </a:cubicBezTo>
                  <a:cubicBezTo>
                    <a:pt x="55739" y="9884"/>
                    <a:pt x="58938" y="10432"/>
                    <a:pt x="58938" y="10432"/>
                  </a:cubicBezTo>
                  <a:cubicBezTo>
                    <a:pt x="61096" y="9033"/>
                    <a:pt x="62038" y="4231"/>
                    <a:pt x="62038" y="4231"/>
                  </a:cubicBezTo>
                  <a:cubicBezTo>
                    <a:pt x="62038" y="4231"/>
                    <a:pt x="58816" y="188"/>
                    <a:pt x="47813" y="6"/>
                  </a:cubicBezTo>
                  <a:cubicBezTo>
                    <a:pt x="47640" y="3"/>
                    <a:pt x="47466" y="1"/>
                    <a:pt x="472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9"/>
            <p:cNvSpPr/>
            <p:nvPr/>
          </p:nvSpPr>
          <p:spPr>
            <a:xfrm>
              <a:off x="3725050" y="939100"/>
              <a:ext cx="1010225" cy="1051375"/>
            </a:xfrm>
            <a:custGeom>
              <a:avLst/>
              <a:gdLst/>
              <a:ahLst/>
              <a:cxnLst/>
              <a:rect l="l" t="t" r="r" b="b"/>
              <a:pathLst>
                <a:path w="40409" h="42055" extrusionOk="0">
                  <a:moveTo>
                    <a:pt x="24858" y="6633"/>
                  </a:moveTo>
                  <a:cubicBezTo>
                    <a:pt x="26816" y="6633"/>
                    <a:pt x="28694" y="8150"/>
                    <a:pt x="28694" y="10432"/>
                  </a:cubicBezTo>
                  <a:cubicBezTo>
                    <a:pt x="28694" y="12560"/>
                    <a:pt x="26991" y="14262"/>
                    <a:pt x="24894" y="14262"/>
                  </a:cubicBezTo>
                  <a:lnTo>
                    <a:pt x="24894" y="14232"/>
                  </a:lnTo>
                  <a:cubicBezTo>
                    <a:pt x="21490" y="14232"/>
                    <a:pt x="19788" y="10159"/>
                    <a:pt x="22189" y="7758"/>
                  </a:cubicBezTo>
                  <a:cubicBezTo>
                    <a:pt x="22966" y="6980"/>
                    <a:pt x="23921" y="6633"/>
                    <a:pt x="24858" y="6633"/>
                  </a:cubicBezTo>
                  <a:close/>
                  <a:moveTo>
                    <a:pt x="18706" y="21756"/>
                  </a:moveTo>
                  <a:cubicBezTo>
                    <a:pt x="21845" y="21756"/>
                    <a:pt x="24864" y="24199"/>
                    <a:pt x="24864" y="27879"/>
                  </a:cubicBezTo>
                  <a:cubicBezTo>
                    <a:pt x="24864" y="31235"/>
                    <a:pt x="22158" y="33989"/>
                    <a:pt x="18809" y="33989"/>
                  </a:cubicBezTo>
                  <a:cubicBezTo>
                    <a:pt x="18791" y="33989"/>
                    <a:pt x="18773" y="33989"/>
                    <a:pt x="18754" y="33989"/>
                  </a:cubicBezTo>
                  <a:cubicBezTo>
                    <a:pt x="13313" y="33989"/>
                    <a:pt x="10578" y="27424"/>
                    <a:pt x="14438" y="23563"/>
                  </a:cubicBezTo>
                  <a:cubicBezTo>
                    <a:pt x="15677" y="22315"/>
                    <a:pt x="17205" y="21756"/>
                    <a:pt x="18706" y="21756"/>
                  </a:cubicBezTo>
                  <a:close/>
                  <a:moveTo>
                    <a:pt x="25323" y="1"/>
                  </a:moveTo>
                  <a:cubicBezTo>
                    <a:pt x="24415" y="1"/>
                    <a:pt x="23460" y="109"/>
                    <a:pt x="22462" y="341"/>
                  </a:cubicBezTo>
                  <a:cubicBezTo>
                    <a:pt x="9392" y="3381"/>
                    <a:pt x="13860" y="15539"/>
                    <a:pt x="13860" y="15539"/>
                  </a:cubicBezTo>
                  <a:cubicBezTo>
                    <a:pt x="10031" y="15812"/>
                    <a:pt x="0" y="23989"/>
                    <a:pt x="5927" y="35022"/>
                  </a:cubicBezTo>
                  <a:cubicBezTo>
                    <a:pt x="8597" y="39967"/>
                    <a:pt x="13360" y="42054"/>
                    <a:pt x="18138" y="42054"/>
                  </a:cubicBezTo>
                  <a:cubicBezTo>
                    <a:pt x="24022" y="42054"/>
                    <a:pt x="29930" y="38887"/>
                    <a:pt x="31976" y="33989"/>
                  </a:cubicBezTo>
                  <a:cubicBezTo>
                    <a:pt x="35715" y="25113"/>
                    <a:pt x="30639" y="19095"/>
                    <a:pt x="30639" y="19095"/>
                  </a:cubicBezTo>
                  <a:cubicBezTo>
                    <a:pt x="40409" y="15810"/>
                    <a:pt x="36306" y="1"/>
                    <a:pt x="253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9"/>
            <p:cNvSpPr/>
            <p:nvPr/>
          </p:nvSpPr>
          <p:spPr>
            <a:xfrm>
              <a:off x="3995550" y="1892750"/>
              <a:ext cx="270550" cy="217525"/>
            </a:xfrm>
            <a:custGeom>
              <a:avLst/>
              <a:gdLst/>
              <a:ahLst/>
              <a:cxnLst/>
              <a:rect l="l" t="t" r="r" b="b"/>
              <a:pathLst>
                <a:path w="10822" h="8701" extrusionOk="0">
                  <a:moveTo>
                    <a:pt x="3319" y="0"/>
                  </a:moveTo>
                  <a:cubicBezTo>
                    <a:pt x="1965" y="0"/>
                    <a:pt x="145" y="1790"/>
                    <a:pt x="92" y="3533"/>
                  </a:cubicBezTo>
                  <a:cubicBezTo>
                    <a:pt x="1" y="5570"/>
                    <a:pt x="2281" y="6147"/>
                    <a:pt x="2281" y="6147"/>
                  </a:cubicBezTo>
                  <a:lnTo>
                    <a:pt x="1825" y="8244"/>
                  </a:lnTo>
                  <a:lnTo>
                    <a:pt x="5351" y="8700"/>
                  </a:lnTo>
                  <a:lnTo>
                    <a:pt x="5837" y="7059"/>
                  </a:lnTo>
                  <a:cubicBezTo>
                    <a:pt x="5837" y="7059"/>
                    <a:pt x="9697" y="6937"/>
                    <a:pt x="10822" y="3563"/>
                  </a:cubicBezTo>
                  <a:lnTo>
                    <a:pt x="10822" y="3563"/>
                  </a:lnTo>
                  <a:cubicBezTo>
                    <a:pt x="9685" y="3828"/>
                    <a:pt x="8526" y="3960"/>
                    <a:pt x="7368" y="3960"/>
                  </a:cubicBezTo>
                  <a:cubicBezTo>
                    <a:pt x="5863" y="3960"/>
                    <a:pt x="4362" y="3737"/>
                    <a:pt x="2919" y="3290"/>
                  </a:cubicBezTo>
                  <a:cubicBezTo>
                    <a:pt x="2919" y="3290"/>
                    <a:pt x="5229" y="797"/>
                    <a:pt x="3892" y="129"/>
                  </a:cubicBezTo>
                  <a:cubicBezTo>
                    <a:pt x="3716" y="41"/>
                    <a:pt x="3523" y="0"/>
                    <a:pt x="3319" y="0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9"/>
            <p:cNvSpPr/>
            <p:nvPr/>
          </p:nvSpPr>
          <p:spPr>
            <a:xfrm>
              <a:off x="3370925" y="2093350"/>
              <a:ext cx="884550" cy="788975"/>
            </a:xfrm>
            <a:custGeom>
              <a:avLst/>
              <a:gdLst/>
              <a:ahLst/>
              <a:cxnLst/>
              <a:rect l="l" t="t" r="r" b="b"/>
              <a:pathLst>
                <a:path w="35382" h="31559" extrusionOk="0">
                  <a:moveTo>
                    <a:pt x="26144" y="1"/>
                  </a:moveTo>
                  <a:cubicBezTo>
                    <a:pt x="25240" y="1"/>
                    <a:pt x="24464" y="120"/>
                    <a:pt x="23952" y="372"/>
                  </a:cubicBezTo>
                  <a:cubicBezTo>
                    <a:pt x="21673" y="1497"/>
                    <a:pt x="22189" y="5388"/>
                    <a:pt x="16840" y="12895"/>
                  </a:cubicBezTo>
                  <a:cubicBezTo>
                    <a:pt x="11490" y="20433"/>
                    <a:pt x="1" y="22743"/>
                    <a:pt x="1" y="22743"/>
                  </a:cubicBezTo>
                  <a:lnTo>
                    <a:pt x="2007" y="31558"/>
                  </a:lnTo>
                  <a:cubicBezTo>
                    <a:pt x="2007" y="31558"/>
                    <a:pt x="11004" y="29674"/>
                    <a:pt x="19241" y="25783"/>
                  </a:cubicBezTo>
                  <a:cubicBezTo>
                    <a:pt x="27448" y="21862"/>
                    <a:pt x="35381" y="6603"/>
                    <a:pt x="34561" y="3685"/>
                  </a:cubicBezTo>
                  <a:cubicBezTo>
                    <a:pt x="33924" y="1423"/>
                    <a:pt x="29266" y="1"/>
                    <a:pt x="26144" y="1"/>
                  </a:cubicBezTo>
                  <a:close/>
                </a:path>
              </a:pathLst>
            </a:custGeom>
            <a:solidFill>
              <a:srgbClr val="745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9"/>
            <p:cNvSpPr/>
            <p:nvPr/>
          </p:nvSpPr>
          <p:spPr>
            <a:xfrm>
              <a:off x="2993250" y="2661925"/>
              <a:ext cx="576025" cy="620625"/>
            </a:xfrm>
            <a:custGeom>
              <a:avLst/>
              <a:gdLst/>
              <a:ahLst/>
              <a:cxnLst/>
              <a:rect l="l" t="t" r="r" b="b"/>
              <a:pathLst>
                <a:path w="23041" h="24825" extrusionOk="0">
                  <a:moveTo>
                    <a:pt x="15108" y="0"/>
                  </a:moveTo>
                  <a:cubicBezTo>
                    <a:pt x="14435" y="428"/>
                    <a:pt x="13541" y="556"/>
                    <a:pt x="12713" y="556"/>
                  </a:cubicBezTo>
                  <a:cubicBezTo>
                    <a:pt x="11482" y="556"/>
                    <a:pt x="10396" y="274"/>
                    <a:pt x="10396" y="274"/>
                  </a:cubicBezTo>
                  <a:cubicBezTo>
                    <a:pt x="10396" y="274"/>
                    <a:pt x="9655" y="199"/>
                    <a:pt x="8722" y="199"/>
                  </a:cubicBezTo>
                  <a:cubicBezTo>
                    <a:pt x="7594" y="199"/>
                    <a:pt x="6187" y="308"/>
                    <a:pt x="5472" y="791"/>
                  </a:cubicBezTo>
                  <a:cubicBezTo>
                    <a:pt x="4865" y="1210"/>
                    <a:pt x="4004" y="1320"/>
                    <a:pt x="3268" y="1320"/>
                  </a:cubicBezTo>
                  <a:cubicBezTo>
                    <a:pt x="2455" y="1320"/>
                    <a:pt x="1794" y="1186"/>
                    <a:pt x="1794" y="1186"/>
                  </a:cubicBezTo>
                  <a:lnTo>
                    <a:pt x="1794" y="1186"/>
                  </a:lnTo>
                  <a:cubicBezTo>
                    <a:pt x="2281" y="3435"/>
                    <a:pt x="1" y="22493"/>
                    <a:pt x="1" y="22493"/>
                  </a:cubicBezTo>
                  <a:cubicBezTo>
                    <a:pt x="1" y="22493"/>
                    <a:pt x="6113" y="24824"/>
                    <a:pt x="10042" y="24824"/>
                  </a:cubicBezTo>
                  <a:cubicBezTo>
                    <a:pt x="10369" y="24824"/>
                    <a:pt x="10682" y="24808"/>
                    <a:pt x="10974" y="24773"/>
                  </a:cubicBezTo>
                  <a:cubicBezTo>
                    <a:pt x="14743" y="24317"/>
                    <a:pt x="23041" y="18542"/>
                    <a:pt x="23041" y="18542"/>
                  </a:cubicBezTo>
                  <a:lnTo>
                    <a:pt x="15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9"/>
            <p:cNvSpPr/>
            <p:nvPr/>
          </p:nvSpPr>
          <p:spPr>
            <a:xfrm>
              <a:off x="2658900" y="1340300"/>
              <a:ext cx="845800" cy="474375"/>
            </a:xfrm>
            <a:custGeom>
              <a:avLst/>
              <a:gdLst/>
              <a:ahLst/>
              <a:cxnLst/>
              <a:rect l="l" t="t" r="r" b="b"/>
              <a:pathLst>
                <a:path w="33832" h="18975" extrusionOk="0">
                  <a:moveTo>
                    <a:pt x="24428" y="1"/>
                  </a:moveTo>
                  <a:cubicBezTo>
                    <a:pt x="21718" y="1"/>
                    <a:pt x="21126" y="2226"/>
                    <a:pt x="21126" y="2226"/>
                  </a:cubicBezTo>
                  <a:cubicBezTo>
                    <a:pt x="21126" y="2226"/>
                    <a:pt x="18985" y="245"/>
                    <a:pt x="16378" y="245"/>
                  </a:cubicBezTo>
                  <a:cubicBezTo>
                    <a:pt x="15974" y="245"/>
                    <a:pt x="15558" y="292"/>
                    <a:pt x="15138" y="403"/>
                  </a:cubicBezTo>
                  <a:cubicBezTo>
                    <a:pt x="11977" y="1223"/>
                    <a:pt x="10761" y="4901"/>
                    <a:pt x="10761" y="4901"/>
                  </a:cubicBezTo>
                  <a:cubicBezTo>
                    <a:pt x="10761" y="4901"/>
                    <a:pt x="9266" y="3973"/>
                    <a:pt x="6888" y="3973"/>
                  </a:cubicBezTo>
                  <a:cubicBezTo>
                    <a:pt x="5960" y="3973"/>
                    <a:pt x="4899" y="4114"/>
                    <a:pt x="3740" y="4506"/>
                  </a:cubicBezTo>
                  <a:cubicBezTo>
                    <a:pt x="1855" y="7181"/>
                    <a:pt x="1" y="11284"/>
                    <a:pt x="3314" y="14810"/>
                  </a:cubicBezTo>
                  <a:cubicBezTo>
                    <a:pt x="4439" y="15986"/>
                    <a:pt x="5519" y="16377"/>
                    <a:pt x="6460" y="16377"/>
                  </a:cubicBezTo>
                  <a:cubicBezTo>
                    <a:pt x="8343" y="16377"/>
                    <a:pt x="9667" y="14810"/>
                    <a:pt x="9667" y="14810"/>
                  </a:cubicBezTo>
                  <a:lnTo>
                    <a:pt x="9667" y="14810"/>
                  </a:lnTo>
                  <a:cubicBezTo>
                    <a:pt x="9667" y="14810"/>
                    <a:pt x="8755" y="18914"/>
                    <a:pt x="13588" y="18974"/>
                  </a:cubicBezTo>
                  <a:cubicBezTo>
                    <a:pt x="13613" y="18975"/>
                    <a:pt x="13638" y="18975"/>
                    <a:pt x="13663" y="18975"/>
                  </a:cubicBezTo>
                  <a:cubicBezTo>
                    <a:pt x="18455" y="18975"/>
                    <a:pt x="18846" y="13169"/>
                    <a:pt x="18846" y="13169"/>
                  </a:cubicBezTo>
                  <a:cubicBezTo>
                    <a:pt x="18846" y="13169"/>
                    <a:pt x="20372" y="16278"/>
                    <a:pt x="23068" y="16278"/>
                  </a:cubicBezTo>
                  <a:cubicBezTo>
                    <a:pt x="23755" y="16278"/>
                    <a:pt x="24518" y="16076"/>
                    <a:pt x="25351" y="15570"/>
                  </a:cubicBezTo>
                  <a:cubicBezTo>
                    <a:pt x="29454" y="13078"/>
                    <a:pt x="27965" y="10130"/>
                    <a:pt x="27965" y="10129"/>
                  </a:cubicBezTo>
                  <a:lnTo>
                    <a:pt x="27965" y="10129"/>
                  </a:lnTo>
                  <a:cubicBezTo>
                    <a:pt x="27965" y="10130"/>
                    <a:pt x="29009" y="11462"/>
                    <a:pt x="30325" y="11462"/>
                  </a:cubicBezTo>
                  <a:cubicBezTo>
                    <a:pt x="31186" y="11462"/>
                    <a:pt x="32163" y="10892"/>
                    <a:pt x="33041" y="9005"/>
                  </a:cubicBezTo>
                  <a:cubicBezTo>
                    <a:pt x="33649" y="7789"/>
                    <a:pt x="33831" y="6421"/>
                    <a:pt x="33527" y="5084"/>
                  </a:cubicBezTo>
                  <a:cubicBezTo>
                    <a:pt x="33467" y="5023"/>
                    <a:pt x="33406" y="4962"/>
                    <a:pt x="33345" y="4901"/>
                  </a:cubicBezTo>
                  <a:cubicBezTo>
                    <a:pt x="32422" y="3967"/>
                    <a:pt x="31559" y="3681"/>
                    <a:pt x="30850" y="3681"/>
                  </a:cubicBezTo>
                  <a:cubicBezTo>
                    <a:pt x="29736" y="3681"/>
                    <a:pt x="28998" y="4385"/>
                    <a:pt x="28998" y="4385"/>
                  </a:cubicBezTo>
                  <a:cubicBezTo>
                    <a:pt x="29181" y="2287"/>
                    <a:pt x="27691" y="433"/>
                    <a:pt x="25624" y="129"/>
                  </a:cubicBezTo>
                  <a:cubicBezTo>
                    <a:pt x="25186" y="40"/>
                    <a:pt x="24788" y="1"/>
                    <a:pt x="24428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9"/>
            <p:cNvSpPr/>
            <p:nvPr/>
          </p:nvSpPr>
          <p:spPr>
            <a:xfrm>
              <a:off x="2441575" y="1453700"/>
              <a:ext cx="1286525" cy="1077025"/>
            </a:xfrm>
            <a:custGeom>
              <a:avLst/>
              <a:gdLst/>
              <a:ahLst/>
              <a:cxnLst/>
              <a:rect l="l" t="t" r="r" b="b"/>
              <a:pathLst>
                <a:path w="51461" h="43081" extrusionOk="0">
                  <a:moveTo>
                    <a:pt x="12433" y="1"/>
                  </a:moveTo>
                  <a:cubicBezTo>
                    <a:pt x="12159" y="92"/>
                    <a:pt x="11855" y="213"/>
                    <a:pt x="11521" y="335"/>
                  </a:cubicBezTo>
                  <a:cubicBezTo>
                    <a:pt x="6931" y="2311"/>
                    <a:pt x="7691" y="8450"/>
                    <a:pt x="7691" y="8450"/>
                  </a:cubicBezTo>
                  <a:cubicBezTo>
                    <a:pt x="7691" y="8450"/>
                    <a:pt x="3618" y="8998"/>
                    <a:pt x="2068" y="13679"/>
                  </a:cubicBezTo>
                  <a:cubicBezTo>
                    <a:pt x="487" y="18329"/>
                    <a:pt x="2645" y="19849"/>
                    <a:pt x="2645" y="19849"/>
                  </a:cubicBezTo>
                  <a:cubicBezTo>
                    <a:pt x="2645" y="19849"/>
                    <a:pt x="1" y="20943"/>
                    <a:pt x="487" y="25472"/>
                  </a:cubicBezTo>
                  <a:cubicBezTo>
                    <a:pt x="943" y="29971"/>
                    <a:pt x="3466" y="30031"/>
                    <a:pt x="3466" y="30031"/>
                  </a:cubicBezTo>
                  <a:cubicBezTo>
                    <a:pt x="3466" y="30031"/>
                    <a:pt x="1642" y="30974"/>
                    <a:pt x="2524" y="33071"/>
                  </a:cubicBezTo>
                  <a:cubicBezTo>
                    <a:pt x="3405" y="35199"/>
                    <a:pt x="5837" y="35837"/>
                    <a:pt x="5837" y="35837"/>
                  </a:cubicBezTo>
                  <a:cubicBezTo>
                    <a:pt x="5837" y="35837"/>
                    <a:pt x="4590" y="37904"/>
                    <a:pt x="8086" y="39697"/>
                  </a:cubicBezTo>
                  <a:cubicBezTo>
                    <a:pt x="9376" y="40364"/>
                    <a:pt x="10389" y="40576"/>
                    <a:pt x="11156" y="40576"/>
                  </a:cubicBezTo>
                  <a:cubicBezTo>
                    <a:pt x="12484" y="40576"/>
                    <a:pt x="13071" y="39940"/>
                    <a:pt x="13071" y="39940"/>
                  </a:cubicBezTo>
                  <a:lnTo>
                    <a:pt x="13071" y="39940"/>
                  </a:lnTo>
                  <a:cubicBezTo>
                    <a:pt x="13071" y="39940"/>
                    <a:pt x="12645" y="42311"/>
                    <a:pt x="16202" y="42980"/>
                  </a:cubicBezTo>
                  <a:cubicBezTo>
                    <a:pt x="16498" y="43048"/>
                    <a:pt x="16794" y="43081"/>
                    <a:pt x="17085" y="43081"/>
                  </a:cubicBezTo>
                  <a:cubicBezTo>
                    <a:pt x="18739" y="43081"/>
                    <a:pt x="20244" y="42024"/>
                    <a:pt x="20761" y="40396"/>
                  </a:cubicBezTo>
                  <a:lnTo>
                    <a:pt x="40822" y="37843"/>
                  </a:lnTo>
                  <a:cubicBezTo>
                    <a:pt x="40822" y="37843"/>
                    <a:pt x="45047" y="37083"/>
                    <a:pt x="46050" y="34773"/>
                  </a:cubicBezTo>
                  <a:cubicBezTo>
                    <a:pt x="47053" y="32433"/>
                    <a:pt x="45108" y="31673"/>
                    <a:pt x="45108" y="31673"/>
                  </a:cubicBezTo>
                  <a:cubicBezTo>
                    <a:pt x="47023" y="31369"/>
                    <a:pt x="48664" y="30092"/>
                    <a:pt x="49363" y="28299"/>
                  </a:cubicBezTo>
                  <a:cubicBezTo>
                    <a:pt x="50093" y="26566"/>
                    <a:pt x="49576" y="24560"/>
                    <a:pt x="48087" y="23466"/>
                  </a:cubicBezTo>
                  <a:cubicBezTo>
                    <a:pt x="48087" y="23466"/>
                    <a:pt x="51461" y="21885"/>
                    <a:pt x="50974" y="18390"/>
                  </a:cubicBezTo>
                  <a:cubicBezTo>
                    <a:pt x="50518" y="14894"/>
                    <a:pt x="46901" y="14469"/>
                    <a:pt x="46901" y="14469"/>
                  </a:cubicBezTo>
                  <a:cubicBezTo>
                    <a:pt x="46901" y="14469"/>
                    <a:pt x="49667" y="12827"/>
                    <a:pt x="47205" y="7964"/>
                  </a:cubicBezTo>
                  <a:cubicBezTo>
                    <a:pt x="46365" y="6300"/>
                    <a:pt x="45289" y="5878"/>
                    <a:pt x="44414" y="5878"/>
                  </a:cubicBezTo>
                  <a:cubicBezTo>
                    <a:pt x="43515" y="5878"/>
                    <a:pt x="42828" y="6323"/>
                    <a:pt x="42828" y="6323"/>
                  </a:cubicBezTo>
                  <a:cubicBezTo>
                    <a:pt x="42828" y="6323"/>
                    <a:pt x="44318" y="2949"/>
                    <a:pt x="42220" y="578"/>
                  </a:cubicBezTo>
                  <a:lnTo>
                    <a:pt x="42220" y="578"/>
                  </a:lnTo>
                  <a:cubicBezTo>
                    <a:pt x="42524" y="1885"/>
                    <a:pt x="42342" y="3283"/>
                    <a:pt x="41734" y="4499"/>
                  </a:cubicBezTo>
                  <a:cubicBezTo>
                    <a:pt x="40855" y="6376"/>
                    <a:pt x="39877" y="6944"/>
                    <a:pt x="39015" y="6944"/>
                  </a:cubicBezTo>
                  <a:cubicBezTo>
                    <a:pt x="37701" y="6944"/>
                    <a:pt x="36658" y="5624"/>
                    <a:pt x="36658" y="5624"/>
                  </a:cubicBezTo>
                  <a:lnTo>
                    <a:pt x="36658" y="5624"/>
                  </a:lnTo>
                  <a:cubicBezTo>
                    <a:pt x="36658" y="5624"/>
                    <a:pt x="38147" y="8572"/>
                    <a:pt x="34044" y="11064"/>
                  </a:cubicBezTo>
                  <a:cubicBezTo>
                    <a:pt x="33215" y="11568"/>
                    <a:pt x="32456" y="11769"/>
                    <a:pt x="31772" y="11769"/>
                  </a:cubicBezTo>
                  <a:cubicBezTo>
                    <a:pt x="29068" y="11769"/>
                    <a:pt x="27539" y="8633"/>
                    <a:pt x="27539" y="8633"/>
                  </a:cubicBezTo>
                  <a:cubicBezTo>
                    <a:pt x="27539" y="8633"/>
                    <a:pt x="27150" y="14470"/>
                    <a:pt x="22391" y="14470"/>
                  </a:cubicBezTo>
                  <a:cubicBezTo>
                    <a:pt x="22355" y="14470"/>
                    <a:pt x="22318" y="14469"/>
                    <a:pt x="22281" y="14469"/>
                  </a:cubicBezTo>
                  <a:cubicBezTo>
                    <a:pt x="17448" y="14378"/>
                    <a:pt x="18360" y="10274"/>
                    <a:pt x="18360" y="10274"/>
                  </a:cubicBezTo>
                  <a:lnTo>
                    <a:pt x="18360" y="10274"/>
                  </a:lnTo>
                  <a:cubicBezTo>
                    <a:pt x="18360" y="10274"/>
                    <a:pt x="17036" y="11855"/>
                    <a:pt x="15153" y="11855"/>
                  </a:cubicBezTo>
                  <a:cubicBezTo>
                    <a:pt x="14212" y="11855"/>
                    <a:pt x="13132" y="11460"/>
                    <a:pt x="12007" y="10274"/>
                  </a:cubicBezTo>
                  <a:cubicBezTo>
                    <a:pt x="8663" y="6748"/>
                    <a:pt x="10548" y="2645"/>
                    <a:pt x="124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9"/>
            <p:cNvSpPr/>
            <p:nvPr/>
          </p:nvSpPr>
          <p:spPr>
            <a:xfrm>
              <a:off x="3120925" y="2557825"/>
              <a:ext cx="132250" cy="140475"/>
            </a:xfrm>
            <a:custGeom>
              <a:avLst/>
              <a:gdLst/>
              <a:ahLst/>
              <a:cxnLst/>
              <a:rect l="l" t="t" r="r" b="b"/>
              <a:pathLst>
                <a:path w="5290" h="5619" extrusionOk="0">
                  <a:moveTo>
                    <a:pt x="4651" y="0"/>
                  </a:moveTo>
                  <a:lnTo>
                    <a:pt x="0" y="851"/>
                  </a:lnTo>
                  <a:lnTo>
                    <a:pt x="396" y="4955"/>
                  </a:lnTo>
                  <a:cubicBezTo>
                    <a:pt x="396" y="4955"/>
                    <a:pt x="1520" y="5618"/>
                    <a:pt x="2818" y="5618"/>
                  </a:cubicBezTo>
                  <a:cubicBezTo>
                    <a:pt x="3655" y="5618"/>
                    <a:pt x="4563" y="5343"/>
                    <a:pt x="5289" y="4438"/>
                  </a:cubicBezTo>
                  <a:lnTo>
                    <a:pt x="4651" y="0"/>
                  </a:ln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9"/>
            <p:cNvSpPr/>
            <p:nvPr/>
          </p:nvSpPr>
          <p:spPr>
            <a:xfrm>
              <a:off x="2635300" y="2150750"/>
              <a:ext cx="240975" cy="217300"/>
            </a:xfrm>
            <a:custGeom>
              <a:avLst/>
              <a:gdLst/>
              <a:ahLst/>
              <a:cxnLst/>
              <a:rect l="l" t="t" r="r" b="b"/>
              <a:pathLst>
                <a:path w="9639" h="8692" extrusionOk="0">
                  <a:moveTo>
                    <a:pt x="4044" y="1"/>
                  </a:moveTo>
                  <a:cubicBezTo>
                    <a:pt x="2720" y="1"/>
                    <a:pt x="789" y="568"/>
                    <a:pt x="398" y="3760"/>
                  </a:cubicBezTo>
                  <a:cubicBezTo>
                    <a:pt x="0" y="6828"/>
                    <a:pt x="2197" y="8692"/>
                    <a:pt x="4374" y="8692"/>
                  </a:cubicBezTo>
                  <a:cubicBezTo>
                    <a:pt x="5691" y="8692"/>
                    <a:pt x="7001" y="8009"/>
                    <a:pt x="7723" y="6496"/>
                  </a:cubicBezTo>
                  <a:cubicBezTo>
                    <a:pt x="9638" y="2484"/>
                    <a:pt x="5322" y="174"/>
                    <a:pt x="5322" y="174"/>
                  </a:cubicBezTo>
                  <a:cubicBezTo>
                    <a:pt x="5322" y="174"/>
                    <a:pt x="4776" y="1"/>
                    <a:pt x="4044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9"/>
            <p:cNvSpPr/>
            <p:nvPr/>
          </p:nvSpPr>
          <p:spPr>
            <a:xfrm>
              <a:off x="3421075" y="1961425"/>
              <a:ext cx="153525" cy="189125"/>
            </a:xfrm>
            <a:custGeom>
              <a:avLst/>
              <a:gdLst/>
              <a:ahLst/>
              <a:cxnLst/>
              <a:rect l="l" t="t" r="r" b="b"/>
              <a:pathLst>
                <a:path w="6141" h="7565" extrusionOk="0">
                  <a:moveTo>
                    <a:pt x="1306" y="1"/>
                  </a:moveTo>
                  <a:cubicBezTo>
                    <a:pt x="556" y="1"/>
                    <a:pt x="1" y="178"/>
                    <a:pt x="1" y="178"/>
                  </a:cubicBezTo>
                  <a:lnTo>
                    <a:pt x="1976" y="7564"/>
                  </a:lnTo>
                  <a:cubicBezTo>
                    <a:pt x="1976" y="7564"/>
                    <a:pt x="6141" y="6196"/>
                    <a:pt x="4864" y="2610"/>
                  </a:cubicBezTo>
                  <a:cubicBezTo>
                    <a:pt x="4106" y="428"/>
                    <a:pt x="2471" y="1"/>
                    <a:pt x="1306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9"/>
            <p:cNvSpPr/>
            <p:nvPr/>
          </p:nvSpPr>
          <p:spPr>
            <a:xfrm>
              <a:off x="2768325" y="1888350"/>
              <a:ext cx="886075" cy="697200"/>
            </a:xfrm>
            <a:custGeom>
              <a:avLst/>
              <a:gdLst/>
              <a:ahLst/>
              <a:cxnLst/>
              <a:rect l="l" t="t" r="r" b="b"/>
              <a:pathLst>
                <a:path w="35443" h="27888" extrusionOk="0">
                  <a:moveTo>
                    <a:pt x="20974" y="1"/>
                  </a:moveTo>
                  <a:cubicBezTo>
                    <a:pt x="20974" y="1"/>
                    <a:pt x="20488" y="2159"/>
                    <a:pt x="17296" y="2767"/>
                  </a:cubicBezTo>
                  <a:cubicBezTo>
                    <a:pt x="16859" y="2850"/>
                    <a:pt x="16450" y="2886"/>
                    <a:pt x="16069" y="2886"/>
                  </a:cubicBezTo>
                  <a:cubicBezTo>
                    <a:pt x="13670" y="2886"/>
                    <a:pt x="12402" y="1460"/>
                    <a:pt x="12402" y="1460"/>
                  </a:cubicBezTo>
                  <a:cubicBezTo>
                    <a:pt x="12335" y="4201"/>
                    <a:pt x="10059" y="6112"/>
                    <a:pt x="7611" y="6112"/>
                  </a:cubicBezTo>
                  <a:cubicBezTo>
                    <a:pt x="6748" y="6112"/>
                    <a:pt x="5863" y="5874"/>
                    <a:pt x="5047" y="5350"/>
                  </a:cubicBezTo>
                  <a:cubicBezTo>
                    <a:pt x="4656" y="10640"/>
                    <a:pt x="105" y="10670"/>
                    <a:pt x="3" y="10670"/>
                  </a:cubicBezTo>
                  <a:cubicBezTo>
                    <a:pt x="1" y="10670"/>
                    <a:pt x="1" y="10670"/>
                    <a:pt x="1" y="10670"/>
                  </a:cubicBezTo>
                  <a:lnTo>
                    <a:pt x="1" y="10670"/>
                  </a:lnTo>
                  <a:cubicBezTo>
                    <a:pt x="3031" y="19761"/>
                    <a:pt x="4849" y="27887"/>
                    <a:pt x="14835" y="27887"/>
                  </a:cubicBezTo>
                  <a:cubicBezTo>
                    <a:pt x="16467" y="27887"/>
                    <a:pt x="18317" y="27670"/>
                    <a:pt x="20427" y="27205"/>
                  </a:cubicBezTo>
                  <a:cubicBezTo>
                    <a:pt x="35442" y="23861"/>
                    <a:pt x="26111" y="3101"/>
                    <a:pt x="26111" y="3101"/>
                  </a:cubicBezTo>
                  <a:lnTo>
                    <a:pt x="26111" y="3101"/>
                  </a:lnTo>
                  <a:cubicBezTo>
                    <a:pt x="26030" y="3106"/>
                    <a:pt x="25950" y="3108"/>
                    <a:pt x="25871" y="3108"/>
                  </a:cubicBezTo>
                  <a:cubicBezTo>
                    <a:pt x="23017" y="3108"/>
                    <a:pt x="20974" y="1"/>
                    <a:pt x="20974" y="1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9"/>
            <p:cNvSpPr/>
            <p:nvPr/>
          </p:nvSpPr>
          <p:spPr>
            <a:xfrm>
              <a:off x="2833000" y="2178625"/>
              <a:ext cx="202850" cy="205350"/>
            </a:xfrm>
            <a:custGeom>
              <a:avLst/>
              <a:gdLst/>
              <a:ahLst/>
              <a:cxnLst/>
              <a:rect l="l" t="t" r="r" b="b"/>
              <a:pathLst>
                <a:path w="8114" h="8214" extrusionOk="0">
                  <a:moveTo>
                    <a:pt x="3402" y="1"/>
                  </a:moveTo>
                  <a:lnTo>
                    <a:pt x="3402" y="1"/>
                  </a:lnTo>
                  <a:cubicBezTo>
                    <a:pt x="0" y="2831"/>
                    <a:pt x="2163" y="8214"/>
                    <a:pt x="6300" y="8214"/>
                  </a:cubicBezTo>
                  <a:cubicBezTo>
                    <a:pt x="6562" y="8214"/>
                    <a:pt x="6833" y="8192"/>
                    <a:pt x="7110" y="8147"/>
                  </a:cubicBezTo>
                  <a:cubicBezTo>
                    <a:pt x="7718" y="6658"/>
                    <a:pt x="8113" y="4712"/>
                    <a:pt x="7292" y="2980"/>
                  </a:cubicBezTo>
                  <a:cubicBezTo>
                    <a:pt x="6472" y="1217"/>
                    <a:pt x="4830" y="396"/>
                    <a:pt x="3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9"/>
            <p:cNvSpPr/>
            <p:nvPr/>
          </p:nvSpPr>
          <p:spPr>
            <a:xfrm>
              <a:off x="2918800" y="2150875"/>
              <a:ext cx="191500" cy="232200"/>
            </a:xfrm>
            <a:custGeom>
              <a:avLst/>
              <a:gdLst/>
              <a:ahLst/>
              <a:cxnLst/>
              <a:rect l="l" t="t" r="r" b="b"/>
              <a:pathLst>
                <a:path w="7660" h="9288" extrusionOk="0">
                  <a:moveTo>
                    <a:pt x="2981" y="1"/>
                  </a:moveTo>
                  <a:cubicBezTo>
                    <a:pt x="1953" y="1"/>
                    <a:pt x="903" y="345"/>
                    <a:pt x="0" y="1111"/>
                  </a:cubicBezTo>
                  <a:cubicBezTo>
                    <a:pt x="1398" y="1506"/>
                    <a:pt x="3040" y="2327"/>
                    <a:pt x="3860" y="4090"/>
                  </a:cubicBezTo>
                  <a:cubicBezTo>
                    <a:pt x="4712" y="5853"/>
                    <a:pt x="4286" y="7768"/>
                    <a:pt x="3678" y="9287"/>
                  </a:cubicBezTo>
                  <a:cubicBezTo>
                    <a:pt x="5958" y="8923"/>
                    <a:pt x="7660" y="6977"/>
                    <a:pt x="7660" y="4667"/>
                  </a:cubicBezTo>
                  <a:cubicBezTo>
                    <a:pt x="7660" y="1879"/>
                    <a:pt x="5380" y="1"/>
                    <a:pt x="29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9"/>
            <p:cNvSpPr/>
            <p:nvPr/>
          </p:nvSpPr>
          <p:spPr>
            <a:xfrm>
              <a:off x="3169625" y="2075300"/>
              <a:ext cx="184600" cy="185725"/>
            </a:xfrm>
            <a:custGeom>
              <a:avLst/>
              <a:gdLst/>
              <a:ahLst/>
              <a:cxnLst/>
              <a:rect l="l" t="t" r="r" b="b"/>
              <a:pathLst>
                <a:path w="7384" h="7429" extrusionOk="0">
                  <a:moveTo>
                    <a:pt x="3129" y="0"/>
                  </a:moveTo>
                  <a:lnTo>
                    <a:pt x="3129" y="0"/>
                  </a:lnTo>
                  <a:cubicBezTo>
                    <a:pt x="1" y="2531"/>
                    <a:pt x="1927" y="7428"/>
                    <a:pt x="5672" y="7428"/>
                  </a:cubicBezTo>
                  <a:cubicBezTo>
                    <a:pt x="5930" y="7428"/>
                    <a:pt x="6197" y="7405"/>
                    <a:pt x="6472" y="7356"/>
                  </a:cubicBezTo>
                  <a:cubicBezTo>
                    <a:pt x="7019" y="6018"/>
                    <a:pt x="7384" y="4255"/>
                    <a:pt x="6654" y="2675"/>
                  </a:cubicBezTo>
                  <a:cubicBezTo>
                    <a:pt x="5895" y="1094"/>
                    <a:pt x="4405" y="365"/>
                    <a:pt x="3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9"/>
            <p:cNvSpPr/>
            <p:nvPr/>
          </p:nvSpPr>
          <p:spPr>
            <a:xfrm>
              <a:off x="3247825" y="2050275"/>
              <a:ext cx="173275" cy="208925"/>
            </a:xfrm>
            <a:custGeom>
              <a:avLst/>
              <a:gdLst/>
              <a:ahLst/>
              <a:cxnLst/>
              <a:rect l="l" t="t" r="r" b="b"/>
              <a:pathLst>
                <a:path w="6931" h="8357" extrusionOk="0">
                  <a:moveTo>
                    <a:pt x="2693" y="0"/>
                  </a:moveTo>
                  <a:cubicBezTo>
                    <a:pt x="1766" y="0"/>
                    <a:pt x="818" y="311"/>
                    <a:pt x="1" y="1001"/>
                  </a:cubicBezTo>
                  <a:cubicBezTo>
                    <a:pt x="1277" y="1366"/>
                    <a:pt x="2767" y="2095"/>
                    <a:pt x="3526" y="3676"/>
                  </a:cubicBezTo>
                  <a:cubicBezTo>
                    <a:pt x="4256" y="5287"/>
                    <a:pt x="3891" y="7019"/>
                    <a:pt x="3344" y="8357"/>
                  </a:cubicBezTo>
                  <a:cubicBezTo>
                    <a:pt x="5411" y="8053"/>
                    <a:pt x="6931" y="6290"/>
                    <a:pt x="6931" y="4223"/>
                  </a:cubicBezTo>
                  <a:cubicBezTo>
                    <a:pt x="6931" y="1708"/>
                    <a:pt x="4869" y="0"/>
                    <a:pt x="26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9"/>
            <p:cNvSpPr/>
            <p:nvPr/>
          </p:nvSpPr>
          <p:spPr>
            <a:xfrm>
              <a:off x="3237175" y="2276000"/>
              <a:ext cx="79825" cy="56150"/>
            </a:xfrm>
            <a:custGeom>
              <a:avLst/>
              <a:gdLst/>
              <a:ahLst/>
              <a:cxnLst/>
              <a:rect l="l" t="t" r="r" b="b"/>
              <a:pathLst>
                <a:path w="3193" h="2246" extrusionOk="0">
                  <a:moveTo>
                    <a:pt x="1500" y="1"/>
                  </a:moveTo>
                  <a:cubicBezTo>
                    <a:pt x="340" y="1"/>
                    <a:pt x="1" y="1304"/>
                    <a:pt x="1" y="1304"/>
                  </a:cubicBezTo>
                  <a:cubicBezTo>
                    <a:pt x="469" y="1063"/>
                    <a:pt x="876" y="968"/>
                    <a:pt x="1226" y="968"/>
                  </a:cubicBezTo>
                  <a:cubicBezTo>
                    <a:pt x="2515" y="968"/>
                    <a:pt x="3041" y="2246"/>
                    <a:pt x="3041" y="2246"/>
                  </a:cubicBezTo>
                  <a:cubicBezTo>
                    <a:pt x="3041" y="2246"/>
                    <a:pt x="3193" y="300"/>
                    <a:pt x="1794" y="27"/>
                  </a:cubicBezTo>
                  <a:cubicBezTo>
                    <a:pt x="1691" y="9"/>
                    <a:pt x="1593" y="1"/>
                    <a:pt x="1500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9"/>
            <p:cNvSpPr/>
            <p:nvPr/>
          </p:nvSpPr>
          <p:spPr>
            <a:xfrm>
              <a:off x="3045700" y="2423325"/>
              <a:ext cx="207475" cy="104875"/>
            </a:xfrm>
            <a:custGeom>
              <a:avLst/>
              <a:gdLst/>
              <a:ahLst/>
              <a:cxnLst/>
              <a:rect l="l" t="t" r="r" b="b"/>
              <a:pathLst>
                <a:path w="8299" h="4195" extrusionOk="0">
                  <a:moveTo>
                    <a:pt x="8298" y="0"/>
                  </a:moveTo>
                  <a:lnTo>
                    <a:pt x="8298" y="0"/>
                  </a:lnTo>
                  <a:cubicBezTo>
                    <a:pt x="6842" y="477"/>
                    <a:pt x="5173" y="617"/>
                    <a:pt x="3715" y="617"/>
                  </a:cubicBezTo>
                  <a:cubicBezTo>
                    <a:pt x="1644" y="617"/>
                    <a:pt x="0" y="335"/>
                    <a:pt x="0" y="335"/>
                  </a:cubicBezTo>
                  <a:lnTo>
                    <a:pt x="0" y="335"/>
                  </a:lnTo>
                  <a:cubicBezTo>
                    <a:pt x="0" y="335"/>
                    <a:pt x="456" y="4195"/>
                    <a:pt x="4134" y="4195"/>
                  </a:cubicBezTo>
                  <a:cubicBezTo>
                    <a:pt x="7812" y="4195"/>
                    <a:pt x="8298" y="0"/>
                    <a:pt x="8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9"/>
            <p:cNvSpPr/>
            <p:nvPr/>
          </p:nvSpPr>
          <p:spPr>
            <a:xfrm>
              <a:off x="2846725" y="2084575"/>
              <a:ext cx="93450" cy="76200"/>
            </a:xfrm>
            <a:custGeom>
              <a:avLst/>
              <a:gdLst/>
              <a:ahLst/>
              <a:cxnLst/>
              <a:rect l="l" t="t" r="r" b="b"/>
              <a:pathLst>
                <a:path w="3738" h="3048" extrusionOk="0">
                  <a:moveTo>
                    <a:pt x="2858" y="0"/>
                  </a:moveTo>
                  <a:cubicBezTo>
                    <a:pt x="1932" y="0"/>
                    <a:pt x="1" y="2124"/>
                    <a:pt x="664" y="2973"/>
                  </a:cubicBezTo>
                  <a:cubicBezTo>
                    <a:pt x="704" y="3024"/>
                    <a:pt x="765" y="3048"/>
                    <a:pt x="841" y="3048"/>
                  </a:cubicBezTo>
                  <a:cubicBezTo>
                    <a:pt x="1571" y="3048"/>
                    <a:pt x="3738" y="862"/>
                    <a:pt x="3187" y="146"/>
                  </a:cubicBezTo>
                  <a:cubicBezTo>
                    <a:pt x="3106" y="45"/>
                    <a:pt x="2993" y="0"/>
                    <a:pt x="285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9"/>
            <p:cNvSpPr/>
            <p:nvPr/>
          </p:nvSpPr>
          <p:spPr>
            <a:xfrm>
              <a:off x="3289025" y="1973575"/>
              <a:ext cx="82500" cy="38075"/>
            </a:xfrm>
            <a:custGeom>
              <a:avLst/>
              <a:gdLst/>
              <a:ahLst/>
              <a:cxnLst/>
              <a:rect l="l" t="t" r="r" b="b"/>
              <a:pathLst>
                <a:path w="3300" h="1523" extrusionOk="0">
                  <a:moveTo>
                    <a:pt x="831" y="1"/>
                  </a:moveTo>
                  <a:cubicBezTo>
                    <a:pt x="481" y="1"/>
                    <a:pt x="212" y="111"/>
                    <a:pt x="146" y="391"/>
                  </a:cubicBezTo>
                  <a:cubicBezTo>
                    <a:pt x="0" y="1100"/>
                    <a:pt x="1254" y="1522"/>
                    <a:pt x="2165" y="1522"/>
                  </a:cubicBezTo>
                  <a:cubicBezTo>
                    <a:pt x="2583" y="1522"/>
                    <a:pt x="2928" y="1433"/>
                    <a:pt x="3033" y="1242"/>
                  </a:cubicBezTo>
                  <a:cubicBezTo>
                    <a:pt x="3299" y="799"/>
                    <a:pt x="1772" y="1"/>
                    <a:pt x="831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9"/>
            <p:cNvSpPr/>
            <p:nvPr/>
          </p:nvSpPr>
          <p:spPr>
            <a:xfrm>
              <a:off x="1632125" y="1740750"/>
              <a:ext cx="1101275" cy="698900"/>
            </a:xfrm>
            <a:custGeom>
              <a:avLst/>
              <a:gdLst/>
              <a:ahLst/>
              <a:cxnLst/>
              <a:rect l="l" t="t" r="r" b="b"/>
              <a:pathLst>
                <a:path w="44051" h="27956" extrusionOk="0">
                  <a:moveTo>
                    <a:pt x="10779" y="0"/>
                  </a:moveTo>
                  <a:cubicBezTo>
                    <a:pt x="3165" y="0"/>
                    <a:pt x="1" y="25170"/>
                    <a:pt x="5418" y="27668"/>
                  </a:cubicBezTo>
                  <a:cubicBezTo>
                    <a:pt x="5845" y="27865"/>
                    <a:pt x="6330" y="27956"/>
                    <a:pt x="6861" y="27956"/>
                  </a:cubicBezTo>
                  <a:cubicBezTo>
                    <a:pt x="13059" y="27956"/>
                    <a:pt x="25534" y="15567"/>
                    <a:pt x="26487" y="15567"/>
                  </a:cubicBezTo>
                  <a:cubicBezTo>
                    <a:pt x="26497" y="15567"/>
                    <a:pt x="26505" y="15568"/>
                    <a:pt x="26512" y="15571"/>
                  </a:cubicBezTo>
                  <a:cubicBezTo>
                    <a:pt x="27205" y="15784"/>
                    <a:pt x="31419" y="26422"/>
                    <a:pt x="36274" y="26422"/>
                  </a:cubicBezTo>
                  <a:cubicBezTo>
                    <a:pt x="36961" y="26422"/>
                    <a:pt x="37662" y="26209"/>
                    <a:pt x="38367" y="25723"/>
                  </a:cubicBezTo>
                  <a:cubicBezTo>
                    <a:pt x="44051" y="21832"/>
                    <a:pt x="30616" y="5327"/>
                    <a:pt x="27485" y="4385"/>
                  </a:cubicBezTo>
                  <a:cubicBezTo>
                    <a:pt x="27376" y="4352"/>
                    <a:pt x="27255" y="4335"/>
                    <a:pt x="27123" y="4335"/>
                  </a:cubicBezTo>
                  <a:cubicBezTo>
                    <a:pt x="23487" y="4335"/>
                    <a:pt x="11406" y="16586"/>
                    <a:pt x="10358" y="16586"/>
                  </a:cubicBezTo>
                  <a:cubicBezTo>
                    <a:pt x="10339" y="16586"/>
                    <a:pt x="10323" y="16582"/>
                    <a:pt x="10311" y="16574"/>
                  </a:cubicBezTo>
                  <a:cubicBezTo>
                    <a:pt x="9703" y="16148"/>
                    <a:pt x="18792" y="525"/>
                    <a:pt x="11010" y="8"/>
                  </a:cubicBezTo>
                  <a:cubicBezTo>
                    <a:pt x="10933" y="3"/>
                    <a:pt x="10856" y="0"/>
                    <a:pt x="107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9"/>
            <p:cNvSpPr/>
            <p:nvPr/>
          </p:nvSpPr>
          <p:spPr>
            <a:xfrm>
              <a:off x="2057075" y="2106250"/>
              <a:ext cx="236400" cy="326200"/>
            </a:xfrm>
            <a:custGeom>
              <a:avLst/>
              <a:gdLst/>
              <a:ahLst/>
              <a:cxnLst/>
              <a:rect l="l" t="t" r="r" b="b"/>
              <a:pathLst>
                <a:path w="9456" h="13048" extrusionOk="0">
                  <a:moveTo>
                    <a:pt x="6081" y="1"/>
                  </a:moveTo>
                  <a:cubicBezTo>
                    <a:pt x="5782" y="1"/>
                    <a:pt x="5507" y="91"/>
                    <a:pt x="5289" y="282"/>
                  </a:cubicBezTo>
                  <a:cubicBezTo>
                    <a:pt x="4013" y="1346"/>
                    <a:pt x="6049" y="3595"/>
                    <a:pt x="6049" y="3595"/>
                  </a:cubicBezTo>
                  <a:lnTo>
                    <a:pt x="0" y="8367"/>
                  </a:lnTo>
                  <a:cubicBezTo>
                    <a:pt x="1248" y="9563"/>
                    <a:pt x="2081" y="9820"/>
                    <a:pt x="2567" y="9820"/>
                  </a:cubicBezTo>
                  <a:cubicBezTo>
                    <a:pt x="2932" y="9820"/>
                    <a:pt x="3101" y="9674"/>
                    <a:pt x="3101" y="9674"/>
                  </a:cubicBezTo>
                  <a:lnTo>
                    <a:pt x="4134" y="13048"/>
                  </a:lnTo>
                  <a:lnTo>
                    <a:pt x="7235" y="10252"/>
                  </a:lnTo>
                  <a:lnTo>
                    <a:pt x="6232" y="8306"/>
                  </a:lnTo>
                  <a:cubicBezTo>
                    <a:pt x="6232" y="8306"/>
                    <a:pt x="7782" y="7546"/>
                    <a:pt x="8602" y="4841"/>
                  </a:cubicBezTo>
                  <a:cubicBezTo>
                    <a:pt x="9455" y="2007"/>
                    <a:pt x="7493" y="1"/>
                    <a:pt x="6081" y="1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9"/>
            <p:cNvSpPr/>
            <p:nvPr/>
          </p:nvSpPr>
          <p:spPr>
            <a:xfrm>
              <a:off x="2075300" y="2344025"/>
              <a:ext cx="990175" cy="562525"/>
            </a:xfrm>
            <a:custGeom>
              <a:avLst/>
              <a:gdLst/>
              <a:ahLst/>
              <a:cxnLst/>
              <a:rect l="l" t="t" r="r" b="b"/>
              <a:pathLst>
                <a:path w="39607" h="22501" extrusionOk="0">
                  <a:moveTo>
                    <a:pt x="10127" y="0"/>
                  </a:moveTo>
                  <a:cubicBezTo>
                    <a:pt x="8315" y="0"/>
                    <a:pt x="6516" y="528"/>
                    <a:pt x="4986" y="1531"/>
                  </a:cubicBezTo>
                  <a:cubicBezTo>
                    <a:pt x="1" y="4783"/>
                    <a:pt x="214" y="10254"/>
                    <a:pt x="214" y="10254"/>
                  </a:cubicBezTo>
                  <a:cubicBezTo>
                    <a:pt x="214" y="10254"/>
                    <a:pt x="3679" y="16212"/>
                    <a:pt x="16962" y="20133"/>
                  </a:cubicBezTo>
                  <a:cubicBezTo>
                    <a:pt x="23264" y="22008"/>
                    <a:pt x="28334" y="22500"/>
                    <a:pt x="31923" y="22500"/>
                  </a:cubicBezTo>
                  <a:cubicBezTo>
                    <a:pt x="35899" y="22500"/>
                    <a:pt x="38056" y="21896"/>
                    <a:pt x="38056" y="21896"/>
                  </a:cubicBezTo>
                  <a:cubicBezTo>
                    <a:pt x="39607" y="17337"/>
                    <a:pt x="38512" y="13902"/>
                    <a:pt x="38512" y="13902"/>
                  </a:cubicBezTo>
                  <a:cubicBezTo>
                    <a:pt x="38512" y="13902"/>
                    <a:pt x="30609" y="12382"/>
                    <a:pt x="23649" y="9616"/>
                  </a:cubicBezTo>
                  <a:cubicBezTo>
                    <a:pt x="16688" y="6850"/>
                    <a:pt x="11278" y="72"/>
                    <a:pt x="11278" y="72"/>
                  </a:cubicBezTo>
                  <a:cubicBezTo>
                    <a:pt x="10895" y="24"/>
                    <a:pt x="10511" y="0"/>
                    <a:pt x="10127" y="0"/>
                  </a:cubicBezTo>
                  <a:close/>
                </a:path>
              </a:pathLst>
            </a:custGeom>
            <a:solidFill>
              <a:srgbClr val="745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9"/>
            <p:cNvSpPr/>
            <p:nvPr/>
          </p:nvSpPr>
          <p:spPr>
            <a:xfrm>
              <a:off x="1277425" y="3642800"/>
              <a:ext cx="973450" cy="903200"/>
            </a:xfrm>
            <a:custGeom>
              <a:avLst/>
              <a:gdLst/>
              <a:ahLst/>
              <a:cxnLst/>
              <a:rect l="l" t="t" r="r" b="b"/>
              <a:pathLst>
                <a:path w="38938" h="36128" extrusionOk="0">
                  <a:moveTo>
                    <a:pt x="15946" y="1"/>
                  </a:moveTo>
                  <a:cubicBezTo>
                    <a:pt x="15669" y="1"/>
                    <a:pt x="15379" y="32"/>
                    <a:pt x="15077" y="97"/>
                  </a:cubicBezTo>
                  <a:cubicBezTo>
                    <a:pt x="9818" y="1222"/>
                    <a:pt x="14378" y="15508"/>
                    <a:pt x="14104" y="15964"/>
                  </a:cubicBezTo>
                  <a:cubicBezTo>
                    <a:pt x="13800" y="16420"/>
                    <a:pt x="0" y="17332"/>
                    <a:pt x="1703" y="23563"/>
                  </a:cubicBezTo>
                  <a:cubicBezTo>
                    <a:pt x="2258" y="25586"/>
                    <a:pt x="3881" y="26256"/>
                    <a:pt x="5838" y="26256"/>
                  </a:cubicBezTo>
                  <a:cubicBezTo>
                    <a:pt x="9684" y="26256"/>
                    <a:pt x="14818" y="23664"/>
                    <a:pt x="15653" y="23664"/>
                  </a:cubicBezTo>
                  <a:cubicBezTo>
                    <a:pt x="15695" y="23664"/>
                    <a:pt x="15726" y="23671"/>
                    <a:pt x="15745" y="23684"/>
                  </a:cubicBezTo>
                  <a:cubicBezTo>
                    <a:pt x="16341" y="24110"/>
                    <a:pt x="17969" y="36128"/>
                    <a:pt x="23568" y="36128"/>
                  </a:cubicBezTo>
                  <a:cubicBezTo>
                    <a:pt x="23969" y="36128"/>
                    <a:pt x="24391" y="36066"/>
                    <a:pt x="24834" y="35934"/>
                  </a:cubicBezTo>
                  <a:cubicBezTo>
                    <a:pt x="31490" y="33958"/>
                    <a:pt x="24469" y="21769"/>
                    <a:pt x="24712" y="21283"/>
                  </a:cubicBezTo>
                  <a:cubicBezTo>
                    <a:pt x="24955" y="20797"/>
                    <a:pt x="38937" y="18851"/>
                    <a:pt x="37083" y="13380"/>
                  </a:cubicBezTo>
                  <a:cubicBezTo>
                    <a:pt x="36476" y="11597"/>
                    <a:pt x="34755" y="11009"/>
                    <a:pt x="32696" y="11009"/>
                  </a:cubicBezTo>
                  <a:cubicBezTo>
                    <a:pt x="28704" y="11009"/>
                    <a:pt x="23443" y="13221"/>
                    <a:pt x="22569" y="13221"/>
                  </a:cubicBezTo>
                  <a:cubicBezTo>
                    <a:pt x="22519" y="13221"/>
                    <a:pt x="22483" y="13213"/>
                    <a:pt x="22463" y="13198"/>
                  </a:cubicBezTo>
                  <a:cubicBezTo>
                    <a:pt x="22144" y="12966"/>
                    <a:pt x="21604" y="1"/>
                    <a:pt x="159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4" name="3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179038"/>
              </p:ext>
            </p:extLst>
          </p:nvPr>
        </p:nvGraphicFramePr>
        <p:xfrm>
          <a:off x="145634" y="322950"/>
          <a:ext cx="8870463" cy="4335670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2390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14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FORMA,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ESPACIO Y MEDIDA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MAGNITUDESY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MEDIDAS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Identifica la longitud de varios objetos a través de la comparación directa o mediante el uso de un intermediario.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Compara distancias mediante el uso de un intermediario.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Mide objetos o distancias mediante el uso de unidades no convencionales.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Identifica varios eventos de su vida cotidiana y dice el orden en que ocurren.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Usa expresiones temporales y representaciones gráficas para explicar la sucesión de eventos. Usa</a:t>
                      </a:r>
                      <a:r>
                        <a:rPr lang="es-ES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unidades no convencionales para medir la capacidad con distintos propósitos.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49"/>
          <p:cNvSpPr/>
          <p:nvPr/>
        </p:nvSpPr>
        <p:spPr>
          <a:xfrm>
            <a:off x="6429300" y="3856772"/>
            <a:ext cx="1025567" cy="876757"/>
          </a:xfrm>
          <a:custGeom>
            <a:avLst/>
            <a:gdLst/>
            <a:ahLst/>
            <a:cxnLst/>
            <a:rect l="l" t="t" r="r" b="b"/>
            <a:pathLst>
              <a:path w="36871" h="31521" extrusionOk="0">
                <a:moveTo>
                  <a:pt x="9911" y="1"/>
                </a:moveTo>
                <a:cubicBezTo>
                  <a:pt x="9246" y="1"/>
                  <a:pt x="8574" y="194"/>
                  <a:pt x="7903" y="632"/>
                </a:cubicBezTo>
                <a:cubicBezTo>
                  <a:pt x="3405" y="3580"/>
                  <a:pt x="12736" y="15252"/>
                  <a:pt x="12645" y="15799"/>
                </a:cubicBezTo>
                <a:cubicBezTo>
                  <a:pt x="12554" y="16347"/>
                  <a:pt x="1" y="22122"/>
                  <a:pt x="3800" y="27319"/>
                </a:cubicBezTo>
                <a:cubicBezTo>
                  <a:pt x="4569" y="28371"/>
                  <a:pt x="5535" y="28789"/>
                  <a:pt x="6594" y="28789"/>
                </a:cubicBezTo>
                <a:cubicBezTo>
                  <a:pt x="10715" y="28789"/>
                  <a:pt x="16235" y="22453"/>
                  <a:pt x="16936" y="22453"/>
                </a:cubicBezTo>
                <a:cubicBezTo>
                  <a:pt x="16945" y="22453"/>
                  <a:pt x="16954" y="22454"/>
                  <a:pt x="16961" y="22456"/>
                </a:cubicBezTo>
                <a:cubicBezTo>
                  <a:pt x="17583" y="22612"/>
                  <a:pt x="22494" y="31520"/>
                  <a:pt x="27338" y="31520"/>
                </a:cubicBezTo>
                <a:cubicBezTo>
                  <a:pt x="28174" y="31520"/>
                  <a:pt x="29009" y="31255"/>
                  <a:pt x="29819" y="30632"/>
                </a:cubicBezTo>
                <a:cubicBezTo>
                  <a:pt x="35320" y="26438"/>
                  <a:pt x="24408" y="17532"/>
                  <a:pt x="24469" y="16985"/>
                </a:cubicBezTo>
                <a:cubicBezTo>
                  <a:pt x="24530" y="16468"/>
                  <a:pt x="36870" y="9659"/>
                  <a:pt x="33193" y="5222"/>
                </a:cubicBezTo>
                <a:cubicBezTo>
                  <a:pt x="32505" y="4392"/>
                  <a:pt x="31617" y="4055"/>
                  <a:pt x="30624" y="4055"/>
                </a:cubicBezTo>
                <a:cubicBezTo>
                  <a:pt x="26357" y="4055"/>
                  <a:pt x="20148" y="10270"/>
                  <a:pt x="19504" y="10270"/>
                </a:cubicBezTo>
                <a:cubicBezTo>
                  <a:pt x="19497" y="10270"/>
                  <a:pt x="19490" y="10269"/>
                  <a:pt x="19484" y="10267"/>
                </a:cubicBezTo>
                <a:cubicBezTo>
                  <a:pt x="19137" y="10134"/>
                  <a:pt x="14729" y="1"/>
                  <a:pt x="991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1" name="Google Shape;701;p49"/>
          <p:cNvGrpSpPr/>
          <p:nvPr/>
        </p:nvGrpSpPr>
        <p:grpSpPr>
          <a:xfrm>
            <a:off x="7788865" y="459563"/>
            <a:ext cx="675700" cy="647450"/>
            <a:chOff x="4878975" y="1706650"/>
            <a:chExt cx="675700" cy="647450"/>
          </a:xfrm>
        </p:grpSpPr>
        <p:sp>
          <p:nvSpPr>
            <p:cNvPr id="702" name="Google Shape;702;p49"/>
            <p:cNvSpPr/>
            <p:nvPr/>
          </p:nvSpPr>
          <p:spPr>
            <a:xfrm>
              <a:off x="4951225" y="212762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9"/>
            <p:cNvSpPr/>
            <p:nvPr/>
          </p:nvSpPr>
          <p:spPr>
            <a:xfrm>
              <a:off x="5257475" y="170665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9"/>
            <p:cNvSpPr/>
            <p:nvPr/>
          </p:nvSpPr>
          <p:spPr>
            <a:xfrm>
              <a:off x="4878975" y="180625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5" name="Google Shape;705;p49"/>
          <p:cNvSpPr/>
          <p:nvPr/>
        </p:nvSpPr>
        <p:spPr>
          <a:xfrm>
            <a:off x="5987063" y="2470405"/>
            <a:ext cx="193967" cy="134647"/>
          </a:xfrm>
          <a:custGeom>
            <a:avLst/>
            <a:gdLst/>
            <a:ahLst/>
            <a:cxnLst/>
            <a:rect l="l" t="t" r="r" b="b"/>
            <a:pathLst>
              <a:path w="3054" h="2120" extrusionOk="0">
                <a:moveTo>
                  <a:pt x="1091" y="0"/>
                </a:moveTo>
                <a:cubicBezTo>
                  <a:pt x="807" y="0"/>
                  <a:pt x="1035" y="1302"/>
                  <a:pt x="1035" y="1302"/>
                </a:cubicBezTo>
                <a:cubicBezTo>
                  <a:pt x="1035" y="1302"/>
                  <a:pt x="647" y="734"/>
                  <a:pt x="395" y="734"/>
                </a:cubicBezTo>
                <a:cubicBezTo>
                  <a:pt x="361" y="734"/>
                  <a:pt x="329" y="744"/>
                  <a:pt x="301" y="768"/>
                </a:cubicBezTo>
                <a:cubicBezTo>
                  <a:pt x="1" y="968"/>
                  <a:pt x="635" y="1969"/>
                  <a:pt x="1235" y="2102"/>
                </a:cubicBezTo>
                <a:cubicBezTo>
                  <a:pt x="1278" y="2114"/>
                  <a:pt x="1324" y="2119"/>
                  <a:pt x="1371" y="2119"/>
                </a:cubicBezTo>
                <a:cubicBezTo>
                  <a:pt x="2025" y="2119"/>
                  <a:pt x="3054" y="1117"/>
                  <a:pt x="2836" y="868"/>
                </a:cubicBezTo>
                <a:cubicBezTo>
                  <a:pt x="2803" y="830"/>
                  <a:pt x="2761" y="814"/>
                  <a:pt x="2715" y="814"/>
                </a:cubicBezTo>
                <a:cubicBezTo>
                  <a:pt x="2434" y="814"/>
                  <a:pt x="1969" y="1402"/>
                  <a:pt x="1969" y="1402"/>
                </a:cubicBezTo>
                <a:cubicBezTo>
                  <a:pt x="1969" y="1402"/>
                  <a:pt x="2269" y="234"/>
                  <a:pt x="2069" y="134"/>
                </a:cubicBezTo>
                <a:cubicBezTo>
                  <a:pt x="2058" y="130"/>
                  <a:pt x="2047" y="127"/>
                  <a:pt x="2036" y="127"/>
                </a:cubicBezTo>
                <a:cubicBezTo>
                  <a:pt x="1799" y="127"/>
                  <a:pt x="1435" y="1068"/>
                  <a:pt x="1435" y="1068"/>
                </a:cubicBezTo>
                <a:cubicBezTo>
                  <a:pt x="1435" y="1068"/>
                  <a:pt x="1368" y="34"/>
                  <a:pt x="1102" y="1"/>
                </a:cubicBezTo>
                <a:cubicBezTo>
                  <a:pt x="1098" y="0"/>
                  <a:pt x="1094" y="0"/>
                  <a:pt x="10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6" name="Google Shape;706;p49"/>
          <p:cNvGrpSpPr/>
          <p:nvPr/>
        </p:nvGrpSpPr>
        <p:grpSpPr>
          <a:xfrm>
            <a:off x="4335089" y="1844691"/>
            <a:ext cx="1748958" cy="2519531"/>
            <a:chOff x="867600" y="869725"/>
            <a:chExt cx="2336898" cy="3323974"/>
          </a:xfrm>
        </p:grpSpPr>
        <p:sp>
          <p:nvSpPr>
            <p:cNvPr id="707" name="Google Shape;707;p49"/>
            <p:cNvSpPr/>
            <p:nvPr/>
          </p:nvSpPr>
          <p:spPr>
            <a:xfrm>
              <a:off x="2066792" y="3856762"/>
              <a:ext cx="61480" cy="290316"/>
            </a:xfrm>
            <a:custGeom>
              <a:avLst/>
              <a:gdLst/>
              <a:ahLst/>
              <a:cxnLst/>
              <a:rect l="l" t="t" r="r" b="b"/>
              <a:pathLst>
                <a:path w="968" h="4571" extrusionOk="0">
                  <a:moveTo>
                    <a:pt x="234" y="1"/>
                  </a:moveTo>
                  <a:cubicBezTo>
                    <a:pt x="100" y="1"/>
                    <a:pt x="0" y="101"/>
                    <a:pt x="33" y="234"/>
                  </a:cubicBezTo>
                  <a:cubicBezTo>
                    <a:pt x="33" y="368"/>
                    <a:pt x="167" y="3403"/>
                    <a:pt x="534" y="4437"/>
                  </a:cubicBezTo>
                  <a:cubicBezTo>
                    <a:pt x="534" y="4537"/>
                    <a:pt x="634" y="4571"/>
                    <a:pt x="734" y="4571"/>
                  </a:cubicBezTo>
                  <a:lnTo>
                    <a:pt x="801" y="4571"/>
                  </a:lnTo>
                  <a:cubicBezTo>
                    <a:pt x="901" y="4537"/>
                    <a:pt x="967" y="4404"/>
                    <a:pt x="901" y="4304"/>
                  </a:cubicBezTo>
                  <a:cubicBezTo>
                    <a:pt x="601" y="3337"/>
                    <a:pt x="434" y="234"/>
                    <a:pt x="434" y="201"/>
                  </a:cubicBezTo>
                  <a:cubicBezTo>
                    <a:pt x="434" y="101"/>
                    <a:pt x="334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9"/>
            <p:cNvSpPr/>
            <p:nvPr/>
          </p:nvSpPr>
          <p:spPr>
            <a:xfrm>
              <a:off x="1984161" y="4106814"/>
              <a:ext cx="148365" cy="86885"/>
            </a:xfrm>
            <a:custGeom>
              <a:avLst/>
              <a:gdLst/>
              <a:ahLst/>
              <a:cxnLst/>
              <a:rect l="l" t="t" r="r" b="b"/>
              <a:pathLst>
                <a:path w="2336" h="1368" extrusionOk="0">
                  <a:moveTo>
                    <a:pt x="1501" y="0"/>
                  </a:moveTo>
                  <a:cubicBezTo>
                    <a:pt x="1034" y="0"/>
                    <a:pt x="567" y="133"/>
                    <a:pt x="200" y="467"/>
                  </a:cubicBezTo>
                  <a:cubicBezTo>
                    <a:pt x="67" y="600"/>
                    <a:pt x="0" y="767"/>
                    <a:pt x="0" y="967"/>
                  </a:cubicBezTo>
                  <a:cubicBezTo>
                    <a:pt x="0" y="1067"/>
                    <a:pt x="67" y="1368"/>
                    <a:pt x="634" y="1368"/>
                  </a:cubicBezTo>
                  <a:cubicBezTo>
                    <a:pt x="1201" y="1368"/>
                    <a:pt x="1735" y="1201"/>
                    <a:pt x="2168" y="834"/>
                  </a:cubicBezTo>
                  <a:cubicBezTo>
                    <a:pt x="2268" y="767"/>
                    <a:pt x="2335" y="634"/>
                    <a:pt x="2335" y="500"/>
                  </a:cubicBezTo>
                  <a:cubicBezTo>
                    <a:pt x="2335" y="200"/>
                    <a:pt x="2035" y="0"/>
                    <a:pt x="1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9"/>
            <p:cNvSpPr/>
            <p:nvPr/>
          </p:nvSpPr>
          <p:spPr>
            <a:xfrm>
              <a:off x="1693906" y="3844059"/>
              <a:ext cx="76342" cy="288220"/>
            </a:xfrm>
            <a:custGeom>
              <a:avLst/>
              <a:gdLst/>
              <a:ahLst/>
              <a:cxnLst/>
              <a:rect l="l" t="t" r="r" b="b"/>
              <a:pathLst>
                <a:path w="1202" h="4538" extrusionOk="0">
                  <a:moveTo>
                    <a:pt x="1001" y="1"/>
                  </a:moveTo>
                  <a:cubicBezTo>
                    <a:pt x="901" y="1"/>
                    <a:pt x="801" y="67"/>
                    <a:pt x="767" y="168"/>
                  </a:cubicBezTo>
                  <a:cubicBezTo>
                    <a:pt x="734" y="268"/>
                    <a:pt x="0" y="3236"/>
                    <a:pt x="34" y="4337"/>
                  </a:cubicBezTo>
                  <a:cubicBezTo>
                    <a:pt x="34" y="4437"/>
                    <a:pt x="134" y="4537"/>
                    <a:pt x="234" y="4537"/>
                  </a:cubicBezTo>
                  <a:cubicBezTo>
                    <a:pt x="367" y="4537"/>
                    <a:pt x="434" y="4437"/>
                    <a:pt x="434" y="4337"/>
                  </a:cubicBezTo>
                  <a:cubicBezTo>
                    <a:pt x="401" y="3303"/>
                    <a:pt x="1168" y="301"/>
                    <a:pt x="1168" y="268"/>
                  </a:cubicBezTo>
                  <a:cubicBezTo>
                    <a:pt x="1201" y="168"/>
                    <a:pt x="1134" y="34"/>
                    <a:pt x="10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9"/>
            <p:cNvSpPr/>
            <p:nvPr/>
          </p:nvSpPr>
          <p:spPr>
            <a:xfrm>
              <a:off x="1573104" y="4076836"/>
              <a:ext cx="156876" cy="80851"/>
            </a:xfrm>
            <a:custGeom>
              <a:avLst/>
              <a:gdLst/>
              <a:ahLst/>
              <a:cxnLst/>
              <a:rect l="l" t="t" r="r" b="b"/>
              <a:pathLst>
                <a:path w="2470" h="1273" extrusionOk="0">
                  <a:moveTo>
                    <a:pt x="1187" y="1"/>
                  </a:moveTo>
                  <a:cubicBezTo>
                    <a:pt x="1147" y="1"/>
                    <a:pt x="1108" y="2"/>
                    <a:pt x="1068" y="5"/>
                  </a:cubicBezTo>
                  <a:cubicBezTo>
                    <a:pt x="501" y="5"/>
                    <a:pt x="134" y="205"/>
                    <a:pt x="34" y="572"/>
                  </a:cubicBezTo>
                  <a:cubicBezTo>
                    <a:pt x="1" y="706"/>
                    <a:pt x="34" y="806"/>
                    <a:pt x="134" y="906"/>
                  </a:cubicBezTo>
                  <a:cubicBezTo>
                    <a:pt x="401" y="1239"/>
                    <a:pt x="1168" y="1273"/>
                    <a:pt x="1335" y="1273"/>
                  </a:cubicBezTo>
                  <a:cubicBezTo>
                    <a:pt x="1602" y="1273"/>
                    <a:pt x="2303" y="1206"/>
                    <a:pt x="2436" y="806"/>
                  </a:cubicBezTo>
                  <a:cubicBezTo>
                    <a:pt x="2469" y="672"/>
                    <a:pt x="2436" y="539"/>
                    <a:pt x="2369" y="439"/>
                  </a:cubicBezTo>
                  <a:cubicBezTo>
                    <a:pt x="2033" y="164"/>
                    <a:pt x="1614" y="1"/>
                    <a:pt x="1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9"/>
            <p:cNvSpPr/>
            <p:nvPr/>
          </p:nvSpPr>
          <p:spPr>
            <a:xfrm>
              <a:off x="1583711" y="2057998"/>
              <a:ext cx="527217" cy="273421"/>
            </a:xfrm>
            <a:custGeom>
              <a:avLst/>
              <a:gdLst/>
              <a:ahLst/>
              <a:cxnLst/>
              <a:rect l="l" t="t" r="r" b="b"/>
              <a:pathLst>
                <a:path w="8301" h="4305" extrusionOk="0">
                  <a:moveTo>
                    <a:pt x="249" y="0"/>
                  </a:moveTo>
                  <a:cubicBezTo>
                    <a:pt x="209" y="0"/>
                    <a:pt x="170" y="11"/>
                    <a:pt x="134" y="35"/>
                  </a:cubicBezTo>
                  <a:cubicBezTo>
                    <a:pt x="34" y="102"/>
                    <a:pt x="1" y="202"/>
                    <a:pt x="67" y="302"/>
                  </a:cubicBezTo>
                  <a:cubicBezTo>
                    <a:pt x="1969" y="3604"/>
                    <a:pt x="4304" y="4305"/>
                    <a:pt x="5972" y="4305"/>
                  </a:cubicBezTo>
                  <a:cubicBezTo>
                    <a:pt x="6672" y="4305"/>
                    <a:pt x="7406" y="4171"/>
                    <a:pt x="8073" y="3904"/>
                  </a:cubicBezTo>
                  <a:cubicBezTo>
                    <a:pt x="8300" y="3791"/>
                    <a:pt x="8189" y="3509"/>
                    <a:pt x="8008" y="3509"/>
                  </a:cubicBezTo>
                  <a:cubicBezTo>
                    <a:pt x="7976" y="3509"/>
                    <a:pt x="7941" y="3517"/>
                    <a:pt x="7906" y="3537"/>
                  </a:cubicBezTo>
                  <a:cubicBezTo>
                    <a:pt x="7836" y="3566"/>
                    <a:pt x="7055" y="3926"/>
                    <a:pt x="5939" y="3926"/>
                  </a:cubicBezTo>
                  <a:cubicBezTo>
                    <a:pt x="4409" y="3926"/>
                    <a:pt x="2248" y="3247"/>
                    <a:pt x="434" y="102"/>
                  </a:cubicBezTo>
                  <a:cubicBezTo>
                    <a:pt x="391" y="37"/>
                    <a:pt x="320" y="0"/>
                    <a:pt x="2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9"/>
            <p:cNvSpPr/>
            <p:nvPr/>
          </p:nvSpPr>
          <p:spPr>
            <a:xfrm>
              <a:off x="1506415" y="1979241"/>
              <a:ext cx="151541" cy="112608"/>
            </a:xfrm>
            <a:custGeom>
              <a:avLst/>
              <a:gdLst/>
              <a:ahLst/>
              <a:cxnLst/>
              <a:rect l="l" t="t" r="r" b="b"/>
              <a:pathLst>
                <a:path w="2386" h="1773" extrusionOk="0">
                  <a:moveTo>
                    <a:pt x="1347" y="1"/>
                  </a:moveTo>
                  <a:cubicBezTo>
                    <a:pt x="1338" y="1"/>
                    <a:pt x="1328" y="3"/>
                    <a:pt x="1318" y="7"/>
                  </a:cubicBezTo>
                  <a:cubicBezTo>
                    <a:pt x="1084" y="74"/>
                    <a:pt x="1284" y="908"/>
                    <a:pt x="1284" y="908"/>
                  </a:cubicBezTo>
                  <a:cubicBezTo>
                    <a:pt x="1284" y="908"/>
                    <a:pt x="808" y="291"/>
                    <a:pt x="600" y="291"/>
                  </a:cubicBezTo>
                  <a:cubicBezTo>
                    <a:pt x="581" y="291"/>
                    <a:pt x="564" y="296"/>
                    <a:pt x="551" y="308"/>
                  </a:cubicBezTo>
                  <a:cubicBezTo>
                    <a:pt x="417" y="441"/>
                    <a:pt x="917" y="1308"/>
                    <a:pt x="917" y="1308"/>
                  </a:cubicBezTo>
                  <a:cubicBezTo>
                    <a:pt x="917" y="1308"/>
                    <a:pt x="481" y="996"/>
                    <a:pt x="231" y="996"/>
                  </a:cubicBezTo>
                  <a:cubicBezTo>
                    <a:pt x="165" y="996"/>
                    <a:pt x="112" y="1019"/>
                    <a:pt x="84" y="1075"/>
                  </a:cubicBezTo>
                  <a:cubicBezTo>
                    <a:pt x="0" y="1297"/>
                    <a:pt x="818" y="1773"/>
                    <a:pt x="1363" y="1773"/>
                  </a:cubicBezTo>
                  <a:cubicBezTo>
                    <a:pt x="1474" y="1773"/>
                    <a:pt x="1573" y="1753"/>
                    <a:pt x="1651" y="1709"/>
                  </a:cubicBezTo>
                  <a:cubicBezTo>
                    <a:pt x="2118" y="1442"/>
                    <a:pt x="2385" y="508"/>
                    <a:pt x="2118" y="408"/>
                  </a:cubicBezTo>
                  <a:cubicBezTo>
                    <a:pt x="2103" y="401"/>
                    <a:pt x="2087" y="398"/>
                    <a:pt x="2072" y="398"/>
                  </a:cubicBezTo>
                  <a:cubicBezTo>
                    <a:pt x="1855" y="398"/>
                    <a:pt x="1651" y="1008"/>
                    <a:pt x="1651" y="1008"/>
                  </a:cubicBezTo>
                  <a:cubicBezTo>
                    <a:pt x="1651" y="1008"/>
                    <a:pt x="1560" y="1"/>
                    <a:pt x="1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9"/>
            <p:cNvSpPr/>
            <p:nvPr/>
          </p:nvSpPr>
          <p:spPr>
            <a:xfrm>
              <a:off x="2558257" y="913994"/>
              <a:ext cx="451383" cy="531092"/>
            </a:xfrm>
            <a:custGeom>
              <a:avLst/>
              <a:gdLst/>
              <a:ahLst/>
              <a:cxnLst/>
              <a:rect l="l" t="t" r="r" b="b"/>
              <a:pathLst>
                <a:path w="7107" h="8362" extrusionOk="0">
                  <a:moveTo>
                    <a:pt x="2236" y="1"/>
                  </a:moveTo>
                  <a:lnTo>
                    <a:pt x="2236" y="34"/>
                  </a:lnTo>
                  <a:cubicBezTo>
                    <a:pt x="2236" y="34"/>
                    <a:pt x="1" y="3203"/>
                    <a:pt x="2036" y="6172"/>
                  </a:cubicBezTo>
                  <a:cubicBezTo>
                    <a:pt x="3292" y="7991"/>
                    <a:pt x="4843" y="8362"/>
                    <a:pt x="5895" y="8362"/>
                  </a:cubicBezTo>
                  <a:cubicBezTo>
                    <a:pt x="6464" y="8362"/>
                    <a:pt x="6887" y="8253"/>
                    <a:pt x="7039" y="8207"/>
                  </a:cubicBezTo>
                  <a:cubicBezTo>
                    <a:pt x="7106" y="7506"/>
                    <a:pt x="7106" y="6839"/>
                    <a:pt x="7106" y="6239"/>
                  </a:cubicBezTo>
                  <a:cubicBezTo>
                    <a:pt x="7074" y="6239"/>
                    <a:pt x="7009" y="6243"/>
                    <a:pt x="6919" y="6243"/>
                  </a:cubicBezTo>
                  <a:cubicBezTo>
                    <a:pt x="6448" y="6243"/>
                    <a:pt x="5267" y="6126"/>
                    <a:pt x="4204" y="4671"/>
                  </a:cubicBezTo>
                  <a:cubicBezTo>
                    <a:pt x="3137" y="3203"/>
                    <a:pt x="4104" y="835"/>
                    <a:pt x="4204" y="601"/>
                  </a:cubicBezTo>
                  <a:cubicBezTo>
                    <a:pt x="3570" y="368"/>
                    <a:pt x="2903" y="168"/>
                    <a:pt x="22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9"/>
            <p:cNvSpPr/>
            <p:nvPr/>
          </p:nvSpPr>
          <p:spPr>
            <a:xfrm>
              <a:off x="2757434" y="952165"/>
              <a:ext cx="252208" cy="358338"/>
            </a:xfrm>
            <a:custGeom>
              <a:avLst/>
              <a:gdLst/>
              <a:ahLst/>
              <a:cxnLst/>
              <a:rect l="l" t="t" r="r" b="b"/>
              <a:pathLst>
                <a:path w="3971" h="5642" extrusionOk="0">
                  <a:moveTo>
                    <a:pt x="1068" y="0"/>
                  </a:moveTo>
                  <a:cubicBezTo>
                    <a:pt x="968" y="234"/>
                    <a:pt x="1" y="2602"/>
                    <a:pt x="1068" y="4070"/>
                  </a:cubicBezTo>
                  <a:cubicBezTo>
                    <a:pt x="2131" y="5525"/>
                    <a:pt x="3312" y="5642"/>
                    <a:pt x="3783" y="5642"/>
                  </a:cubicBezTo>
                  <a:cubicBezTo>
                    <a:pt x="3873" y="5642"/>
                    <a:pt x="3938" y="5638"/>
                    <a:pt x="3970" y="5638"/>
                  </a:cubicBezTo>
                  <a:cubicBezTo>
                    <a:pt x="3903" y="3303"/>
                    <a:pt x="3403" y="1535"/>
                    <a:pt x="2269" y="667"/>
                  </a:cubicBezTo>
                  <a:cubicBezTo>
                    <a:pt x="1902" y="400"/>
                    <a:pt x="1502" y="167"/>
                    <a:pt x="1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9"/>
            <p:cNvSpPr/>
            <p:nvPr/>
          </p:nvSpPr>
          <p:spPr>
            <a:xfrm>
              <a:off x="2414209" y="886492"/>
              <a:ext cx="591174" cy="723598"/>
            </a:xfrm>
            <a:custGeom>
              <a:avLst/>
              <a:gdLst/>
              <a:ahLst/>
              <a:cxnLst/>
              <a:rect l="l" t="t" r="r" b="b"/>
              <a:pathLst>
                <a:path w="9308" h="11393" extrusionOk="0">
                  <a:moveTo>
                    <a:pt x="1869" y="0"/>
                  </a:moveTo>
                  <a:cubicBezTo>
                    <a:pt x="501" y="1735"/>
                    <a:pt x="1" y="4003"/>
                    <a:pt x="601" y="6138"/>
                  </a:cubicBezTo>
                  <a:cubicBezTo>
                    <a:pt x="1461" y="9350"/>
                    <a:pt x="4622" y="11392"/>
                    <a:pt x="7075" y="11392"/>
                  </a:cubicBezTo>
                  <a:cubicBezTo>
                    <a:pt x="7857" y="11392"/>
                    <a:pt x="8567" y="11185"/>
                    <a:pt x="9107" y="10741"/>
                  </a:cubicBezTo>
                  <a:cubicBezTo>
                    <a:pt x="9207" y="10007"/>
                    <a:pt x="9274" y="9307"/>
                    <a:pt x="9307" y="8640"/>
                  </a:cubicBezTo>
                  <a:lnTo>
                    <a:pt x="9307" y="8640"/>
                  </a:lnTo>
                  <a:cubicBezTo>
                    <a:pt x="9156" y="8686"/>
                    <a:pt x="8738" y="8793"/>
                    <a:pt x="8174" y="8793"/>
                  </a:cubicBezTo>
                  <a:cubicBezTo>
                    <a:pt x="7122" y="8793"/>
                    <a:pt x="5564" y="8419"/>
                    <a:pt x="4304" y="6571"/>
                  </a:cubicBezTo>
                  <a:cubicBezTo>
                    <a:pt x="2269" y="3603"/>
                    <a:pt x="4504" y="434"/>
                    <a:pt x="4504" y="434"/>
                  </a:cubicBezTo>
                  <a:lnTo>
                    <a:pt x="4504" y="400"/>
                  </a:lnTo>
                  <a:cubicBezTo>
                    <a:pt x="3637" y="234"/>
                    <a:pt x="2736" y="100"/>
                    <a:pt x="18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9"/>
            <p:cNvSpPr/>
            <p:nvPr/>
          </p:nvSpPr>
          <p:spPr>
            <a:xfrm>
              <a:off x="867600" y="869725"/>
              <a:ext cx="2125065" cy="1656597"/>
            </a:xfrm>
            <a:custGeom>
              <a:avLst/>
              <a:gdLst/>
              <a:ahLst/>
              <a:cxnLst/>
              <a:rect l="l" t="t" r="r" b="b"/>
              <a:pathLst>
                <a:path w="33459" h="26083" extrusionOk="0">
                  <a:moveTo>
                    <a:pt x="21355" y="0"/>
                  </a:moveTo>
                  <a:cubicBezTo>
                    <a:pt x="14410" y="0"/>
                    <a:pt x="6208" y="1462"/>
                    <a:pt x="2603" y="4934"/>
                  </a:cubicBezTo>
                  <a:cubicBezTo>
                    <a:pt x="1" y="7436"/>
                    <a:pt x="201" y="13941"/>
                    <a:pt x="4171" y="15442"/>
                  </a:cubicBezTo>
                  <a:cubicBezTo>
                    <a:pt x="5300" y="15856"/>
                    <a:pt x="6924" y="15980"/>
                    <a:pt x="8694" y="15980"/>
                  </a:cubicBezTo>
                  <a:cubicBezTo>
                    <a:pt x="11369" y="15980"/>
                    <a:pt x="14378" y="15696"/>
                    <a:pt x="16521" y="15696"/>
                  </a:cubicBezTo>
                  <a:cubicBezTo>
                    <a:pt x="17984" y="15696"/>
                    <a:pt x="19043" y="15829"/>
                    <a:pt x="19315" y="16276"/>
                  </a:cubicBezTo>
                  <a:cubicBezTo>
                    <a:pt x="19715" y="16943"/>
                    <a:pt x="19181" y="19078"/>
                    <a:pt x="18247" y="21946"/>
                  </a:cubicBezTo>
                  <a:cubicBezTo>
                    <a:pt x="18648" y="22146"/>
                    <a:pt x="21183" y="23414"/>
                    <a:pt x="22317" y="26083"/>
                  </a:cubicBezTo>
                  <a:lnTo>
                    <a:pt x="23451" y="25682"/>
                  </a:lnTo>
                  <a:cubicBezTo>
                    <a:pt x="21917" y="22980"/>
                    <a:pt x="21850" y="19678"/>
                    <a:pt x="23318" y="16909"/>
                  </a:cubicBezTo>
                  <a:cubicBezTo>
                    <a:pt x="25224" y="13023"/>
                    <a:pt x="29638" y="12504"/>
                    <a:pt x="31861" y="12504"/>
                  </a:cubicBezTo>
                  <a:cubicBezTo>
                    <a:pt x="32672" y="12504"/>
                    <a:pt x="33191" y="12573"/>
                    <a:pt x="33191" y="12573"/>
                  </a:cubicBezTo>
                  <a:lnTo>
                    <a:pt x="33225" y="12573"/>
                  </a:lnTo>
                  <a:cubicBezTo>
                    <a:pt x="33325" y="12039"/>
                    <a:pt x="33391" y="11505"/>
                    <a:pt x="33458" y="11005"/>
                  </a:cubicBezTo>
                  <a:lnTo>
                    <a:pt x="33458" y="11005"/>
                  </a:lnTo>
                  <a:cubicBezTo>
                    <a:pt x="32917" y="11449"/>
                    <a:pt x="32206" y="11657"/>
                    <a:pt x="31423" y="11657"/>
                  </a:cubicBezTo>
                  <a:cubicBezTo>
                    <a:pt x="28971" y="11657"/>
                    <a:pt x="25812" y="9621"/>
                    <a:pt x="24952" y="6435"/>
                  </a:cubicBezTo>
                  <a:cubicBezTo>
                    <a:pt x="24352" y="4300"/>
                    <a:pt x="24852" y="1999"/>
                    <a:pt x="26220" y="264"/>
                  </a:cubicBezTo>
                  <a:cubicBezTo>
                    <a:pt x="24736" y="91"/>
                    <a:pt x="23084" y="0"/>
                    <a:pt x="213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9"/>
            <p:cNvSpPr/>
            <p:nvPr/>
          </p:nvSpPr>
          <p:spPr>
            <a:xfrm>
              <a:off x="2255299" y="1662118"/>
              <a:ext cx="722518" cy="1167169"/>
            </a:xfrm>
            <a:custGeom>
              <a:avLst/>
              <a:gdLst/>
              <a:ahLst/>
              <a:cxnLst/>
              <a:rect l="l" t="t" r="r" b="b"/>
              <a:pathLst>
                <a:path w="11376" h="18377" extrusionOk="0">
                  <a:moveTo>
                    <a:pt x="10073" y="0"/>
                  </a:moveTo>
                  <a:cubicBezTo>
                    <a:pt x="7871" y="0"/>
                    <a:pt x="3393" y="511"/>
                    <a:pt x="1469" y="4433"/>
                  </a:cubicBezTo>
                  <a:cubicBezTo>
                    <a:pt x="1" y="7169"/>
                    <a:pt x="68" y="10471"/>
                    <a:pt x="1602" y="13173"/>
                  </a:cubicBezTo>
                  <a:cubicBezTo>
                    <a:pt x="2803" y="15274"/>
                    <a:pt x="4471" y="17042"/>
                    <a:pt x="6472" y="18377"/>
                  </a:cubicBezTo>
                  <a:cubicBezTo>
                    <a:pt x="6772" y="17443"/>
                    <a:pt x="7106" y="16475"/>
                    <a:pt x="7406" y="15508"/>
                  </a:cubicBezTo>
                  <a:lnTo>
                    <a:pt x="7306" y="15475"/>
                  </a:lnTo>
                  <a:cubicBezTo>
                    <a:pt x="7306" y="15475"/>
                    <a:pt x="2002" y="12039"/>
                    <a:pt x="3036" y="7035"/>
                  </a:cubicBezTo>
                  <a:cubicBezTo>
                    <a:pt x="3905" y="2719"/>
                    <a:pt x="7579" y="2098"/>
                    <a:pt x="9625" y="2098"/>
                  </a:cubicBezTo>
                  <a:cubicBezTo>
                    <a:pt x="10409" y="2098"/>
                    <a:pt x="10953" y="2189"/>
                    <a:pt x="11009" y="2198"/>
                  </a:cubicBezTo>
                  <a:cubicBezTo>
                    <a:pt x="11142" y="1465"/>
                    <a:pt x="11276" y="764"/>
                    <a:pt x="11376" y="64"/>
                  </a:cubicBezTo>
                  <a:lnTo>
                    <a:pt x="11342" y="64"/>
                  </a:lnTo>
                  <a:cubicBezTo>
                    <a:pt x="11342" y="64"/>
                    <a:pt x="10849" y="0"/>
                    <a:pt x="100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9"/>
            <p:cNvSpPr/>
            <p:nvPr/>
          </p:nvSpPr>
          <p:spPr>
            <a:xfrm>
              <a:off x="2382452" y="1795306"/>
              <a:ext cx="572057" cy="851766"/>
            </a:xfrm>
            <a:custGeom>
              <a:avLst/>
              <a:gdLst/>
              <a:ahLst/>
              <a:cxnLst/>
              <a:rect l="l" t="t" r="r" b="b"/>
              <a:pathLst>
                <a:path w="9007" h="13411" extrusionOk="0">
                  <a:moveTo>
                    <a:pt x="7623" y="1"/>
                  </a:moveTo>
                  <a:cubicBezTo>
                    <a:pt x="5577" y="1"/>
                    <a:pt x="1903" y="622"/>
                    <a:pt x="1034" y="4938"/>
                  </a:cubicBezTo>
                  <a:cubicBezTo>
                    <a:pt x="0" y="9942"/>
                    <a:pt x="5304" y="13378"/>
                    <a:pt x="5304" y="13378"/>
                  </a:cubicBezTo>
                  <a:lnTo>
                    <a:pt x="5404" y="13411"/>
                  </a:lnTo>
                  <a:cubicBezTo>
                    <a:pt x="5704" y="12510"/>
                    <a:pt x="6005" y="11576"/>
                    <a:pt x="6271" y="10642"/>
                  </a:cubicBezTo>
                  <a:lnTo>
                    <a:pt x="6138" y="10609"/>
                  </a:lnTo>
                  <a:cubicBezTo>
                    <a:pt x="6138" y="10609"/>
                    <a:pt x="3236" y="8441"/>
                    <a:pt x="3703" y="5772"/>
                  </a:cubicBezTo>
                  <a:cubicBezTo>
                    <a:pt x="4177" y="2952"/>
                    <a:pt x="5984" y="2452"/>
                    <a:pt x="7206" y="2452"/>
                  </a:cubicBezTo>
                  <a:cubicBezTo>
                    <a:pt x="7878" y="2452"/>
                    <a:pt x="8373" y="2603"/>
                    <a:pt x="8373" y="2603"/>
                  </a:cubicBezTo>
                  <a:lnTo>
                    <a:pt x="8473" y="2637"/>
                  </a:lnTo>
                  <a:cubicBezTo>
                    <a:pt x="8673" y="1769"/>
                    <a:pt x="8840" y="935"/>
                    <a:pt x="9007" y="101"/>
                  </a:cubicBezTo>
                  <a:cubicBezTo>
                    <a:pt x="8951" y="92"/>
                    <a:pt x="8407" y="1"/>
                    <a:pt x="7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9"/>
            <p:cNvSpPr/>
            <p:nvPr/>
          </p:nvSpPr>
          <p:spPr>
            <a:xfrm>
              <a:off x="2587918" y="1951041"/>
              <a:ext cx="332742" cy="520231"/>
            </a:xfrm>
            <a:custGeom>
              <a:avLst/>
              <a:gdLst/>
              <a:ahLst/>
              <a:cxnLst/>
              <a:rect l="l" t="t" r="r" b="b"/>
              <a:pathLst>
                <a:path w="5239" h="8191" extrusionOk="0">
                  <a:moveTo>
                    <a:pt x="3971" y="0"/>
                  </a:moveTo>
                  <a:cubicBezTo>
                    <a:pt x="2749" y="0"/>
                    <a:pt x="942" y="500"/>
                    <a:pt x="468" y="3320"/>
                  </a:cubicBezTo>
                  <a:cubicBezTo>
                    <a:pt x="1" y="5989"/>
                    <a:pt x="2903" y="8157"/>
                    <a:pt x="2903" y="8157"/>
                  </a:cubicBezTo>
                  <a:lnTo>
                    <a:pt x="3036" y="8190"/>
                  </a:lnTo>
                  <a:cubicBezTo>
                    <a:pt x="3870" y="5522"/>
                    <a:pt x="4604" y="2786"/>
                    <a:pt x="5238" y="185"/>
                  </a:cubicBezTo>
                  <a:lnTo>
                    <a:pt x="5138" y="151"/>
                  </a:lnTo>
                  <a:cubicBezTo>
                    <a:pt x="5138" y="151"/>
                    <a:pt x="4643" y="0"/>
                    <a:pt x="39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9"/>
            <p:cNvSpPr/>
            <p:nvPr/>
          </p:nvSpPr>
          <p:spPr>
            <a:xfrm>
              <a:off x="1575264" y="2498717"/>
              <a:ext cx="1091145" cy="1290320"/>
            </a:xfrm>
            <a:custGeom>
              <a:avLst/>
              <a:gdLst/>
              <a:ahLst/>
              <a:cxnLst/>
              <a:rect l="l" t="t" r="r" b="b"/>
              <a:pathLst>
                <a:path w="17180" h="20316" extrusionOk="0">
                  <a:moveTo>
                    <a:pt x="12276" y="1"/>
                  </a:moveTo>
                  <a:lnTo>
                    <a:pt x="11175" y="401"/>
                  </a:lnTo>
                  <a:cubicBezTo>
                    <a:pt x="11875" y="1969"/>
                    <a:pt x="12076" y="4037"/>
                    <a:pt x="11041" y="6639"/>
                  </a:cubicBezTo>
                  <a:cubicBezTo>
                    <a:pt x="9252" y="11206"/>
                    <a:pt x="2924" y="11377"/>
                    <a:pt x="1985" y="11377"/>
                  </a:cubicBezTo>
                  <a:cubicBezTo>
                    <a:pt x="1909" y="11377"/>
                    <a:pt x="1868" y="11376"/>
                    <a:pt x="1868" y="11376"/>
                  </a:cubicBezTo>
                  <a:cubicBezTo>
                    <a:pt x="601" y="15545"/>
                    <a:pt x="0" y="19015"/>
                    <a:pt x="1134" y="20115"/>
                  </a:cubicBezTo>
                  <a:lnTo>
                    <a:pt x="1335" y="20315"/>
                  </a:lnTo>
                  <a:cubicBezTo>
                    <a:pt x="1501" y="19281"/>
                    <a:pt x="2635" y="13978"/>
                    <a:pt x="7339" y="12110"/>
                  </a:cubicBezTo>
                  <a:cubicBezTo>
                    <a:pt x="8099" y="11815"/>
                    <a:pt x="9212" y="11614"/>
                    <a:pt x="10410" y="11614"/>
                  </a:cubicBezTo>
                  <a:cubicBezTo>
                    <a:pt x="11789" y="11614"/>
                    <a:pt x="13281" y="11880"/>
                    <a:pt x="14477" y="12577"/>
                  </a:cubicBezTo>
                  <a:lnTo>
                    <a:pt x="14544" y="12610"/>
                  </a:lnTo>
                  <a:cubicBezTo>
                    <a:pt x="15345" y="10508"/>
                    <a:pt x="16245" y="7973"/>
                    <a:pt x="17179" y="5205"/>
                  </a:cubicBezTo>
                  <a:cubicBezTo>
                    <a:pt x="15178" y="3870"/>
                    <a:pt x="13510" y="2102"/>
                    <a:pt x="122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9"/>
            <p:cNvSpPr/>
            <p:nvPr/>
          </p:nvSpPr>
          <p:spPr>
            <a:xfrm>
              <a:off x="1659990" y="3238458"/>
              <a:ext cx="839000" cy="631124"/>
            </a:xfrm>
            <a:custGeom>
              <a:avLst/>
              <a:gdLst/>
              <a:ahLst/>
              <a:cxnLst/>
              <a:rect l="l" t="t" r="r" b="b"/>
              <a:pathLst>
                <a:path w="13210" h="9937" extrusionOk="0">
                  <a:moveTo>
                    <a:pt x="9076" y="0"/>
                  </a:moveTo>
                  <a:cubicBezTo>
                    <a:pt x="7878" y="0"/>
                    <a:pt x="6765" y="201"/>
                    <a:pt x="6005" y="496"/>
                  </a:cubicBezTo>
                  <a:cubicBezTo>
                    <a:pt x="1301" y="2331"/>
                    <a:pt x="167" y="7668"/>
                    <a:pt x="1" y="8668"/>
                  </a:cubicBezTo>
                  <a:cubicBezTo>
                    <a:pt x="568" y="9202"/>
                    <a:pt x="1235" y="9602"/>
                    <a:pt x="1935" y="9936"/>
                  </a:cubicBezTo>
                  <a:cubicBezTo>
                    <a:pt x="2141" y="8938"/>
                    <a:pt x="3716" y="2227"/>
                    <a:pt x="9642" y="2227"/>
                  </a:cubicBezTo>
                  <a:cubicBezTo>
                    <a:pt x="10448" y="2227"/>
                    <a:pt x="11335" y="2351"/>
                    <a:pt x="12309" y="2631"/>
                  </a:cubicBezTo>
                  <a:lnTo>
                    <a:pt x="12576" y="2731"/>
                  </a:lnTo>
                  <a:cubicBezTo>
                    <a:pt x="12776" y="2197"/>
                    <a:pt x="12976" y="1597"/>
                    <a:pt x="13210" y="996"/>
                  </a:cubicBezTo>
                  <a:lnTo>
                    <a:pt x="13143" y="963"/>
                  </a:lnTo>
                  <a:cubicBezTo>
                    <a:pt x="11947" y="267"/>
                    <a:pt x="10455" y="0"/>
                    <a:pt x="90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9"/>
            <p:cNvSpPr/>
            <p:nvPr/>
          </p:nvSpPr>
          <p:spPr>
            <a:xfrm>
              <a:off x="1782888" y="3379903"/>
              <a:ext cx="675900" cy="529885"/>
            </a:xfrm>
            <a:custGeom>
              <a:avLst/>
              <a:gdLst/>
              <a:ahLst/>
              <a:cxnLst/>
              <a:rect l="l" t="t" r="r" b="b"/>
              <a:pathLst>
                <a:path w="10642" h="8343" extrusionOk="0">
                  <a:moveTo>
                    <a:pt x="7707" y="0"/>
                  </a:moveTo>
                  <a:cubicBezTo>
                    <a:pt x="1781" y="0"/>
                    <a:pt x="206" y="6711"/>
                    <a:pt x="0" y="7709"/>
                  </a:cubicBezTo>
                  <a:cubicBezTo>
                    <a:pt x="901" y="8109"/>
                    <a:pt x="1902" y="8343"/>
                    <a:pt x="2869" y="8343"/>
                  </a:cubicBezTo>
                  <a:cubicBezTo>
                    <a:pt x="2929" y="7559"/>
                    <a:pt x="3399" y="3010"/>
                    <a:pt x="7953" y="3010"/>
                  </a:cubicBezTo>
                  <a:cubicBezTo>
                    <a:pt x="8435" y="3010"/>
                    <a:pt x="8963" y="3061"/>
                    <a:pt x="9540" y="3172"/>
                  </a:cubicBezTo>
                  <a:lnTo>
                    <a:pt x="9607" y="3206"/>
                  </a:lnTo>
                  <a:cubicBezTo>
                    <a:pt x="9874" y="2505"/>
                    <a:pt x="10208" y="1605"/>
                    <a:pt x="10641" y="504"/>
                  </a:cubicBezTo>
                  <a:lnTo>
                    <a:pt x="10374" y="404"/>
                  </a:lnTo>
                  <a:cubicBezTo>
                    <a:pt x="9400" y="124"/>
                    <a:pt x="8513" y="0"/>
                    <a:pt x="77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9"/>
            <p:cNvSpPr/>
            <p:nvPr/>
          </p:nvSpPr>
          <p:spPr>
            <a:xfrm>
              <a:off x="1965044" y="3571015"/>
              <a:ext cx="428074" cy="338966"/>
            </a:xfrm>
            <a:custGeom>
              <a:avLst/>
              <a:gdLst/>
              <a:ahLst/>
              <a:cxnLst/>
              <a:rect l="l" t="t" r="r" b="b"/>
              <a:pathLst>
                <a:path w="6740" h="5337" extrusionOk="0">
                  <a:moveTo>
                    <a:pt x="5085" y="1"/>
                  </a:moveTo>
                  <a:cubicBezTo>
                    <a:pt x="531" y="1"/>
                    <a:pt x="61" y="4550"/>
                    <a:pt x="1" y="5334"/>
                  </a:cubicBezTo>
                  <a:cubicBezTo>
                    <a:pt x="61" y="5335"/>
                    <a:pt x="120" y="5336"/>
                    <a:pt x="180" y="5336"/>
                  </a:cubicBezTo>
                  <a:cubicBezTo>
                    <a:pt x="2755" y="5336"/>
                    <a:pt x="5299" y="3928"/>
                    <a:pt x="6506" y="831"/>
                  </a:cubicBezTo>
                  <a:cubicBezTo>
                    <a:pt x="6572" y="630"/>
                    <a:pt x="6639" y="430"/>
                    <a:pt x="6739" y="197"/>
                  </a:cubicBezTo>
                  <a:lnTo>
                    <a:pt x="6672" y="163"/>
                  </a:lnTo>
                  <a:cubicBezTo>
                    <a:pt x="6095" y="52"/>
                    <a:pt x="5567" y="1"/>
                    <a:pt x="50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9"/>
            <p:cNvSpPr/>
            <p:nvPr/>
          </p:nvSpPr>
          <p:spPr>
            <a:xfrm>
              <a:off x="1693906" y="2263591"/>
              <a:ext cx="648336" cy="959801"/>
            </a:xfrm>
            <a:custGeom>
              <a:avLst/>
              <a:gdLst/>
              <a:ahLst/>
              <a:cxnLst/>
              <a:rect l="l" t="t" r="r" b="b"/>
              <a:pathLst>
                <a:path w="10208" h="15112" extrusionOk="0">
                  <a:moveTo>
                    <a:pt x="5237" y="0"/>
                  </a:moveTo>
                  <a:cubicBezTo>
                    <a:pt x="5071" y="501"/>
                    <a:pt x="4904" y="1068"/>
                    <a:pt x="4704" y="1601"/>
                  </a:cubicBezTo>
                  <a:cubicBezTo>
                    <a:pt x="4704" y="1601"/>
                    <a:pt x="8473" y="4036"/>
                    <a:pt x="7439" y="8406"/>
                  </a:cubicBezTo>
                  <a:cubicBezTo>
                    <a:pt x="6500" y="12281"/>
                    <a:pt x="2176" y="12514"/>
                    <a:pt x="1152" y="12514"/>
                  </a:cubicBezTo>
                  <a:cubicBezTo>
                    <a:pt x="1013" y="12514"/>
                    <a:pt x="934" y="12509"/>
                    <a:pt x="934" y="12509"/>
                  </a:cubicBezTo>
                  <a:lnTo>
                    <a:pt x="834" y="12476"/>
                  </a:lnTo>
                  <a:cubicBezTo>
                    <a:pt x="567" y="13377"/>
                    <a:pt x="267" y="14277"/>
                    <a:pt x="0" y="15111"/>
                  </a:cubicBezTo>
                  <a:cubicBezTo>
                    <a:pt x="0" y="15111"/>
                    <a:pt x="30" y="15112"/>
                    <a:pt x="85" y="15112"/>
                  </a:cubicBezTo>
                  <a:cubicBezTo>
                    <a:pt x="901" y="15112"/>
                    <a:pt x="7362" y="14966"/>
                    <a:pt x="9173" y="10374"/>
                  </a:cubicBezTo>
                  <a:cubicBezTo>
                    <a:pt x="10208" y="7772"/>
                    <a:pt x="10007" y="5704"/>
                    <a:pt x="9340" y="4103"/>
                  </a:cubicBezTo>
                  <a:cubicBezTo>
                    <a:pt x="8173" y="1468"/>
                    <a:pt x="5638" y="200"/>
                    <a:pt x="5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9"/>
            <p:cNvSpPr/>
            <p:nvPr/>
          </p:nvSpPr>
          <p:spPr>
            <a:xfrm>
              <a:off x="1746876" y="2365276"/>
              <a:ext cx="485172" cy="693112"/>
            </a:xfrm>
            <a:custGeom>
              <a:avLst/>
              <a:gdLst/>
              <a:ahLst/>
              <a:cxnLst/>
              <a:rect l="l" t="t" r="r" b="b"/>
              <a:pathLst>
                <a:path w="7639" h="10913" extrusionOk="0">
                  <a:moveTo>
                    <a:pt x="3870" y="0"/>
                  </a:moveTo>
                  <a:cubicBezTo>
                    <a:pt x="3636" y="701"/>
                    <a:pt x="3369" y="1435"/>
                    <a:pt x="3102" y="2169"/>
                  </a:cubicBezTo>
                  <a:lnTo>
                    <a:pt x="3136" y="2169"/>
                  </a:lnTo>
                  <a:cubicBezTo>
                    <a:pt x="3136" y="2169"/>
                    <a:pt x="5404" y="3436"/>
                    <a:pt x="4804" y="6005"/>
                  </a:cubicBezTo>
                  <a:cubicBezTo>
                    <a:pt x="4343" y="7873"/>
                    <a:pt x="2146" y="8049"/>
                    <a:pt x="1336" y="8049"/>
                  </a:cubicBezTo>
                  <a:cubicBezTo>
                    <a:pt x="1148" y="8049"/>
                    <a:pt x="1034" y="8039"/>
                    <a:pt x="1034" y="8039"/>
                  </a:cubicBezTo>
                  <a:lnTo>
                    <a:pt x="968" y="8039"/>
                  </a:lnTo>
                  <a:cubicBezTo>
                    <a:pt x="634" y="9007"/>
                    <a:pt x="300" y="9941"/>
                    <a:pt x="0" y="10875"/>
                  </a:cubicBezTo>
                  <a:lnTo>
                    <a:pt x="100" y="10908"/>
                  </a:lnTo>
                  <a:cubicBezTo>
                    <a:pt x="100" y="10908"/>
                    <a:pt x="179" y="10913"/>
                    <a:pt x="318" y="10913"/>
                  </a:cubicBezTo>
                  <a:cubicBezTo>
                    <a:pt x="1342" y="10913"/>
                    <a:pt x="5662" y="10680"/>
                    <a:pt x="6572" y="6805"/>
                  </a:cubicBezTo>
                  <a:cubicBezTo>
                    <a:pt x="7639" y="2435"/>
                    <a:pt x="3870" y="0"/>
                    <a:pt x="38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9"/>
            <p:cNvSpPr/>
            <p:nvPr/>
          </p:nvSpPr>
          <p:spPr>
            <a:xfrm>
              <a:off x="1808293" y="2502973"/>
              <a:ext cx="281868" cy="373517"/>
            </a:xfrm>
            <a:custGeom>
              <a:avLst/>
              <a:gdLst/>
              <a:ahLst/>
              <a:cxnLst/>
              <a:rect l="l" t="t" r="r" b="b"/>
              <a:pathLst>
                <a:path w="4438" h="5881" extrusionOk="0">
                  <a:moveTo>
                    <a:pt x="2135" y="1"/>
                  </a:moveTo>
                  <a:cubicBezTo>
                    <a:pt x="1435" y="1869"/>
                    <a:pt x="701" y="3903"/>
                    <a:pt x="1" y="5871"/>
                  </a:cubicBezTo>
                  <a:lnTo>
                    <a:pt x="34" y="5871"/>
                  </a:lnTo>
                  <a:cubicBezTo>
                    <a:pt x="34" y="5871"/>
                    <a:pt x="149" y="5881"/>
                    <a:pt x="338" y="5881"/>
                  </a:cubicBezTo>
                  <a:cubicBezTo>
                    <a:pt x="1157" y="5881"/>
                    <a:pt x="3376" y="5705"/>
                    <a:pt x="3837" y="3837"/>
                  </a:cubicBezTo>
                  <a:cubicBezTo>
                    <a:pt x="4437" y="1302"/>
                    <a:pt x="2169" y="1"/>
                    <a:pt x="21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9"/>
            <p:cNvSpPr/>
            <p:nvPr/>
          </p:nvSpPr>
          <p:spPr>
            <a:xfrm>
              <a:off x="1270146" y="1255569"/>
              <a:ext cx="167482" cy="141569"/>
            </a:xfrm>
            <a:custGeom>
              <a:avLst/>
              <a:gdLst/>
              <a:ahLst/>
              <a:cxnLst/>
              <a:rect l="l" t="t" r="r" b="b"/>
              <a:pathLst>
                <a:path w="2637" h="2229" extrusionOk="0">
                  <a:moveTo>
                    <a:pt x="1485" y="0"/>
                  </a:moveTo>
                  <a:cubicBezTo>
                    <a:pt x="1208" y="0"/>
                    <a:pt x="927" y="101"/>
                    <a:pt x="701" y="327"/>
                  </a:cubicBezTo>
                  <a:cubicBezTo>
                    <a:pt x="1" y="1027"/>
                    <a:pt x="501" y="2228"/>
                    <a:pt x="1502" y="2228"/>
                  </a:cubicBezTo>
                  <a:cubicBezTo>
                    <a:pt x="2136" y="2228"/>
                    <a:pt x="2636" y="1728"/>
                    <a:pt x="2636" y="1127"/>
                  </a:cubicBezTo>
                  <a:cubicBezTo>
                    <a:pt x="2636" y="449"/>
                    <a:pt x="2069" y="0"/>
                    <a:pt x="1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9"/>
            <p:cNvSpPr/>
            <p:nvPr/>
          </p:nvSpPr>
          <p:spPr>
            <a:xfrm>
              <a:off x="2011663" y="1168683"/>
              <a:ext cx="167482" cy="143665"/>
            </a:xfrm>
            <a:custGeom>
              <a:avLst/>
              <a:gdLst/>
              <a:ahLst/>
              <a:cxnLst/>
              <a:rect l="l" t="t" r="r" b="b"/>
              <a:pathLst>
                <a:path w="2637" h="2262" extrusionOk="0">
                  <a:moveTo>
                    <a:pt x="1485" y="1"/>
                  </a:moveTo>
                  <a:cubicBezTo>
                    <a:pt x="1208" y="1"/>
                    <a:pt x="927" y="102"/>
                    <a:pt x="701" y="327"/>
                  </a:cubicBezTo>
                  <a:cubicBezTo>
                    <a:pt x="1" y="1028"/>
                    <a:pt x="501" y="2262"/>
                    <a:pt x="1502" y="2262"/>
                  </a:cubicBezTo>
                  <a:cubicBezTo>
                    <a:pt x="2136" y="2262"/>
                    <a:pt x="2636" y="1762"/>
                    <a:pt x="2636" y="1128"/>
                  </a:cubicBezTo>
                  <a:cubicBezTo>
                    <a:pt x="2636" y="449"/>
                    <a:pt x="2069" y="1"/>
                    <a:pt x="14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9"/>
            <p:cNvSpPr/>
            <p:nvPr/>
          </p:nvSpPr>
          <p:spPr>
            <a:xfrm>
              <a:off x="1442458" y="1269288"/>
              <a:ext cx="560815" cy="207559"/>
            </a:xfrm>
            <a:custGeom>
              <a:avLst/>
              <a:gdLst/>
              <a:ahLst/>
              <a:cxnLst/>
              <a:rect l="l" t="t" r="r" b="b"/>
              <a:pathLst>
                <a:path w="8830" h="3268" extrusionOk="0">
                  <a:moveTo>
                    <a:pt x="7736" y="1"/>
                  </a:moveTo>
                  <a:cubicBezTo>
                    <a:pt x="7089" y="1"/>
                    <a:pt x="6106" y="580"/>
                    <a:pt x="4460" y="745"/>
                  </a:cubicBezTo>
                  <a:cubicBezTo>
                    <a:pt x="4274" y="763"/>
                    <a:pt x="4095" y="771"/>
                    <a:pt x="3921" y="771"/>
                  </a:cubicBezTo>
                  <a:cubicBezTo>
                    <a:pt x="2884" y="771"/>
                    <a:pt x="2063" y="487"/>
                    <a:pt x="1472" y="487"/>
                  </a:cubicBezTo>
                  <a:cubicBezTo>
                    <a:pt x="1095" y="487"/>
                    <a:pt x="812" y="602"/>
                    <a:pt x="624" y="978"/>
                  </a:cubicBezTo>
                  <a:cubicBezTo>
                    <a:pt x="0" y="2136"/>
                    <a:pt x="1358" y="3267"/>
                    <a:pt x="4062" y="3267"/>
                  </a:cubicBezTo>
                  <a:cubicBezTo>
                    <a:pt x="4397" y="3267"/>
                    <a:pt x="4752" y="3250"/>
                    <a:pt x="5127" y="3213"/>
                  </a:cubicBezTo>
                  <a:cubicBezTo>
                    <a:pt x="8529" y="2913"/>
                    <a:pt x="8829" y="1045"/>
                    <a:pt x="8396" y="378"/>
                  </a:cubicBezTo>
                  <a:cubicBezTo>
                    <a:pt x="8219" y="102"/>
                    <a:pt x="8007" y="1"/>
                    <a:pt x="77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9"/>
            <p:cNvSpPr/>
            <p:nvPr/>
          </p:nvSpPr>
          <p:spPr>
            <a:xfrm>
              <a:off x="1476120" y="1304347"/>
              <a:ext cx="505941" cy="96285"/>
            </a:xfrm>
            <a:custGeom>
              <a:avLst/>
              <a:gdLst/>
              <a:ahLst/>
              <a:cxnLst/>
              <a:rect l="l" t="t" r="r" b="b"/>
              <a:pathLst>
                <a:path w="7966" h="1516" extrusionOk="0">
                  <a:moveTo>
                    <a:pt x="7899" y="1"/>
                  </a:moveTo>
                  <a:cubicBezTo>
                    <a:pt x="7874" y="1"/>
                    <a:pt x="7849" y="9"/>
                    <a:pt x="7832" y="26"/>
                  </a:cubicBezTo>
                  <a:cubicBezTo>
                    <a:pt x="7732" y="93"/>
                    <a:pt x="7666" y="159"/>
                    <a:pt x="7566" y="226"/>
                  </a:cubicBezTo>
                  <a:cubicBezTo>
                    <a:pt x="7299" y="359"/>
                    <a:pt x="7032" y="493"/>
                    <a:pt x="6732" y="626"/>
                  </a:cubicBezTo>
                  <a:cubicBezTo>
                    <a:pt x="6565" y="693"/>
                    <a:pt x="6365" y="760"/>
                    <a:pt x="6165" y="826"/>
                  </a:cubicBezTo>
                  <a:cubicBezTo>
                    <a:pt x="5964" y="893"/>
                    <a:pt x="5764" y="960"/>
                    <a:pt x="5531" y="1027"/>
                  </a:cubicBezTo>
                  <a:cubicBezTo>
                    <a:pt x="5297" y="1060"/>
                    <a:pt x="5064" y="1127"/>
                    <a:pt x="4830" y="1160"/>
                  </a:cubicBezTo>
                  <a:cubicBezTo>
                    <a:pt x="4597" y="1160"/>
                    <a:pt x="4330" y="1227"/>
                    <a:pt x="4063" y="1227"/>
                  </a:cubicBezTo>
                  <a:lnTo>
                    <a:pt x="3329" y="1227"/>
                  </a:lnTo>
                  <a:cubicBezTo>
                    <a:pt x="3096" y="1227"/>
                    <a:pt x="2829" y="1193"/>
                    <a:pt x="2595" y="1193"/>
                  </a:cubicBezTo>
                  <a:cubicBezTo>
                    <a:pt x="2162" y="1160"/>
                    <a:pt x="1761" y="1093"/>
                    <a:pt x="1328" y="1027"/>
                  </a:cubicBezTo>
                  <a:cubicBezTo>
                    <a:pt x="927" y="960"/>
                    <a:pt x="494" y="860"/>
                    <a:pt x="127" y="726"/>
                  </a:cubicBezTo>
                  <a:lnTo>
                    <a:pt x="127" y="693"/>
                  </a:lnTo>
                  <a:cubicBezTo>
                    <a:pt x="116" y="689"/>
                    <a:pt x="106" y="688"/>
                    <a:pt x="96" y="688"/>
                  </a:cubicBezTo>
                  <a:cubicBezTo>
                    <a:pt x="21" y="688"/>
                    <a:pt x="1" y="797"/>
                    <a:pt x="60" y="826"/>
                  </a:cubicBezTo>
                  <a:cubicBezTo>
                    <a:pt x="460" y="1027"/>
                    <a:pt x="861" y="1160"/>
                    <a:pt x="1294" y="1260"/>
                  </a:cubicBezTo>
                  <a:cubicBezTo>
                    <a:pt x="1728" y="1360"/>
                    <a:pt x="2162" y="1427"/>
                    <a:pt x="2595" y="1460"/>
                  </a:cubicBezTo>
                  <a:cubicBezTo>
                    <a:pt x="2888" y="1499"/>
                    <a:pt x="3182" y="1515"/>
                    <a:pt x="3475" y="1515"/>
                  </a:cubicBezTo>
                  <a:cubicBezTo>
                    <a:pt x="3682" y="1515"/>
                    <a:pt x="3889" y="1507"/>
                    <a:pt x="4096" y="1494"/>
                  </a:cubicBezTo>
                  <a:cubicBezTo>
                    <a:pt x="4363" y="1460"/>
                    <a:pt x="4597" y="1460"/>
                    <a:pt x="4864" y="1427"/>
                  </a:cubicBezTo>
                  <a:cubicBezTo>
                    <a:pt x="5130" y="1360"/>
                    <a:pt x="5364" y="1327"/>
                    <a:pt x="5597" y="1260"/>
                  </a:cubicBezTo>
                  <a:cubicBezTo>
                    <a:pt x="5831" y="1227"/>
                    <a:pt x="6064" y="1160"/>
                    <a:pt x="6265" y="1060"/>
                  </a:cubicBezTo>
                  <a:cubicBezTo>
                    <a:pt x="6465" y="993"/>
                    <a:pt x="6665" y="926"/>
                    <a:pt x="6865" y="826"/>
                  </a:cubicBezTo>
                  <a:cubicBezTo>
                    <a:pt x="7265" y="660"/>
                    <a:pt x="7632" y="426"/>
                    <a:pt x="7966" y="126"/>
                  </a:cubicBezTo>
                  <a:cubicBezTo>
                    <a:pt x="7966" y="93"/>
                    <a:pt x="7966" y="59"/>
                    <a:pt x="7966" y="26"/>
                  </a:cubicBezTo>
                  <a:cubicBezTo>
                    <a:pt x="7949" y="9"/>
                    <a:pt x="7924" y="1"/>
                    <a:pt x="7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9"/>
            <p:cNvSpPr/>
            <p:nvPr/>
          </p:nvSpPr>
          <p:spPr>
            <a:xfrm>
              <a:off x="2678297" y="1824459"/>
              <a:ext cx="526201" cy="449796"/>
            </a:xfrm>
            <a:custGeom>
              <a:avLst/>
              <a:gdLst/>
              <a:ahLst/>
              <a:cxnLst/>
              <a:rect l="l" t="t" r="r" b="b"/>
              <a:pathLst>
                <a:path w="8285" h="7082" extrusionOk="0">
                  <a:moveTo>
                    <a:pt x="8063" y="1"/>
                  </a:moveTo>
                  <a:cubicBezTo>
                    <a:pt x="7975" y="1"/>
                    <a:pt x="7885" y="60"/>
                    <a:pt x="7885" y="143"/>
                  </a:cubicBezTo>
                  <a:cubicBezTo>
                    <a:pt x="6385" y="6034"/>
                    <a:pt x="2586" y="6658"/>
                    <a:pt x="1024" y="6658"/>
                  </a:cubicBezTo>
                  <a:cubicBezTo>
                    <a:pt x="641" y="6658"/>
                    <a:pt x="392" y="6621"/>
                    <a:pt x="346" y="6614"/>
                  </a:cubicBezTo>
                  <a:cubicBezTo>
                    <a:pt x="325" y="6609"/>
                    <a:pt x="304" y="6607"/>
                    <a:pt x="285" y="6607"/>
                  </a:cubicBezTo>
                  <a:cubicBezTo>
                    <a:pt x="38" y="6607"/>
                    <a:pt x="0" y="6983"/>
                    <a:pt x="279" y="7014"/>
                  </a:cubicBezTo>
                  <a:cubicBezTo>
                    <a:pt x="479" y="7048"/>
                    <a:pt x="713" y="7081"/>
                    <a:pt x="946" y="7081"/>
                  </a:cubicBezTo>
                  <a:cubicBezTo>
                    <a:pt x="2547" y="7081"/>
                    <a:pt x="6717" y="6447"/>
                    <a:pt x="8285" y="276"/>
                  </a:cubicBezTo>
                  <a:cubicBezTo>
                    <a:pt x="8285" y="143"/>
                    <a:pt x="8218" y="43"/>
                    <a:pt x="8118" y="9"/>
                  </a:cubicBezTo>
                  <a:cubicBezTo>
                    <a:pt x="8100" y="3"/>
                    <a:pt x="8082" y="1"/>
                    <a:pt x="80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9"/>
            <p:cNvSpPr/>
            <p:nvPr/>
          </p:nvSpPr>
          <p:spPr>
            <a:xfrm>
              <a:off x="1469324" y="1331404"/>
              <a:ext cx="21213" cy="53033"/>
            </a:xfrm>
            <a:custGeom>
              <a:avLst/>
              <a:gdLst/>
              <a:ahLst/>
              <a:cxnLst/>
              <a:rect l="l" t="t" r="r" b="b"/>
              <a:pathLst>
                <a:path w="334" h="835" extrusionOk="0">
                  <a:moveTo>
                    <a:pt x="201" y="0"/>
                  </a:moveTo>
                  <a:cubicBezTo>
                    <a:pt x="67" y="234"/>
                    <a:pt x="0" y="534"/>
                    <a:pt x="67" y="834"/>
                  </a:cubicBezTo>
                  <a:lnTo>
                    <a:pt x="334" y="434"/>
                  </a:lnTo>
                  <a:cubicBezTo>
                    <a:pt x="234" y="300"/>
                    <a:pt x="201" y="134"/>
                    <a:pt x="201" y="0"/>
                  </a:cubicBezTo>
                  <a:close/>
                </a:path>
              </a:pathLst>
            </a:custGeom>
            <a:solidFill>
              <a:srgbClr val="4340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9"/>
            <p:cNvSpPr/>
            <p:nvPr/>
          </p:nvSpPr>
          <p:spPr>
            <a:xfrm>
              <a:off x="1967203" y="1284785"/>
              <a:ext cx="19117" cy="53033"/>
            </a:xfrm>
            <a:custGeom>
              <a:avLst/>
              <a:gdLst/>
              <a:ahLst/>
              <a:cxnLst/>
              <a:rect l="l" t="t" r="r" b="b"/>
              <a:pathLst>
                <a:path w="301" h="835" extrusionOk="0">
                  <a:moveTo>
                    <a:pt x="67" y="0"/>
                  </a:moveTo>
                  <a:cubicBezTo>
                    <a:pt x="67" y="167"/>
                    <a:pt x="67" y="334"/>
                    <a:pt x="0" y="467"/>
                  </a:cubicBezTo>
                  <a:lnTo>
                    <a:pt x="301" y="834"/>
                  </a:lnTo>
                  <a:cubicBezTo>
                    <a:pt x="301" y="534"/>
                    <a:pt x="234" y="234"/>
                    <a:pt x="67" y="0"/>
                  </a:cubicBezTo>
                  <a:close/>
                </a:path>
              </a:pathLst>
            </a:custGeom>
            <a:solidFill>
              <a:srgbClr val="4340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0" name="3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88616"/>
              </p:ext>
            </p:extLst>
          </p:nvPr>
        </p:nvGraphicFramePr>
        <p:xfrm>
          <a:off x="201126" y="243793"/>
          <a:ext cx="8870463" cy="4501628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36274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354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ANÀLISIS DE DATOS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RECOLECCIÒN Y REPRESENTACIÒN DE DATOS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83E8FF"/>
      </a:lt1>
      <a:dk2>
        <a:srgbClr val="52D6FF"/>
      </a:dk2>
      <a:lt2>
        <a:srgbClr val="FFF24A"/>
      </a:lt2>
      <a:accent1>
        <a:srgbClr val="FFD527"/>
      </a:accent1>
      <a:accent2>
        <a:srgbClr val="673ECC"/>
      </a:accent2>
      <a:accent3>
        <a:srgbClr val="FFFFFF"/>
      </a:accent3>
      <a:accent4>
        <a:srgbClr val="83E8FF"/>
      </a:accent4>
      <a:accent5>
        <a:srgbClr val="52D6FF"/>
      </a:accent5>
      <a:accent6>
        <a:srgbClr val="FFF24A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477</Words>
  <Application>Microsoft Office PowerPoint</Application>
  <PresentationFormat>Presentación en pantalla (16:9)</PresentationFormat>
  <Paragraphs>63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Simple Light</vt:lpstr>
      <vt:lpstr>ESCUELA NORMAL DE EDUCACIÒN PREESCOLAR</vt:lpstr>
      <vt:lpstr>Matriz Analítica del Currículo de Aprendizajes Clave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EDUCACIÒN PREESCOLAR</dc:title>
  <dc:creator>MQ18</dc:creator>
  <cp:lastModifiedBy>Fátima Galván</cp:lastModifiedBy>
  <cp:revision>7</cp:revision>
  <dcterms:modified xsi:type="dcterms:W3CDTF">2021-09-11T01:07:17Z</dcterms:modified>
</cp:coreProperties>
</file>