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3D8"/>
    <a:srgbClr val="FAA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2CD3D-7336-DE4D-B31C-3663869BD746}" v="290" dt="2021-09-09T19:05:50.317"/>
    <p1510:client id="{20F54FD3-6BAE-4DF9-9695-A01416A21A38}" v="690" dt="2021-09-09T19:22:56.077"/>
    <p1510:client id="{3A0AA833-F4E3-4895-AD98-1A0FF002D6D5}" v="13" dt="2021-09-09T19:11:12"/>
    <p1510:client id="{9ADFF702-5672-4BCC-95FA-1B476A2607AF}" v="44" dt="2021-09-09T19:39:22.532"/>
    <p1510:client id="{C665164A-57D9-42D5-B583-4E00492C3DB6}" v="202" dt="2021-09-09T19:20:13.208"/>
    <p1510:client id="{DF4525E2-6CD7-4C86-8205-EB4DA5ACD8F9}" v="37" dt="2021-09-09T19:24:11.634"/>
    <p1510:client id="{EDD5A5D4-E278-4F0E-9FBA-482CDCE2B794}" v="2" dt="2021-09-09T18:50:42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A ESMERALDA RINCON GUERRERO" userId="e3d90ddf-ce06-49dd-b9bd-044b33fed96b" providerId="ADAL" clId="{1812CD3D-7336-DE4D-B31C-3663869BD746}"/>
    <pc:docChg chg="modSld">
      <pc:chgData name="JOANA ESMERALDA RINCON GUERRERO" userId="e3d90ddf-ce06-49dd-b9bd-044b33fed96b" providerId="ADAL" clId="{1812CD3D-7336-DE4D-B31C-3663869BD746}" dt="2021-09-09T19:05:50.318" v="289" actId="20577"/>
      <pc:docMkLst>
        <pc:docMk/>
      </pc:docMkLst>
      <pc:sldChg chg="addSp modSp">
        <pc:chgData name="JOANA ESMERALDA RINCON GUERRERO" userId="e3d90ddf-ce06-49dd-b9bd-044b33fed96b" providerId="ADAL" clId="{1812CD3D-7336-DE4D-B31C-3663869BD746}" dt="2021-09-09T19:05:02.300" v="282" actId="22"/>
        <pc:sldMkLst>
          <pc:docMk/>
          <pc:sldMk cId="3844626349" sldId="257"/>
        </pc:sldMkLst>
        <pc:spChg chg="add">
          <ac:chgData name="JOANA ESMERALDA RINCON GUERRERO" userId="e3d90ddf-ce06-49dd-b9bd-044b33fed96b" providerId="ADAL" clId="{1812CD3D-7336-DE4D-B31C-3663869BD746}" dt="2021-09-09T18:58:32.973" v="0" actId="22"/>
          <ac:spMkLst>
            <pc:docMk/>
            <pc:sldMk cId="3844626349" sldId="257"/>
            <ac:spMk id="6" creationId="{20E1C0E8-D8C2-D544-9510-D1786D3E1396}"/>
          </ac:spMkLst>
        </pc:spChg>
        <pc:spChg chg="add">
          <ac:chgData name="JOANA ESMERALDA RINCON GUERRERO" userId="e3d90ddf-ce06-49dd-b9bd-044b33fed96b" providerId="ADAL" clId="{1812CD3D-7336-DE4D-B31C-3663869BD746}" dt="2021-09-09T19:05:02.300" v="282" actId="22"/>
          <ac:spMkLst>
            <pc:docMk/>
            <pc:sldMk cId="3844626349" sldId="257"/>
            <ac:spMk id="6" creationId="{2D5861EC-15C0-D844-B598-DA3D54D2EDFD}"/>
          </ac:spMkLst>
        </pc:spChg>
        <pc:spChg chg="add">
          <ac:chgData name="JOANA ESMERALDA RINCON GUERRERO" userId="e3d90ddf-ce06-49dd-b9bd-044b33fed96b" providerId="ADAL" clId="{1812CD3D-7336-DE4D-B31C-3663869BD746}" dt="2021-09-09T18:58:55.625" v="1" actId="22"/>
          <ac:spMkLst>
            <pc:docMk/>
            <pc:sldMk cId="3844626349" sldId="257"/>
            <ac:spMk id="8" creationId="{37085ACE-6F1A-694F-88AF-9A2893DFA4E2}"/>
          </ac:spMkLst>
        </pc:spChg>
        <pc:graphicFrameChg chg="modGraphic">
          <ac:chgData name="JOANA ESMERALDA RINCON GUERRERO" userId="e3d90ddf-ce06-49dd-b9bd-044b33fed96b" providerId="ADAL" clId="{1812CD3D-7336-DE4D-B31C-3663869BD746}" dt="2021-09-09T19:04:35.847" v="281" actId="20577"/>
          <ac:graphicFrameMkLst>
            <pc:docMk/>
            <pc:sldMk cId="3844626349" sldId="257"/>
            <ac:graphicFrameMk id="7" creationId="{B8BBFACE-613C-4FBE-B300-C5C105F2DD7D}"/>
          </ac:graphicFrameMkLst>
        </pc:graphicFrameChg>
      </pc:sldChg>
      <pc:sldChg chg="modSp">
        <pc:chgData name="JOANA ESMERALDA RINCON GUERRERO" userId="e3d90ddf-ce06-49dd-b9bd-044b33fed96b" providerId="ADAL" clId="{1812CD3D-7336-DE4D-B31C-3663869BD746}" dt="2021-09-09T19:05:50.318" v="289" actId="20577"/>
        <pc:sldMkLst>
          <pc:docMk/>
          <pc:sldMk cId="3129671339" sldId="258"/>
        </pc:sldMkLst>
        <pc:graphicFrameChg chg="modGraphic">
          <ac:chgData name="JOANA ESMERALDA RINCON GUERRERO" userId="e3d90ddf-ce06-49dd-b9bd-044b33fed96b" providerId="ADAL" clId="{1812CD3D-7336-DE4D-B31C-3663869BD746}" dt="2021-09-09T19:05:50.318" v="289" actId="20577"/>
          <ac:graphicFrameMkLst>
            <pc:docMk/>
            <pc:sldMk cId="3129671339" sldId="258"/>
            <ac:graphicFrameMk id="5" creationId="{E6D863E8-128D-4E27-8F97-8B66917C808D}"/>
          </ac:graphicFrameMkLst>
        </pc:graphicFrameChg>
      </pc:sldChg>
    </pc:docChg>
  </pc:docChgLst>
  <pc:docChgLst>
    <pc:chgData name="PAULINA PAREDES RECIO" userId="S::paulina.paredes.r0409@alumnocoahuila.gob.mx::d94477ff-3079-4c0f-862e-2372ca770d63" providerId="AD" clId="Web-{9ADFF702-5672-4BCC-95FA-1B476A2607AF}"/>
    <pc:docChg chg="modSld">
      <pc:chgData name="PAULINA PAREDES RECIO" userId="S::paulina.paredes.r0409@alumnocoahuila.gob.mx::d94477ff-3079-4c0f-862e-2372ca770d63" providerId="AD" clId="Web-{9ADFF702-5672-4BCC-95FA-1B476A2607AF}" dt="2021-09-09T19:39:22.532" v="31"/>
      <pc:docMkLst>
        <pc:docMk/>
      </pc:docMkLst>
      <pc:sldChg chg="modSp">
        <pc:chgData name="PAULINA PAREDES RECIO" userId="S::paulina.paredes.r0409@alumnocoahuila.gob.mx::d94477ff-3079-4c0f-862e-2372ca770d63" providerId="AD" clId="Web-{9ADFF702-5672-4BCC-95FA-1B476A2607AF}" dt="2021-09-09T19:39:22.532" v="31"/>
        <pc:sldMkLst>
          <pc:docMk/>
          <pc:sldMk cId="3844626349" sldId="257"/>
        </pc:sldMkLst>
        <pc:graphicFrameChg chg="modGraphic">
          <ac:chgData name="PAULINA PAREDES RECIO" userId="S::paulina.paredes.r0409@alumnocoahuila.gob.mx::d94477ff-3079-4c0f-862e-2372ca770d63" providerId="AD" clId="Web-{9ADFF702-5672-4BCC-95FA-1B476A2607AF}" dt="2021-09-09T19:39:22.532" v="31"/>
          <ac:graphicFrameMkLst>
            <pc:docMk/>
            <pc:sldMk cId="3844626349" sldId="257"/>
            <ac:graphicFrameMk id="7" creationId="{B8BBFACE-613C-4FBE-B300-C5C105F2DD7D}"/>
          </ac:graphicFrameMkLst>
        </pc:graphicFrameChg>
      </pc:sldChg>
      <pc:sldChg chg="modSp">
        <pc:chgData name="PAULINA PAREDES RECIO" userId="S::paulina.paredes.r0409@alumnocoahuila.gob.mx::d94477ff-3079-4c0f-862e-2372ca770d63" providerId="AD" clId="Web-{9ADFF702-5672-4BCC-95FA-1B476A2607AF}" dt="2021-09-09T19:24:42.133" v="29"/>
        <pc:sldMkLst>
          <pc:docMk/>
          <pc:sldMk cId="3129671339" sldId="258"/>
        </pc:sldMkLst>
        <pc:graphicFrameChg chg="mod modGraphic">
          <ac:chgData name="PAULINA PAREDES RECIO" userId="S::paulina.paredes.r0409@alumnocoahuila.gob.mx::d94477ff-3079-4c0f-862e-2372ca770d63" providerId="AD" clId="Web-{9ADFF702-5672-4BCC-95FA-1B476A2607AF}" dt="2021-09-09T19:24:42.133" v="29"/>
          <ac:graphicFrameMkLst>
            <pc:docMk/>
            <pc:sldMk cId="3129671339" sldId="258"/>
            <ac:graphicFrameMk id="5" creationId="{E6D863E8-128D-4E27-8F97-8B66917C808D}"/>
          </ac:graphicFrameMkLst>
        </pc:graphicFrameChg>
      </pc:sldChg>
    </pc:docChg>
  </pc:docChgLst>
  <pc:docChgLst>
    <pc:chgData name="PAULINA PAREDES RECIO" userId="S::paulina.paredes.r0409@alumnocoahuila.gob.mx::d94477ff-3079-4c0f-862e-2372ca770d63" providerId="AD" clId="Web-{EDD5A5D4-E278-4F0E-9FBA-482CDCE2B794}"/>
    <pc:docChg chg="modSld">
      <pc:chgData name="PAULINA PAREDES RECIO" userId="S::paulina.paredes.r0409@alumnocoahuila.gob.mx::d94477ff-3079-4c0f-862e-2372ca770d63" providerId="AD" clId="Web-{EDD5A5D4-E278-4F0E-9FBA-482CDCE2B794}" dt="2021-09-09T18:50:42.950" v="1"/>
      <pc:docMkLst>
        <pc:docMk/>
      </pc:docMkLst>
      <pc:sldChg chg="delSp">
        <pc:chgData name="PAULINA PAREDES RECIO" userId="S::paulina.paredes.r0409@alumnocoahuila.gob.mx::d94477ff-3079-4c0f-862e-2372ca770d63" providerId="AD" clId="Web-{EDD5A5D4-E278-4F0E-9FBA-482CDCE2B794}" dt="2021-09-09T18:50:42.950" v="1"/>
        <pc:sldMkLst>
          <pc:docMk/>
          <pc:sldMk cId="1430577345" sldId="256"/>
        </pc:sldMkLst>
        <pc:spChg chg="del">
          <ac:chgData name="PAULINA PAREDES RECIO" userId="S::paulina.paredes.r0409@alumnocoahuila.gob.mx::d94477ff-3079-4c0f-862e-2372ca770d63" providerId="AD" clId="Web-{EDD5A5D4-E278-4F0E-9FBA-482CDCE2B794}" dt="2021-09-09T18:50:39.809" v="0"/>
          <ac:spMkLst>
            <pc:docMk/>
            <pc:sldMk cId="1430577345" sldId="256"/>
            <ac:spMk id="2" creationId="{892750D7-24A8-49FA-A959-E247A4E3585A}"/>
          </ac:spMkLst>
        </pc:spChg>
        <pc:spChg chg="del">
          <ac:chgData name="PAULINA PAREDES RECIO" userId="S::paulina.paredes.r0409@alumnocoahuila.gob.mx::d94477ff-3079-4c0f-862e-2372ca770d63" providerId="AD" clId="Web-{EDD5A5D4-E278-4F0E-9FBA-482CDCE2B794}" dt="2021-09-09T18:50:42.950" v="1"/>
          <ac:spMkLst>
            <pc:docMk/>
            <pc:sldMk cId="1430577345" sldId="256"/>
            <ac:spMk id="3" creationId="{222436C3-4762-4542-9B41-D8B4CC95F6DE}"/>
          </ac:spMkLst>
        </pc:spChg>
      </pc:sldChg>
    </pc:docChg>
  </pc:docChgLst>
  <pc:docChgLst>
    <pc:chgData name="FRIDA ALEJANDRA PICAZO MONTECILLOS" userId="S::fridaalejandra.picazo.m0403@alumnocoahuila.gob.mx::7865a126-de11-443d-bcc4-97b99c6d12d5" providerId="AD" clId="Web-{C665164A-57D9-42D5-B583-4E00492C3DB6}"/>
    <pc:docChg chg="modSld">
      <pc:chgData name="FRIDA ALEJANDRA PICAZO MONTECILLOS" userId="S::fridaalejandra.picazo.m0403@alumnocoahuila.gob.mx::7865a126-de11-443d-bcc4-97b99c6d12d5" providerId="AD" clId="Web-{C665164A-57D9-42D5-B583-4E00492C3DB6}" dt="2021-09-09T19:17:12.775" v="126"/>
      <pc:docMkLst>
        <pc:docMk/>
      </pc:docMkLst>
      <pc:sldChg chg="addSp delSp modSp">
        <pc:chgData name="FRIDA ALEJANDRA PICAZO MONTECILLOS" userId="S::fridaalejandra.picazo.m0403@alumnocoahuila.gob.mx::7865a126-de11-443d-bcc4-97b99c6d12d5" providerId="AD" clId="Web-{C665164A-57D9-42D5-B583-4E00492C3DB6}" dt="2021-09-09T19:17:12.775" v="126"/>
        <pc:sldMkLst>
          <pc:docMk/>
          <pc:sldMk cId="3844626349" sldId="257"/>
        </pc:sldMkLst>
        <pc:spChg chg="add del">
          <ac:chgData name="FRIDA ALEJANDRA PICAZO MONTECILLOS" userId="S::fridaalejandra.picazo.m0403@alumnocoahuila.gob.mx::7865a126-de11-443d-bcc4-97b99c6d12d5" providerId="AD" clId="Web-{C665164A-57D9-42D5-B583-4E00492C3DB6}" dt="2021-09-09T19:15:19.627" v="113"/>
          <ac:spMkLst>
            <pc:docMk/>
            <pc:sldMk cId="3844626349" sldId="257"/>
            <ac:spMk id="2" creationId="{70E67867-2846-4F7F-BA1B-265EFD869B23}"/>
          </ac:spMkLst>
        </pc:spChg>
        <pc:graphicFrameChg chg="mod modGraphic">
          <ac:chgData name="FRIDA ALEJANDRA PICAZO MONTECILLOS" userId="S::fridaalejandra.picazo.m0403@alumnocoahuila.gob.mx::7865a126-de11-443d-bcc4-97b99c6d12d5" providerId="AD" clId="Web-{C665164A-57D9-42D5-B583-4E00492C3DB6}" dt="2021-09-09T19:17:12.775" v="126"/>
          <ac:graphicFrameMkLst>
            <pc:docMk/>
            <pc:sldMk cId="3844626349" sldId="257"/>
            <ac:graphicFrameMk id="7" creationId="{B8BBFACE-613C-4FBE-B300-C5C105F2DD7D}"/>
          </ac:graphicFrameMkLst>
        </pc:graphicFrameChg>
      </pc:sldChg>
      <pc:sldChg chg="modSp">
        <pc:chgData name="FRIDA ALEJANDRA PICAZO MONTECILLOS" userId="S::fridaalejandra.picazo.m0403@alumnocoahuila.gob.mx::7865a126-de11-443d-bcc4-97b99c6d12d5" providerId="AD" clId="Web-{C665164A-57D9-42D5-B583-4E00492C3DB6}" dt="2021-09-09T19:08:12.961" v="99"/>
        <pc:sldMkLst>
          <pc:docMk/>
          <pc:sldMk cId="3129671339" sldId="258"/>
        </pc:sldMkLst>
        <pc:graphicFrameChg chg="mod modGraphic">
          <ac:chgData name="FRIDA ALEJANDRA PICAZO MONTECILLOS" userId="S::fridaalejandra.picazo.m0403@alumnocoahuila.gob.mx::7865a126-de11-443d-bcc4-97b99c6d12d5" providerId="AD" clId="Web-{C665164A-57D9-42D5-B583-4E00492C3DB6}" dt="2021-09-09T19:08:12.961" v="99"/>
          <ac:graphicFrameMkLst>
            <pc:docMk/>
            <pc:sldMk cId="3129671339" sldId="258"/>
            <ac:graphicFrameMk id="5" creationId="{E6D863E8-128D-4E27-8F97-8B66917C808D}"/>
          </ac:graphicFrameMkLst>
        </pc:graphicFrameChg>
      </pc:sldChg>
    </pc:docChg>
  </pc:docChgLst>
  <pc:docChgLst>
    <pc:chgData name="FRIDA ALEJANDRA PICAZO MONTECILLOS" userId="S::fridaalejandra.picazo.m0403@alumnocoahuila.gob.mx::7865a126-de11-443d-bcc4-97b99c6d12d5" providerId="AD" clId="Web-{DF4525E2-6CD7-4C86-8205-EB4DA5ACD8F9}"/>
    <pc:docChg chg="modSld">
      <pc:chgData name="FRIDA ALEJANDRA PICAZO MONTECILLOS" userId="S::fridaalejandra.picazo.m0403@alumnocoahuila.gob.mx::7865a126-de11-443d-bcc4-97b99c6d12d5" providerId="AD" clId="Web-{DF4525E2-6CD7-4C86-8205-EB4DA5ACD8F9}" dt="2021-09-09T19:24:09.712" v="15"/>
      <pc:docMkLst>
        <pc:docMk/>
      </pc:docMkLst>
      <pc:sldChg chg="modSp">
        <pc:chgData name="FRIDA ALEJANDRA PICAZO MONTECILLOS" userId="S::fridaalejandra.picazo.m0403@alumnocoahuila.gob.mx::7865a126-de11-443d-bcc4-97b99c6d12d5" providerId="AD" clId="Web-{DF4525E2-6CD7-4C86-8205-EB4DA5ACD8F9}" dt="2021-09-09T19:24:09.712" v="15"/>
        <pc:sldMkLst>
          <pc:docMk/>
          <pc:sldMk cId="3844626349" sldId="257"/>
        </pc:sldMkLst>
        <pc:graphicFrameChg chg="mod modGraphic">
          <ac:chgData name="FRIDA ALEJANDRA PICAZO MONTECILLOS" userId="S::fridaalejandra.picazo.m0403@alumnocoahuila.gob.mx::7865a126-de11-443d-bcc4-97b99c6d12d5" providerId="AD" clId="Web-{DF4525E2-6CD7-4C86-8205-EB4DA5ACD8F9}" dt="2021-09-09T19:24:09.712" v="15"/>
          <ac:graphicFrameMkLst>
            <pc:docMk/>
            <pc:sldMk cId="3844626349" sldId="257"/>
            <ac:graphicFrameMk id="7" creationId="{B8BBFACE-613C-4FBE-B300-C5C105F2DD7D}"/>
          </ac:graphicFrameMkLst>
        </pc:graphicFrameChg>
      </pc:sldChg>
      <pc:sldChg chg="modSp">
        <pc:chgData name="FRIDA ALEJANDRA PICAZO MONTECILLOS" userId="S::fridaalejandra.picazo.m0403@alumnocoahuila.gob.mx::7865a126-de11-443d-bcc4-97b99c6d12d5" providerId="AD" clId="Web-{DF4525E2-6CD7-4C86-8205-EB4DA5ACD8F9}" dt="2021-09-09T19:23:49.007" v="9"/>
        <pc:sldMkLst>
          <pc:docMk/>
          <pc:sldMk cId="3129671339" sldId="258"/>
        </pc:sldMkLst>
        <pc:graphicFrameChg chg="mod modGraphic">
          <ac:chgData name="FRIDA ALEJANDRA PICAZO MONTECILLOS" userId="S::fridaalejandra.picazo.m0403@alumnocoahuila.gob.mx::7865a126-de11-443d-bcc4-97b99c6d12d5" providerId="AD" clId="Web-{DF4525E2-6CD7-4C86-8205-EB4DA5ACD8F9}" dt="2021-09-09T19:23:49.007" v="9"/>
          <ac:graphicFrameMkLst>
            <pc:docMk/>
            <pc:sldMk cId="3129671339" sldId="258"/>
            <ac:graphicFrameMk id="5" creationId="{E6D863E8-128D-4E27-8F97-8B66917C808D}"/>
          </ac:graphicFrameMkLst>
        </pc:graphicFrameChg>
      </pc:sldChg>
    </pc:docChg>
  </pc:docChgLst>
  <pc:docChgLst>
    <pc:chgData name="PAULINA PAREDES RECIO" userId="S::paulina.paredes.r0409@alumnocoahuila.gob.mx::d94477ff-3079-4c0f-862e-2372ca770d63" providerId="AD" clId="Web-{20F54FD3-6BAE-4DF9-9695-A01416A21A38}"/>
    <pc:docChg chg="addSld delSld modSld">
      <pc:chgData name="PAULINA PAREDES RECIO" userId="S::paulina.paredes.r0409@alumnocoahuila.gob.mx::d94477ff-3079-4c0f-862e-2372ca770d63" providerId="AD" clId="Web-{20F54FD3-6BAE-4DF9-9695-A01416A21A38}" dt="2021-09-09T19:22:56.077" v="577"/>
      <pc:docMkLst>
        <pc:docMk/>
      </pc:docMkLst>
      <pc:sldChg chg="addSp delSp modSp">
        <pc:chgData name="PAULINA PAREDES RECIO" userId="S::paulina.paredes.r0409@alumnocoahuila.gob.mx::d94477ff-3079-4c0f-862e-2372ca770d63" providerId="AD" clId="Web-{20F54FD3-6BAE-4DF9-9695-A01416A21A38}" dt="2021-09-09T18:53:12.424" v="11" actId="1076"/>
        <pc:sldMkLst>
          <pc:docMk/>
          <pc:sldMk cId="1430577345" sldId="256"/>
        </pc:sldMkLst>
        <pc:spChg chg="add mod">
          <ac:chgData name="PAULINA PAREDES RECIO" userId="S::paulina.paredes.r0409@alumnocoahuila.gob.mx::d94477ff-3079-4c0f-862e-2372ca770d63" providerId="AD" clId="Web-{20F54FD3-6BAE-4DF9-9695-A01416A21A38}" dt="2021-09-09T18:53:12.424" v="11" actId="1076"/>
          <ac:spMkLst>
            <pc:docMk/>
            <pc:sldMk cId="1430577345" sldId="256"/>
            <ac:spMk id="6" creationId="{8D0ADA5F-83BE-4683-8DA6-899E471F2C3D}"/>
          </ac:spMkLst>
        </pc:spChg>
        <pc:picChg chg="add mod">
          <ac:chgData name="PAULINA PAREDES RECIO" userId="S::paulina.paredes.r0409@alumnocoahuila.gob.mx::d94477ff-3079-4c0f-862e-2372ca770d63" providerId="AD" clId="Web-{20F54FD3-6BAE-4DF9-9695-A01416A21A38}" dt="2021-09-09T18:51:51.232" v="2" actId="14100"/>
          <ac:picMkLst>
            <pc:docMk/>
            <pc:sldMk cId="1430577345" sldId="256"/>
            <ac:picMk id="4" creationId="{37292C42-CE38-4523-86F2-C6908DD6B871}"/>
          </ac:picMkLst>
        </pc:picChg>
        <pc:picChg chg="add del mod">
          <ac:chgData name="PAULINA PAREDES RECIO" userId="S::paulina.paredes.r0409@alumnocoahuila.gob.mx::d94477ff-3079-4c0f-862e-2372ca770d63" providerId="AD" clId="Web-{20F54FD3-6BAE-4DF9-9695-A01416A21A38}" dt="2021-09-09T18:52:16.124" v="4"/>
          <ac:picMkLst>
            <pc:docMk/>
            <pc:sldMk cId="1430577345" sldId="256"/>
            <ac:picMk id="5" creationId="{BBD30F8D-F639-45C7-8383-8FAF12895D3F}"/>
          </ac:picMkLst>
        </pc:picChg>
      </pc:sldChg>
      <pc:sldChg chg="addSp delSp modSp new">
        <pc:chgData name="PAULINA PAREDES RECIO" userId="S::paulina.paredes.r0409@alumnocoahuila.gob.mx::d94477ff-3079-4c0f-862e-2372ca770d63" providerId="AD" clId="Web-{20F54FD3-6BAE-4DF9-9695-A01416A21A38}" dt="2021-09-09T19:21:46.995" v="569"/>
        <pc:sldMkLst>
          <pc:docMk/>
          <pc:sldMk cId="3844626349" sldId="257"/>
        </pc:sldMkLst>
        <pc:spChg chg="del">
          <ac:chgData name="PAULINA PAREDES RECIO" userId="S::paulina.paredes.r0409@alumnocoahuila.gob.mx::d94477ff-3079-4c0f-862e-2372ca770d63" providerId="AD" clId="Web-{20F54FD3-6BAE-4DF9-9695-A01416A21A38}" dt="2021-09-09T18:53:20.753" v="13"/>
          <ac:spMkLst>
            <pc:docMk/>
            <pc:sldMk cId="3844626349" sldId="257"/>
            <ac:spMk id="2" creationId="{258B7F7D-1B85-4D57-A0EE-8B9FAA08F9CB}"/>
          </ac:spMkLst>
        </pc:spChg>
        <pc:spChg chg="del">
          <ac:chgData name="PAULINA PAREDES RECIO" userId="S::paulina.paredes.r0409@alumnocoahuila.gob.mx::d94477ff-3079-4c0f-862e-2372ca770d63" providerId="AD" clId="Web-{20F54FD3-6BAE-4DF9-9695-A01416A21A38}" dt="2021-09-09T18:53:23.988" v="14"/>
          <ac:spMkLst>
            <pc:docMk/>
            <pc:sldMk cId="3844626349" sldId="257"/>
            <ac:spMk id="3" creationId="{6CEBC765-7773-4B36-BDA5-167E0F5D2EF6}"/>
          </ac:spMkLst>
        </pc:spChg>
        <pc:spChg chg="del">
          <ac:chgData name="PAULINA PAREDES RECIO" userId="S::paulina.paredes.r0409@alumnocoahuila.gob.mx::d94477ff-3079-4c0f-862e-2372ca770d63" providerId="AD" clId="Web-{20F54FD3-6BAE-4DF9-9695-A01416A21A38}" dt="2021-09-09T18:59:42.026" v="282"/>
          <ac:spMkLst>
            <pc:docMk/>
            <pc:sldMk cId="3844626349" sldId="257"/>
            <ac:spMk id="6" creationId="{20E1C0E8-D8C2-D544-9510-D1786D3E1396}"/>
          </ac:spMkLst>
        </pc:spChg>
        <pc:spChg chg="del mod">
          <ac:chgData name="PAULINA PAREDES RECIO" userId="S::paulina.paredes.r0409@alumnocoahuila.gob.mx::d94477ff-3079-4c0f-862e-2372ca770d63" providerId="AD" clId="Web-{20F54FD3-6BAE-4DF9-9695-A01416A21A38}" dt="2021-09-09T19:06:24.925" v="358"/>
          <ac:spMkLst>
            <pc:docMk/>
            <pc:sldMk cId="3844626349" sldId="257"/>
            <ac:spMk id="6" creationId="{2D5861EC-15C0-D844-B598-DA3D54D2EDFD}"/>
          </ac:spMkLst>
        </pc:spChg>
        <pc:spChg chg="del">
          <ac:chgData name="PAULINA PAREDES RECIO" userId="S::paulina.paredes.r0409@alumnocoahuila.gob.mx::d94477ff-3079-4c0f-862e-2372ca770d63" providerId="AD" clId="Web-{20F54FD3-6BAE-4DF9-9695-A01416A21A38}" dt="2021-09-09T19:00:19.575" v="289"/>
          <ac:spMkLst>
            <pc:docMk/>
            <pc:sldMk cId="3844626349" sldId="257"/>
            <ac:spMk id="8" creationId="{37085ACE-6F1A-694F-88AF-9A2893DFA4E2}"/>
          </ac:spMkLst>
        </pc:spChg>
        <pc:graphicFrameChg chg="add mod modGraphic">
          <ac:chgData name="PAULINA PAREDES RECIO" userId="S::paulina.paredes.r0409@alumnocoahuila.gob.mx::d94477ff-3079-4c0f-862e-2372ca770d63" providerId="AD" clId="Web-{20F54FD3-6BAE-4DF9-9695-A01416A21A38}" dt="2021-09-09T19:21:46.995" v="569"/>
          <ac:graphicFrameMkLst>
            <pc:docMk/>
            <pc:sldMk cId="3844626349" sldId="257"/>
            <ac:graphicFrameMk id="7" creationId="{B8BBFACE-613C-4FBE-B300-C5C105F2DD7D}"/>
          </ac:graphicFrameMkLst>
        </pc:graphicFrameChg>
        <pc:picChg chg="add mod">
          <ac:chgData name="PAULINA PAREDES RECIO" userId="S::paulina.paredes.r0409@alumnocoahuila.gob.mx::d94477ff-3079-4c0f-862e-2372ca770d63" providerId="AD" clId="Web-{20F54FD3-6BAE-4DF9-9695-A01416A21A38}" dt="2021-09-09T19:05:03.232" v="344" actId="1076"/>
          <ac:picMkLst>
            <pc:docMk/>
            <pc:sldMk cId="3844626349" sldId="257"/>
            <ac:picMk id="5" creationId="{39A59C2F-0F42-4B81-B1F0-ADBE2A2271F0}"/>
          </ac:picMkLst>
        </pc:picChg>
      </pc:sldChg>
      <pc:sldChg chg="addSp delSp modSp new">
        <pc:chgData name="PAULINA PAREDES RECIO" userId="S::paulina.paredes.r0409@alumnocoahuila.gob.mx::d94477ff-3079-4c0f-862e-2372ca770d63" providerId="AD" clId="Web-{20F54FD3-6BAE-4DF9-9695-A01416A21A38}" dt="2021-09-09T19:22:56.077" v="577"/>
        <pc:sldMkLst>
          <pc:docMk/>
          <pc:sldMk cId="3129671339" sldId="258"/>
        </pc:sldMkLst>
        <pc:spChg chg="del">
          <ac:chgData name="PAULINA PAREDES RECIO" userId="S::paulina.paredes.r0409@alumnocoahuila.gob.mx::d94477ff-3079-4c0f-862e-2372ca770d63" providerId="AD" clId="Web-{20F54FD3-6BAE-4DF9-9695-A01416A21A38}" dt="2021-09-09T19:03:07.663" v="315"/>
          <ac:spMkLst>
            <pc:docMk/>
            <pc:sldMk cId="3129671339" sldId="258"/>
            <ac:spMk id="2" creationId="{E5072552-D42D-4B36-BF13-75D190CCC653}"/>
          </ac:spMkLst>
        </pc:spChg>
        <pc:spChg chg="del">
          <ac:chgData name="PAULINA PAREDES RECIO" userId="S::paulina.paredes.r0409@alumnocoahuila.gob.mx::d94477ff-3079-4c0f-862e-2372ca770d63" providerId="AD" clId="Web-{20F54FD3-6BAE-4DF9-9695-A01416A21A38}" dt="2021-09-09T19:03:10.163" v="316"/>
          <ac:spMkLst>
            <pc:docMk/>
            <pc:sldMk cId="3129671339" sldId="258"/>
            <ac:spMk id="3" creationId="{EECBF9D5-2ED4-475F-92B7-129CDAEF0246}"/>
          </ac:spMkLst>
        </pc:spChg>
        <pc:graphicFrameChg chg="add mod modGraphic">
          <ac:chgData name="PAULINA PAREDES RECIO" userId="S::paulina.paredes.r0409@alumnocoahuila.gob.mx::d94477ff-3079-4c0f-862e-2372ca770d63" providerId="AD" clId="Web-{20F54FD3-6BAE-4DF9-9695-A01416A21A38}" dt="2021-09-09T19:22:56.077" v="577"/>
          <ac:graphicFrameMkLst>
            <pc:docMk/>
            <pc:sldMk cId="3129671339" sldId="258"/>
            <ac:graphicFrameMk id="5" creationId="{E6D863E8-128D-4E27-8F97-8B66917C808D}"/>
          </ac:graphicFrameMkLst>
        </pc:graphicFrameChg>
        <pc:picChg chg="add ord">
          <ac:chgData name="PAULINA PAREDES RECIO" userId="S::paulina.paredes.r0409@alumnocoahuila.gob.mx::d94477ff-3079-4c0f-862e-2372ca770d63" providerId="AD" clId="Web-{20F54FD3-6BAE-4DF9-9695-A01416A21A38}" dt="2021-09-09T19:03:52.790" v="328"/>
          <ac:picMkLst>
            <pc:docMk/>
            <pc:sldMk cId="3129671339" sldId="258"/>
            <ac:picMk id="7" creationId="{25DA60ED-6C16-4E7B-949B-F2DD785FDB63}"/>
          </ac:picMkLst>
        </pc:picChg>
      </pc:sldChg>
      <pc:sldChg chg="addSp new del">
        <pc:chgData name="PAULINA PAREDES RECIO" userId="S::paulina.paredes.r0409@alumnocoahuila.gob.mx::d94477ff-3079-4c0f-862e-2372ca770d63" providerId="AD" clId="Web-{20F54FD3-6BAE-4DF9-9695-A01416A21A38}" dt="2021-09-09T19:07:26.663" v="364"/>
        <pc:sldMkLst>
          <pc:docMk/>
          <pc:sldMk cId="2531035088" sldId="259"/>
        </pc:sldMkLst>
        <pc:graphicFrameChg chg="add">
          <ac:chgData name="PAULINA PAREDES RECIO" userId="S::paulina.paredes.r0409@alumnocoahuila.gob.mx::d94477ff-3079-4c0f-862e-2372ca770d63" providerId="AD" clId="Web-{20F54FD3-6BAE-4DF9-9695-A01416A21A38}" dt="2021-09-09T19:07:06.489" v="363"/>
          <ac:graphicFrameMkLst>
            <pc:docMk/>
            <pc:sldMk cId="2531035088" sldId="259"/>
            <ac:graphicFrameMk id="5" creationId="{6BB9052E-BA35-44BE-AF5D-1D135603D02F}"/>
          </ac:graphicFrameMkLst>
        </pc:graphicFrameChg>
        <pc:picChg chg="add">
          <ac:chgData name="PAULINA PAREDES RECIO" userId="S::paulina.paredes.r0409@alumnocoahuila.gob.mx::d94477ff-3079-4c0f-862e-2372ca770d63" providerId="AD" clId="Web-{20F54FD3-6BAE-4DF9-9695-A01416A21A38}" dt="2021-09-09T19:06:53.395" v="362"/>
          <ac:picMkLst>
            <pc:docMk/>
            <pc:sldMk cId="2531035088" sldId="259"/>
            <ac:picMk id="3" creationId="{79BCB209-95AF-421C-8B2F-102EFAFABCBA}"/>
          </ac:picMkLst>
        </pc:picChg>
      </pc:sldChg>
    </pc:docChg>
  </pc:docChgLst>
  <pc:docChgLst>
    <pc:chgData name="JOANA ESMERALDA RINCON GUERRERO" userId="S::joanaesmeralda.rincon.g0311@alumnocoahuila.gob.mx::e3d90ddf-ce06-49dd-b9bd-044b33fed96b" providerId="AD" clId="Web-{3A0AA833-F4E3-4895-AD98-1A0FF002D6D5}"/>
    <pc:docChg chg="modSld">
      <pc:chgData name="JOANA ESMERALDA RINCON GUERRERO" userId="S::joanaesmeralda.rincon.g0311@alumnocoahuila.gob.mx::e3d90ddf-ce06-49dd-b9bd-044b33fed96b" providerId="AD" clId="Web-{3A0AA833-F4E3-4895-AD98-1A0FF002D6D5}" dt="2021-09-09T19:10:56.624" v="0"/>
      <pc:docMkLst>
        <pc:docMk/>
      </pc:docMkLst>
      <pc:sldChg chg="modSp">
        <pc:chgData name="JOANA ESMERALDA RINCON GUERRERO" userId="S::joanaesmeralda.rincon.g0311@alumnocoahuila.gob.mx::e3d90ddf-ce06-49dd-b9bd-044b33fed96b" providerId="AD" clId="Web-{3A0AA833-F4E3-4895-AD98-1A0FF002D6D5}" dt="2021-09-09T19:10:56.624" v="0"/>
        <pc:sldMkLst>
          <pc:docMk/>
          <pc:sldMk cId="3129671339" sldId="258"/>
        </pc:sldMkLst>
        <pc:graphicFrameChg chg="modGraphic">
          <ac:chgData name="JOANA ESMERALDA RINCON GUERRERO" userId="S::joanaesmeralda.rincon.g0311@alumnocoahuila.gob.mx::e3d90ddf-ce06-49dd-b9bd-044b33fed96b" providerId="AD" clId="Web-{3A0AA833-F4E3-4895-AD98-1A0FF002D6D5}" dt="2021-09-09T19:10:56.624" v="0"/>
          <ac:graphicFrameMkLst>
            <pc:docMk/>
            <pc:sldMk cId="3129671339" sldId="258"/>
            <ac:graphicFrameMk id="5" creationId="{E6D863E8-128D-4E27-8F97-8B66917C808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23DA8-C94D-4897-B552-5A97DD614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F44FF0-A644-49E8-A91A-118BAB632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A632CB-A899-4AF7-B0D1-F33E6DBA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66D984-B803-435C-BCF5-4BBAC713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9692CF-9214-4B13-98B7-F4CAB957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657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DDAB7-A2E6-4A47-B278-99F8F531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751AE4-CA07-4AA4-955A-A3138A38F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94929E-898F-42A0-8E2D-6683777E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1B5C4-7ED8-4576-B2E9-1DD6B2B6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B58ECE-66E6-4606-932A-AE549356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48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A4D404-B787-470F-ABF0-E69AAA747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9A8368-F5A5-4EAA-B0B8-837E8ABFB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2EBA72-9C6F-4B4D-A16A-C1DEB754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C3164-13E1-4E73-82B8-CA01840D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366C00-207E-47BE-ABD1-6356D0ED3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44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C90C1-DC12-4585-816B-7F995CA7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525E8-17D2-4F44-B405-8A55ADE16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0486F8-0096-44BF-8ACB-12C814FD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04895C-BAB0-461C-A3A0-338DF827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771D5-D349-4326-B034-BE55DDDD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27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043F6-9A64-47B0-AF08-C54FA3B5A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72D7C8-2508-4D8D-B2DB-4EA1580B1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690BD-00EC-42F5-A4C1-8EFD0DCD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9856C7-3F2E-430D-9834-94A2A8EE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F383C-5494-4803-9C41-4EEFDF77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57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638FC-0A5D-4409-B619-3EB915BF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8036A-CAD0-4976-A504-BC3F25FC0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BC9E81-15FC-4750-A089-AB8BF412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A51CF2-5D6A-4DA8-AF6F-2E470AFD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94BFB0-B585-4357-8EFF-958C37EE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86D51F-6F6C-4188-9767-34F34D9C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72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5A965-D238-4B67-8CE2-6D0EFD67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B8313A-DF6A-47E7-B425-EE6A04F7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1DCF8F-BC50-4E05-B605-29848E81F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AEDFE27-E71A-4DA2-BEAF-658115781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E64931-8BAA-49A4-AFAB-C5D979450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A508CE-8427-44A8-B7D2-EEBA668F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8959ECA-69BE-464E-B720-4BCEB7BF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37764E-246D-4B22-82FA-CAE8A131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856CF-1265-44DC-BB56-9C3991ED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151EC7-483A-4E49-A831-C36D8CB2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0EACC7-AAA5-48FE-8F0E-051D6CD1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C5351D-2E3A-41E8-83ED-523CC5A3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27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F00F79-9645-4996-A78C-D4830A3E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06438D-C7C0-40A6-860C-AF10CD2A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EAAF8D-15B1-435E-B343-EF328E59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1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C8C42-FE0E-417D-BB51-55A3CCC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DFB6B5-C462-4288-8672-B8FC9698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2AF15A-B1A9-4076-B0A4-6A79B6DB7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F8C2B9-7F38-4B1A-82D3-FB9F4BD1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88F36D-F73A-45BC-A898-EDE45077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DE0F6D-84B2-40F2-85E8-A48A041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23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4DA17-E930-481C-88EF-8890B17EC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39A715-8380-48A3-A24B-A21477C83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9D6CB5-8A33-4ABE-BA5B-BD2981839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E713B2-5541-4301-8BB6-6A6A96FA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EDDF99-5D43-4BE8-AA45-5FB18AAD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5C0478-924B-4E0F-AD1D-73918CD8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58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84D2B0-C852-475E-B7EF-89C7B3280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C39D16-E731-44C3-9CEE-2BF3ECF8A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DFDE89-10F9-4D5C-8B1C-D3D1A6B49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7F27B-A933-4019-B579-D5B42C28646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F9778-059B-41E7-8BD0-AF199A749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B2C287-665D-482E-A12E-A4553C99E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83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37292C42-CE38-4523-86F2-C6908DD6B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5287"/>
            <a:ext cx="12227378" cy="684742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D0ADA5F-83BE-4683-8DA6-899E471F2C3D}"/>
              </a:ext>
            </a:extLst>
          </p:cNvPr>
          <p:cNvSpPr txBox="1"/>
          <p:nvPr/>
        </p:nvSpPr>
        <p:spPr>
          <a:xfrm>
            <a:off x="2057400" y="601436"/>
            <a:ext cx="8430985" cy="56630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MX" sz="2400" b="1"/>
              <a:t>ESCUELA NORMAL DE EDUCACION PREESCOLAR</a:t>
            </a:r>
          </a:p>
          <a:p>
            <a:pPr algn="ctr"/>
            <a:r>
              <a:rPr lang="es-MX" sz="2000" b="1" i="1"/>
              <a:t>Licenciatura en Educación Preescolar</a:t>
            </a:r>
          </a:p>
          <a:p>
            <a:pPr algn="ctr"/>
            <a:endParaRPr lang="es-MX"/>
          </a:p>
          <a:p>
            <a:pPr algn="ctr"/>
            <a:r>
              <a:rPr lang="es-MX" sz="2000" b="1"/>
              <a:t>Curso: Pensamiento cuantitativo</a:t>
            </a:r>
          </a:p>
          <a:p>
            <a:pPr algn="ctr"/>
            <a:r>
              <a:rPr lang="es-MX" sz="2000" b="1"/>
              <a:t>Maestra: Rocio Blanco Gómez </a:t>
            </a:r>
          </a:p>
          <a:p>
            <a:pPr algn="ctr"/>
            <a:endParaRPr lang="es-MX"/>
          </a:p>
          <a:p>
            <a:pPr algn="ctr"/>
            <a:r>
              <a:rPr lang="es-MX" sz="2000" b="1"/>
              <a:t>Unidad de aprendizaje I</a:t>
            </a:r>
          </a:p>
          <a:p>
            <a:pPr algn="ctr"/>
            <a:endParaRPr lang="es-MX"/>
          </a:p>
          <a:p>
            <a:pPr algn="ctr"/>
            <a:r>
              <a:rPr lang="es-MX" sz="2000" b="1"/>
              <a:t>Tema: Matriz Analítica del Currículo de Aprendizajes Clave</a:t>
            </a:r>
          </a:p>
          <a:p>
            <a:pPr algn="ctr"/>
            <a:endParaRPr lang="es-MX"/>
          </a:p>
          <a:p>
            <a:r>
              <a:rPr lang="es-MX" sz="2000" b="1"/>
              <a:t>Competencias profesionales:</a:t>
            </a:r>
          </a:p>
          <a:p>
            <a:r>
              <a:rPr lang="es-MX"/>
              <a:t>· Aplica el plan y programas de estudio para alcanzar los propósitos educativos y contribuir al pleno desenvolvimiento de las capacidades de sus alumnos.</a:t>
            </a:r>
          </a:p>
          <a:p>
            <a:endParaRPr lang="es-MX"/>
          </a:p>
          <a:p>
            <a:r>
              <a:rPr lang="es-MX" sz="2000" b="1"/>
              <a:t>Unidades de competencia que se desarrollan en el curso:</a:t>
            </a:r>
          </a:p>
          <a:p>
            <a:r>
              <a:rPr lang="es-MX"/>
              <a:t>· Conoce y analiza los conceptos y contenidos del programa de estudios de la educación básica de matemáticas; crea actividades contextualizadas y pertinentes para asegurar el logro del aprendizaje de sus alumnos, la coherencia y la continuidad entre los distintos grados y niveles educativos.</a:t>
            </a:r>
          </a:p>
        </p:txBody>
      </p:sp>
    </p:spTree>
    <p:extLst>
      <p:ext uri="{BB962C8B-B14F-4D97-AF65-F5344CB8AC3E}">
        <p14:creationId xmlns:p14="http://schemas.microsoft.com/office/powerpoint/2010/main" val="14305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9A59C2F-0F42-4B81-B1F0-ADBE2A227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5287"/>
            <a:ext cx="12227378" cy="6847427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8BBFACE-613C-4FBE-B300-C5C105F2D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54488"/>
              </p:ext>
            </p:extLst>
          </p:nvPr>
        </p:nvGraphicFramePr>
        <p:xfrm>
          <a:off x="1611442" y="412229"/>
          <a:ext cx="9168829" cy="5935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211">
                  <a:extLst>
                    <a:ext uri="{9D8B030D-6E8A-4147-A177-3AD203B41FA5}">
                      <a16:colId xmlns:a16="http://schemas.microsoft.com/office/drawing/2014/main" val="2887494254"/>
                    </a:ext>
                  </a:extLst>
                </a:gridCol>
                <a:gridCol w="1366353">
                  <a:extLst>
                    <a:ext uri="{9D8B030D-6E8A-4147-A177-3AD203B41FA5}">
                      <a16:colId xmlns:a16="http://schemas.microsoft.com/office/drawing/2014/main" val="1609028370"/>
                    </a:ext>
                  </a:extLst>
                </a:gridCol>
                <a:gridCol w="1815382">
                  <a:extLst>
                    <a:ext uri="{9D8B030D-6E8A-4147-A177-3AD203B41FA5}">
                      <a16:colId xmlns:a16="http://schemas.microsoft.com/office/drawing/2014/main" val="2678276567"/>
                    </a:ext>
                  </a:extLst>
                </a:gridCol>
                <a:gridCol w="1764990">
                  <a:extLst>
                    <a:ext uri="{9D8B030D-6E8A-4147-A177-3AD203B41FA5}">
                      <a16:colId xmlns:a16="http://schemas.microsoft.com/office/drawing/2014/main" val="656296894"/>
                    </a:ext>
                  </a:extLst>
                </a:gridCol>
                <a:gridCol w="1475122">
                  <a:extLst>
                    <a:ext uri="{9D8B030D-6E8A-4147-A177-3AD203B41FA5}">
                      <a16:colId xmlns:a16="http://schemas.microsoft.com/office/drawing/2014/main" val="3294051984"/>
                    </a:ext>
                  </a:extLst>
                </a:gridCol>
                <a:gridCol w="1378771">
                  <a:extLst>
                    <a:ext uri="{9D8B030D-6E8A-4147-A177-3AD203B41FA5}">
                      <a16:colId xmlns:a16="http://schemas.microsoft.com/office/drawing/2014/main" val="3574635537"/>
                    </a:ext>
                  </a:extLst>
                </a:gridCol>
              </a:tblGrid>
              <a:tr h="995426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EJE</a:t>
                      </a:r>
                      <a:r>
                        <a:rPr lang="es-MX">
                          <a:effectLst/>
                          <a:latin typeface="Baskerville Old Face"/>
                        </a:rPr>
                        <a:t> 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TEMA 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APRENDIZAJES ESPERADOS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NIVEL DE PROFUNDIDAD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¿QUÉ DEBEN SABER?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¿QUÉ DEBEN SABER HACER?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66911"/>
                  </a:ext>
                </a:extLst>
              </a:tr>
              <a:tr h="274819">
                <a:tc rowSpan="4"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NUMERO, </a:t>
                      </a:r>
                      <a:endParaRPr lang="es-MX"/>
                    </a:p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ALGEBRA Y </a:t>
                      </a:r>
                      <a:endParaRPr lang="es-MX"/>
                    </a:p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VARIACION </a:t>
                      </a:r>
                      <a:endParaRPr lang="es-MX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effectLst/>
                          <a:latin typeface="Baskerville Old Face"/>
                        </a:rPr>
                        <a:t>NUMERO</a:t>
                      </a:r>
                      <a:endParaRPr lang="es-MX">
                        <a:latin typeface="Baskerville Old Face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800" b="0" i="0" u="none" strike="noStrike" noProof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85961"/>
                  </a:ext>
                </a:extLst>
              </a:tr>
              <a:tr h="10992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1" i="0" u="none" strike="noStrike" noProof="0">
                          <a:effectLst/>
                          <a:latin typeface="Baskerville Old Face"/>
                        </a:rPr>
                        <a:t>1.C</a:t>
                      </a:r>
                      <a:r>
                        <a:rPr lang="es-MX" sz="1800" b="0" i="0" u="none" strike="noStrike" noProof="0">
                          <a:effectLst/>
                          <a:latin typeface="Baskerville Old Face"/>
                        </a:rPr>
                        <a:t>uenta colecciones no mayores a 20 elementos.</a:t>
                      </a:r>
                      <a:endParaRPr lang="es-MX"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93600"/>
                  </a:ext>
                </a:extLst>
              </a:tr>
              <a:tr h="9954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1">
                          <a:effectLst/>
                          <a:latin typeface="Baskerville Old Face"/>
                        </a:rPr>
                        <a:t>2.</a:t>
                      </a:r>
                      <a:r>
                        <a:rPr lang="es-US" sz="1800" b="1">
                          <a:effectLst/>
                          <a:latin typeface="Baskerville Old Face"/>
                        </a:rPr>
                        <a:t>C</a:t>
                      </a:r>
                      <a:r>
                        <a:rPr lang="es-US" sz="1800">
                          <a:effectLst/>
                          <a:latin typeface="Baskerville Old Face"/>
                        </a:rPr>
                        <a:t>omunica de manera oral y escrita los primero 10 números en diversas situaciones y de diferentes maneras, incluida la convencional</a:t>
                      </a:r>
                      <a:endParaRPr lang="es-MX" sz="180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81871"/>
                  </a:ext>
                </a:extLst>
              </a:tr>
              <a:tr h="995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1">
                          <a:effectLst/>
                          <a:latin typeface="Baskerville Old Face"/>
                        </a:rPr>
                        <a:t>3.</a:t>
                      </a:r>
                      <a:r>
                        <a:rPr lang="es-US" b="1">
                          <a:effectLst/>
                          <a:latin typeface="Baskerville Old Face"/>
                        </a:rPr>
                        <a:t>C</a:t>
                      </a:r>
                      <a:r>
                        <a:rPr lang="es-US">
                          <a:effectLst/>
                          <a:latin typeface="Baskerville Old Face"/>
                        </a:rPr>
                        <a:t>ompara, Iguala y clasifica colecciones con base en la cantidad de elementos</a:t>
                      </a:r>
                      <a:endParaRPr lang="es-MX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637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62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5DA60ED-6C16-4E7B-949B-F2DD785FD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5287"/>
            <a:ext cx="12227378" cy="6847427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D863E8-128D-4E27-8F97-8B66917C8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23229"/>
              </p:ext>
            </p:extLst>
          </p:nvPr>
        </p:nvGraphicFramePr>
        <p:xfrm>
          <a:off x="1648918" y="262327"/>
          <a:ext cx="9118595" cy="644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714">
                  <a:extLst>
                    <a:ext uri="{9D8B030D-6E8A-4147-A177-3AD203B41FA5}">
                      <a16:colId xmlns:a16="http://schemas.microsoft.com/office/drawing/2014/main" val="2887494254"/>
                    </a:ext>
                  </a:extLst>
                </a:gridCol>
                <a:gridCol w="1358867">
                  <a:extLst>
                    <a:ext uri="{9D8B030D-6E8A-4147-A177-3AD203B41FA5}">
                      <a16:colId xmlns:a16="http://schemas.microsoft.com/office/drawing/2014/main" val="1609028370"/>
                    </a:ext>
                  </a:extLst>
                </a:gridCol>
                <a:gridCol w="1805435">
                  <a:extLst>
                    <a:ext uri="{9D8B030D-6E8A-4147-A177-3AD203B41FA5}">
                      <a16:colId xmlns:a16="http://schemas.microsoft.com/office/drawing/2014/main" val="2678276567"/>
                    </a:ext>
                  </a:extLst>
                </a:gridCol>
                <a:gridCol w="1755321">
                  <a:extLst>
                    <a:ext uri="{9D8B030D-6E8A-4147-A177-3AD203B41FA5}">
                      <a16:colId xmlns:a16="http://schemas.microsoft.com/office/drawing/2014/main" val="656296894"/>
                    </a:ext>
                  </a:extLst>
                </a:gridCol>
                <a:gridCol w="1467040">
                  <a:extLst>
                    <a:ext uri="{9D8B030D-6E8A-4147-A177-3AD203B41FA5}">
                      <a16:colId xmlns:a16="http://schemas.microsoft.com/office/drawing/2014/main" val="3294051984"/>
                    </a:ext>
                  </a:extLst>
                </a:gridCol>
                <a:gridCol w="1371218">
                  <a:extLst>
                    <a:ext uri="{9D8B030D-6E8A-4147-A177-3AD203B41FA5}">
                      <a16:colId xmlns:a16="http://schemas.microsoft.com/office/drawing/2014/main" val="3574635537"/>
                    </a:ext>
                  </a:extLst>
                </a:gridCol>
              </a:tblGrid>
              <a:tr h="811967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EJE</a:t>
                      </a:r>
                      <a:r>
                        <a:rPr lang="es-MX">
                          <a:effectLst/>
                          <a:latin typeface="Baskerville Old Face"/>
                        </a:rPr>
                        <a:t> 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TEMA 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APRENDIZAJES ESPERADOS</a:t>
                      </a: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NIVEL DE PROFUNDIDAD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¿QUÉ DEBEN SABER?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b="0">
                          <a:effectLst/>
                          <a:latin typeface="Baskerville Old Face"/>
                        </a:rPr>
                        <a:t>¿QUÉ DEBEN SABER HACER?</a:t>
                      </a: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66911"/>
                  </a:ext>
                </a:extLst>
              </a:tr>
              <a:tr h="287311">
                <a:tc rowSpan="4"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NUMERO, </a:t>
                      </a:r>
                      <a:endParaRPr lang="es-MX"/>
                    </a:p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ALGEBRA Y </a:t>
                      </a:r>
                      <a:endParaRPr lang="es-MX"/>
                    </a:p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solidFill>
                            <a:schemeClr val="bg1"/>
                          </a:solidFill>
                          <a:effectLst/>
                        </a:rPr>
                        <a:t>VARIACION </a:t>
                      </a:r>
                      <a:endParaRPr lang="es-MX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>
                          <a:effectLst/>
                          <a:latin typeface="Baskerville Old Face"/>
                        </a:rPr>
                        <a:t>NUMERO</a:t>
                      </a:r>
                      <a:endParaRPr lang="es-MX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800" b="0" i="0" u="none" strike="noStrike" noProof="0"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5B3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85961"/>
                  </a:ext>
                </a:extLst>
              </a:tr>
              <a:tr h="172810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horzOverflow="overflow">
                    <a:lnT w="12700">
                      <a:solidFill>
                        <a:schemeClr val="tx1"/>
                      </a:solidFill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 marL="0" marR="0" marT="0" marB="0" horzOverflow="overflow">
                    <a:lnT w="12700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1" i="0" u="none" strike="noStrike" noProof="0">
                          <a:effectLst/>
                          <a:latin typeface="Baskerville Old Face"/>
                        </a:rPr>
                        <a:t>4</a:t>
                      </a:r>
                      <a:r>
                        <a:rPr lang="es-MX" sz="1800" b="0" i="0" u="none" strike="noStrike" noProof="0">
                          <a:effectLst/>
                          <a:latin typeface="Baskerville Old Face"/>
                        </a:rPr>
                        <a:t>.Relaciona el número de elementos de una colección con la sucesión numérica escrita del 1 al 30</a:t>
                      </a:r>
                      <a:endParaRPr lang="es-MX"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b="0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51691"/>
                  </a:ext>
                </a:extLst>
              </a:tr>
              <a:tr h="20574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>
                          <a:effectLst/>
                          <a:latin typeface="Baskerville Old Face"/>
                        </a:rPr>
                        <a:t>5</a:t>
                      </a:r>
                      <a:r>
                        <a:rPr lang="es-MX">
                          <a:effectLst/>
                          <a:latin typeface="Baskerville Old Face"/>
                        </a:rPr>
                        <a:t>.</a:t>
                      </a:r>
                      <a:r>
                        <a:rPr lang="es-MX" sz="1800" b="0" i="0" u="none" strike="noStrike" noProof="0">
                          <a:effectLst/>
                          <a:latin typeface="Baskerville Old Face"/>
                        </a:rPr>
                        <a:t>Identifica algunas relaciones de equivalencia entre monedas de $1, $2, $5 y $10 en situaciones de compra y venta.</a:t>
                      </a:r>
                      <a:endParaRPr lang="es-MX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881871"/>
                  </a:ext>
                </a:extLst>
              </a:tr>
              <a:tr h="106880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>
                          <a:effectLst/>
                          <a:latin typeface="Baskerville Old Face"/>
                        </a:rPr>
                        <a:t>6</a:t>
                      </a:r>
                      <a:r>
                        <a:rPr lang="es-MX">
                          <a:effectLst/>
                          <a:latin typeface="Baskerville Old Face"/>
                        </a:rPr>
                        <a:t>.</a:t>
                      </a:r>
                      <a:r>
                        <a:rPr lang="es-MX" sz="1800" b="0" i="0" u="none" strike="noStrike" noProof="0">
                          <a:effectLst/>
                          <a:latin typeface="Baskerville Old Face"/>
                        </a:rPr>
                        <a:t>Resuelve problemas a través del conteo y con acciones sobre las colecciones</a:t>
                      </a:r>
                      <a:endParaRPr lang="es-MX">
                        <a:effectLst/>
                        <a:latin typeface="Baskerville Old Face"/>
                      </a:endParaRPr>
                    </a:p>
                  </a:txBody>
                  <a:tcPr marL="0" marR="0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>
                        <a:effectLst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637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671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FF62014F302444900B3297A08C31C4" ma:contentTypeVersion="2" ma:contentTypeDescription="Crear nuevo documento." ma:contentTypeScope="" ma:versionID="02ce502fa98bd91f49abb5eb86577b80">
  <xsd:schema xmlns:xsd="http://www.w3.org/2001/XMLSchema" xmlns:xs="http://www.w3.org/2001/XMLSchema" xmlns:p="http://schemas.microsoft.com/office/2006/metadata/properties" xmlns:ns2="6d099561-cbc7-46c8-bade-c9fd68dd5c30" targetNamespace="http://schemas.microsoft.com/office/2006/metadata/properties" ma:root="true" ma:fieldsID="5ec4d1f6c85df2e222dd5a19a945c4dc" ns2:_="">
    <xsd:import namespace="6d099561-cbc7-46c8-bade-c9fd68dd5c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99561-cbc7-46c8-bade-c9fd68dd5c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F863F1-200B-4B7A-B53D-40D5C28D59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33F070-A2C4-4DD1-837E-53445515A182}">
  <ds:schemaRefs>
    <ds:schemaRef ds:uri="6d099561-cbc7-46c8-bade-c9fd68dd5c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5838AE8-DDC2-4023-920A-A82943C836A4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revision>1</cp:revision>
  <dcterms:created xsi:type="dcterms:W3CDTF">2021-09-09T18:50:35Z</dcterms:created>
  <dcterms:modified xsi:type="dcterms:W3CDTF">2021-09-09T19:39:24Z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0x01010055FF62014F302444900B3297A08C31C4</vt:lpwstr>
  </property>
</Properties>
</file>