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8"/>
  </p:notesMasterIdLst>
  <p:sldIdLst>
    <p:sldId id="256" r:id="rId2"/>
    <p:sldId id="259" r:id="rId3"/>
    <p:sldId id="267" r:id="rId4"/>
    <p:sldId id="278" r:id="rId5"/>
    <p:sldId id="262" r:id="rId6"/>
    <p:sldId id="272" r:id="rId7"/>
  </p:sldIdLst>
  <p:sldSz cx="9144000" cy="5143500" type="screen16x9"/>
  <p:notesSz cx="6858000" cy="9144000"/>
  <p:embeddedFontLst>
    <p:embeddedFont>
      <p:font typeface="Varela Round" charset="-79"/>
      <p:regular r:id="rId9"/>
    </p:embeddedFont>
    <p:embeddedFont>
      <p:font typeface="Fredoka One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69E2EA7-5682-4B79-A612-03F69AB78C01}">
  <a:tblStyle styleId="{B69E2EA7-5682-4B79-A612-03F69AB78C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 snapToGrid="0">
      <p:cViewPr>
        <p:scale>
          <a:sx n="60" d="100"/>
          <a:sy n="60" d="100"/>
        </p:scale>
        <p:origin x="-798" y="-96"/>
      </p:cViewPr>
      <p:guideLst>
        <p:guide orient="horz" pos="1620"/>
        <p:guide orient="horz" pos="338"/>
        <p:guide orient="horz" pos="2902"/>
        <p:guide pos="2880"/>
        <p:guide pos="451"/>
        <p:guide pos="5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6429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441b6e6b6_0_2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441b6e6b6_0_2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6cee5b4db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6cee5b4db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96cee5b4db_0_130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96cee5b4db_0_130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9441b6e6b6_0_3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9441b6e6b6_0_3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BODY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2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1">
  <p:cSld name="TITLE_AND_BODY_1_1">
    <p:bg>
      <p:bgPr>
        <a:solidFill>
          <a:schemeClr val="lt2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2">
  <p:cSld name="TITLE_AND_BODY_1_1_1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3">
  <p:cSld name="TITLE_AND_BODY_1_1_1_1"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4">
  <p:cSld name="TITLE_AND_BODY_1_1_1_1_1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idx="2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3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n One Column 01">
  <p:cSld name="ONE_COLUMN_TEXT_3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10800000" flipH="1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 hasCustomPrompt="1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2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rot="10800000" flipH="1">
            <a:off x="175" y="3574625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title" hasCustomPrompt="1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2" hasCustomPrompt="1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title" idx="3" hasCustomPrompt="1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1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5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 Text 01">
  <p:cSld name="ONE_COLUMN_TEXT_1_1_1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subTitle" idx="1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60" r:id="rId5"/>
    <p:sldLayoutId id="2147483661" r:id="rId6"/>
    <p:sldLayoutId id="2147483667" r:id="rId7"/>
    <p:sldLayoutId id="2147483669" r:id="rId8"/>
    <p:sldLayoutId id="2147483670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33"/>
          <p:cNvGrpSpPr/>
          <p:nvPr/>
        </p:nvGrpSpPr>
        <p:grpSpPr>
          <a:xfrm>
            <a:off x="6198196" y="999657"/>
            <a:ext cx="2652144" cy="3365397"/>
            <a:chOff x="2390040" y="1755320"/>
            <a:chExt cx="1099718" cy="1434128"/>
          </a:xfrm>
        </p:grpSpPr>
        <p:sp>
          <p:nvSpPr>
            <p:cNvPr id="196" name="Google Shape;196;p33"/>
            <p:cNvSpPr/>
            <p:nvPr/>
          </p:nvSpPr>
          <p:spPr>
            <a:xfrm>
              <a:off x="3138043" y="2015023"/>
              <a:ext cx="158681" cy="227626"/>
            </a:xfrm>
            <a:custGeom>
              <a:avLst/>
              <a:gdLst/>
              <a:ahLst/>
              <a:cxnLst/>
              <a:rect l="l" t="t" r="r" b="b"/>
              <a:pathLst>
                <a:path w="6060" h="8693" extrusionOk="0">
                  <a:moveTo>
                    <a:pt x="5171" y="1"/>
                  </a:moveTo>
                  <a:cubicBezTo>
                    <a:pt x="5055" y="1"/>
                    <a:pt x="4941" y="77"/>
                    <a:pt x="4959" y="218"/>
                  </a:cubicBezTo>
                  <a:cubicBezTo>
                    <a:pt x="5593" y="6289"/>
                    <a:pt x="489" y="8191"/>
                    <a:pt x="289" y="8291"/>
                  </a:cubicBezTo>
                  <a:cubicBezTo>
                    <a:pt x="1" y="8323"/>
                    <a:pt x="81" y="8693"/>
                    <a:pt x="324" y="8693"/>
                  </a:cubicBezTo>
                  <a:cubicBezTo>
                    <a:pt x="334" y="8693"/>
                    <a:pt x="345" y="8692"/>
                    <a:pt x="356" y="8691"/>
                  </a:cubicBezTo>
                  <a:cubicBezTo>
                    <a:pt x="389" y="8691"/>
                    <a:pt x="389" y="8691"/>
                    <a:pt x="422" y="8658"/>
                  </a:cubicBezTo>
                  <a:cubicBezTo>
                    <a:pt x="489" y="8658"/>
                    <a:pt x="6060" y="6589"/>
                    <a:pt x="5392" y="185"/>
                  </a:cubicBezTo>
                  <a:cubicBezTo>
                    <a:pt x="5377" y="60"/>
                    <a:pt x="5273" y="1"/>
                    <a:pt x="5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3222019" y="1955191"/>
              <a:ext cx="86934" cy="77377"/>
            </a:xfrm>
            <a:custGeom>
              <a:avLst/>
              <a:gdLst/>
              <a:ahLst/>
              <a:cxnLst/>
              <a:rect l="l" t="t" r="r" b="b"/>
              <a:pathLst>
                <a:path w="3320" h="2955" extrusionOk="0">
                  <a:moveTo>
                    <a:pt x="2072" y="1"/>
                  </a:moveTo>
                  <a:cubicBezTo>
                    <a:pt x="1614" y="1"/>
                    <a:pt x="1418" y="1636"/>
                    <a:pt x="1418" y="1636"/>
                  </a:cubicBezTo>
                  <a:cubicBezTo>
                    <a:pt x="1418" y="1636"/>
                    <a:pt x="1274" y="107"/>
                    <a:pt x="905" y="107"/>
                  </a:cubicBezTo>
                  <a:cubicBezTo>
                    <a:pt x="877" y="107"/>
                    <a:pt x="848" y="116"/>
                    <a:pt x="818" y="135"/>
                  </a:cubicBezTo>
                  <a:cubicBezTo>
                    <a:pt x="418" y="435"/>
                    <a:pt x="885" y="2036"/>
                    <a:pt x="885" y="2036"/>
                  </a:cubicBezTo>
                  <a:cubicBezTo>
                    <a:pt x="885" y="2036"/>
                    <a:pt x="511" y="1793"/>
                    <a:pt x="263" y="1793"/>
                  </a:cubicBezTo>
                  <a:cubicBezTo>
                    <a:pt x="155" y="1793"/>
                    <a:pt x="71" y="1838"/>
                    <a:pt x="51" y="1970"/>
                  </a:cubicBezTo>
                  <a:cubicBezTo>
                    <a:pt x="0" y="2500"/>
                    <a:pt x="869" y="2955"/>
                    <a:pt x="1555" y="2955"/>
                  </a:cubicBezTo>
                  <a:cubicBezTo>
                    <a:pt x="1773" y="2955"/>
                    <a:pt x="1973" y="2908"/>
                    <a:pt x="2119" y="2803"/>
                  </a:cubicBezTo>
                  <a:cubicBezTo>
                    <a:pt x="2719" y="2336"/>
                    <a:pt x="3320" y="1302"/>
                    <a:pt x="3019" y="1069"/>
                  </a:cubicBezTo>
                  <a:cubicBezTo>
                    <a:pt x="2978" y="1040"/>
                    <a:pt x="2932" y="1028"/>
                    <a:pt x="2883" y="1028"/>
                  </a:cubicBezTo>
                  <a:cubicBezTo>
                    <a:pt x="2532" y="1028"/>
                    <a:pt x="2019" y="1669"/>
                    <a:pt x="2019" y="1669"/>
                  </a:cubicBezTo>
                  <a:cubicBezTo>
                    <a:pt x="2019" y="1669"/>
                    <a:pt x="2552" y="35"/>
                    <a:pt x="2085" y="1"/>
                  </a:cubicBezTo>
                  <a:cubicBezTo>
                    <a:pt x="2081" y="1"/>
                    <a:pt x="2076" y="1"/>
                    <a:pt x="2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3119216" y="3041241"/>
              <a:ext cx="33386" cy="115869"/>
            </a:xfrm>
            <a:custGeom>
              <a:avLst/>
              <a:gdLst/>
              <a:ahLst/>
              <a:cxnLst/>
              <a:rect l="l" t="t" r="r" b="b"/>
              <a:pathLst>
                <a:path w="1275" h="4425" extrusionOk="0">
                  <a:moveTo>
                    <a:pt x="273" y="0"/>
                  </a:moveTo>
                  <a:cubicBezTo>
                    <a:pt x="141" y="0"/>
                    <a:pt x="0" y="109"/>
                    <a:pt x="40" y="289"/>
                  </a:cubicBezTo>
                  <a:cubicBezTo>
                    <a:pt x="407" y="1556"/>
                    <a:pt x="674" y="2891"/>
                    <a:pt x="808" y="4225"/>
                  </a:cubicBezTo>
                  <a:cubicBezTo>
                    <a:pt x="841" y="4325"/>
                    <a:pt x="908" y="4425"/>
                    <a:pt x="1041" y="4425"/>
                  </a:cubicBezTo>
                  <a:lnTo>
                    <a:pt x="1075" y="4425"/>
                  </a:lnTo>
                  <a:cubicBezTo>
                    <a:pt x="1175" y="4392"/>
                    <a:pt x="1275" y="4292"/>
                    <a:pt x="1241" y="4191"/>
                  </a:cubicBezTo>
                  <a:cubicBezTo>
                    <a:pt x="1108" y="2824"/>
                    <a:pt x="841" y="1490"/>
                    <a:pt x="474" y="155"/>
                  </a:cubicBezTo>
                  <a:cubicBezTo>
                    <a:pt x="447" y="49"/>
                    <a:pt x="362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3138593" y="3120294"/>
              <a:ext cx="61168" cy="40325"/>
            </a:xfrm>
            <a:custGeom>
              <a:avLst/>
              <a:gdLst/>
              <a:ahLst/>
              <a:cxnLst/>
              <a:rect l="l" t="t" r="r" b="b"/>
              <a:pathLst>
                <a:path w="2336" h="1540" extrusionOk="0">
                  <a:moveTo>
                    <a:pt x="1611" y="1"/>
                  </a:moveTo>
                  <a:cubicBezTo>
                    <a:pt x="1586" y="1"/>
                    <a:pt x="1561" y="2"/>
                    <a:pt x="1535" y="5"/>
                  </a:cubicBezTo>
                  <a:cubicBezTo>
                    <a:pt x="1035" y="38"/>
                    <a:pt x="568" y="305"/>
                    <a:pt x="234" y="705"/>
                  </a:cubicBezTo>
                  <a:cubicBezTo>
                    <a:pt x="101" y="839"/>
                    <a:pt x="1" y="1039"/>
                    <a:pt x="34" y="1239"/>
                  </a:cubicBezTo>
                  <a:cubicBezTo>
                    <a:pt x="68" y="1373"/>
                    <a:pt x="168" y="1539"/>
                    <a:pt x="568" y="1539"/>
                  </a:cubicBezTo>
                  <a:cubicBezTo>
                    <a:pt x="1068" y="1539"/>
                    <a:pt x="2002" y="1273"/>
                    <a:pt x="2236" y="839"/>
                  </a:cubicBezTo>
                  <a:cubicBezTo>
                    <a:pt x="2336" y="705"/>
                    <a:pt x="2303" y="539"/>
                    <a:pt x="2236" y="405"/>
                  </a:cubicBezTo>
                  <a:cubicBezTo>
                    <a:pt x="2114" y="161"/>
                    <a:pt x="1880" y="1"/>
                    <a:pt x="16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2469355" y="1854483"/>
              <a:ext cx="1020403" cy="1232292"/>
            </a:xfrm>
            <a:custGeom>
              <a:avLst/>
              <a:gdLst/>
              <a:ahLst/>
              <a:cxnLst/>
              <a:rect l="l" t="t" r="r" b="b"/>
              <a:pathLst>
                <a:path w="38969" h="47061" extrusionOk="0">
                  <a:moveTo>
                    <a:pt x="20396" y="1"/>
                  </a:moveTo>
                  <a:cubicBezTo>
                    <a:pt x="14932" y="1"/>
                    <a:pt x="5539" y="460"/>
                    <a:pt x="4044" y="3014"/>
                  </a:cubicBezTo>
                  <a:cubicBezTo>
                    <a:pt x="2109" y="6316"/>
                    <a:pt x="1575" y="16757"/>
                    <a:pt x="6279" y="17724"/>
                  </a:cubicBezTo>
                  <a:cubicBezTo>
                    <a:pt x="10982" y="18725"/>
                    <a:pt x="17520" y="17357"/>
                    <a:pt x="20756" y="23195"/>
                  </a:cubicBezTo>
                  <a:cubicBezTo>
                    <a:pt x="23490" y="28151"/>
                    <a:pt x="20290" y="34129"/>
                    <a:pt x="15205" y="34129"/>
                  </a:cubicBezTo>
                  <a:cubicBezTo>
                    <a:pt x="14335" y="34129"/>
                    <a:pt x="13410" y="33954"/>
                    <a:pt x="12450" y="33569"/>
                  </a:cubicBezTo>
                  <a:cubicBezTo>
                    <a:pt x="7880" y="31734"/>
                    <a:pt x="8880" y="29132"/>
                    <a:pt x="6279" y="28865"/>
                  </a:cubicBezTo>
                  <a:cubicBezTo>
                    <a:pt x="6195" y="28858"/>
                    <a:pt x="6110" y="28854"/>
                    <a:pt x="6025" y="28854"/>
                  </a:cubicBezTo>
                  <a:cubicBezTo>
                    <a:pt x="3443" y="28854"/>
                    <a:pt x="1" y="32239"/>
                    <a:pt x="1809" y="37405"/>
                  </a:cubicBezTo>
                  <a:cubicBezTo>
                    <a:pt x="3176" y="41274"/>
                    <a:pt x="7279" y="46011"/>
                    <a:pt x="15318" y="46945"/>
                  </a:cubicBezTo>
                  <a:cubicBezTo>
                    <a:pt x="15999" y="47023"/>
                    <a:pt x="16682" y="47060"/>
                    <a:pt x="17363" y="47060"/>
                  </a:cubicBezTo>
                  <a:cubicBezTo>
                    <a:pt x="23127" y="47060"/>
                    <a:pt x="28766" y="44361"/>
                    <a:pt x="31630" y="40274"/>
                  </a:cubicBezTo>
                  <a:cubicBezTo>
                    <a:pt x="38969" y="29833"/>
                    <a:pt x="32564" y="17791"/>
                    <a:pt x="27660" y="14955"/>
                  </a:cubicBezTo>
                  <a:cubicBezTo>
                    <a:pt x="21523" y="11420"/>
                    <a:pt x="16753" y="12887"/>
                    <a:pt x="16186" y="11820"/>
                  </a:cubicBezTo>
                  <a:cubicBezTo>
                    <a:pt x="15852" y="11253"/>
                    <a:pt x="15852" y="9518"/>
                    <a:pt x="17086" y="9385"/>
                  </a:cubicBezTo>
                  <a:cubicBezTo>
                    <a:pt x="18587" y="9218"/>
                    <a:pt x="24291" y="8951"/>
                    <a:pt x="25626" y="8151"/>
                  </a:cubicBezTo>
                  <a:cubicBezTo>
                    <a:pt x="26993" y="7350"/>
                    <a:pt x="26693" y="278"/>
                    <a:pt x="23891" y="78"/>
                  </a:cubicBezTo>
                  <a:cubicBezTo>
                    <a:pt x="23263" y="40"/>
                    <a:pt x="21998" y="1"/>
                    <a:pt x="203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2647728" y="1867864"/>
              <a:ext cx="104845" cy="65593"/>
            </a:xfrm>
            <a:custGeom>
              <a:avLst/>
              <a:gdLst/>
              <a:ahLst/>
              <a:cxnLst/>
              <a:rect l="l" t="t" r="r" b="b"/>
              <a:pathLst>
                <a:path w="4004" h="2505" extrusionOk="0">
                  <a:moveTo>
                    <a:pt x="4003" y="1"/>
                  </a:moveTo>
                  <a:lnTo>
                    <a:pt x="0" y="935"/>
                  </a:lnTo>
                  <a:cubicBezTo>
                    <a:pt x="134" y="1769"/>
                    <a:pt x="567" y="2469"/>
                    <a:pt x="868" y="2503"/>
                  </a:cubicBezTo>
                  <a:cubicBezTo>
                    <a:pt x="878" y="2504"/>
                    <a:pt x="889" y="2504"/>
                    <a:pt x="900" y="2504"/>
                  </a:cubicBezTo>
                  <a:cubicBezTo>
                    <a:pt x="1523" y="2504"/>
                    <a:pt x="3905" y="754"/>
                    <a:pt x="4003" y="1"/>
                  </a:cubicBezTo>
                  <a:close/>
                </a:path>
              </a:pathLst>
            </a:custGeom>
            <a:solidFill>
              <a:srgbClr val="FFE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2479148" y="1755320"/>
              <a:ext cx="355566" cy="303851"/>
            </a:xfrm>
            <a:custGeom>
              <a:avLst/>
              <a:gdLst/>
              <a:ahLst/>
              <a:cxnLst/>
              <a:rect l="l" t="t" r="r" b="b"/>
              <a:pathLst>
                <a:path w="13579" h="11604" extrusionOk="0">
                  <a:moveTo>
                    <a:pt x="8119" y="2715"/>
                  </a:moveTo>
                  <a:cubicBezTo>
                    <a:pt x="9231" y="2715"/>
                    <a:pt x="10316" y="3706"/>
                    <a:pt x="10441" y="4132"/>
                  </a:cubicBezTo>
                  <a:cubicBezTo>
                    <a:pt x="10441" y="4165"/>
                    <a:pt x="10441" y="4199"/>
                    <a:pt x="10441" y="4232"/>
                  </a:cubicBezTo>
                  <a:lnTo>
                    <a:pt x="10441" y="4299"/>
                  </a:lnTo>
                  <a:cubicBezTo>
                    <a:pt x="10343" y="5052"/>
                    <a:pt x="7961" y="6802"/>
                    <a:pt x="7370" y="6802"/>
                  </a:cubicBezTo>
                  <a:cubicBezTo>
                    <a:pt x="7359" y="6802"/>
                    <a:pt x="7349" y="6802"/>
                    <a:pt x="7339" y="6801"/>
                  </a:cubicBezTo>
                  <a:cubicBezTo>
                    <a:pt x="7005" y="6734"/>
                    <a:pt x="6572" y="6033"/>
                    <a:pt x="6438" y="5233"/>
                  </a:cubicBezTo>
                  <a:lnTo>
                    <a:pt x="6438" y="5199"/>
                  </a:lnTo>
                  <a:cubicBezTo>
                    <a:pt x="6238" y="4432"/>
                    <a:pt x="6472" y="3632"/>
                    <a:pt x="7039" y="3098"/>
                  </a:cubicBezTo>
                  <a:cubicBezTo>
                    <a:pt x="7379" y="2824"/>
                    <a:pt x="7750" y="2715"/>
                    <a:pt x="8119" y="2715"/>
                  </a:cubicBezTo>
                  <a:close/>
                  <a:moveTo>
                    <a:pt x="6883" y="0"/>
                  </a:moveTo>
                  <a:cubicBezTo>
                    <a:pt x="5788" y="0"/>
                    <a:pt x="4645" y="326"/>
                    <a:pt x="3536" y="1163"/>
                  </a:cubicBezTo>
                  <a:cubicBezTo>
                    <a:pt x="0" y="3832"/>
                    <a:pt x="1301" y="8335"/>
                    <a:pt x="2202" y="10470"/>
                  </a:cubicBezTo>
                  <a:cubicBezTo>
                    <a:pt x="2335" y="10837"/>
                    <a:pt x="2535" y="11237"/>
                    <a:pt x="2736" y="11604"/>
                  </a:cubicBezTo>
                  <a:cubicBezTo>
                    <a:pt x="2736" y="11604"/>
                    <a:pt x="7205" y="9569"/>
                    <a:pt x="13143" y="3932"/>
                  </a:cubicBezTo>
                  <a:cubicBezTo>
                    <a:pt x="13578" y="3548"/>
                    <a:pt x="10496" y="0"/>
                    <a:pt x="6883" y="0"/>
                  </a:cubicBezTo>
                  <a:close/>
                </a:path>
              </a:pathLst>
            </a:custGeom>
            <a:solidFill>
              <a:srgbClr val="EF3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2647728" y="1892320"/>
              <a:ext cx="26" cy="2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2642490" y="1826779"/>
              <a:ext cx="110946" cy="65567"/>
            </a:xfrm>
            <a:custGeom>
              <a:avLst/>
              <a:gdLst/>
              <a:ahLst/>
              <a:cxnLst/>
              <a:rect l="l" t="t" r="r" b="b"/>
              <a:pathLst>
                <a:path w="4237" h="2504" extrusionOk="0">
                  <a:moveTo>
                    <a:pt x="1884" y="1"/>
                  </a:moveTo>
                  <a:cubicBezTo>
                    <a:pt x="1524" y="1"/>
                    <a:pt x="1163" y="106"/>
                    <a:pt x="834" y="369"/>
                  </a:cubicBezTo>
                  <a:cubicBezTo>
                    <a:pt x="234" y="903"/>
                    <a:pt x="0" y="1737"/>
                    <a:pt x="200" y="2504"/>
                  </a:cubicBezTo>
                  <a:lnTo>
                    <a:pt x="4236" y="1570"/>
                  </a:lnTo>
                  <a:cubicBezTo>
                    <a:pt x="4236" y="1536"/>
                    <a:pt x="4236" y="1536"/>
                    <a:pt x="4236" y="1503"/>
                  </a:cubicBezTo>
                  <a:cubicBezTo>
                    <a:pt x="4236" y="1503"/>
                    <a:pt x="4236" y="1470"/>
                    <a:pt x="4236" y="1436"/>
                  </a:cubicBezTo>
                  <a:cubicBezTo>
                    <a:pt x="4086" y="984"/>
                    <a:pt x="2988" y="1"/>
                    <a:pt x="1884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2390040" y="1858254"/>
              <a:ext cx="458578" cy="294660"/>
            </a:xfrm>
            <a:custGeom>
              <a:avLst/>
              <a:gdLst/>
              <a:ahLst/>
              <a:cxnLst/>
              <a:rect l="l" t="t" r="r" b="b"/>
              <a:pathLst>
                <a:path w="17513" h="11253" extrusionOk="0">
                  <a:moveTo>
                    <a:pt x="16546" y="1"/>
                  </a:moveTo>
                  <a:lnTo>
                    <a:pt x="16546" y="1"/>
                  </a:lnTo>
                  <a:cubicBezTo>
                    <a:pt x="10608" y="5638"/>
                    <a:pt x="6139" y="7673"/>
                    <a:pt x="6139" y="7673"/>
                  </a:cubicBezTo>
                  <a:cubicBezTo>
                    <a:pt x="5938" y="7306"/>
                    <a:pt x="5738" y="6906"/>
                    <a:pt x="5605" y="6505"/>
                  </a:cubicBezTo>
                  <a:lnTo>
                    <a:pt x="5471" y="6572"/>
                  </a:lnTo>
                  <a:cubicBezTo>
                    <a:pt x="5471" y="6572"/>
                    <a:pt x="1" y="10375"/>
                    <a:pt x="301" y="11042"/>
                  </a:cubicBezTo>
                  <a:cubicBezTo>
                    <a:pt x="360" y="11183"/>
                    <a:pt x="504" y="11253"/>
                    <a:pt x="728" y="11253"/>
                  </a:cubicBezTo>
                  <a:cubicBezTo>
                    <a:pt x="1513" y="11253"/>
                    <a:pt x="3292" y="10394"/>
                    <a:pt x="5938" y="8707"/>
                  </a:cubicBezTo>
                  <a:cubicBezTo>
                    <a:pt x="17513" y="1402"/>
                    <a:pt x="16546" y="1"/>
                    <a:pt x="16546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2857339" y="1969802"/>
              <a:ext cx="96989" cy="66667"/>
            </a:xfrm>
            <a:custGeom>
              <a:avLst/>
              <a:gdLst/>
              <a:ahLst/>
              <a:cxnLst/>
              <a:rect l="l" t="t" r="r" b="b"/>
              <a:pathLst>
                <a:path w="3704" h="2546" extrusionOk="0">
                  <a:moveTo>
                    <a:pt x="3495" y="1"/>
                  </a:moveTo>
                  <a:cubicBezTo>
                    <a:pt x="3417" y="1"/>
                    <a:pt x="3337" y="52"/>
                    <a:pt x="3337" y="144"/>
                  </a:cubicBezTo>
                  <a:cubicBezTo>
                    <a:pt x="3337" y="144"/>
                    <a:pt x="3303" y="244"/>
                    <a:pt x="3303" y="377"/>
                  </a:cubicBezTo>
                  <a:cubicBezTo>
                    <a:pt x="3270" y="578"/>
                    <a:pt x="3237" y="778"/>
                    <a:pt x="3170" y="945"/>
                  </a:cubicBezTo>
                  <a:cubicBezTo>
                    <a:pt x="3137" y="1078"/>
                    <a:pt x="3103" y="1178"/>
                    <a:pt x="3036" y="1278"/>
                  </a:cubicBezTo>
                  <a:cubicBezTo>
                    <a:pt x="2970" y="1412"/>
                    <a:pt x="2870" y="1512"/>
                    <a:pt x="2803" y="1578"/>
                  </a:cubicBezTo>
                  <a:lnTo>
                    <a:pt x="2636" y="1712"/>
                  </a:lnTo>
                  <a:cubicBezTo>
                    <a:pt x="2569" y="1745"/>
                    <a:pt x="2536" y="1778"/>
                    <a:pt x="2469" y="1812"/>
                  </a:cubicBezTo>
                  <a:cubicBezTo>
                    <a:pt x="2403" y="1812"/>
                    <a:pt x="2336" y="1845"/>
                    <a:pt x="2269" y="1879"/>
                  </a:cubicBezTo>
                  <a:lnTo>
                    <a:pt x="2036" y="1912"/>
                  </a:lnTo>
                  <a:lnTo>
                    <a:pt x="1602" y="1912"/>
                  </a:lnTo>
                  <a:cubicBezTo>
                    <a:pt x="1502" y="1912"/>
                    <a:pt x="1369" y="1845"/>
                    <a:pt x="1235" y="1778"/>
                  </a:cubicBezTo>
                  <a:cubicBezTo>
                    <a:pt x="1135" y="1712"/>
                    <a:pt x="1035" y="1645"/>
                    <a:pt x="935" y="1545"/>
                  </a:cubicBezTo>
                  <a:cubicBezTo>
                    <a:pt x="835" y="1445"/>
                    <a:pt x="768" y="1345"/>
                    <a:pt x="701" y="1245"/>
                  </a:cubicBezTo>
                  <a:cubicBezTo>
                    <a:pt x="601" y="1078"/>
                    <a:pt x="501" y="911"/>
                    <a:pt x="401" y="744"/>
                  </a:cubicBezTo>
                  <a:cubicBezTo>
                    <a:pt x="335" y="611"/>
                    <a:pt x="335" y="544"/>
                    <a:pt x="335" y="544"/>
                  </a:cubicBezTo>
                  <a:lnTo>
                    <a:pt x="301" y="511"/>
                  </a:lnTo>
                  <a:cubicBezTo>
                    <a:pt x="301" y="456"/>
                    <a:pt x="234" y="402"/>
                    <a:pt x="174" y="402"/>
                  </a:cubicBezTo>
                  <a:cubicBezTo>
                    <a:pt x="160" y="402"/>
                    <a:pt x="147" y="405"/>
                    <a:pt x="134" y="411"/>
                  </a:cubicBezTo>
                  <a:cubicBezTo>
                    <a:pt x="34" y="411"/>
                    <a:pt x="1" y="478"/>
                    <a:pt x="1" y="578"/>
                  </a:cubicBezTo>
                  <a:lnTo>
                    <a:pt x="1" y="644"/>
                  </a:lnTo>
                  <a:cubicBezTo>
                    <a:pt x="1" y="678"/>
                    <a:pt x="1" y="744"/>
                    <a:pt x="34" y="844"/>
                  </a:cubicBezTo>
                  <a:cubicBezTo>
                    <a:pt x="68" y="1078"/>
                    <a:pt x="168" y="1278"/>
                    <a:pt x="268" y="1478"/>
                  </a:cubicBezTo>
                  <a:cubicBezTo>
                    <a:pt x="401" y="1812"/>
                    <a:pt x="635" y="2079"/>
                    <a:pt x="935" y="2279"/>
                  </a:cubicBezTo>
                  <a:cubicBezTo>
                    <a:pt x="1102" y="2379"/>
                    <a:pt x="1302" y="2479"/>
                    <a:pt x="1502" y="2512"/>
                  </a:cubicBezTo>
                  <a:lnTo>
                    <a:pt x="1802" y="2546"/>
                  </a:lnTo>
                  <a:lnTo>
                    <a:pt x="2102" y="2546"/>
                  </a:lnTo>
                  <a:lnTo>
                    <a:pt x="2403" y="2479"/>
                  </a:lnTo>
                  <a:cubicBezTo>
                    <a:pt x="2503" y="2446"/>
                    <a:pt x="2603" y="2412"/>
                    <a:pt x="2703" y="2379"/>
                  </a:cubicBezTo>
                  <a:cubicBezTo>
                    <a:pt x="2803" y="2312"/>
                    <a:pt x="2903" y="2279"/>
                    <a:pt x="2970" y="2212"/>
                  </a:cubicBezTo>
                  <a:cubicBezTo>
                    <a:pt x="3070" y="2145"/>
                    <a:pt x="3137" y="2079"/>
                    <a:pt x="3203" y="2012"/>
                  </a:cubicBezTo>
                  <a:cubicBezTo>
                    <a:pt x="3437" y="1745"/>
                    <a:pt x="3604" y="1412"/>
                    <a:pt x="3637" y="1078"/>
                  </a:cubicBezTo>
                  <a:cubicBezTo>
                    <a:pt x="3670" y="945"/>
                    <a:pt x="3704" y="811"/>
                    <a:pt x="3704" y="678"/>
                  </a:cubicBezTo>
                  <a:cubicBezTo>
                    <a:pt x="3704" y="578"/>
                    <a:pt x="3704" y="478"/>
                    <a:pt x="3704" y="377"/>
                  </a:cubicBezTo>
                  <a:cubicBezTo>
                    <a:pt x="3670" y="277"/>
                    <a:pt x="3670" y="211"/>
                    <a:pt x="3637" y="111"/>
                  </a:cubicBezTo>
                  <a:cubicBezTo>
                    <a:pt x="3622" y="35"/>
                    <a:pt x="3559" y="1"/>
                    <a:pt x="3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2797087" y="3049437"/>
              <a:ext cx="38466" cy="135638"/>
            </a:xfrm>
            <a:custGeom>
              <a:avLst/>
              <a:gdLst/>
              <a:ahLst/>
              <a:cxnLst/>
              <a:rect l="l" t="t" r="r" b="b"/>
              <a:pathLst>
                <a:path w="1469" h="5180" extrusionOk="0">
                  <a:moveTo>
                    <a:pt x="1236" y="1"/>
                  </a:moveTo>
                  <a:cubicBezTo>
                    <a:pt x="1135" y="1"/>
                    <a:pt x="1062" y="65"/>
                    <a:pt x="1034" y="176"/>
                  </a:cubicBezTo>
                  <a:cubicBezTo>
                    <a:pt x="567" y="1710"/>
                    <a:pt x="234" y="3311"/>
                    <a:pt x="0" y="4946"/>
                  </a:cubicBezTo>
                  <a:cubicBezTo>
                    <a:pt x="0" y="5046"/>
                    <a:pt x="67" y="5146"/>
                    <a:pt x="200" y="5179"/>
                  </a:cubicBezTo>
                  <a:cubicBezTo>
                    <a:pt x="301" y="5179"/>
                    <a:pt x="401" y="5079"/>
                    <a:pt x="401" y="4979"/>
                  </a:cubicBezTo>
                  <a:cubicBezTo>
                    <a:pt x="634" y="3378"/>
                    <a:pt x="968" y="1810"/>
                    <a:pt x="1435" y="276"/>
                  </a:cubicBezTo>
                  <a:cubicBezTo>
                    <a:pt x="1468" y="176"/>
                    <a:pt x="1401" y="42"/>
                    <a:pt x="1301" y="9"/>
                  </a:cubicBezTo>
                  <a:cubicBezTo>
                    <a:pt x="1278" y="3"/>
                    <a:pt x="1256" y="1"/>
                    <a:pt x="1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2748173" y="3148364"/>
              <a:ext cx="60278" cy="41084"/>
            </a:xfrm>
            <a:custGeom>
              <a:avLst/>
              <a:gdLst/>
              <a:ahLst/>
              <a:cxnLst/>
              <a:rect l="l" t="t" r="r" b="b"/>
              <a:pathLst>
                <a:path w="2302" h="1569" extrusionOk="0">
                  <a:moveTo>
                    <a:pt x="801" y="0"/>
                  </a:moveTo>
                  <a:cubicBezTo>
                    <a:pt x="501" y="0"/>
                    <a:pt x="234" y="167"/>
                    <a:pt x="100" y="434"/>
                  </a:cubicBezTo>
                  <a:cubicBezTo>
                    <a:pt x="0" y="567"/>
                    <a:pt x="0" y="734"/>
                    <a:pt x="100" y="901"/>
                  </a:cubicBezTo>
                  <a:cubicBezTo>
                    <a:pt x="334" y="1301"/>
                    <a:pt x="1268" y="1568"/>
                    <a:pt x="1768" y="1568"/>
                  </a:cubicBezTo>
                  <a:cubicBezTo>
                    <a:pt x="2169" y="1568"/>
                    <a:pt x="2269" y="1401"/>
                    <a:pt x="2302" y="1268"/>
                  </a:cubicBezTo>
                  <a:cubicBezTo>
                    <a:pt x="2302" y="1068"/>
                    <a:pt x="2235" y="868"/>
                    <a:pt x="2102" y="734"/>
                  </a:cubicBezTo>
                  <a:cubicBezTo>
                    <a:pt x="1768" y="334"/>
                    <a:pt x="1301" y="67"/>
                    <a:pt x="8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2708870" y="2293685"/>
              <a:ext cx="77769" cy="206600"/>
            </a:xfrm>
            <a:custGeom>
              <a:avLst/>
              <a:gdLst/>
              <a:ahLst/>
              <a:cxnLst/>
              <a:rect l="l" t="t" r="r" b="b"/>
              <a:pathLst>
                <a:path w="2970" h="7890" extrusionOk="0">
                  <a:moveTo>
                    <a:pt x="2731" y="0"/>
                  </a:moveTo>
                  <a:cubicBezTo>
                    <a:pt x="2677" y="0"/>
                    <a:pt x="2619" y="17"/>
                    <a:pt x="2569" y="50"/>
                  </a:cubicBezTo>
                  <a:cubicBezTo>
                    <a:pt x="2502" y="184"/>
                    <a:pt x="0" y="2719"/>
                    <a:pt x="2068" y="7756"/>
                  </a:cubicBezTo>
                  <a:cubicBezTo>
                    <a:pt x="2102" y="7856"/>
                    <a:pt x="2168" y="7889"/>
                    <a:pt x="2269" y="7889"/>
                  </a:cubicBezTo>
                  <a:lnTo>
                    <a:pt x="2335" y="7889"/>
                  </a:lnTo>
                  <a:cubicBezTo>
                    <a:pt x="2435" y="7823"/>
                    <a:pt x="2502" y="7723"/>
                    <a:pt x="2469" y="7622"/>
                  </a:cubicBezTo>
                  <a:cubicBezTo>
                    <a:pt x="501" y="2819"/>
                    <a:pt x="2869" y="384"/>
                    <a:pt x="2869" y="351"/>
                  </a:cubicBezTo>
                  <a:cubicBezTo>
                    <a:pt x="2969" y="284"/>
                    <a:pt x="2969" y="150"/>
                    <a:pt x="2869" y="50"/>
                  </a:cubicBezTo>
                  <a:cubicBezTo>
                    <a:pt x="2836" y="17"/>
                    <a:pt x="2786" y="0"/>
                    <a:pt x="2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2753410" y="2493136"/>
              <a:ext cx="62923" cy="57816"/>
            </a:xfrm>
            <a:custGeom>
              <a:avLst/>
              <a:gdLst/>
              <a:ahLst/>
              <a:cxnLst/>
              <a:rect l="l" t="t" r="r" b="b"/>
              <a:pathLst>
                <a:path w="2403" h="2208" extrusionOk="0">
                  <a:moveTo>
                    <a:pt x="1189" y="1"/>
                  </a:moveTo>
                  <a:cubicBezTo>
                    <a:pt x="829" y="1"/>
                    <a:pt x="358" y="144"/>
                    <a:pt x="267" y="506"/>
                  </a:cubicBezTo>
                  <a:cubicBezTo>
                    <a:pt x="134" y="873"/>
                    <a:pt x="0" y="2007"/>
                    <a:pt x="234" y="2107"/>
                  </a:cubicBezTo>
                  <a:cubicBezTo>
                    <a:pt x="254" y="2115"/>
                    <a:pt x="274" y="2119"/>
                    <a:pt x="293" y="2119"/>
                  </a:cubicBezTo>
                  <a:cubicBezTo>
                    <a:pt x="587" y="2119"/>
                    <a:pt x="734" y="1206"/>
                    <a:pt x="734" y="1206"/>
                  </a:cubicBezTo>
                  <a:cubicBezTo>
                    <a:pt x="734" y="1206"/>
                    <a:pt x="928" y="2208"/>
                    <a:pt x="1157" y="2208"/>
                  </a:cubicBezTo>
                  <a:cubicBezTo>
                    <a:pt x="1161" y="2208"/>
                    <a:pt x="1164" y="2208"/>
                    <a:pt x="1168" y="2207"/>
                  </a:cubicBezTo>
                  <a:cubicBezTo>
                    <a:pt x="1501" y="2207"/>
                    <a:pt x="1301" y="1140"/>
                    <a:pt x="1301" y="1140"/>
                  </a:cubicBezTo>
                  <a:lnTo>
                    <a:pt x="1301" y="1140"/>
                  </a:lnTo>
                  <a:cubicBezTo>
                    <a:pt x="1301" y="1140"/>
                    <a:pt x="1824" y="1750"/>
                    <a:pt x="2030" y="1750"/>
                  </a:cubicBezTo>
                  <a:cubicBezTo>
                    <a:pt x="2044" y="1750"/>
                    <a:pt x="2057" y="1747"/>
                    <a:pt x="2069" y="1740"/>
                  </a:cubicBezTo>
                  <a:cubicBezTo>
                    <a:pt x="2235" y="1673"/>
                    <a:pt x="1635" y="606"/>
                    <a:pt x="1635" y="606"/>
                  </a:cubicBezTo>
                  <a:lnTo>
                    <a:pt x="1635" y="606"/>
                  </a:lnTo>
                  <a:cubicBezTo>
                    <a:pt x="1635" y="606"/>
                    <a:pt x="1911" y="678"/>
                    <a:pt x="2132" y="678"/>
                  </a:cubicBezTo>
                  <a:cubicBezTo>
                    <a:pt x="2279" y="678"/>
                    <a:pt x="2402" y="646"/>
                    <a:pt x="2402" y="539"/>
                  </a:cubicBezTo>
                  <a:cubicBezTo>
                    <a:pt x="2402" y="239"/>
                    <a:pt x="1702" y="72"/>
                    <a:pt x="1301" y="5"/>
                  </a:cubicBezTo>
                  <a:cubicBezTo>
                    <a:pt x="1266" y="2"/>
                    <a:pt x="1228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2766503" y="1967445"/>
              <a:ext cx="48940" cy="48940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35"/>
                    <a:pt x="401" y="1868"/>
                    <a:pt x="935" y="1868"/>
                  </a:cubicBezTo>
                  <a:cubicBezTo>
                    <a:pt x="1435" y="1868"/>
                    <a:pt x="1869" y="1435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2983132" y="1934243"/>
              <a:ext cx="48940" cy="49830"/>
            </a:xfrm>
            <a:custGeom>
              <a:avLst/>
              <a:gdLst/>
              <a:ahLst/>
              <a:cxnLst/>
              <a:rect l="l" t="t" r="r" b="b"/>
              <a:pathLst>
                <a:path w="1869" h="1903" extrusionOk="0">
                  <a:moveTo>
                    <a:pt x="934" y="1"/>
                  </a:moveTo>
                  <a:cubicBezTo>
                    <a:pt x="434" y="1"/>
                    <a:pt x="0" y="435"/>
                    <a:pt x="0" y="935"/>
                  </a:cubicBezTo>
                  <a:cubicBezTo>
                    <a:pt x="0" y="1469"/>
                    <a:pt x="434" y="1902"/>
                    <a:pt x="934" y="1902"/>
                  </a:cubicBezTo>
                  <a:cubicBezTo>
                    <a:pt x="1468" y="1902"/>
                    <a:pt x="1868" y="1469"/>
                    <a:pt x="1868" y="935"/>
                  </a:cubicBezTo>
                  <a:cubicBezTo>
                    <a:pt x="1868" y="435"/>
                    <a:pt x="1468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33"/>
          <p:cNvSpPr/>
          <p:nvPr/>
        </p:nvSpPr>
        <p:spPr>
          <a:xfrm>
            <a:off x="910250" y="3723500"/>
            <a:ext cx="1145264" cy="1062615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3"/>
          <p:cNvSpPr/>
          <p:nvPr/>
        </p:nvSpPr>
        <p:spPr>
          <a:xfrm>
            <a:off x="424313" y="1659415"/>
            <a:ext cx="1348636" cy="1156699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33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216" name="Google Shape;216;p33"/>
            <p:cNvSpPr/>
            <p:nvPr/>
          </p:nvSpPr>
          <p:spPr>
            <a:xfrm>
              <a:off x="5862075" y="199347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6168325" y="157250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5789825" y="167210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15182" y="1112826"/>
            <a:ext cx="884422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1200" b="1" dirty="0" smtClean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 smtClean="0">
                <a:latin typeface="Varela Round" charset="-79"/>
                <a:cs typeface="Varela Round" charset="-79"/>
              </a:rPr>
              <a:t>Licenciatura </a:t>
            </a:r>
            <a:r>
              <a:rPr lang="es-ES" sz="1200" b="1" dirty="0">
                <a:latin typeface="Varela Round" charset="-79"/>
                <a:cs typeface="Varela Round" charset="-79"/>
              </a:rPr>
              <a:t>en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Curso</a:t>
            </a:r>
            <a:r>
              <a:rPr lang="es-ES" sz="1200" b="1" dirty="0" smtClean="0">
                <a:latin typeface="Varela Round" charset="-79"/>
                <a:cs typeface="Varela Round" charset="-79"/>
              </a:rPr>
              <a:t>: Pensamiento Cuantitativo</a:t>
            </a: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Maestra</a:t>
            </a:r>
            <a:r>
              <a:rPr lang="es-ES" sz="1200" b="1" dirty="0" smtClean="0">
                <a:latin typeface="Varela Round" charset="-79"/>
                <a:cs typeface="Varela Round" charset="-79"/>
              </a:rPr>
              <a:t>: Rocío Blanco Gómez</a:t>
            </a: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Unidad de aprendizaje I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Tema</a:t>
            </a:r>
            <a:r>
              <a:rPr lang="es-ES" sz="1200" b="1" dirty="0" smtClean="0">
                <a:latin typeface="Varela Round" charset="-79"/>
                <a:cs typeface="Varela Round" charset="-79"/>
              </a:rPr>
              <a:t>: </a:t>
            </a:r>
            <a:r>
              <a:rPr lang="es-ES" sz="1200" b="1" dirty="0">
                <a:latin typeface="Varela Round" charset="-79"/>
                <a:cs typeface="Varela Round" charset="-79"/>
              </a:rPr>
              <a:t>Matriz Analítica del Currículo de Aprendizajes Clave</a:t>
            </a: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Competencias profesionales: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· </a:t>
            </a:r>
            <a:r>
              <a:rPr lang="es-ES" sz="1100" b="1" dirty="0">
                <a:latin typeface="Varela Round" charset="-79"/>
                <a:cs typeface="Varela Round" charset="-79"/>
              </a:rPr>
              <a:t>Aplica el plan y programas de estudio para alcanzar los propósitos educativos y contribuir al pleno desenvolvimiento de las capacidades de sus alumnos.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Unidades de competencia que se desarrollan en el curso: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· Conoce y analiza los conceptos y contenidos del programa de estudios de la educación básica de matemáticas; crea actividades contextualizadas y pertinentes para asegurar el logro del aprendizaje de sus alumnos, la coherencia y la continuidad entre los distintos grados y niveles educativos.</a:t>
            </a:r>
          </a:p>
          <a:p>
            <a:endParaRPr lang="es-ES" dirty="0"/>
          </a:p>
        </p:txBody>
      </p:sp>
      <p:sp>
        <p:nvSpPr>
          <p:cNvPr id="193" name="Google Shape;193;p33"/>
          <p:cNvSpPr txBox="1">
            <a:spLocks noGrp="1"/>
          </p:cNvSpPr>
          <p:nvPr>
            <p:ph type="ctrTitle"/>
          </p:nvPr>
        </p:nvSpPr>
        <p:spPr>
          <a:xfrm>
            <a:off x="432716" y="558920"/>
            <a:ext cx="8456202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ESCUELA NORMAL DE EDUCACIÒN PREESCOLAR</a:t>
            </a:r>
            <a:endParaRPr sz="44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721" y="109245"/>
            <a:ext cx="1522293" cy="11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3405352" y="1674365"/>
            <a:ext cx="5533696" cy="2057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100"/>
            </a:pPr>
            <a:r>
              <a:rPr lang="es-ES" dirty="0"/>
              <a:t>Matriz Analítica del Currículo de Aprendizajes </a:t>
            </a:r>
            <a:r>
              <a:rPr lang="es-ES" dirty="0" smtClean="0"/>
              <a:t>Clave</a:t>
            </a:r>
            <a:endParaRPr dirty="0"/>
          </a:p>
        </p:txBody>
      </p:sp>
      <p:grpSp>
        <p:nvGrpSpPr>
          <p:cNvPr id="262" name="Google Shape;262;p36"/>
          <p:cNvGrpSpPr/>
          <p:nvPr/>
        </p:nvGrpSpPr>
        <p:grpSpPr>
          <a:xfrm>
            <a:off x="913217" y="466945"/>
            <a:ext cx="2378182" cy="3803161"/>
            <a:chOff x="1467686" y="703330"/>
            <a:chExt cx="2208770" cy="3532239"/>
          </a:xfrm>
        </p:grpSpPr>
        <p:sp>
          <p:nvSpPr>
            <p:cNvPr id="263" name="Google Shape;263;p36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avLst/>
              <a:gdLst/>
              <a:ahLst/>
              <a:cxnLst/>
              <a:rect l="l" t="t" r="r" b="b"/>
              <a:pathLst>
                <a:path w="39062" h="53492" extrusionOk="0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6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avLst/>
              <a:gdLst/>
              <a:ahLst/>
              <a:cxnLst/>
              <a:rect l="l" t="t" r="r" b="b"/>
              <a:pathLst>
                <a:path w="1269" h="4946" extrusionOk="0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6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avLst/>
              <a:gdLst/>
              <a:ahLst/>
              <a:cxnLst/>
              <a:rect l="l" t="t" r="r" b="b"/>
              <a:pathLst>
                <a:path w="2637" h="1335" extrusionOk="0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6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avLst/>
              <a:gdLst/>
              <a:ahLst/>
              <a:cxnLst/>
              <a:rect l="l" t="t" r="r" b="b"/>
              <a:pathLst>
                <a:path w="668" h="4878" extrusionOk="0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6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avLst/>
              <a:gdLst/>
              <a:ahLst/>
              <a:cxnLst/>
              <a:rect l="l" t="t" r="r" b="b"/>
              <a:pathLst>
                <a:path w="2536" h="1349" extrusionOk="0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6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avLst/>
              <a:gdLst/>
              <a:ahLst/>
              <a:cxnLst/>
              <a:rect l="l" t="t" r="r" b="b"/>
              <a:pathLst>
                <a:path w="8009" h="6794" extrusionOk="0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6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avLst/>
              <a:gdLst/>
              <a:ahLst/>
              <a:cxnLst/>
              <a:rect l="l" t="t" r="r" b="b"/>
              <a:pathLst>
                <a:path w="7806" h="6661" extrusionOk="0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avLst/>
              <a:gdLst/>
              <a:ahLst/>
              <a:cxnLst/>
              <a:rect l="l" t="t" r="r" b="b"/>
              <a:pathLst>
                <a:path w="8774" h="7516" extrusionOk="0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avLst/>
              <a:gdLst/>
              <a:ahLst/>
              <a:cxnLst/>
              <a:rect l="l" t="t" r="r" b="b"/>
              <a:pathLst>
                <a:path w="7807" h="6661" extrusionOk="0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6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avLst/>
              <a:gdLst/>
              <a:ahLst/>
              <a:cxnLst/>
              <a:rect l="l" t="t" r="r" b="b"/>
              <a:pathLst>
                <a:path w="8773" h="7516" extrusionOk="0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6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avLst/>
              <a:gdLst/>
              <a:ahLst/>
              <a:cxnLst/>
              <a:rect l="l" t="t" r="r" b="b"/>
              <a:pathLst>
                <a:path w="6120" h="1688" extrusionOk="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6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avLst/>
              <a:gdLst/>
              <a:ahLst/>
              <a:cxnLst/>
              <a:rect l="l" t="t" r="r" b="b"/>
              <a:pathLst>
                <a:path w="3704" h="2215" extrusionOk="0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6"/>
            <p:cNvSpPr/>
            <p:nvPr/>
          </p:nvSpPr>
          <p:spPr>
            <a:xfrm flipH="1">
              <a:off x="2581488" y="784346"/>
              <a:ext cx="52825" cy="122600"/>
            </a:xfrm>
            <a:custGeom>
              <a:avLst/>
              <a:gdLst/>
              <a:ahLst/>
              <a:cxnLst/>
              <a:rect l="l" t="t" r="r" b="b"/>
              <a:pathLst>
                <a:path w="935" h="2170" extrusionOk="0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6"/>
            <p:cNvSpPr/>
            <p:nvPr/>
          </p:nvSpPr>
          <p:spPr>
            <a:xfrm flipH="1">
              <a:off x="2487251" y="703330"/>
              <a:ext cx="22655" cy="190397"/>
            </a:xfrm>
            <a:custGeom>
              <a:avLst/>
              <a:gdLst/>
              <a:ahLst/>
              <a:cxnLst/>
              <a:rect l="l" t="t" r="r" b="b"/>
              <a:pathLst>
                <a:path w="401" h="3370" extrusionOk="0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6"/>
            <p:cNvSpPr/>
            <p:nvPr/>
          </p:nvSpPr>
          <p:spPr>
            <a:xfrm flipH="1">
              <a:off x="2355331" y="768075"/>
              <a:ext cx="45311" cy="138193"/>
            </a:xfrm>
            <a:custGeom>
              <a:avLst/>
              <a:gdLst/>
              <a:ahLst/>
              <a:cxnLst/>
              <a:rect l="l" t="t" r="r" b="b"/>
              <a:pathLst>
                <a:path w="802" h="2446" extrusionOk="0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avLst/>
              <a:gdLst/>
              <a:ahLst/>
              <a:cxnLst/>
              <a:rect l="l" t="t" r="r" b="b"/>
              <a:pathLst>
                <a:path w="6425" h="4274" extrusionOk="0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avLst/>
              <a:gdLst/>
              <a:ahLst/>
              <a:cxnLst/>
              <a:rect l="l" t="t" r="r" b="b"/>
              <a:pathLst>
                <a:path w="2636" h="2353" extrusionOk="0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avLst/>
              <a:gdLst/>
              <a:ahLst/>
              <a:cxnLst/>
              <a:rect l="l" t="t" r="r" b="b"/>
              <a:pathLst>
                <a:path w="6339" h="4507" extrusionOk="0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6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avLst/>
              <a:gdLst/>
              <a:ahLst/>
              <a:cxnLst/>
              <a:rect l="l" t="t" r="r" b="b"/>
              <a:pathLst>
                <a:path w="2670" h="2365" extrusionOk="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avLst/>
              <a:gdLst/>
              <a:ahLst/>
              <a:cxnLst/>
              <a:rect l="l" t="t" r="r" b="b"/>
              <a:pathLst>
                <a:path w="7474" h="6333" extrusionOk="0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avLst/>
              <a:gdLst/>
              <a:ahLst/>
              <a:cxnLst/>
              <a:rect l="l" t="t" r="r" b="b"/>
              <a:pathLst>
                <a:path w="10333" h="8755" extrusionOk="0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avLst/>
              <a:gdLst/>
              <a:ahLst/>
              <a:cxnLst/>
              <a:rect l="l" t="t" r="r" b="b"/>
              <a:pathLst>
                <a:path w="5272" h="7206" extrusionOk="0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avLst/>
              <a:gdLst/>
              <a:ahLst/>
              <a:cxnLst/>
              <a:rect l="l" t="t" r="r" b="b"/>
              <a:pathLst>
                <a:path w="5672" h="6144" extrusionOk="0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6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avLst/>
              <a:gdLst/>
              <a:ahLst/>
              <a:cxnLst/>
              <a:rect l="l" t="t" r="r" b="b"/>
              <a:pathLst>
                <a:path w="7906" h="9445" extrusionOk="0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6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avLst/>
              <a:gdLst/>
              <a:ahLst/>
              <a:cxnLst/>
              <a:rect l="l" t="t" r="r" b="b"/>
              <a:pathLst>
                <a:path w="6338" h="6139" extrusionOk="0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6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avLst/>
              <a:gdLst/>
              <a:ahLst/>
              <a:cxnLst/>
              <a:rect l="l" t="t" r="r" b="b"/>
              <a:pathLst>
                <a:path w="9474" h="8128" extrusionOk="0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avLst/>
              <a:gdLst/>
              <a:ahLst/>
              <a:cxnLst/>
              <a:rect l="l" t="t" r="r" b="b"/>
              <a:pathLst>
                <a:path w="6406" h="5526" extrusionOk="0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avLst/>
              <a:gdLst/>
              <a:ahLst/>
              <a:cxnLst/>
              <a:rect l="l" t="t" r="r" b="b"/>
              <a:pathLst>
                <a:path w="9441" h="10343" extrusionOk="0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Google Shape;292;p36"/>
          <p:cNvSpPr/>
          <p:nvPr/>
        </p:nvSpPr>
        <p:spPr>
          <a:xfrm>
            <a:off x="6846425" y="843302"/>
            <a:ext cx="1049476" cy="973830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6"/>
          <p:cNvSpPr/>
          <p:nvPr/>
        </p:nvSpPr>
        <p:spPr>
          <a:xfrm>
            <a:off x="4429125" y="3907574"/>
            <a:ext cx="1085418" cy="930942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Google Shape;507;p44"/>
          <p:cNvGrpSpPr/>
          <p:nvPr/>
        </p:nvGrpSpPr>
        <p:grpSpPr>
          <a:xfrm>
            <a:off x="6757808" y="1284324"/>
            <a:ext cx="2269073" cy="3020622"/>
            <a:chOff x="4634975" y="3464038"/>
            <a:chExt cx="999900" cy="1351625"/>
          </a:xfrm>
        </p:grpSpPr>
        <p:sp>
          <p:nvSpPr>
            <p:cNvPr id="508" name="Google Shape;508;p44"/>
            <p:cNvSpPr/>
            <p:nvPr/>
          </p:nvSpPr>
          <p:spPr>
            <a:xfrm>
              <a:off x="5041925" y="4672038"/>
              <a:ext cx="20500" cy="127700"/>
            </a:xfrm>
            <a:custGeom>
              <a:avLst/>
              <a:gdLst/>
              <a:ahLst/>
              <a:cxnLst/>
              <a:rect l="l" t="t" r="r" b="b"/>
              <a:pathLst>
                <a:path w="820" h="5108" extrusionOk="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4"/>
            <p:cNvSpPr/>
            <p:nvPr/>
          </p:nvSpPr>
          <p:spPr>
            <a:xfrm>
              <a:off x="4998700" y="4785838"/>
              <a:ext cx="57825" cy="23725"/>
            </a:xfrm>
            <a:custGeom>
              <a:avLst/>
              <a:gdLst/>
              <a:ahLst/>
              <a:cxnLst/>
              <a:rect l="l" t="t" r="r" b="b"/>
              <a:pathLst>
                <a:path w="2313" h="949" extrusionOk="0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4"/>
            <p:cNvSpPr/>
            <p:nvPr/>
          </p:nvSpPr>
          <p:spPr>
            <a:xfrm>
              <a:off x="5245400" y="4676113"/>
              <a:ext cx="18375" cy="127800"/>
            </a:xfrm>
            <a:custGeom>
              <a:avLst/>
              <a:gdLst/>
              <a:ahLst/>
              <a:cxnLst/>
              <a:rect l="l" t="t" r="r" b="b"/>
              <a:pathLst>
                <a:path w="735" h="5112" extrusionOk="0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4"/>
            <p:cNvSpPr/>
            <p:nvPr/>
          </p:nvSpPr>
          <p:spPr>
            <a:xfrm>
              <a:off x="5248000" y="4790963"/>
              <a:ext cx="55800" cy="24700"/>
            </a:xfrm>
            <a:custGeom>
              <a:avLst/>
              <a:gdLst/>
              <a:ahLst/>
              <a:cxnLst/>
              <a:rect l="l" t="t" r="r" b="b"/>
              <a:pathLst>
                <a:path w="2232" h="988" extrusionOk="0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4"/>
            <p:cNvSpPr/>
            <p:nvPr/>
          </p:nvSpPr>
          <p:spPr>
            <a:xfrm>
              <a:off x="4634975" y="3464038"/>
              <a:ext cx="999900" cy="861975"/>
            </a:xfrm>
            <a:custGeom>
              <a:avLst/>
              <a:gdLst/>
              <a:ahLst/>
              <a:cxnLst/>
              <a:rect l="l" t="t" r="r" b="b"/>
              <a:pathLst>
                <a:path w="39996" h="34479" extrusionOk="0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4"/>
            <p:cNvSpPr/>
            <p:nvPr/>
          </p:nvSpPr>
          <p:spPr>
            <a:xfrm>
              <a:off x="4662475" y="4215963"/>
              <a:ext cx="959050" cy="471350"/>
            </a:xfrm>
            <a:custGeom>
              <a:avLst/>
              <a:gdLst/>
              <a:ahLst/>
              <a:cxnLst/>
              <a:rect l="l" t="t" r="r" b="b"/>
              <a:pathLst>
                <a:path w="38362" h="18854" extrusionOk="0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4"/>
            <p:cNvSpPr/>
            <p:nvPr/>
          </p:nvSpPr>
          <p:spPr>
            <a:xfrm>
              <a:off x="4892975" y="3693738"/>
              <a:ext cx="273225" cy="147975"/>
            </a:xfrm>
            <a:custGeom>
              <a:avLst/>
              <a:gdLst/>
              <a:ahLst/>
              <a:cxnLst/>
              <a:rect l="l" t="t" r="r" b="b"/>
              <a:pathLst>
                <a:path w="10929" h="5919" extrusionOk="0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4"/>
            <p:cNvSpPr/>
            <p:nvPr/>
          </p:nvSpPr>
          <p:spPr>
            <a:xfrm>
              <a:off x="5152825" y="3692063"/>
              <a:ext cx="275250" cy="150300"/>
            </a:xfrm>
            <a:custGeom>
              <a:avLst/>
              <a:gdLst/>
              <a:ahLst/>
              <a:cxnLst/>
              <a:rect l="l" t="t" r="r" b="b"/>
              <a:pathLst>
                <a:path w="11010" h="6012" extrusionOk="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4"/>
            <p:cNvSpPr/>
            <p:nvPr/>
          </p:nvSpPr>
          <p:spPr>
            <a:xfrm>
              <a:off x="4969375" y="3665563"/>
              <a:ext cx="46725" cy="47550"/>
            </a:xfrm>
            <a:custGeom>
              <a:avLst/>
              <a:gdLst/>
              <a:ahLst/>
              <a:cxnLst/>
              <a:rect l="l" t="t" r="r" b="b"/>
              <a:pathLst>
                <a:path w="1869" h="1902" extrusionOk="0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4"/>
            <p:cNvSpPr/>
            <p:nvPr/>
          </p:nvSpPr>
          <p:spPr>
            <a:xfrm>
              <a:off x="5302100" y="3669738"/>
              <a:ext cx="46725" cy="46725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4790900" y="3941613"/>
              <a:ext cx="75800" cy="198475"/>
            </a:xfrm>
            <a:custGeom>
              <a:avLst/>
              <a:gdLst/>
              <a:ahLst/>
              <a:cxnLst/>
              <a:rect l="l" t="t" r="r" b="b"/>
              <a:pathLst>
                <a:path w="3032" h="7939" extrusionOk="0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4834275" y="4132213"/>
              <a:ext cx="59225" cy="55425"/>
            </a:xfrm>
            <a:custGeom>
              <a:avLst/>
              <a:gdLst/>
              <a:ahLst/>
              <a:cxnLst/>
              <a:rect l="l" t="t" r="r" b="b"/>
              <a:pathLst>
                <a:path w="2369" h="2217" extrusionOk="0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5409675" y="3948888"/>
              <a:ext cx="74250" cy="197050"/>
            </a:xfrm>
            <a:custGeom>
              <a:avLst/>
              <a:gdLst/>
              <a:ahLst/>
              <a:cxnLst/>
              <a:rect l="l" t="t" r="r" b="b"/>
              <a:pathLst>
                <a:path w="2970" h="7882" extrusionOk="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4"/>
            <p:cNvSpPr/>
            <p:nvPr/>
          </p:nvSpPr>
          <p:spPr>
            <a:xfrm>
              <a:off x="5383825" y="4133863"/>
              <a:ext cx="59250" cy="55425"/>
            </a:xfrm>
            <a:custGeom>
              <a:avLst/>
              <a:gdLst/>
              <a:ahLst/>
              <a:cxnLst/>
              <a:rect l="l" t="t" r="r" b="b"/>
              <a:pathLst>
                <a:path w="2370" h="2217" extrusionOk="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" name="Google Shape;522;p44"/>
          <p:cNvSpPr/>
          <p:nvPr/>
        </p:nvSpPr>
        <p:spPr>
          <a:xfrm>
            <a:off x="4731727" y="4019301"/>
            <a:ext cx="891172" cy="761863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44"/>
          <p:cNvGrpSpPr/>
          <p:nvPr/>
        </p:nvGrpSpPr>
        <p:grpSpPr>
          <a:xfrm>
            <a:off x="4303438" y="2190815"/>
            <a:ext cx="795096" cy="761854"/>
            <a:chOff x="4878975" y="1706650"/>
            <a:chExt cx="675700" cy="647450"/>
          </a:xfrm>
        </p:grpSpPr>
        <p:sp>
          <p:nvSpPr>
            <p:cNvPr id="524" name="Google Shape;524;p44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4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83256"/>
              </p:ext>
            </p:extLst>
          </p:nvPr>
        </p:nvGraphicFramePr>
        <p:xfrm>
          <a:off x="86469" y="204992"/>
          <a:ext cx="8870463" cy="4857926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/>
                <a:gridCol w="772510"/>
                <a:gridCol w="2427890"/>
                <a:gridCol w="1702676"/>
                <a:gridCol w="1450427"/>
                <a:gridCol w="1980932"/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2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NÙMERO,</a:t>
                      </a:r>
                      <a:r>
                        <a:rPr lang="es-ES_tradnl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ALGEBRA Y VARIACIÒN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NÙMERO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Resuelve problemas a través del conteo y con acciones sobre las colecciones.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Cuenta colecciones no mayores a 20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Comunica de manera oral y escrita los números del 1 al 10 en diversas situaciones y de diferentes maneras, incluida la convencional.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Compara, iguala y clasifica colecciones con base en la cantidad de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Relaciona el número de elementos de una colección con la sucesión numérica escrita, del 1 al 30.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Identifica algunas relaciones de equivalencia entre monedas de $1, $2, $5 y $10 en situaciones reales o ficticias de compra y venta.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Google Shape;859;p55"/>
          <p:cNvGrpSpPr/>
          <p:nvPr/>
        </p:nvGrpSpPr>
        <p:grpSpPr>
          <a:xfrm>
            <a:off x="6443758" y="2209094"/>
            <a:ext cx="2481024" cy="2715426"/>
            <a:chOff x="1344850" y="728025"/>
            <a:chExt cx="2829850" cy="3687449"/>
          </a:xfrm>
        </p:grpSpPr>
        <p:sp>
          <p:nvSpPr>
            <p:cNvPr id="860" name="Google Shape;860;p55"/>
            <p:cNvSpPr/>
            <p:nvPr/>
          </p:nvSpPr>
          <p:spPr>
            <a:xfrm>
              <a:off x="2619268" y="792216"/>
              <a:ext cx="636538" cy="374973"/>
            </a:xfrm>
            <a:custGeom>
              <a:avLst/>
              <a:gdLst/>
              <a:ahLst/>
              <a:cxnLst/>
              <a:rect l="l" t="t" r="r" b="b"/>
              <a:pathLst>
                <a:path w="10075" h="5935" extrusionOk="0">
                  <a:moveTo>
                    <a:pt x="1576" y="1"/>
                  </a:moveTo>
                  <a:cubicBezTo>
                    <a:pt x="1078" y="1"/>
                    <a:pt x="553" y="31"/>
                    <a:pt x="1" y="97"/>
                  </a:cubicBezTo>
                  <a:cubicBezTo>
                    <a:pt x="334" y="97"/>
                    <a:pt x="6305" y="331"/>
                    <a:pt x="9074" y="5935"/>
                  </a:cubicBezTo>
                  <a:cubicBezTo>
                    <a:pt x="9374" y="5768"/>
                    <a:pt x="9708" y="5668"/>
                    <a:pt x="10074" y="5634"/>
                  </a:cubicBezTo>
                  <a:lnTo>
                    <a:pt x="10074" y="5601"/>
                  </a:lnTo>
                  <a:cubicBezTo>
                    <a:pt x="9774" y="4567"/>
                    <a:pt x="9274" y="3600"/>
                    <a:pt x="8607" y="2732"/>
                  </a:cubicBezTo>
                  <a:lnTo>
                    <a:pt x="8607" y="2699"/>
                  </a:lnTo>
                  <a:cubicBezTo>
                    <a:pt x="7865" y="1957"/>
                    <a:pt x="5592" y="1"/>
                    <a:pt x="157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5"/>
            <p:cNvSpPr/>
            <p:nvPr/>
          </p:nvSpPr>
          <p:spPr>
            <a:xfrm>
              <a:off x="3120860" y="1136738"/>
              <a:ext cx="442639" cy="601410"/>
            </a:xfrm>
            <a:custGeom>
              <a:avLst/>
              <a:gdLst/>
              <a:ahLst/>
              <a:cxnLst/>
              <a:rect l="l" t="t" r="r" b="b"/>
              <a:pathLst>
                <a:path w="7006" h="9519" extrusionOk="0">
                  <a:moveTo>
                    <a:pt x="2534" y="0"/>
                  </a:moveTo>
                  <a:cubicBezTo>
                    <a:pt x="2424" y="0"/>
                    <a:pt x="2313" y="5"/>
                    <a:pt x="2202" y="15"/>
                  </a:cubicBezTo>
                  <a:cubicBezTo>
                    <a:pt x="1869" y="15"/>
                    <a:pt x="1502" y="115"/>
                    <a:pt x="1201" y="281"/>
                  </a:cubicBezTo>
                  <a:cubicBezTo>
                    <a:pt x="534" y="715"/>
                    <a:pt x="1" y="6653"/>
                    <a:pt x="2069" y="8954"/>
                  </a:cubicBezTo>
                  <a:cubicBezTo>
                    <a:pt x="2410" y="9332"/>
                    <a:pt x="2942" y="9518"/>
                    <a:pt x="3523" y="9518"/>
                  </a:cubicBezTo>
                  <a:cubicBezTo>
                    <a:pt x="4532" y="9518"/>
                    <a:pt x="5688" y="8955"/>
                    <a:pt x="6238" y="7854"/>
                  </a:cubicBezTo>
                  <a:cubicBezTo>
                    <a:pt x="7006" y="6319"/>
                    <a:pt x="6539" y="1582"/>
                    <a:pt x="4404" y="482"/>
                  </a:cubicBezTo>
                  <a:cubicBezTo>
                    <a:pt x="3833" y="168"/>
                    <a:pt x="3189" y="0"/>
                    <a:pt x="253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5"/>
            <p:cNvSpPr/>
            <p:nvPr/>
          </p:nvSpPr>
          <p:spPr>
            <a:xfrm>
              <a:off x="3095588" y="1153923"/>
              <a:ext cx="436321" cy="585047"/>
            </a:xfrm>
            <a:custGeom>
              <a:avLst/>
              <a:gdLst/>
              <a:ahLst/>
              <a:cxnLst/>
              <a:rect l="l" t="t" r="r" b="b"/>
              <a:pathLst>
                <a:path w="6906" h="9260" extrusionOk="0">
                  <a:moveTo>
                    <a:pt x="2264" y="1"/>
                  </a:moveTo>
                  <a:cubicBezTo>
                    <a:pt x="1680" y="1"/>
                    <a:pt x="1301" y="176"/>
                    <a:pt x="1301" y="176"/>
                  </a:cubicBezTo>
                  <a:cubicBezTo>
                    <a:pt x="0" y="1744"/>
                    <a:pt x="2202" y="7582"/>
                    <a:pt x="2202" y="7582"/>
                  </a:cubicBezTo>
                  <a:cubicBezTo>
                    <a:pt x="2202" y="7582"/>
                    <a:pt x="2202" y="9260"/>
                    <a:pt x="3606" y="9260"/>
                  </a:cubicBezTo>
                  <a:cubicBezTo>
                    <a:pt x="3774" y="9260"/>
                    <a:pt x="3961" y="9236"/>
                    <a:pt x="4170" y="9183"/>
                  </a:cubicBezTo>
                  <a:cubicBezTo>
                    <a:pt x="6905" y="8449"/>
                    <a:pt x="6705" y="3278"/>
                    <a:pt x="4904" y="1310"/>
                  </a:cubicBezTo>
                  <a:cubicBezTo>
                    <a:pt x="3929" y="245"/>
                    <a:pt x="2954" y="1"/>
                    <a:pt x="2264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5"/>
            <p:cNvSpPr/>
            <p:nvPr/>
          </p:nvSpPr>
          <p:spPr>
            <a:xfrm>
              <a:off x="3340666" y="1972549"/>
              <a:ext cx="399866" cy="391842"/>
            </a:xfrm>
            <a:custGeom>
              <a:avLst/>
              <a:gdLst/>
              <a:ahLst/>
              <a:cxnLst/>
              <a:rect l="l" t="t" r="r" b="b"/>
              <a:pathLst>
                <a:path w="6329" h="6202" extrusionOk="0">
                  <a:moveTo>
                    <a:pt x="5742" y="1"/>
                  </a:moveTo>
                  <a:cubicBezTo>
                    <a:pt x="5625" y="1"/>
                    <a:pt x="5510" y="95"/>
                    <a:pt x="5528" y="262"/>
                  </a:cubicBezTo>
                  <a:cubicBezTo>
                    <a:pt x="5528" y="262"/>
                    <a:pt x="5862" y="2297"/>
                    <a:pt x="3226" y="4532"/>
                  </a:cubicBezTo>
                  <a:cubicBezTo>
                    <a:pt x="2126" y="5466"/>
                    <a:pt x="291" y="5799"/>
                    <a:pt x="258" y="5799"/>
                  </a:cubicBezTo>
                  <a:cubicBezTo>
                    <a:pt x="1" y="5799"/>
                    <a:pt x="22" y="6201"/>
                    <a:pt x="262" y="6201"/>
                  </a:cubicBezTo>
                  <a:cubicBezTo>
                    <a:pt x="272" y="6201"/>
                    <a:pt x="281" y="6201"/>
                    <a:pt x="291" y="6199"/>
                  </a:cubicBezTo>
                  <a:lnTo>
                    <a:pt x="324" y="6199"/>
                  </a:lnTo>
                  <a:cubicBezTo>
                    <a:pt x="424" y="6199"/>
                    <a:pt x="2292" y="5866"/>
                    <a:pt x="3527" y="4865"/>
                  </a:cubicBezTo>
                  <a:cubicBezTo>
                    <a:pt x="6329" y="2463"/>
                    <a:pt x="5962" y="262"/>
                    <a:pt x="5962" y="195"/>
                  </a:cubicBezTo>
                  <a:cubicBezTo>
                    <a:pt x="5932" y="62"/>
                    <a:pt x="583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5"/>
            <p:cNvSpPr/>
            <p:nvPr/>
          </p:nvSpPr>
          <p:spPr>
            <a:xfrm>
              <a:off x="3587702" y="1866911"/>
              <a:ext cx="189793" cy="139565"/>
            </a:xfrm>
            <a:custGeom>
              <a:avLst/>
              <a:gdLst/>
              <a:ahLst/>
              <a:cxnLst/>
              <a:rect l="l" t="t" r="r" b="b"/>
              <a:pathLst>
                <a:path w="3004" h="2209" extrusionOk="0">
                  <a:moveTo>
                    <a:pt x="1466" y="0"/>
                  </a:moveTo>
                  <a:cubicBezTo>
                    <a:pt x="1268" y="0"/>
                    <a:pt x="1049" y="69"/>
                    <a:pt x="817" y="233"/>
                  </a:cubicBezTo>
                  <a:cubicBezTo>
                    <a:pt x="0" y="959"/>
                    <a:pt x="557" y="2208"/>
                    <a:pt x="1539" y="2208"/>
                  </a:cubicBezTo>
                  <a:cubicBezTo>
                    <a:pt x="1639" y="2208"/>
                    <a:pt x="1744" y="2195"/>
                    <a:pt x="1852" y="2167"/>
                  </a:cubicBezTo>
                  <a:cubicBezTo>
                    <a:pt x="3003" y="1971"/>
                    <a:pt x="2523" y="0"/>
                    <a:pt x="1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5"/>
            <p:cNvSpPr/>
            <p:nvPr/>
          </p:nvSpPr>
          <p:spPr>
            <a:xfrm>
              <a:off x="1344850" y="1124355"/>
              <a:ext cx="2600110" cy="3110857"/>
            </a:xfrm>
            <a:custGeom>
              <a:avLst/>
              <a:gdLst/>
              <a:ahLst/>
              <a:cxnLst/>
              <a:rect l="l" t="t" r="r" b="b"/>
              <a:pathLst>
                <a:path w="41154" h="49238" extrusionOk="0">
                  <a:moveTo>
                    <a:pt x="24350" y="25559"/>
                  </a:moveTo>
                  <a:cubicBezTo>
                    <a:pt x="27393" y="25559"/>
                    <a:pt x="29914" y="27693"/>
                    <a:pt x="30012" y="30432"/>
                  </a:cubicBezTo>
                  <a:cubicBezTo>
                    <a:pt x="30112" y="33234"/>
                    <a:pt x="27577" y="35603"/>
                    <a:pt x="24475" y="35703"/>
                  </a:cubicBezTo>
                  <a:cubicBezTo>
                    <a:pt x="24405" y="35705"/>
                    <a:pt x="24336" y="35706"/>
                    <a:pt x="24266" y="35706"/>
                  </a:cubicBezTo>
                  <a:cubicBezTo>
                    <a:pt x="21225" y="35706"/>
                    <a:pt x="18735" y="33572"/>
                    <a:pt x="18637" y="30832"/>
                  </a:cubicBezTo>
                  <a:cubicBezTo>
                    <a:pt x="18537" y="28030"/>
                    <a:pt x="21006" y="25662"/>
                    <a:pt x="24141" y="25562"/>
                  </a:cubicBezTo>
                  <a:cubicBezTo>
                    <a:pt x="24211" y="25560"/>
                    <a:pt x="24280" y="25559"/>
                    <a:pt x="24350" y="25559"/>
                  </a:cubicBezTo>
                  <a:close/>
                  <a:moveTo>
                    <a:pt x="24790" y="0"/>
                  </a:moveTo>
                  <a:cubicBezTo>
                    <a:pt x="18240" y="0"/>
                    <a:pt x="6507" y="2976"/>
                    <a:pt x="3393" y="19324"/>
                  </a:cubicBezTo>
                  <a:cubicBezTo>
                    <a:pt x="1" y="36952"/>
                    <a:pt x="9334" y="49237"/>
                    <a:pt x="21012" y="49237"/>
                  </a:cubicBezTo>
                  <a:cubicBezTo>
                    <a:pt x="22770" y="49237"/>
                    <a:pt x="24581" y="48959"/>
                    <a:pt x="26409" y="48378"/>
                  </a:cubicBezTo>
                  <a:cubicBezTo>
                    <a:pt x="40386" y="43942"/>
                    <a:pt x="41153" y="30165"/>
                    <a:pt x="37317" y="23494"/>
                  </a:cubicBezTo>
                  <a:cubicBezTo>
                    <a:pt x="34856" y="19174"/>
                    <a:pt x="30625" y="17409"/>
                    <a:pt x="26478" y="17409"/>
                  </a:cubicBezTo>
                  <a:cubicBezTo>
                    <a:pt x="25566" y="17409"/>
                    <a:pt x="24658" y="17494"/>
                    <a:pt x="23774" y="17656"/>
                  </a:cubicBezTo>
                  <a:cubicBezTo>
                    <a:pt x="20046" y="18349"/>
                    <a:pt x="18061" y="19806"/>
                    <a:pt x="17022" y="19806"/>
                  </a:cubicBezTo>
                  <a:cubicBezTo>
                    <a:pt x="16759" y="19806"/>
                    <a:pt x="16557" y="19713"/>
                    <a:pt x="16402" y="19491"/>
                  </a:cubicBezTo>
                  <a:cubicBezTo>
                    <a:pt x="15635" y="18424"/>
                    <a:pt x="14434" y="14588"/>
                    <a:pt x="20605" y="11919"/>
                  </a:cubicBezTo>
                  <a:cubicBezTo>
                    <a:pt x="24975" y="10051"/>
                    <a:pt x="29778" y="11218"/>
                    <a:pt x="32080" y="9084"/>
                  </a:cubicBezTo>
                  <a:cubicBezTo>
                    <a:pt x="34382" y="6915"/>
                    <a:pt x="33615" y="1712"/>
                    <a:pt x="28444" y="377"/>
                  </a:cubicBezTo>
                  <a:cubicBezTo>
                    <a:pt x="27663" y="175"/>
                    <a:pt x="26379" y="0"/>
                    <a:pt x="247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5"/>
            <p:cNvSpPr/>
            <p:nvPr/>
          </p:nvSpPr>
          <p:spPr>
            <a:xfrm>
              <a:off x="1877400" y="728025"/>
              <a:ext cx="1285650" cy="753169"/>
            </a:xfrm>
            <a:custGeom>
              <a:avLst/>
              <a:gdLst/>
              <a:ahLst/>
              <a:cxnLst/>
              <a:rect l="l" t="t" r="r" b="b"/>
              <a:pathLst>
                <a:path w="20349" h="11921" extrusionOk="0">
                  <a:moveTo>
                    <a:pt x="12425" y="1"/>
                  </a:moveTo>
                  <a:cubicBezTo>
                    <a:pt x="11649" y="1"/>
                    <a:pt x="10812" y="67"/>
                    <a:pt x="9908" y="212"/>
                  </a:cubicBezTo>
                  <a:cubicBezTo>
                    <a:pt x="1" y="1814"/>
                    <a:pt x="34" y="11587"/>
                    <a:pt x="34" y="11587"/>
                  </a:cubicBezTo>
                  <a:lnTo>
                    <a:pt x="34" y="11654"/>
                  </a:lnTo>
                  <a:cubicBezTo>
                    <a:pt x="234" y="11654"/>
                    <a:pt x="435" y="11654"/>
                    <a:pt x="635" y="11687"/>
                  </a:cubicBezTo>
                  <a:cubicBezTo>
                    <a:pt x="868" y="11687"/>
                    <a:pt x="1068" y="11754"/>
                    <a:pt x="1268" y="11821"/>
                  </a:cubicBezTo>
                  <a:cubicBezTo>
                    <a:pt x="1302" y="11854"/>
                    <a:pt x="1369" y="11887"/>
                    <a:pt x="1435" y="11921"/>
                  </a:cubicBezTo>
                  <a:cubicBezTo>
                    <a:pt x="1635" y="10820"/>
                    <a:pt x="3503" y="2714"/>
                    <a:pt x="10642" y="1313"/>
                  </a:cubicBezTo>
                  <a:cubicBezTo>
                    <a:pt x="11042" y="1213"/>
                    <a:pt x="11409" y="1180"/>
                    <a:pt x="11743" y="1113"/>
                  </a:cubicBezTo>
                  <a:cubicBezTo>
                    <a:pt x="12268" y="1054"/>
                    <a:pt x="12769" y="1026"/>
                    <a:pt x="13245" y="1026"/>
                  </a:cubicBezTo>
                  <a:cubicBezTo>
                    <a:pt x="17306" y="1026"/>
                    <a:pt x="19602" y="3002"/>
                    <a:pt x="20349" y="3748"/>
                  </a:cubicBezTo>
                  <a:cubicBezTo>
                    <a:pt x="19025" y="1946"/>
                    <a:pt x="16632" y="1"/>
                    <a:pt x="124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5"/>
            <p:cNvSpPr/>
            <p:nvPr/>
          </p:nvSpPr>
          <p:spPr>
            <a:xfrm>
              <a:off x="2155648" y="1419217"/>
              <a:ext cx="166542" cy="150495"/>
            </a:xfrm>
            <a:custGeom>
              <a:avLst/>
              <a:gdLst/>
              <a:ahLst/>
              <a:cxnLst/>
              <a:rect l="l" t="t" r="r" b="b"/>
              <a:pathLst>
                <a:path w="2636" h="2382" extrusionOk="0">
                  <a:moveTo>
                    <a:pt x="2368" y="0"/>
                  </a:moveTo>
                  <a:cubicBezTo>
                    <a:pt x="2355" y="0"/>
                    <a:pt x="2344" y="5"/>
                    <a:pt x="2335" y="13"/>
                  </a:cubicBezTo>
                  <a:cubicBezTo>
                    <a:pt x="2268" y="13"/>
                    <a:pt x="2235" y="80"/>
                    <a:pt x="2235" y="114"/>
                  </a:cubicBezTo>
                  <a:lnTo>
                    <a:pt x="2235" y="314"/>
                  </a:lnTo>
                  <a:cubicBezTo>
                    <a:pt x="2235" y="480"/>
                    <a:pt x="2235" y="647"/>
                    <a:pt x="2235" y="814"/>
                  </a:cubicBezTo>
                  <a:cubicBezTo>
                    <a:pt x="2235" y="1048"/>
                    <a:pt x="2202" y="1281"/>
                    <a:pt x="2102" y="1481"/>
                  </a:cubicBezTo>
                  <a:cubicBezTo>
                    <a:pt x="2068" y="1615"/>
                    <a:pt x="2001" y="1681"/>
                    <a:pt x="1935" y="1781"/>
                  </a:cubicBezTo>
                  <a:cubicBezTo>
                    <a:pt x="1901" y="1815"/>
                    <a:pt x="1835" y="1848"/>
                    <a:pt x="1801" y="1881"/>
                  </a:cubicBezTo>
                  <a:cubicBezTo>
                    <a:pt x="1768" y="1881"/>
                    <a:pt x="1701" y="1915"/>
                    <a:pt x="1635" y="1948"/>
                  </a:cubicBezTo>
                  <a:cubicBezTo>
                    <a:pt x="1568" y="1948"/>
                    <a:pt x="1501" y="1982"/>
                    <a:pt x="1468" y="1982"/>
                  </a:cubicBezTo>
                  <a:lnTo>
                    <a:pt x="1301" y="1982"/>
                  </a:lnTo>
                  <a:cubicBezTo>
                    <a:pt x="1168" y="1982"/>
                    <a:pt x="1067" y="1948"/>
                    <a:pt x="967" y="1881"/>
                  </a:cubicBezTo>
                  <a:cubicBezTo>
                    <a:pt x="867" y="1815"/>
                    <a:pt x="767" y="1748"/>
                    <a:pt x="701" y="1681"/>
                  </a:cubicBezTo>
                  <a:cubicBezTo>
                    <a:pt x="634" y="1615"/>
                    <a:pt x="567" y="1515"/>
                    <a:pt x="500" y="1414"/>
                  </a:cubicBezTo>
                  <a:cubicBezTo>
                    <a:pt x="400" y="1281"/>
                    <a:pt x="334" y="1148"/>
                    <a:pt x="267" y="1014"/>
                  </a:cubicBezTo>
                  <a:lnTo>
                    <a:pt x="167" y="847"/>
                  </a:lnTo>
                  <a:cubicBezTo>
                    <a:pt x="167" y="781"/>
                    <a:pt x="133" y="747"/>
                    <a:pt x="100" y="747"/>
                  </a:cubicBezTo>
                  <a:cubicBezTo>
                    <a:pt x="33" y="747"/>
                    <a:pt x="0" y="814"/>
                    <a:pt x="0" y="881"/>
                  </a:cubicBezTo>
                  <a:cubicBezTo>
                    <a:pt x="33" y="1114"/>
                    <a:pt x="133" y="1381"/>
                    <a:pt x="267" y="1581"/>
                  </a:cubicBezTo>
                  <a:cubicBezTo>
                    <a:pt x="300" y="1715"/>
                    <a:pt x="400" y="1815"/>
                    <a:pt x="467" y="1915"/>
                  </a:cubicBezTo>
                  <a:cubicBezTo>
                    <a:pt x="567" y="2048"/>
                    <a:pt x="667" y="2148"/>
                    <a:pt x="801" y="2215"/>
                  </a:cubicBezTo>
                  <a:cubicBezTo>
                    <a:pt x="934" y="2315"/>
                    <a:pt x="1101" y="2348"/>
                    <a:pt x="1268" y="2382"/>
                  </a:cubicBezTo>
                  <a:lnTo>
                    <a:pt x="1534" y="2382"/>
                  </a:lnTo>
                  <a:cubicBezTo>
                    <a:pt x="1635" y="2382"/>
                    <a:pt x="1701" y="2348"/>
                    <a:pt x="1801" y="2315"/>
                  </a:cubicBezTo>
                  <a:cubicBezTo>
                    <a:pt x="1868" y="2315"/>
                    <a:pt x="1935" y="2248"/>
                    <a:pt x="2035" y="2215"/>
                  </a:cubicBezTo>
                  <a:cubicBezTo>
                    <a:pt x="2102" y="2182"/>
                    <a:pt x="2168" y="2115"/>
                    <a:pt x="2235" y="2048"/>
                  </a:cubicBezTo>
                  <a:cubicBezTo>
                    <a:pt x="2368" y="1915"/>
                    <a:pt x="2435" y="1781"/>
                    <a:pt x="2502" y="1648"/>
                  </a:cubicBezTo>
                  <a:cubicBezTo>
                    <a:pt x="2602" y="1381"/>
                    <a:pt x="2635" y="1081"/>
                    <a:pt x="2602" y="814"/>
                  </a:cubicBezTo>
                  <a:cubicBezTo>
                    <a:pt x="2569" y="581"/>
                    <a:pt x="2535" y="314"/>
                    <a:pt x="2468" y="80"/>
                  </a:cubicBezTo>
                  <a:cubicBezTo>
                    <a:pt x="2444" y="31"/>
                    <a:pt x="2402" y="0"/>
                    <a:pt x="2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5"/>
            <p:cNvSpPr/>
            <p:nvPr/>
          </p:nvSpPr>
          <p:spPr>
            <a:xfrm>
              <a:off x="2815255" y="1251410"/>
              <a:ext cx="166606" cy="150684"/>
            </a:xfrm>
            <a:custGeom>
              <a:avLst/>
              <a:gdLst/>
              <a:ahLst/>
              <a:cxnLst/>
              <a:rect l="l" t="t" r="r" b="b"/>
              <a:pathLst>
                <a:path w="2637" h="2385" extrusionOk="0">
                  <a:moveTo>
                    <a:pt x="2336" y="1"/>
                  </a:moveTo>
                  <a:cubicBezTo>
                    <a:pt x="2269" y="1"/>
                    <a:pt x="2236" y="68"/>
                    <a:pt x="2236" y="134"/>
                  </a:cubicBezTo>
                  <a:lnTo>
                    <a:pt x="2236" y="301"/>
                  </a:lnTo>
                  <a:cubicBezTo>
                    <a:pt x="2269" y="468"/>
                    <a:pt x="2269" y="668"/>
                    <a:pt x="2236" y="835"/>
                  </a:cubicBezTo>
                  <a:cubicBezTo>
                    <a:pt x="2236" y="1035"/>
                    <a:pt x="2202" y="1268"/>
                    <a:pt x="2136" y="1502"/>
                  </a:cubicBezTo>
                  <a:cubicBezTo>
                    <a:pt x="2069" y="1602"/>
                    <a:pt x="2002" y="1702"/>
                    <a:pt x="1936" y="1769"/>
                  </a:cubicBezTo>
                  <a:cubicBezTo>
                    <a:pt x="1902" y="1836"/>
                    <a:pt x="1869" y="1836"/>
                    <a:pt x="1835" y="1869"/>
                  </a:cubicBezTo>
                  <a:cubicBezTo>
                    <a:pt x="1769" y="1902"/>
                    <a:pt x="1702" y="1902"/>
                    <a:pt x="1635" y="1936"/>
                  </a:cubicBezTo>
                  <a:lnTo>
                    <a:pt x="1469" y="1969"/>
                  </a:lnTo>
                  <a:lnTo>
                    <a:pt x="1302" y="1969"/>
                  </a:lnTo>
                  <a:cubicBezTo>
                    <a:pt x="1168" y="1969"/>
                    <a:pt x="1068" y="1936"/>
                    <a:pt x="968" y="1869"/>
                  </a:cubicBezTo>
                  <a:cubicBezTo>
                    <a:pt x="868" y="1802"/>
                    <a:pt x="801" y="1735"/>
                    <a:pt x="701" y="1669"/>
                  </a:cubicBezTo>
                  <a:cubicBezTo>
                    <a:pt x="635" y="1602"/>
                    <a:pt x="568" y="1502"/>
                    <a:pt x="501" y="1435"/>
                  </a:cubicBezTo>
                  <a:cubicBezTo>
                    <a:pt x="401" y="1302"/>
                    <a:pt x="334" y="1135"/>
                    <a:pt x="268" y="1002"/>
                  </a:cubicBezTo>
                  <a:cubicBezTo>
                    <a:pt x="201" y="902"/>
                    <a:pt x="168" y="835"/>
                    <a:pt x="168" y="835"/>
                  </a:cubicBezTo>
                  <a:cubicBezTo>
                    <a:pt x="168" y="801"/>
                    <a:pt x="134" y="768"/>
                    <a:pt x="101" y="735"/>
                  </a:cubicBezTo>
                  <a:cubicBezTo>
                    <a:pt x="34" y="735"/>
                    <a:pt x="1" y="801"/>
                    <a:pt x="1" y="868"/>
                  </a:cubicBezTo>
                  <a:cubicBezTo>
                    <a:pt x="34" y="1135"/>
                    <a:pt x="134" y="1369"/>
                    <a:pt x="268" y="1602"/>
                  </a:cubicBezTo>
                  <a:cubicBezTo>
                    <a:pt x="301" y="1702"/>
                    <a:pt x="401" y="1802"/>
                    <a:pt x="468" y="1902"/>
                  </a:cubicBezTo>
                  <a:cubicBezTo>
                    <a:pt x="568" y="2036"/>
                    <a:pt x="668" y="2136"/>
                    <a:pt x="801" y="2202"/>
                  </a:cubicBezTo>
                  <a:cubicBezTo>
                    <a:pt x="968" y="2303"/>
                    <a:pt x="1102" y="2369"/>
                    <a:pt x="1302" y="2369"/>
                  </a:cubicBezTo>
                  <a:cubicBezTo>
                    <a:pt x="1346" y="2369"/>
                    <a:pt x="1406" y="2384"/>
                    <a:pt x="1460" y="2384"/>
                  </a:cubicBezTo>
                  <a:cubicBezTo>
                    <a:pt x="1487" y="2384"/>
                    <a:pt x="1513" y="2380"/>
                    <a:pt x="1535" y="2369"/>
                  </a:cubicBezTo>
                  <a:cubicBezTo>
                    <a:pt x="1635" y="2369"/>
                    <a:pt x="1702" y="2336"/>
                    <a:pt x="1802" y="2336"/>
                  </a:cubicBezTo>
                  <a:cubicBezTo>
                    <a:pt x="1869" y="2303"/>
                    <a:pt x="1936" y="2269"/>
                    <a:pt x="2036" y="2236"/>
                  </a:cubicBezTo>
                  <a:cubicBezTo>
                    <a:pt x="2102" y="2169"/>
                    <a:pt x="2169" y="2102"/>
                    <a:pt x="2236" y="2036"/>
                  </a:cubicBezTo>
                  <a:cubicBezTo>
                    <a:pt x="2369" y="1936"/>
                    <a:pt x="2469" y="1802"/>
                    <a:pt x="2503" y="1635"/>
                  </a:cubicBezTo>
                  <a:cubicBezTo>
                    <a:pt x="2603" y="1369"/>
                    <a:pt x="2636" y="1102"/>
                    <a:pt x="2603" y="835"/>
                  </a:cubicBezTo>
                  <a:cubicBezTo>
                    <a:pt x="2603" y="568"/>
                    <a:pt x="2536" y="301"/>
                    <a:pt x="2469" y="68"/>
                  </a:cubicBezTo>
                  <a:cubicBezTo>
                    <a:pt x="2436" y="34"/>
                    <a:pt x="2403" y="1"/>
                    <a:pt x="2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5"/>
            <p:cNvSpPr/>
            <p:nvPr/>
          </p:nvSpPr>
          <p:spPr>
            <a:xfrm>
              <a:off x="2475974" y="1534141"/>
              <a:ext cx="305665" cy="116441"/>
            </a:xfrm>
            <a:custGeom>
              <a:avLst/>
              <a:gdLst/>
              <a:ahLst/>
              <a:cxnLst/>
              <a:rect l="l" t="t" r="r" b="b"/>
              <a:pathLst>
                <a:path w="4838" h="1843" extrusionOk="0">
                  <a:moveTo>
                    <a:pt x="3121" y="1"/>
                  </a:moveTo>
                  <a:cubicBezTo>
                    <a:pt x="1517" y="1"/>
                    <a:pt x="251" y="1255"/>
                    <a:pt x="0" y="1530"/>
                  </a:cubicBezTo>
                  <a:cubicBezTo>
                    <a:pt x="522" y="1739"/>
                    <a:pt x="1069" y="1843"/>
                    <a:pt x="1618" y="1843"/>
                  </a:cubicBezTo>
                  <a:cubicBezTo>
                    <a:pt x="1947" y="1843"/>
                    <a:pt x="2277" y="1805"/>
                    <a:pt x="2602" y="1730"/>
                  </a:cubicBezTo>
                  <a:cubicBezTo>
                    <a:pt x="3469" y="1564"/>
                    <a:pt x="4237" y="1130"/>
                    <a:pt x="4837" y="496"/>
                  </a:cubicBezTo>
                  <a:lnTo>
                    <a:pt x="4804" y="496"/>
                  </a:lnTo>
                  <a:cubicBezTo>
                    <a:pt x="4222" y="139"/>
                    <a:pt x="3653" y="1"/>
                    <a:pt x="3121" y="1"/>
                  </a:cubicBezTo>
                  <a:close/>
                </a:path>
              </a:pathLst>
            </a:custGeom>
            <a:solidFill>
              <a:srgbClr val="E88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5"/>
            <p:cNvSpPr/>
            <p:nvPr/>
          </p:nvSpPr>
          <p:spPr>
            <a:xfrm>
              <a:off x="2347402" y="1359953"/>
              <a:ext cx="499564" cy="273001"/>
            </a:xfrm>
            <a:custGeom>
              <a:avLst/>
              <a:gdLst/>
              <a:ahLst/>
              <a:cxnLst/>
              <a:rect l="l" t="t" r="r" b="b"/>
              <a:pathLst>
                <a:path w="7907" h="4321" extrusionOk="0">
                  <a:moveTo>
                    <a:pt x="6517" y="0"/>
                  </a:moveTo>
                  <a:cubicBezTo>
                    <a:pt x="5896" y="0"/>
                    <a:pt x="5168" y="652"/>
                    <a:pt x="3870" y="1085"/>
                  </a:cubicBezTo>
                  <a:cubicBezTo>
                    <a:pt x="2436" y="1519"/>
                    <a:pt x="968" y="985"/>
                    <a:pt x="468" y="1752"/>
                  </a:cubicBezTo>
                  <a:cubicBezTo>
                    <a:pt x="1" y="2486"/>
                    <a:pt x="668" y="3720"/>
                    <a:pt x="2035" y="4321"/>
                  </a:cubicBezTo>
                  <a:cubicBezTo>
                    <a:pt x="2287" y="4044"/>
                    <a:pt x="3561" y="2763"/>
                    <a:pt x="5160" y="2763"/>
                  </a:cubicBezTo>
                  <a:cubicBezTo>
                    <a:pt x="5682" y="2763"/>
                    <a:pt x="6239" y="2900"/>
                    <a:pt x="6805" y="3253"/>
                  </a:cubicBezTo>
                  <a:lnTo>
                    <a:pt x="6839" y="3286"/>
                  </a:lnTo>
                  <a:cubicBezTo>
                    <a:pt x="7873" y="2152"/>
                    <a:pt x="7906" y="618"/>
                    <a:pt x="6939" y="118"/>
                  </a:cubicBezTo>
                  <a:cubicBezTo>
                    <a:pt x="6800" y="35"/>
                    <a:pt x="6661" y="0"/>
                    <a:pt x="6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5"/>
            <p:cNvSpPr/>
            <p:nvPr/>
          </p:nvSpPr>
          <p:spPr>
            <a:xfrm>
              <a:off x="1679329" y="2378734"/>
              <a:ext cx="460203" cy="531344"/>
            </a:xfrm>
            <a:custGeom>
              <a:avLst/>
              <a:gdLst/>
              <a:ahLst/>
              <a:cxnLst/>
              <a:rect l="l" t="t" r="r" b="b"/>
              <a:pathLst>
                <a:path w="7284" h="8410" extrusionOk="0">
                  <a:moveTo>
                    <a:pt x="3634" y="1"/>
                  </a:moveTo>
                  <a:cubicBezTo>
                    <a:pt x="3597" y="1"/>
                    <a:pt x="3562" y="12"/>
                    <a:pt x="3536" y="37"/>
                  </a:cubicBezTo>
                  <a:cubicBezTo>
                    <a:pt x="3503" y="104"/>
                    <a:pt x="0" y="2973"/>
                    <a:pt x="1335" y="6342"/>
                  </a:cubicBezTo>
                  <a:cubicBezTo>
                    <a:pt x="2002" y="8010"/>
                    <a:pt x="3503" y="8410"/>
                    <a:pt x="4770" y="8410"/>
                  </a:cubicBezTo>
                  <a:cubicBezTo>
                    <a:pt x="5538" y="8410"/>
                    <a:pt x="6305" y="8277"/>
                    <a:pt x="7039" y="8043"/>
                  </a:cubicBezTo>
                  <a:cubicBezTo>
                    <a:pt x="7284" y="7951"/>
                    <a:pt x="7191" y="7635"/>
                    <a:pt x="6968" y="7635"/>
                  </a:cubicBezTo>
                  <a:cubicBezTo>
                    <a:pt x="6948" y="7635"/>
                    <a:pt x="6927" y="7637"/>
                    <a:pt x="6905" y="7643"/>
                  </a:cubicBezTo>
                  <a:cubicBezTo>
                    <a:pt x="6889" y="7659"/>
                    <a:pt x="5903" y="8002"/>
                    <a:pt x="4773" y="8002"/>
                  </a:cubicBezTo>
                  <a:cubicBezTo>
                    <a:pt x="3617" y="8002"/>
                    <a:pt x="2309" y="7643"/>
                    <a:pt x="1735" y="6208"/>
                  </a:cubicBezTo>
                  <a:cubicBezTo>
                    <a:pt x="501" y="3106"/>
                    <a:pt x="3770" y="404"/>
                    <a:pt x="3803" y="371"/>
                  </a:cubicBezTo>
                  <a:cubicBezTo>
                    <a:pt x="3870" y="304"/>
                    <a:pt x="3903" y="171"/>
                    <a:pt x="3803" y="71"/>
                  </a:cubicBezTo>
                  <a:cubicBezTo>
                    <a:pt x="3762" y="29"/>
                    <a:pt x="3695" y="1"/>
                    <a:pt x="3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5"/>
            <p:cNvSpPr/>
            <p:nvPr/>
          </p:nvSpPr>
          <p:spPr>
            <a:xfrm>
              <a:off x="2082548" y="2780623"/>
              <a:ext cx="186381" cy="132994"/>
            </a:xfrm>
            <a:custGeom>
              <a:avLst/>
              <a:gdLst/>
              <a:ahLst/>
              <a:cxnLst/>
              <a:rect l="l" t="t" r="r" b="b"/>
              <a:pathLst>
                <a:path w="2950" h="2105" extrusionOk="0">
                  <a:moveTo>
                    <a:pt x="1372" y="0"/>
                  </a:moveTo>
                  <a:cubicBezTo>
                    <a:pt x="657" y="0"/>
                    <a:pt x="0" y="721"/>
                    <a:pt x="323" y="1515"/>
                  </a:cubicBezTo>
                  <a:cubicBezTo>
                    <a:pt x="445" y="1932"/>
                    <a:pt x="772" y="2104"/>
                    <a:pt x="1132" y="2104"/>
                  </a:cubicBezTo>
                  <a:cubicBezTo>
                    <a:pt x="1953" y="2104"/>
                    <a:pt x="2949" y="1209"/>
                    <a:pt x="2091" y="281"/>
                  </a:cubicBezTo>
                  <a:cubicBezTo>
                    <a:pt x="1869" y="85"/>
                    <a:pt x="1617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5"/>
            <p:cNvSpPr/>
            <p:nvPr/>
          </p:nvSpPr>
          <p:spPr>
            <a:xfrm>
              <a:off x="1687605" y="4027421"/>
              <a:ext cx="398539" cy="199902"/>
            </a:xfrm>
            <a:custGeom>
              <a:avLst/>
              <a:gdLst/>
              <a:ahLst/>
              <a:cxnLst/>
              <a:rect l="l" t="t" r="r" b="b"/>
              <a:pathLst>
                <a:path w="6308" h="3164" extrusionOk="0">
                  <a:moveTo>
                    <a:pt x="6085" y="1"/>
                  </a:moveTo>
                  <a:cubicBezTo>
                    <a:pt x="6007" y="1"/>
                    <a:pt x="5931" y="56"/>
                    <a:pt x="5907" y="128"/>
                  </a:cubicBezTo>
                  <a:cubicBezTo>
                    <a:pt x="5874" y="128"/>
                    <a:pt x="4973" y="1996"/>
                    <a:pt x="3272" y="2563"/>
                  </a:cubicBezTo>
                  <a:cubicBezTo>
                    <a:pt x="2909" y="2675"/>
                    <a:pt x="2537" y="2732"/>
                    <a:pt x="2168" y="2732"/>
                  </a:cubicBezTo>
                  <a:cubicBezTo>
                    <a:pt x="1552" y="2732"/>
                    <a:pt x="945" y="2575"/>
                    <a:pt x="403" y="2263"/>
                  </a:cubicBezTo>
                  <a:cubicBezTo>
                    <a:pt x="377" y="2245"/>
                    <a:pt x="350" y="2237"/>
                    <a:pt x="323" y="2237"/>
                  </a:cubicBezTo>
                  <a:cubicBezTo>
                    <a:pt x="149" y="2237"/>
                    <a:pt x="0" y="2572"/>
                    <a:pt x="203" y="2630"/>
                  </a:cubicBezTo>
                  <a:cubicBezTo>
                    <a:pt x="837" y="2963"/>
                    <a:pt x="1537" y="3163"/>
                    <a:pt x="2238" y="3163"/>
                  </a:cubicBezTo>
                  <a:cubicBezTo>
                    <a:pt x="2638" y="3163"/>
                    <a:pt x="3038" y="3097"/>
                    <a:pt x="3405" y="2963"/>
                  </a:cubicBezTo>
                  <a:cubicBezTo>
                    <a:pt x="5273" y="2329"/>
                    <a:pt x="6241" y="395"/>
                    <a:pt x="6274" y="295"/>
                  </a:cubicBezTo>
                  <a:cubicBezTo>
                    <a:pt x="6307" y="194"/>
                    <a:pt x="6274" y="61"/>
                    <a:pt x="6174" y="28"/>
                  </a:cubicBezTo>
                  <a:cubicBezTo>
                    <a:pt x="6146" y="9"/>
                    <a:pt x="6115" y="1"/>
                    <a:pt x="6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5"/>
            <p:cNvSpPr/>
            <p:nvPr/>
          </p:nvSpPr>
          <p:spPr>
            <a:xfrm>
              <a:off x="3171910" y="4095087"/>
              <a:ext cx="83903" cy="297009"/>
            </a:xfrm>
            <a:custGeom>
              <a:avLst/>
              <a:gdLst/>
              <a:ahLst/>
              <a:cxnLst/>
              <a:rect l="l" t="t" r="r" b="b"/>
              <a:pathLst>
                <a:path w="1328" h="4701" extrusionOk="0">
                  <a:moveTo>
                    <a:pt x="256" y="1"/>
                  </a:moveTo>
                  <a:cubicBezTo>
                    <a:pt x="128" y="1"/>
                    <a:pt x="1" y="100"/>
                    <a:pt x="60" y="258"/>
                  </a:cubicBezTo>
                  <a:cubicBezTo>
                    <a:pt x="60" y="324"/>
                    <a:pt x="894" y="3427"/>
                    <a:pt x="894" y="4494"/>
                  </a:cubicBezTo>
                  <a:cubicBezTo>
                    <a:pt x="860" y="4594"/>
                    <a:pt x="961" y="4694"/>
                    <a:pt x="1094" y="4694"/>
                  </a:cubicBezTo>
                  <a:cubicBezTo>
                    <a:pt x="1112" y="4698"/>
                    <a:pt x="1128" y="4701"/>
                    <a:pt x="1145" y="4701"/>
                  </a:cubicBezTo>
                  <a:cubicBezTo>
                    <a:pt x="1252" y="4701"/>
                    <a:pt x="1327" y="4610"/>
                    <a:pt x="1327" y="4494"/>
                  </a:cubicBezTo>
                  <a:cubicBezTo>
                    <a:pt x="1327" y="3360"/>
                    <a:pt x="494" y="291"/>
                    <a:pt x="460" y="158"/>
                  </a:cubicBezTo>
                  <a:cubicBezTo>
                    <a:pt x="433" y="48"/>
                    <a:pt x="344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5"/>
            <p:cNvSpPr/>
            <p:nvPr/>
          </p:nvSpPr>
          <p:spPr>
            <a:xfrm>
              <a:off x="1609767" y="4123961"/>
              <a:ext cx="134952" cy="86493"/>
            </a:xfrm>
            <a:custGeom>
              <a:avLst/>
              <a:gdLst/>
              <a:ahLst/>
              <a:cxnLst/>
              <a:rect l="l" t="t" r="r" b="b"/>
              <a:pathLst>
                <a:path w="2136" h="1369" extrusionOk="0">
                  <a:moveTo>
                    <a:pt x="834" y="1"/>
                  </a:moveTo>
                  <a:cubicBezTo>
                    <a:pt x="601" y="1"/>
                    <a:pt x="334" y="101"/>
                    <a:pt x="167" y="301"/>
                  </a:cubicBezTo>
                  <a:cubicBezTo>
                    <a:pt x="34" y="434"/>
                    <a:pt x="1" y="601"/>
                    <a:pt x="67" y="768"/>
                  </a:cubicBezTo>
                  <a:cubicBezTo>
                    <a:pt x="234" y="1102"/>
                    <a:pt x="935" y="1368"/>
                    <a:pt x="1435" y="1368"/>
                  </a:cubicBezTo>
                  <a:cubicBezTo>
                    <a:pt x="1635" y="1368"/>
                    <a:pt x="1802" y="1302"/>
                    <a:pt x="1969" y="1168"/>
                  </a:cubicBezTo>
                  <a:cubicBezTo>
                    <a:pt x="2102" y="1035"/>
                    <a:pt x="2135" y="835"/>
                    <a:pt x="2069" y="635"/>
                  </a:cubicBezTo>
                  <a:cubicBezTo>
                    <a:pt x="1802" y="234"/>
                    <a:pt x="1335" y="1"/>
                    <a:pt x="8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5"/>
            <p:cNvSpPr/>
            <p:nvPr/>
          </p:nvSpPr>
          <p:spPr>
            <a:xfrm>
              <a:off x="3219927" y="4334477"/>
              <a:ext cx="158140" cy="80997"/>
            </a:xfrm>
            <a:custGeom>
              <a:avLst/>
              <a:gdLst/>
              <a:ahLst/>
              <a:cxnLst/>
              <a:rect l="l" t="t" r="r" b="b"/>
              <a:pathLst>
                <a:path w="2503" h="1282" extrusionOk="0">
                  <a:moveTo>
                    <a:pt x="1292" y="1"/>
                  </a:moveTo>
                  <a:cubicBezTo>
                    <a:pt x="834" y="1"/>
                    <a:pt x="410" y="193"/>
                    <a:pt x="100" y="471"/>
                  </a:cubicBezTo>
                  <a:cubicBezTo>
                    <a:pt x="34" y="605"/>
                    <a:pt x="0" y="738"/>
                    <a:pt x="34" y="838"/>
                  </a:cubicBezTo>
                  <a:cubicBezTo>
                    <a:pt x="144" y="1197"/>
                    <a:pt x="664" y="1282"/>
                    <a:pt x="1029" y="1282"/>
                  </a:cubicBezTo>
                  <a:cubicBezTo>
                    <a:pt x="1106" y="1282"/>
                    <a:pt x="1177" y="1278"/>
                    <a:pt x="1235" y="1272"/>
                  </a:cubicBezTo>
                  <a:cubicBezTo>
                    <a:pt x="1668" y="1272"/>
                    <a:pt x="2235" y="1139"/>
                    <a:pt x="2435" y="872"/>
                  </a:cubicBezTo>
                  <a:cubicBezTo>
                    <a:pt x="2502" y="772"/>
                    <a:pt x="2502" y="672"/>
                    <a:pt x="2502" y="572"/>
                  </a:cubicBezTo>
                  <a:cubicBezTo>
                    <a:pt x="2409" y="200"/>
                    <a:pt x="2058" y="1"/>
                    <a:pt x="1528" y="1"/>
                  </a:cubicBezTo>
                  <a:cubicBezTo>
                    <a:pt x="1487" y="1"/>
                    <a:pt x="1445" y="2"/>
                    <a:pt x="1401" y="4"/>
                  </a:cubicBezTo>
                  <a:cubicBezTo>
                    <a:pt x="1365" y="2"/>
                    <a:pt x="1329" y="1"/>
                    <a:pt x="1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5"/>
            <p:cNvSpPr/>
            <p:nvPr/>
          </p:nvSpPr>
          <p:spPr>
            <a:xfrm>
              <a:off x="1932241" y="2064918"/>
              <a:ext cx="699719" cy="156055"/>
            </a:xfrm>
            <a:custGeom>
              <a:avLst/>
              <a:gdLst/>
              <a:ahLst/>
              <a:cxnLst/>
              <a:rect l="l" t="t" r="r" b="b"/>
              <a:pathLst>
                <a:path w="11075" h="2470" extrusionOk="0">
                  <a:moveTo>
                    <a:pt x="7872" y="1"/>
                  </a:moveTo>
                  <a:cubicBezTo>
                    <a:pt x="7439" y="1"/>
                    <a:pt x="7172" y="34"/>
                    <a:pt x="7172" y="34"/>
                  </a:cubicBezTo>
                  <a:cubicBezTo>
                    <a:pt x="7139" y="34"/>
                    <a:pt x="7105" y="67"/>
                    <a:pt x="7105" y="101"/>
                  </a:cubicBezTo>
                  <a:cubicBezTo>
                    <a:pt x="7105" y="168"/>
                    <a:pt x="7139" y="201"/>
                    <a:pt x="7172" y="201"/>
                  </a:cubicBezTo>
                  <a:lnTo>
                    <a:pt x="7839" y="301"/>
                  </a:lnTo>
                  <a:cubicBezTo>
                    <a:pt x="8273" y="368"/>
                    <a:pt x="8873" y="434"/>
                    <a:pt x="9540" y="568"/>
                  </a:cubicBezTo>
                  <a:cubicBezTo>
                    <a:pt x="9907" y="601"/>
                    <a:pt x="10274" y="701"/>
                    <a:pt x="10608" y="901"/>
                  </a:cubicBezTo>
                  <a:cubicBezTo>
                    <a:pt x="10741" y="1001"/>
                    <a:pt x="10808" y="1135"/>
                    <a:pt x="10741" y="1268"/>
                  </a:cubicBezTo>
                  <a:cubicBezTo>
                    <a:pt x="10674" y="1435"/>
                    <a:pt x="10541" y="1602"/>
                    <a:pt x="10374" y="1669"/>
                  </a:cubicBezTo>
                  <a:cubicBezTo>
                    <a:pt x="9974" y="1835"/>
                    <a:pt x="9540" y="1969"/>
                    <a:pt x="9107" y="2036"/>
                  </a:cubicBezTo>
                  <a:cubicBezTo>
                    <a:pt x="8795" y="2124"/>
                    <a:pt x="8484" y="2169"/>
                    <a:pt x="8173" y="2169"/>
                  </a:cubicBezTo>
                  <a:cubicBezTo>
                    <a:pt x="8017" y="2169"/>
                    <a:pt x="7861" y="2158"/>
                    <a:pt x="7706" y="2136"/>
                  </a:cubicBezTo>
                  <a:cubicBezTo>
                    <a:pt x="7205" y="2102"/>
                    <a:pt x="6738" y="2102"/>
                    <a:pt x="6271" y="2069"/>
                  </a:cubicBezTo>
                  <a:cubicBezTo>
                    <a:pt x="5804" y="2036"/>
                    <a:pt x="5337" y="1902"/>
                    <a:pt x="4870" y="1902"/>
                  </a:cubicBezTo>
                  <a:lnTo>
                    <a:pt x="4203" y="1902"/>
                  </a:lnTo>
                  <a:cubicBezTo>
                    <a:pt x="4003" y="1902"/>
                    <a:pt x="3770" y="1869"/>
                    <a:pt x="3569" y="1835"/>
                  </a:cubicBezTo>
                  <a:cubicBezTo>
                    <a:pt x="3169" y="1769"/>
                    <a:pt x="2769" y="1669"/>
                    <a:pt x="2435" y="1569"/>
                  </a:cubicBezTo>
                  <a:cubicBezTo>
                    <a:pt x="1735" y="1402"/>
                    <a:pt x="1134" y="1268"/>
                    <a:pt x="767" y="1135"/>
                  </a:cubicBezTo>
                  <a:cubicBezTo>
                    <a:pt x="601" y="1068"/>
                    <a:pt x="467" y="1001"/>
                    <a:pt x="334" y="935"/>
                  </a:cubicBezTo>
                  <a:lnTo>
                    <a:pt x="267" y="868"/>
                  </a:lnTo>
                  <a:lnTo>
                    <a:pt x="234" y="835"/>
                  </a:lnTo>
                  <a:cubicBezTo>
                    <a:pt x="234" y="798"/>
                    <a:pt x="194" y="772"/>
                    <a:pt x="152" y="772"/>
                  </a:cubicBezTo>
                  <a:cubicBezTo>
                    <a:pt x="117" y="772"/>
                    <a:pt x="82" y="790"/>
                    <a:pt x="67" y="835"/>
                  </a:cubicBezTo>
                  <a:cubicBezTo>
                    <a:pt x="34" y="835"/>
                    <a:pt x="0" y="901"/>
                    <a:pt x="34" y="935"/>
                  </a:cubicBezTo>
                  <a:lnTo>
                    <a:pt x="67" y="968"/>
                  </a:lnTo>
                  <a:cubicBezTo>
                    <a:pt x="100" y="1035"/>
                    <a:pt x="134" y="1068"/>
                    <a:pt x="167" y="1102"/>
                  </a:cubicBezTo>
                  <a:cubicBezTo>
                    <a:pt x="300" y="1202"/>
                    <a:pt x="467" y="1302"/>
                    <a:pt x="634" y="1368"/>
                  </a:cubicBezTo>
                  <a:cubicBezTo>
                    <a:pt x="1168" y="1602"/>
                    <a:pt x="1735" y="1769"/>
                    <a:pt x="2335" y="1869"/>
                  </a:cubicBezTo>
                  <a:lnTo>
                    <a:pt x="3503" y="2069"/>
                  </a:lnTo>
                  <a:cubicBezTo>
                    <a:pt x="3703" y="2102"/>
                    <a:pt x="3903" y="2136"/>
                    <a:pt x="4136" y="2169"/>
                  </a:cubicBezTo>
                  <a:cubicBezTo>
                    <a:pt x="4337" y="2236"/>
                    <a:pt x="4570" y="2302"/>
                    <a:pt x="4804" y="2336"/>
                  </a:cubicBezTo>
                  <a:cubicBezTo>
                    <a:pt x="5237" y="2436"/>
                    <a:pt x="5738" y="2469"/>
                    <a:pt x="6205" y="2469"/>
                  </a:cubicBezTo>
                  <a:lnTo>
                    <a:pt x="7672" y="2469"/>
                  </a:lnTo>
                  <a:cubicBezTo>
                    <a:pt x="8139" y="2402"/>
                    <a:pt x="8640" y="2369"/>
                    <a:pt x="9140" y="2369"/>
                  </a:cubicBezTo>
                  <a:cubicBezTo>
                    <a:pt x="9640" y="2369"/>
                    <a:pt x="10107" y="2236"/>
                    <a:pt x="10541" y="1969"/>
                  </a:cubicBezTo>
                  <a:cubicBezTo>
                    <a:pt x="10775" y="1835"/>
                    <a:pt x="10941" y="1602"/>
                    <a:pt x="11041" y="1368"/>
                  </a:cubicBezTo>
                  <a:cubicBezTo>
                    <a:pt x="11075" y="1235"/>
                    <a:pt x="11075" y="1068"/>
                    <a:pt x="11041" y="935"/>
                  </a:cubicBezTo>
                  <a:cubicBezTo>
                    <a:pt x="10975" y="835"/>
                    <a:pt x="10875" y="735"/>
                    <a:pt x="10775" y="635"/>
                  </a:cubicBezTo>
                  <a:cubicBezTo>
                    <a:pt x="10441" y="401"/>
                    <a:pt x="10041" y="234"/>
                    <a:pt x="9640" y="134"/>
                  </a:cubicBezTo>
                  <a:cubicBezTo>
                    <a:pt x="9040" y="34"/>
                    <a:pt x="8440" y="1"/>
                    <a:pt x="7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5"/>
            <p:cNvSpPr/>
            <p:nvPr/>
          </p:nvSpPr>
          <p:spPr>
            <a:xfrm>
              <a:off x="1415865" y="2118305"/>
              <a:ext cx="1677619" cy="492488"/>
            </a:xfrm>
            <a:custGeom>
              <a:avLst/>
              <a:gdLst/>
              <a:ahLst/>
              <a:cxnLst/>
              <a:rect l="l" t="t" r="r" b="b"/>
              <a:pathLst>
                <a:path w="26553" h="7795" extrusionOk="0">
                  <a:moveTo>
                    <a:pt x="24908" y="0"/>
                  </a:moveTo>
                  <a:cubicBezTo>
                    <a:pt x="24765" y="0"/>
                    <a:pt x="24622" y="19"/>
                    <a:pt x="24485" y="56"/>
                  </a:cubicBezTo>
                  <a:cubicBezTo>
                    <a:pt x="24185" y="156"/>
                    <a:pt x="23918" y="290"/>
                    <a:pt x="23651" y="490"/>
                  </a:cubicBezTo>
                  <a:cubicBezTo>
                    <a:pt x="23351" y="757"/>
                    <a:pt x="23050" y="1057"/>
                    <a:pt x="22817" y="1424"/>
                  </a:cubicBezTo>
                  <a:cubicBezTo>
                    <a:pt x="22684" y="1658"/>
                    <a:pt x="22583" y="1791"/>
                    <a:pt x="22583" y="1791"/>
                  </a:cubicBezTo>
                  <a:cubicBezTo>
                    <a:pt x="22583" y="1824"/>
                    <a:pt x="22583" y="1891"/>
                    <a:pt x="22617" y="1891"/>
                  </a:cubicBezTo>
                  <a:cubicBezTo>
                    <a:pt x="22650" y="1908"/>
                    <a:pt x="22675" y="1916"/>
                    <a:pt x="22696" y="1916"/>
                  </a:cubicBezTo>
                  <a:cubicBezTo>
                    <a:pt x="22717" y="1916"/>
                    <a:pt x="22734" y="1908"/>
                    <a:pt x="22750" y="1891"/>
                  </a:cubicBezTo>
                  <a:cubicBezTo>
                    <a:pt x="22750" y="1891"/>
                    <a:pt x="22817" y="1758"/>
                    <a:pt x="22984" y="1524"/>
                  </a:cubicBezTo>
                  <a:cubicBezTo>
                    <a:pt x="23217" y="1224"/>
                    <a:pt x="23517" y="924"/>
                    <a:pt x="23818" y="690"/>
                  </a:cubicBezTo>
                  <a:cubicBezTo>
                    <a:pt x="24051" y="557"/>
                    <a:pt x="24285" y="423"/>
                    <a:pt x="24552" y="357"/>
                  </a:cubicBezTo>
                  <a:cubicBezTo>
                    <a:pt x="24649" y="331"/>
                    <a:pt x="24747" y="319"/>
                    <a:pt x="24843" y="319"/>
                  </a:cubicBezTo>
                  <a:cubicBezTo>
                    <a:pt x="25377" y="319"/>
                    <a:pt x="25873" y="692"/>
                    <a:pt x="25986" y="1257"/>
                  </a:cubicBezTo>
                  <a:cubicBezTo>
                    <a:pt x="26086" y="1624"/>
                    <a:pt x="26086" y="2024"/>
                    <a:pt x="25953" y="2391"/>
                  </a:cubicBezTo>
                  <a:cubicBezTo>
                    <a:pt x="25686" y="3259"/>
                    <a:pt x="25119" y="4026"/>
                    <a:pt x="24385" y="4593"/>
                  </a:cubicBezTo>
                  <a:cubicBezTo>
                    <a:pt x="23517" y="5193"/>
                    <a:pt x="22550" y="5694"/>
                    <a:pt x="21549" y="6061"/>
                  </a:cubicBezTo>
                  <a:cubicBezTo>
                    <a:pt x="20482" y="6461"/>
                    <a:pt x="19415" y="6761"/>
                    <a:pt x="18280" y="6995"/>
                  </a:cubicBezTo>
                  <a:cubicBezTo>
                    <a:pt x="17242" y="7270"/>
                    <a:pt x="16176" y="7433"/>
                    <a:pt x="15082" y="7433"/>
                  </a:cubicBezTo>
                  <a:cubicBezTo>
                    <a:pt x="14981" y="7433"/>
                    <a:pt x="14879" y="7431"/>
                    <a:pt x="14778" y="7428"/>
                  </a:cubicBezTo>
                  <a:cubicBezTo>
                    <a:pt x="13610" y="7428"/>
                    <a:pt x="12443" y="7362"/>
                    <a:pt x="11275" y="7228"/>
                  </a:cubicBezTo>
                  <a:cubicBezTo>
                    <a:pt x="10141" y="7095"/>
                    <a:pt x="9007" y="6828"/>
                    <a:pt x="7940" y="6594"/>
                  </a:cubicBezTo>
                  <a:cubicBezTo>
                    <a:pt x="7406" y="6494"/>
                    <a:pt x="6839" y="6394"/>
                    <a:pt x="6339" y="6261"/>
                  </a:cubicBezTo>
                  <a:cubicBezTo>
                    <a:pt x="5838" y="6127"/>
                    <a:pt x="5338" y="5961"/>
                    <a:pt x="4837" y="5760"/>
                  </a:cubicBezTo>
                  <a:cubicBezTo>
                    <a:pt x="3937" y="5460"/>
                    <a:pt x="3070" y="5060"/>
                    <a:pt x="2236" y="4593"/>
                  </a:cubicBezTo>
                  <a:cubicBezTo>
                    <a:pt x="1535" y="4226"/>
                    <a:pt x="901" y="3759"/>
                    <a:pt x="368" y="3159"/>
                  </a:cubicBezTo>
                  <a:cubicBezTo>
                    <a:pt x="334" y="3092"/>
                    <a:pt x="301" y="3025"/>
                    <a:pt x="301" y="2958"/>
                  </a:cubicBezTo>
                  <a:cubicBezTo>
                    <a:pt x="301" y="2892"/>
                    <a:pt x="301" y="2825"/>
                    <a:pt x="334" y="2758"/>
                  </a:cubicBezTo>
                  <a:cubicBezTo>
                    <a:pt x="368" y="2625"/>
                    <a:pt x="434" y="2491"/>
                    <a:pt x="534" y="2391"/>
                  </a:cubicBezTo>
                  <a:cubicBezTo>
                    <a:pt x="701" y="2191"/>
                    <a:pt x="935" y="2024"/>
                    <a:pt x="1168" y="1891"/>
                  </a:cubicBezTo>
                  <a:cubicBezTo>
                    <a:pt x="1502" y="1724"/>
                    <a:pt x="1902" y="1591"/>
                    <a:pt x="2269" y="1524"/>
                  </a:cubicBezTo>
                  <a:cubicBezTo>
                    <a:pt x="2402" y="1491"/>
                    <a:pt x="2569" y="1457"/>
                    <a:pt x="2703" y="1457"/>
                  </a:cubicBezTo>
                  <a:cubicBezTo>
                    <a:pt x="2736" y="1424"/>
                    <a:pt x="2736" y="1424"/>
                    <a:pt x="2736" y="1391"/>
                  </a:cubicBezTo>
                  <a:cubicBezTo>
                    <a:pt x="2769" y="1324"/>
                    <a:pt x="2703" y="1291"/>
                    <a:pt x="2669" y="1291"/>
                  </a:cubicBezTo>
                  <a:cubicBezTo>
                    <a:pt x="2669" y="1291"/>
                    <a:pt x="2536" y="1291"/>
                    <a:pt x="2236" y="1357"/>
                  </a:cubicBezTo>
                  <a:cubicBezTo>
                    <a:pt x="1835" y="1391"/>
                    <a:pt x="1435" y="1524"/>
                    <a:pt x="1068" y="1691"/>
                  </a:cubicBezTo>
                  <a:cubicBezTo>
                    <a:pt x="768" y="1824"/>
                    <a:pt x="534" y="2024"/>
                    <a:pt x="334" y="2258"/>
                  </a:cubicBezTo>
                  <a:cubicBezTo>
                    <a:pt x="201" y="2391"/>
                    <a:pt x="134" y="2558"/>
                    <a:pt x="67" y="2725"/>
                  </a:cubicBezTo>
                  <a:cubicBezTo>
                    <a:pt x="34" y="2758"/>
                    <a:pt x="1" y="2792"/>
                    <a:pt x="1" y="2858"/>
                  </a:cubicBezTo>
                  <a:cubicBezTo>
                    <a:pt x="1" y="2892"/>
                    <a:pt x="1" y="2925"/>
                    <a:pt x="1" y="2958"/>
                  </a:cubicBezTo>
                  <a:cubicBezTo>
                    <a:pt x="1" y="2992"/>
                    <a:pt x="1" y="3025"/>
                    <a:pt x="1" y="3025"/>
                  </a:cubicBezTo>
                  <a:cubicBezTo>
                    <a:pt x="34" y="3159"/>
                    <a:pt x="67" y="3259"/>
                    <a:pt x="134" y="3325"/>
                  </a:cubicBezTo>
                  <a:cubicBezTo>
                    <a:pt x="368" y="3659"/>
                    <a:pt x="668" y="3959"/>
                    <a:pt x="1001" y="4159"/>
                  </a:cubicBezTo>
                  <a:cubicBezTo>
                    <a:pt x="1335" y="4426"/>
                    <a:pt x="1702" y="4660"/>
                    <a:pt x="2102" y="4860"/>
                  </a:cubicBezTo>
                  <a:cubicBezTo>
                    <a:pt x="2969" y="5293"/>
                    <a:pt x="3837" y="5694"/>
                    <a:pt x="4771" y="6027"/>
                  </a:cubicBezTo>
                  <a:cubicBezTo>
                    <a:pt x="5238" y="6194"/>
                    <a:pt x="5738" y="6361"/>
                    <a:pt x="6238" y="6561"/>
                  </a:cubicBezTo>
                  <a:cubicBezTo>
                    <a:pt x="6772" y="6728"/>
                    <a:pt x="7273" y="6928"/>
                    <a:pt x="7840" y="7061"/>
                  </a:cubicBezTo>
                  <a:cubicBezTo>
                    <a:pt x="8940" y="7362"/>
                    <a:pt x="10108" y="7528"/>
                    <a:pt x="11242" y="7628"/>
                  </a:cubicBezTo>
                  <a:cubicBezTo>
                    <a:pt x="12063" y="7742"/>
                    <a:pt x="12883" y="7794"/>
                    <a:pt x="13693" y="7794"/>
                  </a:cubicBezTo>
                  <a:cubicBezTo>
                    <a:pt x="14069" y="7794"/>
                    <a:pt x="14442" y="7783"/>
                    <a:pt x="14811" y="7762"/>
                  </a:cubicBezTo>
                  <a:cubicBezTo>
                    <a:pt x="16012" y="7695"/>
                    <a:pt x="17213" y="7562"/>
                    <a:pt x="18380" y="7395"/>
                  </a:cubicBezTo>
                  <a:cubicBezTo>
                    <a:pt x="19548" y="7228"/>
                    <a:pt x="20649" y="6895"/>
                    <a:pt x="21716" y="6428"/>
                  </a:cubicBezTo>
                  <a:cubicBezTo>
                    <a:pt x="22750" y="6027"/>
                    <a:pt x="23684" y="5494"/>
                    <a:pt x="24585" y="4860"/>
                  </a:cubicBezTo>
                  <a:cubicBezTo>
                    <a:pt x="25385" y="4226"/>
                    <a:pt x="26153" y="3492"/>
                    <a:pt x="26420" y="2525"/>
                  </a:cubicBezTo>
                  <a:cubicBezTo>
                    <a:pt x="26553" y="2091"/>
                    <a:pt x="26553" y="1591"/>
                    <a:pt x="26420" y="1157"/>
                  </a:cubicBezTo>
                  <a:cubicBezTo>
                    <a:pt x="26286" y="724"/>
                    <a:pt x="25986" y="357"/>
                    <a:pt x="25619" y="156"/>
                  </a:cubicBezTo>
                  <a:cubicBezTo>
                    <a:pt x="25390" y="52"/>
                    <a:pt x="25147" y="0"/>
                    <a:pt x="249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5"/>
            <p:cNvSpPr/>
            <p:nvPr/>
          </p:nvSpPr>
          <p:spPr>
            <a:xfrm>
              <a:off x="2884817" y="2432374"/>
              <a:ext cx="1289883" cy="913962"/>
            </a:xfrm>
            <a:custGeom>
              <a:avLst/>
              <a:gdLst/>
              <a:ahLst/>
              <a:cxnLst/>
              <a:rect l="l" t="t" r="r" b="b"/>
              <a:pathLst>
                <a:path w="20416" h="14466" extrusionOk="0">
                  <a:moveTo>
                    <a:pt x="16890" y="6485"/>
                  </a:moveTo>
                  <a:cubicBezTo>
                    <a:pt x="16941" y="6485"/>
                    <a:pt x="16993" y="6488"/>
                    <a:pt x="17046" y="6494"/>
                  </a:cubicBezTo>
                  <a:cubicBezTo>
                    <a:pt x="17280" y="6594"/>
                    <a:pt x="17480" y="6760"/>
                    <a:pt x="17580" y="6994"/>
                  </a:cubicBezTo>
                  <a:cubicBezTo>
                    <a:pt x="17602" y="7033"/>
                    <a:pt x="17624" y="7072"/>
                    <a:pt x="17644" y="7112"/>
                  </a:cubicBezTo>
                  <a:lnTo>
                    <a:pt x="17644" y="7112"/>
                  </a:lnTo>
                  <a:cubicBezTo>
                    <a:pt x="17421" y="7213"/>
                    <a:pt x="17193" y="7287"/>
                    <a:pt x="16946" y="7361"/>
                  </a:cubicBezTo>
                  <a:cubicBezTo>
                    <a:pt x="16646" y="7461"/>
                    <a:pt x="16312" y="7494"/>
                    <a:pt x="16012" y="7528"/>
                  </a:cubicBezTo>
                  <a:cubicBezTo>
                    <a:pt x="15879" y="7528"/>
                    <a:pt x="15745" y="7494"/>
                    <a:pt x="15612" y="7428"/>
                  </a:cubicBezTo>
                  <a:cubicBezTo>
                    <a:pt x="15512" y="7394"/>
                    <a:pt x="15512" y="7327"/>
                    <a:pt x="15578" y="7194"/>
                  </a:cubicBezTo>
                  <a:cubicBezTo>
                    <a:pt x="15712" y="6927"/>
                    <a:pt x="15945" y="6727"/>
                    <a:pt x="16212" y="6627"/>
                  </a:cubicBezTo>
                  <a:cubicBezTo>
                    <a:pt x="16432" y="6545"/>
                    <a:pt x="16651" y="6485"/>
                    <a:pt x="16890" y="6485"/>
                  </a:cubicBezTo>
                  <a:close/>
                  <a:moveTo>
                    <a:pt x="16111" y="0"/>
                  </a:moveTo>
                  <a:cubicBezTo>
                    <a:pt x="15886" y="0"/>
                    <a:pt x="15660" y="17"/>
                    <a:pt x="15445" y="56"/>
                  </a:cubicBezTo>
                  <a:cubicBezTo>
                    <a:pt x="14678" y="189"/>
                    <a:pt x="13977" y="423"/>
                    <a:pt x="13310" y="756"/>
                  </a:cubicBezTo>
                  <a:cubicBezTo>
                    <a:pt x="11976" y="1390"/>
                    <a:pt x="10775" y="2157"/>
                    <a:pt x="9641" y="3058"/>
                  </a:cubicBezTo>
                  <a:cubicBezTo>
                    <a:pt x="9074" y="3491"/>
                    <a:pt x="8573" y="3958"/>
                    <a:pt x="8073" y="4392"/>
                  </a:cubicBezTo>
                  <a:cubicBezTo>
                    <a:pt x="7539" y="4792"/>
                    <a:pt x="7039" y="5226"/>
                    <a:pt x="6572" y="5626"/>
                  </a:cubicBezTo>
                  <a:cubicBezTo>
                    <a:pt x="5571" y="6460"/>
                    <a:pt x="4637" y="7194"/>
                    <a:pt x="3737" y="7828"/>
                  </a:cubicBezTo>
                  <a:cubicBezTo>
                    <a:pt x="3303" y="8161"/>
                    <a:pt x="2869" y="8428"/>
                    <a:pt x="2402" y="8628"/>
                  </a:cubicBezTo>
                  <a:cubicBezTo>
                    <a:pt x="2126" y="8767"/>
                    <a:pt x="1818" y="8841"/>
                    <a:pt x="1511" y="8841"/>
                  </a:cubicBezTo>
                  <a:cubicBezTo>
                    <a:pt x="1373" y="8841"/>
                    <a:pt x="1236" y="8826"/>
                    <a:pt x="1101" y="8795"/>
                  </a:cubicBezTo>
                  <a:cubicBezTo>
                    <a:pt x="734" y="8662"/>
                    <a:pt x="501" y="8362"/>
                    <a:pt x="401" y="7961"/>
                  </a:cubicBezTo>
                  <a:cubicBezTo>
                    <a:pt x="301" y="7628"/>
                    <a:pt x="267" y="7294"/>
                    <a:pt x="267" y="6961"/>
                  </a:cubicBezTo>
                  <a:cubicBezTo>
                    <a:pt x="234" y="6460"/>
                    <a:pt x="267" y="5960"/>
                    <a:pt x="334" y="5459"/>
                  </a:cubicBezTo>
                  <a:cubicBezTo>
                    <a:pt x="368" y="5126"/>
                    <a:pt x="434" y="4959"/>
                    <a:pt x="434" y="4959"/>
                  </a:cubicBezTo>
                  <a:cubicBezTo>
                    <a:pt x="454" y="4901"/>
                    <a:pt x="394" y="4865"/>
                    <a:pt x="334" y="4865"/>
                  </a:cubicBezTo>
                  <a:cubicBezTo>
                    <a:pt x="291" y="4865"/>
                    <a:pt x="248" y="4884"/>
                    <a:pt x="234" y="4926"/>
                  </a:cubicBezTo>
                  <a:cubicBezTo>
                    <a:pt x="234" y="4926"/>
                    <a:pt x="201" y="5093"/>
                    <a:pt x="134" y="5459"/>
                  </a:cubicBezTo>
                  <a:cubicBezTo>
                    <a:pt x="67" y="5960"/>
                    <a:pt x="1" y="6460"/>
                    <a:pt x="1" y="6961"/>
                  </a:cubicBezTo>
                  <a:cubicBezTo>
                    <a:pt x="1" y="7327"/>
                    <a:pt x="67" y="7694"/>
                    <a:pt x="167" y="8061"/>
                  </a:cubicBezTo>
                  <a:cubicBezTo>
                    <a:pt x="201" y="8261"/>
                    <a:pt x="301" y="8462"/>
                    <a:pt x="434" y="8662"/>
                  </a:cubicBezTo>
                  <a:cubicBezTo>
                    <a:pt x="601" y="8862"/>
                    <a:pt x="801" y="8995"/>
                    <a:pt x="1035" y="9062"/>
                  </a:cubicBezTo>
                  <a:cubicBezTo>
                    <a:pt x="1206" y="9108"/>
                    <a:pt x="1382" y="9130"/>
                    <a:pt x="1558" y="9130"/>
                  </a:cubicBezTo>
                  <a:cubicBezTo>
                    <a:pt x="1893" y="9130"/>
                    <a:pt x="2229" y="9049"/>
                    <a:pt x="2536" y="8895"/>
                  </a:cubicBezTo>
                  <a:cubicBezTo>
                    <a:pt x="3003" y="8662"/>
                    <a:pt x="3470" y="8395"/>
                    <a:pt x="3903" y="8061"/>
                  </a:cubicBezTo>
                  <a:cubicBezTo>
                    <a:pt x="4804" y="7428"/>
                    <a:pt x="5738" y="6627"/>
                    <a:pt x="6705" y="5826"/>
                  </a:cubicBezTo>
                  <a:cubicBezTo>
                    <a:pt x="7206" y="5426"/>
                    <a:pt x="7706" y="4992"/>
                    <a:pt x="8240" y="4592"/>
                  </a:cubicBezTo>
                  <a:cubicBezTo>
                    <a:pt x="8807" y="4192"/>
                    <a:pt x="9341" y="3792"/>
                    <a:pt x="9908" y="3391"/>
                  </a:cubicBezTo>
                  <a:cubicBezTo>
                    <a:pt x="11042" y="2557"/>
                    <a:pt x="12243" y="1790"/>
                    <a:pt x="13477" y="1123"/>
                  </a:cubicBezTo>
                  <a:cubicBezTo>
                    <a:pt x="14111" y="789"/>
                    <a:pt x="14811" y="556"/>
                    <a:pt x="15512" y="423"/>
                  </a:cubicBezTo>
                  <a:cubicBezTo>
                    <a:pt x="15739" y="379"/>
                    <a:pt x="15970" y="357"/>
                    <a:pt x="16200" y="357"/>
                  </a:cubicBezTo>
                  <a:cubicBezTo>
                    <a:pt x="16678" y="357"/>
                    <a:pt x="17152" y="453"/>
                    <a:pt x="17580" y="656"/>
                  </a:cubicBezTo>
                  <a:cubicBezTo>
                    <a:pt x="18280" y="923"/>
                    <a:pt x="18881" y="1323"/>
                    <a:pt x="19348" y="1857"/>
                  </a:cubicBezTo>
                  <a:cubicBezTo>
                    <a:pt x="19848" y="2391"/>
                    <a:pt x="20082" y="3091"/>
                    <a:pt x="20048" y="3792"/>
                  </a:cubicBezTo>
                  <a:cubicBezTo>
                    <a:pt x="19951" y="5123"/>
                    <a:pt x="19157" y="6329"/>
                    <a:pt x="17976" y="6945"/>
                  </a:cubicBezTo>
                  <a:lnTo>
                    <a:pt x="17976" y="6945"/>
                  </a:lnTo>
                  <a:cubicBezTo>
                    <a:pt x="17945" y="6894"/>
                    <a:pt x="17913" y="6843"/>
                    <a:pt x="17880" y="6794"/>
                  </a:cubicBezTo>
                  <a:cubicBezTo>
                    <a:pt x="17713" y="6460"/>
                    <a:pt x="17413" y="6260"/>
                    <a:pt x="17046" y="6160"/>
                  </a:cubicBezTo>
                  <a:cubicBezTo>
                    <a:pt x="17002" y="6156"/>
                    <a:pt x="16958" y="6154"/>
                    <a:pt x="16915" y="6154"/>
                  </a:cubicBezTo>
                  <a:cubicBezTo>
                    <a:pt x="16625" y="6154"/>
                    <a:pt x="16340" y="6244"/>
                    <a:pt x="16079" y="6360"/>
                  </a:cubicBezTo>
                  <a:cubicBezTo>
                    <a:pt x="15745" y="6494"/>
                    <a:pt x="15445" y="6727"/>
                    <a:pt x="15278" y="7061"/>
                  </a:cubicBezTo>
                  <a:cubicBezTo>
                    <a:pt x="15211" y="7161"/>
                    <a:pt x="15211" y="7261"/>
                    <a:pt x="15211" y="7394"/>
                  </a:cubicBezTo>
                  <a:cubicBezTo>
                    <a:pt x="15245" y="7494"/>
                    <a:pt x="15312" y="7628"/>
                    <a:pt x="15412" y="7694"/>
                  </a:cubicBezTo>
                  <a:cubicBezTo>
                    <a:pt x="15578" y="7794"/>
                    <a:pt x="15779" y="7828"/>
                    <a:pt x="15979" y="7828"/>
                  </a:cubicBezTo>
                  <a:cubicBezTo>
                    <a:pt x="16346" y="7828"/>
                    <a:pt x="16679" y="7761"/>
                    <a:pt x="17013" y="7661"/>
                  </a:cubicBezTo>
                  <a:cubicBezTo>
                    <a:pt x="17291" y="7610"/>
                    <a:pt x="17550" y="7522"/>
                    <a:pt x="17790" y="7423"/>
                  </a:cubicBezTo>
                  <a:lnTo>
                    <a:pt x="17790" y="7423"/>
                  </a:lnTo>
                  <a:cubicBezTo>
                    <a:pt x="17936" y="7778"/>
                    <a:pt x="18033" y="8162"/>
                    <a:pt x="18080" y="8562"/>
                  </a:cubicBezTo>
                  <a:cubicBezTo>
                    <a:pt x="18180" y="9529"/>
                    <a:pt x="18013" y="10496"/>
                    <a:pt x="17613" y="11397"/>
                  </a:cubicBezTo>
                  <a:cubicBezTo>
                    <a:pt x="17246" y="12064"/>
                    <a:pt x="16779" y="12665"/>
                    <a:pt x="16212" y="13165"/>
                  </a:cubicBezTo>
                  <a:cubicBezTo>
                    <a:pt x="15845" y="13499"/>
                    <a:pt x="15445" y="13799"/>
                    <a:pt x="15011" y="14032"/>
                  </a:cubicBezTo>
                  <a:cubicBezTo>
                    <a:pt x="14711" y="14232"/>
                    <a:pt x="14578" y="14299"/>
                    <a:pt x="14578" y="14299"/>
                  </a:cubicBezTo>
                  <a:cubicBezTo>
                    <a:pt x="14511" y="14333"/>
                    <a:pt x="14511" y="14366"/>
                    <a:pt x="14511" y="14433"/>
                  </a:cubicBezTo>
                  <a:cubicBezTo>
                    <a:pt x="14544" y="14466"/>
                    <a:pt x="14578" y="14466"/>
                    <a:pt x="14644" y="14466"/>
                  </a:cubicBezTo>
                  <a:cubicBezTo>
                    <a:pt x="14644" y="14466"/>
                    <a:pt x="14811" y="14399"/>
                    <a:pt x="15111" y="14232"/>
                  </a:cubicBezTo>
                  <a:cubicBezTo>
                    <a:pt x="15578" y="13999"/>
                    <a:pt x="16012" y="13699"/>
                    <a:pt x="16412" y="13399"/>
                  </a:cubicBezTo>
                  <a:cubicBezTo>
                    <a:pt x="17046" y="12898"/>
                    <a:pt x="17546" y="12264"/>
                    <a:pt x="17947" y="11564"/>
                  </a:cubicBezTo>
                  <a:cubicBezTo>
                    <a:pt x="18414" y="10596"/>
                    <a:pt x="18614" y="9562"/>
                    <a:pt x="18480" y="8495"/>
                  </a:cubicBezTo>
                  <a:cubicBezTo>
                    <a:pt x="18457" y="8071"/>
                    <a:pt x="18334" y="7647"/>
                    <a:pt x="18146" y="7259"/>
                  </a:cubicBezTo>
                  <a:lnTo>
                    <a:pt x="18146" y="7259"/>
                  </a:lnTo>
                  <a:cubicBezTo>
                    <a:pt x="18756" y="6931"/>
                    <a:pt x="19277" y="6487"/>
                    <a:pt x="19681" y="5926"/>
                  </a:cubicBezTo>
                  <a:cubicBezTo>
                    <a:pt x="20148" y="5293"/>
                    <a:pt x="20415" y="4559"/>
                    <a:pt x="20382" y="3792"/>
                  </a:cubicBezTo>
                  <a:cubicBezTo>
                    <a:pt x="20348" y="3024"/>
                    <a:pt x="20015" y="2291"/>
                    <a:pt x="19515" y="1690"/>
                  </a:cubicBezTo>
                  <a:cubicBezTo>
                    <a:pt x="19014" y="1123"/>
                    <a:pt x="18380" y="689"/>
                    <a:pt x="17680" y="356"/>
                  </a:cubicBezTo>
                  <a:cubicBezTo>
                    <a:pt x="17346" y="189"/>
                    <a:pt x="16979" y="89"/>
                    <a:pt x="16579" y="22"/>
                  </a:cubicBezTo>
                  <a:cubicBezTo>
                    <a:pt x="16427" y="8"/>
                    <a:pt x="16269" y="0"/>
                    <a:pt x="16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5"/>
            <p:cNvSpPr/>
            <p:nvPr/>
          </p:nvSpPr>
          <p:spPr>
            <a:xfrm>
              <a:off x="1875315" y="2003823"/>
              <a:ext cx="90663" cy="118273"/>
            </a:xfrm>
            <a:custGeom>
              <a:avLst/>
              <a:gdLst/>
              <a:ahLst/>
              <a:cxnLst/>
              <a:rect l="l" t="t" r="r" b="b"/>
              <a:pathLst>
                <a:path w="1435" h="1872" extrusionOk="0">
                  <a:moveTo>
                    <a:pt x="1201" y="0"/>
                  </a:moveTo>
                  <a:cubicBezTo>
                    <a:pt x="801" y="100"/>
                    <a:pt x="401" y="201"/>
                    <a:pt x="1" y="267"/>
                  </a:cubicBezTo>
                  <a:cubicBezTo>
                    <a:pt x="1" y="267"/>
                    <a:pt x="401" y="1702"/>
                    <a:pt x="601" y="1835"/>
                  </a:cubicBezTo>
                  <a:cubicBezTo>
                    <a:pt x="646" y="1861"/>
                    <a:pt x="701" y="1871"/>
                    <a:pt x="762" y="1871"/>
                  </a:cubicBezTo>
                  <a:cubicBezTo>
                    <a:pt x="1020" y="1871"/>
                    <a:pt x="1375" y="1676"/>
                    <a:pt x="1402" y="1568"/>
                  </a:cubicBezTo>
                  <a:cubicBezTo>
                    <a:pt x="1435" y="1435"/>
                    <a:pt x="1201" y="0"/>
                    <a:pt x="12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5"/>
            <p:cNvSpPr/>
            <p:nvPr/>
          </p:nvSpPr>
          <p:spPr>
            <a:xfrm>
              <a:off x="1904821" y="1417953"/>
              <a:ext cx="166542" cy="611203"/>
            </a:xfrm>
            <a:custGeom>
              <a:avLst/>
              <a:gdLst/>
              <a:ahLst/>
              <a:cxnLst/>
              <a:rect l="l" t="t" r="r" b="b"/>
              <a:pathLst>
                <a:path w="2636" h="9674" extrusionOk="0">
                  <a:moveTo>
                    <a:pt x="1001" y="0"/>
                  </a:moveTo>
                  <a:cubicBezTo>
                    <a:pt x="634" y="567"/>
                    <a:pt x="1" y="3703"/>
                    <a:pt x="1135" y="9574"/>
                  </a:cubicBezTo>
                  <a:lnTo>
                    <a:pt x="1168" y="9674"/>
                  </a:lnTo>
                  <a:cubicBezTo>
                    <a:pt x="1969" y="9373"/>
                    <a:pt x="2636" y="8840"/>
                    <a:pt x="2536" y="8373"/>
                  </a:cubicBezTo>
                  <a:cubicBezTo>
                    <a:pt x="1568" y="4303"/>
                    <a:pt x="2069" y="1134"/>
                    <a:pt x="1768" y="334"/>
                  </a:cubicBezTo>
                  <a:cubicBezTo>
                    <a:pt x="1702" y="300"/>
                    <a:pt x="1635" y="234"/>
                    <a:pt x="1602" y="200"/>
                  </a:cubicBezTo>
                  <a:cubicBezTo>
                    <a:pt x="1402" y="100"/>
                    <a:pt x="1201" y="33"/>
                    <a:pt x="10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5"/>
            <p:cNvSpPr/>
            <p:nvPr/>
          </p:nvSpPr>
          <p:spPr>
            <a:xfrm>
              <a:off x="1683562" y="1413530"/>
              <a:ext cx="295114" cy="626998"/>
            </a:xfrm>
            <a:custGeom>
              <a:avLst/>
              <a:gdLst/>
              <a:ahLst/>
              <a:cxnLst/>
              <a:rect l="l" t="t" r="r" b="b"/>
              <a:pathLst>
                <a:path w="4671" h="9924" extrusionOk="0">
                  <a:moveTo>
                    <a:pt x="3759" y="0"/>
                  </a:moveTo>
                  <a:cubicBezTo>
                    <a:pt x="2382" y="0"/>
                    <a:pt x="1155" y="918"/>
                    <a:pt x="801" y="2272"/>
                  </a:cubicBezTo>
                  <a:cubicBezTo>
                    <a:pt x="0" y="4840"/>
                    <a:pt x="600" y="9410"/>
                    <a:pt x="2669" y="9844"/>
                  </a:cubicBezTo>
                  <a:cubicBezTo>
                    <a:pt x="2935" y="9897"/>
                    <a:pt x="3208" y="9924"/>
                    <a:pt x="3479" y="9924"/>
                  </a:cubicBezTo>
                  <a:cubicBezTo>
                    <a:pt x="3885" y="9924"/>
                    <a:pt x="4290" y="9864"/>
                    <a:pt x="4670" y="9744"/>
                  </a:cubicBezTo>
                  <a:lnTo>
                    <a:pt x="4637" y="9644"/>
                  </a:lnTo>
                  <a:cubicBezTo>
                    <a:pt x="3536" y="3773"/>
                    <a:pt x="4437" y="470"/>
                    <a:pt x="4503" y="70"/>
                  </a:cubicBezTo>
                  <a:cubicBezTo>
                    <a:pt x="4303" y="37"/>
                    <a:pt x="4103" y="3"/>
                    <a:pt x="3903" y="3"/>
                  </a:cubicBezTo>
                  <a:cubicBezTo>
                    <a:pt x="3855" y="1"/>
                    <a:pt x="3806" y="0"/>
                    <a:pt x="37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3" name="Google Shape;883;p55"/>
          <p:cNvSpPr/>
          <p:nvPr/>
        </p:nvSpPr>
        <p:spPr>
          <a:xfrm>
            <a:off x="6586475" y="3596025"/>
            <a:ext cx="813025" cy="754443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5"/>
          <p:cNvSpPr/>
          <p:nvPr/>
        </p:nvSpPr>
        <p:spPr>
          <a:xfrm>
            <a:off x="7251449" y="617000"/>
            <a:ext cx="989285" cy="848418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52587"/>
              </p:ext>
            </p:extLst>
          </p:nvPr>
        </p:nvGraphicFramePr>
        <p:xfrm>
          <a:off x="96092" y="202787"/>
          <a:ext cx="8870463" cy="4810647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/>
                <a:gridCol w="772510"/>
                <a:gridCol w="2427890"/>
                <a:gridCol w="1702676"/>
                <a:gridCol w="1450427"/>
                <a:gridCol w="1980932"/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723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UBICACIÒN ESPACIAL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s-ES" sz="1200" dirty="0" smtClean="0"/>
                        <a:t>• Ubica objetos y lugares cuya ubicación desconoce, a través de la interpretación de relaciones espaciales y puntos de referencia. 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7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FIGURAS Y CUERPOS</a:t>
                      </a:r>
                    </a:p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GEOMÈTRICOS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Times New Roman" pitchFamily="18" charset="0"/>
                          <a:cs typeface="Times New Roman" pitchFamily="18" charset="0"/>
                        </a:rPr>
                        <a:t>• Reproduce modelos con formas, figuras y cuerpos geométricos. </a:t>
                      </a:r>
                    </a:p>
                    <a:p>
                      <a:pPr algn="just"/>
                      <a:endParaRPr lang="es-E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s-ES" dirty="0" smtClean="0">
                          <a:latin typeface="Times New Roman" pitchFamily="18" charset="0"/>
                          <a:cs typeface="Times New Roman" pitchFamily="18" charset="0"/>
                        </a:rPr>
                        <a:t>• Construye configuraciones con formas, figuras y cuerpos geométricos</a:t>
                      </a:r>
                      <a:r>
                        <a:rPr lang="es-ES" dirty="0" smtClean="0"/>
                        <a:t>.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9"/>
          <p:cNvGrpSpPr/>
          <p:nvPr/>
        </p:nvGrpSpPr>
        <p:grpSpPr>
          <a:xfrm>
            <a:off x="5954107" y="2348884"/>
            <a:ext cx="2899129" cy="2640315"/>
            <a:chOff x="1277425" y="939100"/>
            <a:chExt cx="3457850" cy="3606900"/>
          </a:xfrm>
        </p:grpSpPr>
        <p:sp>
          <p:nvSpPr>
            <p:cNvPr id="341" name="Google Shape;341;p39"/>
            <p:cNvSpPr/>
            <p:nvPr/>
          </p:nvSpPr>
          <p:spPr>
            <a:xfrm>
              <a:off x="4438575" y="3019050"/>
              <a:ext cx="244700" cy="203475"/>
            </a:xfrm>
            <a:custGeom>
              <a:avLst/>
              <a:gdLst/>
              <a:ahLst/>
              <a:cxnLst/>
              <a:rect l="l" t="t" r="r" b="b"/>
              <a:pathLst>
                <a:path w="9788" h="8139" extrusionOk="0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3823825" y="4124325"/>
              <a:ext cx="310125" cy="156150"/>
            </a:xfrm>
            <a:custGeom>
              <a:avLst/>
              <a:gdLst/>
              <a:ahLst/>
              <a:cxnLst/>
              <a:rect l="l" t="t" r="r" b="b"/>
              <a:pathLst>
                <a:path w="12405" h="6246" extrusionOk="0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2963625" y="2964225"/>
              <a:ext cx="1550975" cy="1222050"/>
            </a:xfrm>
            <a:custGeom>
              <a:avLst/>
              <a:gdLst/>
              <a:ahLst/>
              <a:cxnLst/>
              <a:rect l="l" t="t" r="r" b="b"/>
              <a:pathLst>
                <a:path w="62039" h="48882" extrusionOk="0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3725050" y="939100"/>
              <a:ext cx="1010225" cy="1051375"/>
            </a:xfrm>
            <a:custGeom>
              <a:avLst/>
              <a:gdLst/>
              <a:ahLst/>
              <a:cxnLst/>
              <a:rect l="l" t="t" r="r" b="b"/>
              <a:pathLst>
                <a:path w="40409" h="42055" extrusionOk="0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9"/>
            <p:cNvSpPr/>
            <p:nvPr/>
          </p:nvSpPr>
          <p:spPr>
            <a:xfrm>
              <a:off x="3995550" y="1892750"/>
              <a:ext cx="270550" cy="217525"/>
            </a:xfrm>
            <a:custGeom>
              <a:avLst/>
              <a:gdLst/>
              <a:ahLst/>
              <a:cxnLst/>
              <a:rect l="l" t="t" r="r" b="b"/>
              <a:pathLst>
                <a:path w="10822" h="8701" extrusionOk="0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3370925" y="2093350"/>
              <a:ext cx="884550" cy="788975"/>
            </a:xfrm>
            <a:custGeom>
              <a:avLst/>
              <a:gdLst/>
              <a:ahLst/>
              <a:cxnLst/>
              <a:rect l="l" t="t" r="r" b="b"/>
              <a:pathLst>
                <a:path w="35382" h="31559" extrusionOk="0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2993250" y="2661925"/>
              <a:ext cx="576025" cy="620625"/>
            </a:xfrm>
            <a:custGeom>
              <a:avLst/>
              <a:gdLst/>
              <a:ahLst/>
              <a:cxnLst/>
              <a:rect l="l" t="t" r="r" b="b"/>
              <a:pathLst>
                <a:path w="23041" h="24825" extrusionOk="0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2658900" y="1340300"/>
              <a:ext cx="845800" cy="474375"/>
            </a:xfrm>
            <a:custGeom>
              <a:avLst/>
              <a:gdLst/>
              <a:ahLst/>
              <a:cxnLst/>
              <a:rect l="l" t="t" r="r" b="b"/>
              <a:pathLst>
                <a:path w="33832" h="18975" extrusionOk="0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2441575" y="1453700"/>
              <a:ext cx="1286525" cy="1077025"/>
            </a:xfrm>
            <a:custGeom>
              <a:avLst/>
              <a:gdLst/>
              <a:ahLst/>
              <a:cxnLst/>
              <a:rect l="l" t="t" r="r" b="b"/>
              <a:pathLst>
                <a:path w="51461" h="43081" extrusionOk="0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3120925" y="2557825"/>
              <a:ext cx="132250" cy="140475"/>
            </a:xfrm>
            <a:custGeom>
              <a:avLst/>
              <a:gdLst/>
              <a:ahLst/>
              <a:cxnLst/>
              <a:rect l="l" t="t" r="r" b="b"/>
              <a:pathLst>
                <a:path w="5290" h="5619" extrusionOk="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2635300" y="2150750"/>
              <a:ext cx="240975" cy="217300"/>
            </a:xfrm>
            <a:custGeom>
              <a:avLst/>
              <a:gdLst/>
              <a:ahLst/>
              <a:cxnLst/>
              <a:rect l="l" t="t" r="r" b="b"/>
              <a:pathLst>
                <a:path w="9639" h="8692" extrusionOk="0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3421075" y="1961425"/>
              <a:ext cx="153525" cy="189125"/>
            </a:xfrm>
            <a:custGeom>
              <a:avLst/>
              <a:gdLst/>
              <a:ahLst/>
              <a:cxnLst/>
              <a:rect l="l" t="t" r="r" b="b"/>
              <a:pathLst>
                <a:path w="6141" h="7565" extrusionOk="0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2768325" y="1888350"/>
              <a:ext cx="886075" cy="697200"/>
            </a:xfrm>
            <a:custGeom>
              <a:avLst/>
              <a:gdLst/>
              <a:ahLst/>
              <a:cxnLst/>
              <a:rect l="l" t="t" r="r" b="b"/>
              <a:pathLst>
                <a:path w="35443" h="27888" extrusionOk="0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2833000" y="2178625"/>
              <a:ext cx="202850" cy="205350"/>
            </a:xfrm>
            <a:custGeom>
              <a:avLst/>
              <a:gdLst/>
              <a:ahLst/>
              <a:cxnLst/>
              <a:rect l="l" t="t" r="r" b="b"/>
              <a:pathLst>
                <a:path w="8114" h="8214" extrusionOk="0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2918800" y="2150875"/>
              <a:ext cx="191500" cy="232200"/>
            </a:xfrm>
            <a:custGeom>
              <a:avLst/>
              <a:gdLst/>
              <a:ahLst/>
              <a:cxnLst/>
              <a:rect l="l" t="t" r="r" b="b"/>
              <a:pathLst>
                <a:path w="7660" h="9288" extrusionOk="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3169625" y="2075300"/>
              <a:ext cx="184600" cy="185725"/>
            </a:xfrm>
            <a:custGeom>
              <a:avLst/>
              <a:gdLst/>
              <a:ahLst/>
              <a:cxnLst/>
              <a:rect l="l" t="t" r="r" b="b"/>
              <a:pathLst>
                <a:path w="7384" h="7429" extrusionOk="0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3247825" y="2050275"/>
              <a:ext cx="173275" cy="208925"/>
            </a:xfrm>
            <a:custGeom>
              <a:avLst/>
              <a:gdLst/>
              <a:ahLst/>
              <a:cxnLst/>
              <a:rect l="l" t="t" r="r" b="b"/>
              <a:pathLst>
                <a:path w="6931" h="8357" extrusionOk="0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3237175" y="2276000"/>
              <a:ext cx="79825" cy="56150"/>
            </a:xfrm>
            <a:custGeom>
              <a:avLst/>
              <a:gdLst/>
              <a:ahLst/>
              <a:cxnLst/>
              <a:rect l="l" t="t" r="r" b="b"/>
              <a:pathLst>
                <a:path w="3193" h="2246" extrusionOk="0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3045700" y="2423325"/>
              <a:ext cx="207475" cy="104875"/>
            </a:xfrm>
            <a:custGeom>
              <a:avLst/>
              <a:gdLst/>
              <a:ahLst/>
              <a:cxnLst/>
              <a:rect l="l" t="t" r="r" b="b"/>
              <a:pathLst>
                <a:path w="8299" h="4195" extrusionOk="0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2846725" y="2084575"/>
              <a:ext cx="93450" cy="76200"/>
            </a:xfrm>
            <a:custGeom>
              <a:avLst/>
              <a:gdLst/>
              <a:ahLst/>
              <a:cxnLst/>
              <a:rect l="l" t="t" r="r" b="b"/>
              <a:pathLst>
                <a:path w="3738" h="3048" extrusionOk="0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3289025" y="1973575"/>
              <a:ext cx="82500" cy="38075"/>
            </a:xfrm>
            <a:custGeom>
              <a:avLst/>
              <a:gdLst/>
              <a:ahLst/>
              <a:cxnLst/>
              <a:rect l="l" t="t" r="r" b="b"/>
              <a:pathLst>
                <a:path w="3300" h="1523" extrusionOk="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1632125" y="1740750"/>
              <a:ext cx="1101275" cy="698900"/>
            </a:xfrm>
            <a:custGeom>
              <a:avLst/>
              <a:gdLst/>
              <a:ahLst/>
              <a:cxnLst/>
              <a:rect l="l" t="t" r="r" b="b"/>
              <a:pathLst>
                <a:path w="44051" h="27956" extrusionOk="0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2057075" y="2106250"/>
              <a:ext cx="236400" cy="326200"/>
            </a:xfrm>
            <a:custGeom>
              <a:avLst/>
              <a:gdLst/>
              <a:ahLst/>
              <a:cxnLst/>
              <a:rect l="l" t="t" r="r" b="b"/>
              <a:pathLst>
                <a:path w="9456" h="13048" extrusionOk="0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2075300" y="2344025"/>
              <a:ext cx="990175" cy="562525"/>
            </a:xfrm>
            <a:custGeom>
              <a:avLst/>
              <a:gdLst/>
              <a:ahLst/>
              <a:cxnLst/>
              <a:rect l="l" t="t" r="r" b="b"/>
              <a:pathLst>
                <a:path w="39607" h="22501" extrusionOk="0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1277425" y="3642800"/>
              <a:ext cx="973450" cy="903200"/>
            </a:xfrm>
            <a:custGeom>
              <a:avLst/>
              <a:gdLst/>
              <a:ahLst/>
              <a:cxnLst/>
              <a:rect l="l" t="t" r="r" b="b"/>
              <a:pathLst>
                <a:path w="38938" h="36128" extrusionOk="0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79038"/>
              </p:ext>
            </p:extLst>
          </p:nvPr>
        </p:nvGraphicFramePr>
        <p:xfrm>
          <a:off x="145634" y="322950"/>
          <a:ext cx="8870463" cy="4335670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/>
                <a:gridCol w="772510"/>
                <a:gridCol w="2427890"/>
                <a:gridCol w="1702676"/>
                <a:gridCol w="1450427"/>
                <a:gridCol w="1980932"/>
              </a:tblGrid>
              <a:tr h="952390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MAGNITUDESY</a:t>
                      </a:r>
                      <a:r>
                        <a:rPr lang="es-ES_tradnl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MEDIDAS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Identifica la longitud de varios objetos a través de la comparación directa o mediante el uso de un intermediario.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Compara distancias mediante el uso de un intermediario.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Mide objetos o distancias mediante el uso de unidades no convencionales.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Identifica varios eventos de su vida cotidiana y dice el orden en que ocurren.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Usa expresiones temporales y representaciones gráficas para explicar la sucesión de eventos. Usa</a:t>
                      </a:r>
                      <a:r>
                        <a:rPr lang="es-E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unidades no convencionales para medir la capacidad con distintos propósitos. 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5987063" y="2470405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6" name="Google Shape;706;p49"/>
          <p:cNvGrpSpPr/>
          <p:nvPr/>
        </p:nvGrpSpPr>
        <p:grpSpPr>
          <a:xfrm>
            <a:off x="4335089" y="1844691"/>
            <a:ext cx="1748958" cy="2519531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0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88616"/>
              </p:ext>
            </p:extLst>
          </p:nvPr>
        </p:nvGraphicFramePr>
        <p:xfrm>
          <a:off x="201126" y="243793"/>
          <a:ext cx="8870463" cy="4501628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/>
                <a:gridCol w="772510"/>
                <a:gridCol w="2427890"/>
                <a:gridCol w="1702676"/>
                <a:gridCol w="1450427"/>
                <a:gridCol w="1980932"/>
              </a:tblGrid>
              <a:tr h="1736274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3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ANÀLISIS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latin typeface="Times New Roman" pitchFamily="18" charset="0"/>
                          <a:cs typeface="Times New Roman" pitchFamily="18" charset="0"/>
                        </a:rPr>
                        <a:t>RECOLECCIÒN Y REPRESENTACIÒN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477</Words>
  <Application>Microsoft Office PowerPoint</Application>
  <PresentationFormat>Presentación en pantalla (16:9)</PresentationFormat>
  <Paragraphs>63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Varela Round</vt:lpstr>
      <vt:lpstr>Fredoka One</vt:lpstr>
      <vt:lpstr>Livvic</vt:lpstr>
      <vt:lpstr>Times New Roman</vt:lpstr>
      <vt:lpstr>Roboto Condensed Light</vt:lpstr>
      <vt:lpstr>Simple Light</vt:lpstr>
      <vt:lpstr>ESCUELA NORMAL DE EDUCACIÒN PREESCOLAR</vt:lpstr>
      <vt:lpstr>Matriz Analítica del Currículo de Aprendizajes Clave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EDUCACIÒN PREESCOLAR</dc:title>
  <dc:creator>MQ18</dc:creator>
  <cp:lastModifiedBy>MQ</cp:lastModifiedBy>
  <cp:revision>6</cp:revision>
  <dcterms:modified xsi:type="dcterms:W3CDTF">2021-09-09T19:30:54Z</dcterms:modified>
</cp:coreProperties>
</file>