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0" r:id="rId1"/>
  </p:sldMasterIdLst>
  <p:notesMasterIdLst>
    <p:notesMasterId r:id="rId7"/>
  </p:notesMasterIdLst>
  <p:sldIdLst>
    <p:sldId id="256" r:id="rId2"/>
    <p:sldId id="257" r:id="rId3"/>
    <p:sldId id="313" r:id="rId4"/>
    <p:sldId id="262" r:id="rId5"/>
    <p:sldId id="263" r:id="rId6"/>
  </p:sldIdLst>
  <p:sldSz cx="9144000" cy="5143500" type="screen16x9"/>
  <p:notesSz cx="6858000" cy="9144000"/>
  <p:embeddedFontLst>
    <p:embeddedFont>
      <p:font typeface="Bahiana" panose="020B0604020202020204" charset="0"/>
      <p:regular r:id="rId8"/>
    </p:embeddedFont>
    <p:embeddedFont>
      <p:font typeface="Bebas Neue" panose="020B0604020202020204" charset="0"/>
      <p:regular r:id="rId9"/>
    </p:embeddedFont>
    <p:embeddedFont>
      <p:font typeface="DK Lemon Yellow Sun" panose="02000000000000000000" pitchFamily="50" charset="0"/>
      <p:regular r:id="rId10"/>
    </p:embeddedFont>
    <p:embeddedFont>
      <p:font typeface="Lemonade" pitchFamily="2" charset="0"/>
      <p:regular r:id="rId11"/>
    </p:embeddedFont>
    <p:embeddedFont>
      <p:font typeface="Merciful Heart" panose="02000500000000000000" pitchFamily="2" charset="0"/>
      <p:regular r:id="rId12"/>
    </p:embeddedFont>
    <p:embeddedFont>
      <p:font typeface="Modern Love" panose="04090805081005020601" pitchFamily="82" charset="0"/>
      <p:regular r:id="rId13"/>
    </p:embeddedFont>
    <p:embeddedFont>
      <p:font typeface="Modern Love Caps" panose="04070805081001020A01" pitchFamily="82" charset="0"/>
      <p:regular r:id="rId14"/>
    </p:embeddedFont>
    <p:embeddedFont>
      <p:font typeface="Muthiara -Demo Version-" panose="02000500000000000000" pitchFamily="2" charset="0"/>
      <p:regular r:id="rId15"/>
    </p:embeddedFont>
    <p:embeddedFont>
      <p:font typeface="Roboto" panose="02000000000000000000" pitchFamily="2" charset="0"/>
      <p:regular r:id="rId16"/>
      <p:bold r:id="rId17"/>
      <p:italic r:id="rId18"/>
      <p:boldItalic r:id="rId19"/>
    </p:embeddedFont>
    <p:embeddedFont>
      <p:font typeface="Roboto Condensed Light" panose="02000000000000000000" pitchFamily="2" charset="0"/>
      <p:regular r:id="rId20"/>
      <p: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A6AA9A9-D6C1-4A09-B6EA-3D8E419FE256}">
  <a:tblStyle styleId="{7A6AA9A9-D6C1-4A09-B6EA-3D8E419FE25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798"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font" Target="fonts/font11.fntdata"/><Relationship Id="rId3" Type="http://schemas.openxmlformats.org/officeDocument/2006/relationships/slide" Target="slides/slide2.xml"/><Relationship Id="rId21" Type="http://schemas.openxmlformats.org/officeDocument/2006/relationships/font" Target="fonts/font14.fntdata"/><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font" Target="fonts/font10.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9.fntdata"/><Relationship Id="rId20" Type="http://schemas.openxmlformats.org/officeDocument/2006/relationships/font" Target="fonts/font1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8.fntdata"/><Relationship Id="rId23" Type="http://schemas.openxmlformats.org/officeDocument/2006/relationships/viewProps" Target="viewProps.xml"/><Relationship Id="rId10" Type="http://schemas.openxmlformats.org/officeDocument/2006/relationships/font" Target="fonts/font3.fntdata"/><Relationship Id="rId19" Type="http://schemas.openxmlformats.org/officeDocument/2006/relationships/font" Target="fonts/font12.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ge588fd000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0" name="Google Shape;480;ge588fd000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
        <p:cNvGrpSpPr/>
        <p:nvPr/>
      </p:nvGrpSpPr>
      <p:grpSpPr>
        <a:xfrm>
          <a:off x="0" y="0"/>
          <a:ext cx="0" cy="0"/>
          <a:chOff x="0" y="0"/>
          <a:chExt cx="0" cy="0"/>
        </a:xfrm>
      </p:grpSpPr>
      <p:sp>
        <p:nvSpPr>
          <p:cNvPr id="535" name="Google Shape;535;ge7956f315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6" name="Google Shape;536;ge7956f315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66227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0"/>
        <p:cNvGrpSpPr/>
        <p:nvPr/>
      </p:nvGrpSpPr>
      <p:grpSpPr>
        <a:xfrm>
          <a:off x="0" y="0"/>
          <a:ext cx="0" cy="0"/>
          <a:chOff x="0" y="0"/>
          <a:chExt cx="0" cy="0"/>
        </a:xfrm>
      </p:grpSpPr>
      <p:sp>
        <p:nvSpPr>
          <p:cNvPr id="891" name="Google Shape;891;ge7956f315f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2" name="Google Shape;892;ge7956f315f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8"/>
        <p:cNvGrpSpPr/>
        <p:nvPr/>
      </p:nvGrpSpPr>
      <p:grpSpPr>
        <a:xfrm>
          <a:off x="0" y="0"/>
          <a:ext cx="0" cy="0"/>
          <a:chOff x="0" y="0"/>
          <a:chExt cx="0" cy="0"/>
        </a:xfrm>
      </p:grpSpPr>
      <p:sp>
        <p:nvSpPr>
          <p:cNvPr id="959" name="Google Shape;959;ge588b3aad9_0_2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0" name="Google Shape;960;ge588b3aad9_0_2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14375" y="880550"/>
            <a:ext cx="4451400" cy="28911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SzPts val="5200"/>
              <a:buNone/>
              <a:defRPr sz="825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719999" y="3595600"/>
            <a:ext cx="4317300" cy="654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600">
                <a:latin typeface="Roboto"/>
                <a:ea typeface="Roboto"/>
                <a:cs typeface="Roboto"/>
                <a:sym typeface="Roboto"/>
              </a:defRPr>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grpSp>
        <p:nvGrpSpPr>
          <p:cNvPr id="11" name="Google Shape;11;p2"/>
          <p:cNvGrpSpPr/>
          <p:nvPr/>
        </p:nvGrpSpPr>
        <p:grpSpPr>
          <a:xfrm>
            <a:off x="-219150" y="-1654795"/>
            <a:ext cx="9699930" cy="7395052"/>
            <a:chOff x="-219150" y="-1654795"/>
            <a:chExt cx="9699930" cy="7395052"/>
          </a:xfrm>
        </p:grpSpPr>
        <p:sp>
          <p:nvSpPr>
            <p:cNvPr id="12" name="Google Shape;12;p2"/>
            <p:cNvSpPr/>
            <p:nvPr/>
          </p:nvSpPr>
          <p:spPr>
            <a:xfrm>
              <a:off x="91854" y="-287061"/>
              <a:ext cx="2384434" cy="985932"/>
            </a:xfrm>
            <a:custGeom>
              <a:avLst/>
              <a:gdLst/>
              <a:ahLst/>
              <a:cxnLst/>
              <a:rect l="l" t="t" r="r" b="b"/>
              <a:pathLst>
                <a:path w="51813" h="21424" extrusionOk="0">
                  <a:moveTo>
                    <a:pt x="11602" y="1"/>
                  </a:moveTo>
                  <a:cubicBezTo>
                    <a:pt x="9507" y="1"/>
                    <a:pt x="7518" y="290"/>
                    <a:pt x="5951" y="1241"/>
                  </a:cubicBezTo>
                  <a:cubicBezTo>
                    <a:pt x="1" y="4843"/>
                    <a:pt x="5733" y="16232"/>
                    <a:pt x="9574" y="19385"/>
                  </a:cubicBezTo>
                  <a:cubicBezTo>
                    <a:pt x="11129" y="20660"/>
                    <a:pt x="13189" y="21424"/>
                    <a:pt x="15179" y="21424"/>
                  </a:cubicBezTo>
                  <a:cubicBezTo>
                    <a:pt x="16609" y="21424"/>
                    <a:pt x="18003" y="21029"/>
                    <a:pt x="19147" y="20147"/>
                  </a:cubicBezTo>
                  <a:cubicBezTo>
                    <a:pt x="20306" y="19260"/>
                    <a:pt x="21151" y="17955"/>
                    <a:pt x="22467" y="17339"/>
                  </a:cubicBezTo>
                  <a:cubicBezTo>
                    <a:pt x="23051" y="17060"/>
                    <a:pt x="23644" y="16942"/>
                    <a:pt x="24242" y="16942"/>
                  </a:cubicBezTo>
                  <a:cubicBezTo>
                    <a:pt x="26601" y="16942"/>
                    <a:pt x="29038" y="18780"/>
                    <a:pt x="31361" y="19855"/>
                  </a:cubicBezTo>
                  <a:cubicBezTo>
                    <a:pt x="32995" y="20607"/>
                    <a:pt x="34772" y="20961"/>
                    <a:pt x="36560" y="20961"/>
                  </a:cubicBezTo>
                  <a:cubicBezTo>
                    <a:pt x="39935" y="20961"/>
                    <a:pt x="43351" y="19700"/>
                    <a:pt x="45924" y="17475"/>
                  </a:cubicBezTo>
                  <a:cubicBezTo>
                    <a:pt x="49850" y="14072"/>
                    <a:pt x="51812" y="8695"/>
                    <a:pt x="51572" y="3507"/>
                  </a:cubicBezTo>
                  <a:cubicBezTo>
                    <a:pt x="51551" y="2901"/>
                    <a:pt x="51478" y="2264"/>
                    <a:pt x="51112" y="1784"/>
                  </a:cubicBezTo>
                  <a:cubicBezTo>
                    <a:pt x="50643" y="1178"/>
                    <a:pt x="49818" y="990"/>
                    <a:pt x="49056" y="876"/>
                  </a:cubicBezTo>
                  <a:cubicBezTo>
                    <a:pt x="47132" y="582"/>
                    <a:pt x="45190" y="490"/>
                    <a:pt x="43243" y="490"/>
                  </a:cubicBezTo>
                  <a:cubicBezTo>
                    <a:pt x="41187" y="490"/>
                    <a:pt x="39125" y="592"/>
                    <a:pt x="37072" y="667"/>
                  </a:cubicBezTo>
                  <a:cubicBezTo>
                    <a:pt x="34163" y="777"/>
                    <a:pt x="31254" y="832"/>
                    <a:pt x="28344" y="832"/>
                  </a:cubicBezTo>
                  <a:cubicBezTo>
                    <a:pt x="25721" y="832"/>
                    <a:pt x="23097" y="787"/>
                    <a:pt x="20473" y="698"/>
                  </a:cubicBezTo>
                  <a:cubicBezTo>
                    <a:pt x="17945" y="618"/>
                    <a:pt x="14660" y="1"/>
                    <a:pt x="1160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3;p2"/>
            <p:cNvSpPr/>
            <p:nvPr/>
          </p:nvSpPr>
          <p:spPr>
            <a:xfrm>
              <a:off x="3212269" y="-1654795"/>
              <a:ext cx="1787003" cy="2199848"/>
            </a:xfrm>
            <a:custGeom>
              <a:avLst/>
              <a:gdLst/>
              <a:ahLst/>
              <a:cxnLst/>
              <a:rect l="l" t="t" r="r" b="b"/>
              <a:pathLst>
                <a:path w="38831" h="47802" extrusionOk="0">
                  <a:moveTo>
                    <a:pt x="921" y="1"/>
                  </a:moveTo>
                  <a:cubicBezTo>
                    <a:pt x="482" y="1"/>
                    <a:pt x="67" y="463"/>
                    <a:pt x="32" y="940"/>
                  </a:cubicBezTo>
                  <a:cubicBezTo>
                    <a:pt x="0" y="1503"/>
                    <a:pt x="324" y="2025"/>
                    <a:pt x="638" y="2506"/>
                  </a:cubicBezTo>
                  <a:cubicBezTo>
                    <a:pt x="3665" y="7057"/>
                    <a:pt x="6693" y="11619"/>
                    <a:pt x="9971" y="16003"/>
                  </a:cubicBezTo>
                  <a:cubicBezTo>
                    <a:pt x="15576" y="23478"/>
                    <a:pt x="21892" y="30379"/>
                    <a:pt x="27551" y="37833"/>
                  </a:cubicBezTo>
                  <a:cubicBezTo>
                    <a:pt x="29419" y="40307"/>
                    <a:pt x="32040" y="46487"/>
                    <a:pt x="35014" y="47510"/>
                  </a:cubicBezTo>
                  <a:cubicBezTo>
                    <a:pt x="35599" y="47712"/>
                    <a:pt x="36055" y="47802"/>
                    <a:pt x="36401" y="47802"/>
                  </a:cubicBezTo>
                  <a:cubicBezTo>
                    <a:pt x="38831" y="47802"/>
                    <a:pt x="35910" y="43377"/>
                    <a:pt x="34868" y="42134"/>
                  </a:cubicBezTo>
                  <a:cubicBezTo>
                    <a:pt x="27769" y="33709"/>
                    <a:pt x="20661" y="25274"/>
                    <a:pt x="13562" y="16849"/>
                  </a:cubicBezTo>
                  <a:cubicBezTo>
                    <a:pt x="9073" y="11525"/>
                    <a:pt x="4563" y="6149"/>
                    <a:pt x="1190" y="63"/>
                  </a:cubicBezTo>
                  <a:cubicBezTo>
                    <a:pt x="1102" y="20"/>
                    <a:pt x="1011" y="1"/>
                    <a:pt x="9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4;p2"/>
            <p:cNvSpPr/>
            <p:nvPr/>
          </p:nvSpPr>
          <p:spPr>
            <a:xfrm>
              <a:off x="4577770" y="-955718"/>
              <a:ext cx="86518" cy="1717144"/>
            </a:xfrm>
            <a:custGeom>
              <a:avLst/>
              <a:gdLst/>
              <a:ahLst/>
              <a:cxnLst/>
              <a:rect l="l" t="t" r="r" b="b"/>
              <a:pathLst>
                <a:path w="1880" h="37313" extrusionOk="0">
                  <a:moveTo>
                    <a:pt x="1170" y="0"/>
                  </a:moveTo>
                  <a:cubicBezTo>
                    <a:pt x="1159" y="0"/>
                    <a:pt x="1149" y="1"/>
                    <a:pt x="1138" y="1"/>
                  </a:cubicBezTo>
                  <a:cubicBezTo>
                    <a:pt x="783" y="11"/>
                    <a:pt x="481" y="283"/>
                    <a:pt x="481" y="649"/>
                  </a:cubicBezTo>
                  <a:lnTo>
                    <a:pt x="481" y="15013"/>
                  </a:lnTo>
                  <a:lnTo>
                    <a:pt x="481" y="22185"/>
                  </a:lnTo>
                  <a:cubicBezTo>
                    <a:pt x="481" y="23333"/>
                    <a:pt x="532" y="24471"/>
                    <a:pt x="564" y="25609"/>
                  </a:cubicBezTo>
                  <a:cubicBezTo>
                    <a:pt x="574" y="26184"/>
                    <a:pt x="574" y="26747"/>
                    <a:pt x="532" y="27311"/>
                  </a:cubicBezTo>
                  <a:cubicBezTo>
                    <a:pt x="532" y="27446"/>
                    <a:pt x="522" y="27582"/>
                    <a:pt x="512" y="27708"/>
                  </a:cubicBezTo>
                  <a:cubicBezTo>
                    <a:pt x="512" y="27717"/>
                    <a:pt x="487" y="27840"/>
                    <a:pt x="489" y="27840"/>
                  </a:cubicBezTo>
                  <a:cubicBezTo>
                    <a:pt x="489" y="27840"/>
                    <a:pt x="490" y="27838"/>
                    <a:pt x="491" y="27833"/>
                  </a:cubicBezTo>
                  <a:lnTo>
                    <a:pt x="491" y="27833"/>
                  </a:lnTo>
                  <a:cubicBezTo>
                    <a:pt x="481" y="27885"/>
                    <a:pt x="470" y="27927"/>
                    <a:pt x="460" y="27979"/>
                  </a:cubicBezTo>
                  <a:cubicBezTo>
                    <a:pt x="397" y="28230"/>
                    <a:pt x="314" y="28480"/>
                    <a:pt x="272" y="28752"/>
                  </a:cubicBezTo>
                  <a:cubicBezTo>
                    <a:pt x="219" y="29107"/>
                    <a:pt x="251" y="29462"/>
                    <a:pt x="261" y="29816"/>
                  </a:cubicBezTo>
                  <a:cubicBezTo>
                    <a:pt x="272" y="30140"/>
                    <a:pt x="251" y="30464"/>
                    <a:pt x="219" y="30787"/>
                  </a:cubicBezTo>
                  <a:cubicBezTo>
                    <a:pt x="157" y="31424"/>
                    <a:pt x="73" y="32051"/>
                    <a:pt x="42" y="32687"/>
                  </a:cubicBezTo>
                  <a:cubicBezTo>
                    <a:pt x="0" y="33345"/>
                    <a:pt x="21" y="34002"/>
                    <a:pt x="21" y="34660"/>
                  </a:cubicBezTo>
                  <a:lnTo>
                    <a:pt x="21" y="36654"/>
                  </a:lnTo>
                  <a:cubicBezTo>
                    <a:pt x="21" y="36994"/>
                    <a:pt x="315" y="37312"/>
                    <a:pt x="663" y="37312"/>
                  </a:cubicBezTo>
                  <a:cubicBezTo>
                    <a:pt x="668" y="37312"/>
                    <a:pt x="673" y="37312"/>
                    <a:pt x="679" y="37312"/>
                  </a:cubicBezTo>
                  <a:cubicBezTo>
                    <a:pt x="1024" y="37291"/>
                    <a:pt x="1326" y="37020"/>
                    <a:pt x="1326" y="36654"/>
                  </a:cubicBezTo>
                  <a:cubicBezTo>
                    <a:pt x="1326" y="35475"/>
                    <a:pt x="1305" y="34285"/>
                    <a:pt x="1326" y="33094"/>
                  </a:cubicBezTo>
                  <a:cubicBezTo>
                    <a:pt x="1347" y="31956"/>
                    <a:pt x="1629" y="30819"/>
                    <a:pt x="1566" y="29680"/>
                  </a:cubicBezTo>
                  <a:cubicBezTo>
                    <a:pt x="1556" y="29534"/>
                    <a:pt x="1546" y="29399"/>
                    <a:pt x="1546" y="29263"/>
                  </a:cubicBezTo>
                  <a:lnTo>
                    <a:pt x="1546" y="29044"/>
                  </a:lnTo>
                  <a:lnTo>
                    <a:pt x="1546" y="29012"/>
                  </a:lnTo>
                  <a:cubicBezTo>
                    <a:pt x="1546" y="29002"/>
                    <a:pt x="1556" y="28991"/>
                    <a:pt x="1556" y="28970"/>
                  </a:cubicBezTo>
                  <a:cubicBezTo>
                    <a:pt x="1618" y="28710"/>
                    <a:pt x="1702" y="28459"/>
                    <a:pt x="1754" y="28198"/>
                  </a:cubicBezTo>
                  <a:cubicBezTo>
                    <a:pt x="1859" y="27624"/>
                    <a:pt x="1869" y="27019"/>
                    <a:pt x="1869" y="26434"/>
                  </a:cubicBezTo>
                  <a:cubicBezTo>
                    <a:pt x="1880" y="25296"/>
                    <a:pt x="1806" y="24158"/>
                    <a:pt x="1796" y="23020"/>
                  </a:cubicBezTo>
                  <a:cubicBezTo>
                    <a:pt x="1764" y="20640"/>
                    <a:pt x="1785" y="18260"/>
                    <a:pt x="1785" y="15879"/>
                  </a:cubicBezTo>
                  <a:lnTo>
                    <a:pt x="1785" y="8697"/>
                  </a:lnTo>
                  <a:lnTo>
                    <a:pt x="1785" y="649"/>
                  </a:lnTo>
                  <a:cubicBezTo>
                    <a:pt x="1785" y="324"/>
                    <a:pt x="1510" y="0"/>
                    <a:pt x="11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5;p2"/>
            <p:cNvSpPr/>
            <p:nvPr/>
          </p:nvSpPr>
          <p:spPr>
            <a:xfrm>
              <a:off x="1664790" y="503155"/>
              <a:ext cx="304652" cy="326374"/>
            </a:xfrm>
            <a:custGeom>
              <a:avLst/>
              <a:gdLst/>
              <a:ahLst/>
              <a:cxnLst/>
              <a:rect l="l" t="t" r="r" b="b"/>
              <a:pathLst>
                <a:path w="6620" h="7092" extrusionOk="0">
                  <a:moveTo>
                    <a:pt x="5847" y="1"/>
                  </a:moveTo>
                  <a:cubicBezTo>
                    <a:pt x="5753" y="12"/>
                    <a:pt x="5649" y="22"/>
                    <a:pt x="5544" y="42"/>
                  </a:cubicBezTo>
                  <a:cubicBezTo>
                    <a:pt x="5450" y="74"/>
                    <a:pt x="5357" y="116"/>
                    <a:pt x="5262" y="168"/>
                  </a:cubicBezTo>
                  <a:cubicBezTo>
                    <a:pt x="5210" y="189"/>
                    <a:pt x="5169" y="220"/>
                    <a:pt x="5127" y="241"/>
                  </a:cubicBezTo>
                  <a:cubicBezTo>
                    <a:pt x="4886" y="397"/>
                    <a:pt x="4678" y="585"/>
                    <a:pt x="4480" y="773"/>
                  </a:cubicBezTo>
                  <a:cubicBezTo>
                    <a:pt x="4406" y="836"/>
                    <a:pt x="4333" y="909"/>
                    <a:pt x="4250" y="972"/>
                  </a:cubicBezTo>
                  <a:cubicBezTo>
                    <a:pt x="3979" y="1181"/>
                    <a:pt x="3707" y="1390"/>
                    <a:pt x="3446" y="1619"/>
                  </a:cubicBezTo>
                  <a:cubicBezTo>
                    <a:pt x="3394" y="1661"/>
                    <a:pt x="3352" y="1703"/>
                    <a:pt x="3300" y="1744"/>
                  </a:cubicBezTo>
                  <a:cubicBezTo>
                    <a:pt x="3164" y="1577"/>
                    <a:pt x="3018" y="1400"/>
                    <a:pt x="2872" y="1233"/>
                  </a:cubicBezTo>
                  <a:cubicBezTo>
                    <a:pt x="2726" y="1024"/>
                    <a:pt x="2580" y="815"/>
                    <a:pt x="2475" y="585"/>
                  </a:cubicBezTo>
                  <a:lnTo>
                    <a:pt x="2444" y="492"/>
                  </a:lnTo>
                  <a:cubicBezTo>
                    <a:pt x="2423" y="408"/>
                    <a:pt x="2381" y="335"/>
                    <a:pt x="2329" y="272"/>
                  </a:cubicBezTo>
                  <a:cubicBezTo>
                    <a:pt x="2287" y="199"/>
                    <a:pt x="2225" y="147"/>
                    <a:pt x="2141" y="105"/>
                  </a:cubicBezTo>
                  <a:cubicBezTo>
                    <a:pt x="2068" y="53"/>
                    <a:pt x="1984" y="32"/>
                    <a:pt x="1901" y="22"/>
                  </a:cubicBezTo>
                  <a:cubicBezTo>
                    <a:pt x="1870" y="18"/>
                    <a:pt x="1839" y="16"/>
                    <a:pt x="1807" y="16"/>
                  </a:cubicBezTo>
                  <a:cubicBezTo>
                    <a:pt x="1751" y="16"/>
                    <a:pt x="1693" y="23"/>
                    <a:pt x="1640" y="42"/>
                  </a:cubicBezTo>
                  <a:lnTo>
                    <a:pt x="1483" y="105"/>
                  </a:lnTo>
                  <a:cubicBezTo>
                    <a:pt x="1390" y="158"/>
                    <a:pt x="1306" y="241"/>
                    <a:pt x="1253" y="335"/>
                  </a:cubicBezTo>
                  <a:cubicBezTo>
                    <a:pt x="1233" y="387"/>
                    <a:pt x="1212" y="439"/>
                    <a:pt x="1181" y="492"/>
                  </a:cubicBezTo>
                  <a:cubicBezTo>
                    <a:pt x="1149" y="606"/>
                    <a:pt x="1149" y="721"/>
                    <a:pt x="1181" y="847"/>
                  </a:cubicBezTo>
                  <a:cubicBezTo>
                    <a:pt x="1223" y="961"/>
                    <a:pt x="1274" y="1076"/>
                    <a:pt x="1327" y="1191"/>
                  </a:cubicBezTo>
                  <a:cubicBezTo>
                    <a:pt x="1358" y="1264"/>
                    <a:pt x="1390" y="1327"/>
                    <a:pt x="1420" y="1390"/>
                  </a:cubicBezTo>
                  <a:cubicBezTo>
                    <a:pt x="1494" y="1525"/>
                    <a:pt x="1577" y="1650"/>
                    <a:pt x="1661" y="1775"/>
                  </a:cubicBezTo>
                  <a:cubicBezTo>
                    <a:pt x="1870" y="2068"/>
                    <a:pt x="2109" y="2350"/>
                    <a:pt x="2339" y="2631"/>
                  </a:cubicBezTo>
                  <a:lnTo>
                    <a:pt x="2371" y="2663"/>
                  </a:lnTo>
                  <a:cubicBezTo>
                    <a:pt x="2214" y="2819"/>
                    <a:pt x="2058" y="2986"/>
                    <a:pt x="1891" y="3143"/>
                  </a:cubicBezTo>
                  <a:cubicBezTo>
                    <a:pt x="1629" y="3415"/>
                    <a:pt x="1369" y="3675"/>
                    <a:pt x="1107" y="3937"/>
                  </a:cubicBezTo>
                  <a:cubicBezTo>
                    <a:pt x="836" y="4197"/>
                    <a:pt x="575" y="4469"/>
                    <a:pt x="304" y="4719"/>
                  </a:cubicBezTo>
                  <a:cubicBezTo>
                    <a:pt x="272" y="4761"/>
                    <a:pt x="230" y="4793"/>
                    <a:pt x="199" y="4824"/>
                  </a:cubicBezTo>
                  <a:cubicBezTo>
                    <a:pt x="137" y="4876"/>
                    <a:pt x="95" y="4949"/>
                    <a:pt x="63" y="5033"/>
                  </a:cubicBezTo>
                  <a:cubicBezTo>
                    <a:pt x="22" y="5106"/>
                    <a:pt x="1" y="5190"/>
                    <a:pt x="12" y="5283"/>
                  </a:cubicBezTo>
                  <a:cubicBezTo>
                    <a:pt x="1" y="5377"/>
                    <a:pt x="22" y="5461"/>
                    <a:pt x="63" y="5534"/>
                  </a:cubicBezTo>
                  <a:cubicBezTo>
                    <a:pt x="95" y="5617"/>
                    <a:pt x="137" y="5691"/>
                    <a:pt x="199" y="5742"/>
                  </a:cubicBezTo>
                  <a:cubicBezTo>
                    <a:pt x="241" y="5784"/>
                    <a:pt x="283" y="5816"/>
                    <a:pt x="335" y="5847"/>
                  </a:cubicBezTo>
                  <a:cubicBezTo>
                    <a:pt x="429" y="5909"/>
                    <a:pt x="544" y="5941"/>
                    <a:pt x="659" y="5941"/>
                  </a:cubicBezTo>
                  <a:cubicBezTo>
                    <a:pt x="721" y="5930"/>
                    <a:pt x="773" y="5920"/>
                    <a:pt x="836" y="5909"/>
                  </a:cubicBezTo>
                  <a:cubicBezTo>
                    <a:pt x="940" y="5879"/>
                    <a:pt x="1045" y="5826"/>
                    <a:pt x="1128" y="5742"/>
                  </a:cubicBezTo>
                  <a:cubicBezTo>
                    <a:pt x="1379" y="5503"/>
                    <a:pt x="1640" y="5252"/>
                    <a:pt x="1891" y="5002"/>
                  </a:cubicBezTo>
                  <a:cubicBezTo>
                    <a:pt x="2141" y="4751"/>
                    <a:pt x="2392" y="4501"/>
                    <a:pt x="2642" y="4239"/>
                  </a:cubicBezTo>
                  <a:lnTo>
                    <a:pt x="3112" y="3770"/>
                  </a:lnTo>
                  <a:cubicBezTo>
                    <a:pt x="3133" y="3822"/>
                    <a:pt x="3164" y="3884"/>
                    <a:pt x="3185" y="3937"/>
                  </a:cubicBezTo>
                  <a:cubicBezTo>
                    <a:pt x="3216" y="4009"/>
                    <a:pt x="3258" y="4083"/>
                    <a:pt x="3290" y="4166"/>
                  </a:cubicBezTo>
                  <a:cubicBezTo>
                    <a:pt x="3446" y="4531"/>
                    <a:pt x="3582" y="4907"/>
                    <a:pt x="3749" y="5283"/>
                  </a:cubicBezTo>
                  <a:cubicBezTo>
                    <a:pt x="3895" y="5617"/>
                    <a:pt x="4072" y="5951"/>
                    <a:pt x="4281" y="6264"/>
                  </a:cubicBezTo>
                  <a:cubicBezTo>
                    <a:pt x="4448" y="6484"/>
                    <a:pt x="4615" y="6703"/>
                    <a:pt x="4814" y="6902"/>
                  </a:cubicBezTo>
                  <a:cubicBezTo>
                    <a:pt x="4876" y="6964"/>
                    <a:pt x="4949" y="7006"/>
                    <a:pt x="5022" y="7037"/>
                  </a:cubicBezTo>
                  <a:cubicBezTo>
                    <a:pt x="5092" y="7072"/>
                    <a:pt x="5162" y="7092"/>
                    <a:pt x="5231" y="7092"/>
                  </a:cubicBezTo>
                  <a:cubicBezTo>
                    <a:pt x="5245" y="7092"/>
                    <a:pt x="5259" y="7091"/>
                    <a:pt x="5273" y="7090"/>
                  </a:cubicBezTo>
                  <a:cubicBezTo>
                    <a:pt x="5289" y="7091"/>
                    <a:pt x="5304" y="7092"/>
                    <a:pt x="5319" y="7092"/>
                  </a:cubicBezTo>
                  <a:cubicBezTo>
                    <a:pt x="5394" y="7092"/>
                    <a:pt x="5464" y="7072"/>
                    <a:pt x="5534" y="7037"/>
                  </a:cubicBezTo>
                  <a:cubicBezTo>
                    <a:pt x="5607" y="7006"/>
                    <a:pt x="5680" y="6964"/>
                    <a:pt x="5742" y="6902"/>
                  </a:cubicBezTo>
                  <a:cubicBezTo>
                    <a:pt x="5774" y="6860"/>
                    <a:pt x="5805" y="6807"/>
                    <a:pt x="5837" y="6765"/>
                  </a:cubicBezTo>
                  <a:cubicBezTo>
                    <a:pt x="5899" y="6661"/>
                    <a:pt x="5930" y="6557"/>
                    <a:pt x="5930" y="6442"/>
                  </a:cubicBezTo>
                  <a:cubicBezTo>
                    <a:pt x="5920" y="6380"/>
                    <a:pt x="5920" y="6327"/>
                    <a:pt x="5909" y="6264"/>
                  </a:cubicBezTo>
                  <a:cubicBezTo>
                    <a:pt x="5879" y="6150"/>
                    <a:pt x="5816" y="6056"/>
                    <a:pt x="5742" y="5972"/>
                  </a:cubicBezTo>
                  <a:cubicBezTo>
                    <a:pt x="5638" y="5879"/>
                    <a:pt x="5544" y="5774"/>
                    <a:pt x="5450" y="5659"/>
                  </a:cubicBezTo>
                  <a:cubicBezTo>
                    <a:pt x="5252" y="5377"/>
                    <a:pt x="5085" y="5085"/>
                    <a:pt x="4939" y="4772"/>
                  </a:cubicBezTo>
                  <a:cubicBezTo>
                    <a:pt x="4907" y="4688"/>
                    <a:pt x="4876" y="4615"/>
                    <a:pt x="4845" y="4542"/>
                  </a:cubicBezTo>
                  <a:cubicBezTo>
                    <a:pt x="4647" y="4062"/>
                    <a:pt x="4469" y="3582"/>
                    <a:pt x="4239" y="3122"/>
                  </a:cubicBezTo>
                  <a:cubicBezTo>
                    <a:pt x="4187" y="3018"/>
                    <a:pt x="4135" y="2914"/>
                    <a:pt x="4072" y="2809"/>
                  </a:cubicBezTo>
                  <a:lnTo>
                    <a:pt x="4125" y="2757"/>
                  </a:lnTo>
                  <a:cubicBezTo>
                    <a:pt x="4364" y="2538"/>
                    <a:pt x="4626" y="2329"/>
                    <a:pt x="4876" y="2130"/>
                  </a:cubicBezTo>
                  <a:cubicBezTo>
                    <a:pt x="4886" y="2120"/>
                    <a:pt x="4897" y="2109"/>
                    <a:pt x="4907" y="2109"/>
                  </a:cubicBezTo>
                  <a:cubicBezTo>
                    <a:pt x="5043" y="2005"/>
                    <a:pt x="5179" y="1901"/>
                    <a:pt x="5304" y="1786"/>
                  </a:cubicBezTo>
                  <a:cubicBezTo>
                    <a:pt x="5398" y="1703"/>
                    <a:pt x="5492" y="1608"/>
                    <a:pt x="5596" y="1525"/>
                  </a:cubicBezTo>
                  <a:cubicBezTo>
                    <a:pt x="5638" y="1483"/>
                    <a:pt x="5670" y="1452"/>
                    <a:pt x="5711" y="1420"/>
                  </a:cubicBezTo>
                  <a:cubicBezTo>
                    <a:pt x="5763" y="1390"/>
                    <a:pt x="5826" y="1348"/>
                    <a:pt x="5879" y="1316"/>
                  </a:cubicBezTo>
                  <a:cubicBezTo>
                    <a:pt x="5905" y="1321"/>
                    <a:pt x="5929" y="1323"/>
                    <a:pt x="5953" y="1323"/>
                  </a:cubicBezTo>
                  <a:cubicBezTo>
                    <a:pt x="5986" y="1323"/>
                    <a:pt x="6019" y="1318"/>
                    <a:pt x="6056" y="1306"/>
                  </a:cubicBezTo>
                  <a:cubicBezTo>
                    <a:pt x="6139" y="1306"/>
                    <a:pt x="6223" y="1285"/>
                    <a:pt x="6296" y="1233"/>
                  </a:cubicBezTo>
                  <a:cubicBezTo>
                    <a:pt x="6380" y="1191"/>
                    <a:pt x="6431" y="1139"/>
                    <a:pt x="6484" y="1065"/>
                  </a:cubicBezTo>
                  <a:cubicBezTo>
                    <a:pt x="6536" y="1003"/>
                    <a:pt x="6578" y="930"/>
                    <a:pt x="6598" y="847"/>
                  </a:cubicBezTo>
                  <a:cubicBezTo>
                    <a:pt x="6609" y="784"/>
                    <a:pt x="6619" y="721"/>
                    <a:pt x="6619" y="669"/>
                  </a:cubicBezTo>
                  <a:cubicBezTo>
                    <a:pt x="6619" y="554"/>
                    <a:pt x="6588" y="439"/>
                    <a:pt x="6536" y="335"/>
                  </a:cubicBezTo>
                  <a:cubicBezTo>
                    <a:pt x="6505" y="293"/>
                    <a:pt x="6463" y="251"/>
                    <a:pt x="6431" y="209"/>
                  </a:cubicBezTo>
                  <a:cubicBezTo>
                    <a:pt x="6348" y="126"/>
                    <a:pt x="6254" y="74"/>
                    <a:pt x="6139" y="42"/>
                  </a:cubicBezTo>
                  <a:cubicBezTo>
                    <a:pt x="6066" y="22"/>
                    <a:pt x="5993" y="12"/>
                    <a:pt x="590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6;p2"/>
            <p:cNvSpPr/>
            <p:nvPr/>
          </p:nvSpPr>
          <p:spPr>
            <a:xfrm>
              <a:off x="8568241" y="152908"/>
              <a:ext cx="912539" cy="1687679"/>
            </a:xfrm>
            <a:custGeom>
              <a:avLst/>
              <a:gdLst/>
              <a:ahLst/>
              <a:cxnLst/>
              <a:rect l="l" t="t" r="r" b="b"/>
              <a:pathLst>
                <a:path w="28063" h="47004" extrusionOk="0">
                  <a:moveTo>
                    <a:pt x="13394" y="11705"/>
                  </a:moveTo>
                  <a:cubicBezTo>
                    <a:pt x="13395" y="11705"/>
                    <a:pt x="13386" y="11717"/>
                    <a:pt x="13374" y="11730"/>
                  </a:cubicBezTo>
                  <a:cubicBezTo>
                    <a:pt x="13387" y="11712"/>
                    <a:pt x="13393" y="11705"/>
                    <a:pt x="13394" y="11705"/>
                  </a:cubicBezTo>
                  <a:close/>
                  <a:moveTo>
                    <a:pt x="1682" y="29216"/>
                  </a:moveTo>
                  <a:lnTo>
                    <a:pt x="1682" y="29216"/>
                  </a:lnTo>
                  <a:cubicBezTo>
                    <a:pt x="1669" y="29249"/>
                    <a:pt x="1664" y="29261"/>
                    <a:pt x="1662" y="29261"/>
                  </a:cubicBezTo>
                  <a:cubicBezTo>
                    <a:pt x="1661" y="29261"/>
                    <a:pt x="1670" y="29235"/>
                    <a:pt x="1682" y="29216"/>
                  </a:cubicBezTo>
                  <a:close/>
                  <a:moveTo>
                    <a:pt x="12967" y="32912"/>
                  </a:moveTo>
                  <a:cubicBezTo>
                    <a:pt x="12960" y="32953"/>
                    <a:pt x="12953" y="33007"/>
                    <a:pt x="12958" y="33007"/>
                  </a:cubicBezTo>
                  <a:cubicBezTo>
                    <a:pt x="12961" y="33007"/>
                    <a:pt x="12966" y="32994"/>
                    <a:pt x="12976" y="32958"/>
                  </a:cubicBezTo>
                  <a:lnTo>
                    <a:pt x="12976" y="32958"/>
                  </a:lnTo>
                  <a:cubicBezTo>
                    <a:pt x="12976" y="32958"/>
                    <a:pt x="12975" y="32959"/>
                    <a:pt x="12975" y="32959"/>
                  </a:cubicBezTo>
                  <a:cubicBezTo>
                    <a:pt x="12971" y="32959"/>
                    <a:pt x="12967" y="32945"/>
                    <a:pt x="12967" y="32912"/>
                  </a:cubicBezTo>
                  <a:close/>
                  <a:moveTo>
                    <a:pt x="22915" y="39846"/>
                  </a:moveTo>
                  <a:cubicBezTo>
                    <a:pt x="22916" y="39850"/>
                    <a:pt x="22917" y="39854"/>
                    <a:pt x="22918" y="39860"/>
                  </a:cubicBezTo>
                  <a:lnTo>
                    <a:pt x="22918" y="39860"/>
                  </a:lnTo>
                  <a:cubicBezTo>
                    <a:pt x="22917" y="39852"/>
                    <a:pt x="22916" y="39847"/>
                    <a:pt x="22915" y="39846"/>
                  </a:cubicBezTo>
                  <a:close/>
                  <a:moveTo>
                    <a:pt x="22911" y="39835"/>
                  </a:moveTo>
                  <a:cubicBezTo>
                    <a:pt x="22907" y="39835"/>
                    <a:pt x="22909" y="39881"/>
                    <a:pt x="22916" y="39906"/>
                  </a:cubicBezTo>
                  <a:cubicBezTo>
                    <a:pt x="22911" y="39862"/>
                    <a:pt x="22912" y="39846"/>
                    <a:pt x="22915" y="39846"/>
                  </a:cubicBezTo>
                  <a:lnTo>
                    <a:pt x="22915" y="39846"/>
                  </a:lnTo>
                  <a:cubicBezTo>
                    <a:pt x="22915" y="39846"/>
                    <a:pt x="22915" y="39846"/>
                    <a:pt x="22915" y="39846"/>
                  </a:cubicBezTo>
                  <a:lnTo>
                    <a:pt x="22915" y="39846"/>
                  </a:lnTo>
                  <a:cubicBezTo>
                    <a:pt x="22913" y="39838"/>
                    <a:pt x="22912" y="39835"/>
                    <a:pt x="22911" y="39835"/>
                  </a:cubicBezTo>
                  <a:close/>
                  <a:moveTo>
                    <a:pt x="8917" y="0"/>
                  </a:moveTo>
                  <a:cubicBezTo>
                    <a:pt x="8762" y="0"/>
                    <a:pt x="8607" y="21"/>
                    <a:pt x="8457" y="69"/>
                  </a:cubicBezTo>
                  <a:cubicBezTo>
                    <a:pt x="8185" y="142"/>
                    <a:pt x="7862" y="320"/>
                    <a:pt x="7705" y="570"/>
                  </a:cubicBezTo>
                  <a:cubicBezTo>
                    <a:pt x="7538" y="852"/>
                    <a:pt x="7643" y="1238"/>
                    <a:pt x="7758" y="1531"/>
                  </a:cubicBezTo>
                  <a:cubicBezTo>
                    <a:pt x="7935" y="2000"/>
                    <a:pt x="8206" y="2428"/>
                    <a:pt x="8468" y="2856"/>
                  </a:cubicBezTo>
                  <a:cubicBezTo>
                    <a:pt x="9042" y="3775"/>
                    <a:pt x="9345" y="4819"/>
                    <a:pt x="9804" y="5800"/>
                  </a:cubicBezTo>
                  <a:cubicBezTo>
                    <a:pt x="10774" y="7867"/>
                    <a:pt x="12163" y="9767"/>
                    <a:pt x="13082" y="11834"/>
                  </a:cubicBezTo>
                  <a:cubicBezTo>
                    <a:pt x="13019" y="11845"/>
                    <a:pt x="12946" y="11855"/>
                    <a:pt x="12967" y="11855"/>
                  </a:cubicBezTo>
                  <a:cubicBezTo>
                    <a:pt x="12788" y="11867"/>
                    <a:pt x="12609" y="11872"/>
                    <a:pt x="12428" y="11872"/>
                  </a:cubicBezTo>
                  <a:cubicBezTo>
                    <a:pt x="12303" y="11872"/>
                    <a:pt x="12176" y="11870"/>
                    <a:pt x="12048" y="11866"/>
                  </a:cubicBezTo>
                  <a:cubicBezTo>
                    <a:pt x="11610" y="11845"/>
                    <a:pt x="11169" y="11840"/>
                    <a:pt x="10726" y="11840"/>
                  </a:cubicBezTo>
                  <a:cubicBezTo>
                    <a:pt x="10284" y="11840"/>
                    <a:pt x="9840" y="11845"/>
                    <a:pt x="9396" y="11845"/>
                  </a:cubicBezTo>
                  <a:cubicBezTo>
                    <a:pt x="9155" y="11845"/>
                    <a:pt x="8914" y="11844"/>
                    <a:pt x="8674" y="11844"/>
                  </a:cubicBezTo>
                  <a:cubicBezTo>
                    <a:pt x="7895" y="11844"/>
                    <a:pt x="7120" y="11856"/>
                    <a:pt x="6338" y="11959"/>
                  </a:cubicBezTo>
                  <a:cubicBezTo>
                    <a:pt x="5879" y="12022"/>
                    <a:pt x="5461" y="12095"/>
                    <a:pt x="5002" y="12116"/>
                  </a:cubicBezTo>
                  <a:cubicBezTo>
                    <a:pt x="4879" y="12122"/>
                    <a:pt x="4757" y="12124"/>
                    <a:pt x="4636" y="12124"/>
                  </a:cubicBezTo>
                  <a:cubicBezTo>
                    <a:pt x="4434" y="12124"/>
                    <a:pt x="4234" y="12119"/>
                    <a:pt x="4035" y="12119"/>
                  </a:cubicBezTo>
                  <a:cubicBezTo>
                    <a:pt x="3915" y="12119"/>
                    <a:pt x="3795" y="12121"/>
                    <a:pt x="3676" y="12126"/>
                  </a:cubicBezTo>
                  <a:cubicBezTo>
                    <a:pt x="2653" y="12158"/>
                    <a:pt x="1609" y="12272"/>
                    <a:pt x="638" y="12617"/>
                  </a:cubicBezTo>
                  <a:cubicBezTo>
                    <a:pt x="168" y="12784"/>
                    <a:pt x="1" y="13327"/>
                    <a:pt x="346" y="13703"/>
                  </a:cubicBezTo>
                  <a:cubicBezTo>
                    <a:pt x="1661" y="15123"/>
                    <a:pt x="3165" y="16334"/>
                    <a:pt x="4584" y="17628"/>
                  </a:cubicBezTo>
                  <a:cubicBezTo>
                    <a:pt x="5294" y="18265"/>
                    <a:pt x="5962" y="18944"/>
                    <a:pt x="6661" y="19591"/>
                  </a:cubicBezTo>
                  <a:cubicBezTo>
                    <a:pt x="7350" y="20217"/>
                    <a:pt x="8102" y="20760"/>
                    <a:pt x="8864" y="21303"/>
                  </a:cubicBezTo>
                  <a:cubicBezTo>
                    <a:pt x="8964" y="21372"/>
                    <a:pt x="9054" y="21442"/>
                    <a:pt x="9170" y="21575"/>
                  </a:cubicBezTo>
                  <a:lnTo>
                    <a:pt x="9170" y="21575"/>
                  </a:lnTo>
                  <a:cubicBezTo>
                    <a:pt x="9168" y="21575"/>
                    <a:pt x="9196" y="21617"/>
                    <a:pt x="9219" y="21647"/>
                  </a:cubicBezTo>
                  <a:lnTo>
                    <a:pt x="9219" y="21658"/>
                  </a:lnTo>
                  <a:cubicBezTo>
                    <a:pt x="9209" y="21668"/>
                    <a:pt x="9199" y="21689"/>
                    <a:pt x="9199" y="21700"/>
                  </a:cubicBezTo>
                  <a:cubicBezTo>
                    <a:pt x="9199" y="21699"/>
                    <a:pt x="9198" y="21698"/>
                    <a:pt x="9198" y="21698"/>
                  </a:cubicBezTo>
                  <a:cubicBezTo>
                    <a:pt x="9191" y="21698"/>
                    <a:pt x="9157" y="21742"/>
                    <a:pt x="9157" y="21751"/>
                  </a:cubicBezTo>
                  <a:lnTo>
                    <a:pt x="9062" y="21846"/>
                  </a:lnTo>
                  <a:cubicBezTo>
                    <a:pt x="8916" y="22002"/>
                    <a:pt x="8760" y="22138"/>
                    <a:pt x="8593" y="22263"/>
                  </a:cubicBezTo>
                  <a:cubicBezTo>
                    <a:pt x="8332" y="22472"/>
                    <a:pt x="7914" y="22754"/>
                    <a:pt x="7591" y="22973"/>
                  </a:cubicBezTo>
                  <a:cubicBezTo>
                    <a:pt x="7215" y="23234"/>
                    <a:pt x="6860" y="23526"/>
                    <a:pt x="6505" y="23818"/>
                  </a:cubicBezTo>
                  <a:cubicBezTo>
                    <a:pt x="6150" y="24122"/>
                    <a:pt x="5795" y="24435"/>
                    <a:pt x="5429" y="24727"/>
                  </a:cubicBezTo>
                  <a:cubicBezTo>
                    <a:pt x="5106" y="24978"/>
                    <a:pt x="4678" y="25207"/>
                    <a:pt x="4323" y="25479"/>
                  </a:cubicBezTo>
                  <a:cubicBezTo>
                    <a:pt x="3717" y="25948"/>
                    <a:pt x="3248" y="26616"/>
                    <a:pt x="2632" y="26982"/>
                  </a:cubicBezTo>
                  <a:cubicBezTo>
                    <a:pt x="2079" y="27316"/>
                    <a:pt x="1494" y="27598"/>
                    <a:pt x="1003" y="28026"/>
                  </a:cubicBezTo>
                  <a:cubicBezTo>
                    <a:pt x="753" y="28235"/>
                    <a:pt x="523" y="28527"/>
                    <a:pt x="439" y="28850"/>
                  </a:cubicBezTo>
                  <a:cubicBezTo>
                    <a:pt x="388" y="29017"/>
                    <a:pt x="367" y="29237"/>
                    <a:pt x="419" y="29414"/>
                  </a:cubicBezTo>
                  <a:cubicBezTo>
                    <a:pt x="492" y="29706"/>
                    <a:pt x="805" y="29894"/>
                    <a:pt x="1035" y="30061"/>
                  </a:cubicBezTo>
                  <a:cubicBezTo>
                    <a:pt x="1703" y="30511"/>
                    <a:pt x="2517" y="30750"/>
                    <a:pt x="3300" y="30928"/>
                  </a:cubicBezTo>
                  <a:cubicBezTo>
                    <a:pt x="3697" y="31022"/>
                    <a:pt x="4104" y="31084"/>
                    <a:pt x="4501" y="31179"/>
                  </a:cubicBezTo>
                  <a:cubicBezTo>
                    <a:pt x="5002" y="31293"/>
                    <a:pt x="5492" y="31429"/>
                    <a:pt x="5993" y="31555"/>
                  </a:cubicBezTo>
                  <a:cubicBezTo>
                    <a:pt x="6515" y="31680"/>
                    <a:pt x="7037" y="31784"/>
                    <a:pt x="7570" y="31847"/>
                  </a:cubicBezTo>
                  <a:cubicBezTo>
                    <a:pt x="8060" y="31909"/>
                    <a:pt x="8551" y="31920"/>
                    <a:pt x="9031" y="31982"/>
                  </a:cubicBezTo>
                  <a:cubicBezTo>
                    <a:pt x="9960" y="32118"/>
                    <a:pt x="10858" y="32473"/>
                    <a:pt x="11788" y="32619"/>
                  </a:cubicBezTo>
                  <a:cubicBezTo>
                    <a:pt x="12069" y="32671"/>
                    <a:pt x="12361" y="32703"/>
                    <a:pt x="12633" y="32776"/>
                  </a:cubicBezTo>
                  <a:cubicBezTo>
                    <a:pt x="12695" y="32796"/>
                    <a:pt x="12758" y="32817"/>
                    <a:pt x="12821" y="32828"/>
                  </a:cubicBezTo>
                  <a:lnTo>
                    <a:pt x="12821" y="32838"/>
                  </a:lnTo>
                  <a:cubicBezTo>
                    <a:pt x="12841" y="32849"/>
                    <a:pt x="12873" y="32859"/>
                    <a:pt x="12894" y="32870"/>
                  </a:cubicBezTo>
                  <a:cubicBezTo>
                    <a:pt x="12915" y="32880"/>
                    <a:pt x="12936" y="32901"/>
                    <a:pt x="12967" y="32912"/>
                  </a:cubicBezTo>
                  <a:lnTo>
                    <a:pt x="12978" y="32912"/>
                  </a:lnTo>
                  <a:cubicBezTo>
                    <a:pt x="12982" y="32936"/>
                    <a:pt x="12980" y="32953"/>
                    <a:pt x="12977" y="32958"/>
                  </a:cubicBezTo>
                  <a:lnTo>
                    <a:pt x="12977" y="32958"/>
                  </a:lnTo>
                  <a:cubicBezTo>
                    <a:pt x="12977" y="32956"/>
                    <a:pt x="12977" y="32955"/>
                    <a:pt x="12978" y="32953"/>
                  </a:cubicBezTo>
                  <a:lnTo>
                    <a:pt x="12978" y="32953"/>
                  </a:lnTo>
                  <a:cubicBezTo>
                    <a:pt x="12977" y="32955"/>
                    <a:pt x="12977" y="32957"/>
                    <a:pt x="12976" y="32958"/>
                  </a:cubicBezTo>
                  <a:lnTo>
                    <a:pt x="12976" y="32958"/>
                  </a:lnTo>
                  <a:cubicBezTo>
                    <a:pt x="12976" y="32958"/>
                    <a:pt x="12977" y="32958"/>
                    <a:pt x="12977" y="32958"/>
                  </a:cubicBezTo>
                  <a:lnTo>
                    <a:pt x="12977" y="32958"/>
                  </a:lnTo>
                  <a:cubicBezTo>
                    <a:pt x="12935" y="33144"/>
                    <a:pt x="12894" y="33320"/>
                    <a:pt x="12831" y="33496"/>
                  </a:cubicBezTo>
                  <a:cubicBezTo>
                    <a:pt x="12769" y="33694"/>
                    <a:pt x="12706" y="33882"/>
                    <a:pt x="12633" y="34060"/>
                  </a:cubicBezTo>
                  <a:cubicBezTo>
                    <a:pt x="12591" y="34164"/>
                    <a:pt x="12549" y="34269"/>
                    <a:pt x="12507" y="34362"/>
                  </a:cubicBezTo>
                  <a:cubicBezTo>
                    <a:pt x="12477" y="34457"/>
                    <a:pt x="12435" y="34561"/>
                    <a:pt x="12424" y="34571"/>
                  </a:cubicBezTo>
                  <a:cubicBezTo>
                    <a:pt x="11672" y="36325"/>
                    <a:pt x="10900" y="38079"/>
                    <a:pt x="9950" y="39739"/>
                  </a:cubicBezTo>
                  <a:cubicBezTo>
                    <a:pt x="9438" y="40626"/>
                    <a:pt x="8895" y="41493"/>
                    <a:pt x="8373" y="42359"/>
                  </a:cubicBezTo>
                  <a:cubicBezTo>
                    <a:pt x="7872" y="43184"/>
                    <a:pt x="7350" y="43998"/>
                    <a:pt x="6860" y="44834"/>
                  </a:cubicBezTo>
                  <a:cubicBezTo>
                    <a:pt x="6620" y="45251"/>
                    <a:pt x="6401" y="45690"/>
                    <a:pt x="6234" y="46138"/>
                  </a:cubicBezTo>
                  <a:cubicBezTo>
                    <a:pt x="6108" y="46462"/>
                    <a:pt x="6369" y="46869"/>
                    <a:pt x="6693" y="46942"/>
                  </a:cubicBezTo>
                  <a:cubicBezTo>
                    <a:pt x="6877" y="46985"/>
                    <a:pt x="7060" y="47003"/>
                    <a:pt x="7241" y="47003"/>
                  </a:cubicBezTo>
                  <a:cubicBezTo>
                    <a:pt x="7809" y="47003"/>
                    <a:pt x="8365" y="46828"/>
                    <a:pt x="8927" y="46702"/>
                  </a:cubicBezTo>
                  <a:cubicBezTo>
                    <a:pt x="9605" y="46546"/>
                    <a:pt x="10294" y="46389"/>
                    <a:pt x="10973" y="46191"/>
                  </a:cubicBezTo>
                  <a:cubicBezTo>
                    <a:pt x="12309" y="45773"/>
                    <a:pt x="13625" y="45261"/>
                    <a:pt x="14940" y="44781"/>
                  </a:cubicBezTo>
                  <a:cubicBezTo>
                    <a:pt x="16256" y="44301"/>
                    <a:pt x="17592" y="43873"/>
                    <a:pt x="18865" y="43289"/>
                  </a:cubicBezTo>
                  <a:cubicBezTo>
                    <a:pt x="19492" y="43006"/>
                    <a:pt x="20107" y="42704"/>
                    <a:pt x="20724" y="42412"/>
                  </a:cubicBezTo>
                  <a:cubicBezTo>
                    <a:pt x="20995" y="42275"/>
                    <a:pt x="21277" y="42140"/>
                    <a:pt x="21559" y="42015"/>
                  </a:cubicBezTo>
                  <a:cubicBezTo>
                    <a:pt x="21642" y="41973"/>
                    <a:pt x="21715" y="41941"/>
                    <a:pt x="21789" y="41911"/>
                  </a:cubicBezTo>
                  <a:cubicBezTo>
                    <a:pt x="21809" y="41900"/>
                    <a:pt x="21956" y="41837"/>
                    <a:pt x="21945" y="41837"/>
                  </a:cubicBezTo>
                  <a:cubicBezTo>
                    <a:pt x="22018" y="41816"/>
                    <a:pt x="22091" y="41785"/>
                    <a:pt x="22164" y="41764"/>
                  </a:cubicBezTo>
                  <a:cubicBezTo>
                    <a:pt x="22613" y="41597"/>
                    <a:pt x="23104" y="41440"/>
                    <a:pt x="23501" y="41148"/>
                  </a:cubicBezTo>
                  <a:cubicBezTo>
                    <a:pt x="23719" y="40981"/>
                    <a:pt x="23918" y="40793"/>
                    <a:pt x="24053" y="40553"/>
                  </a:cubicBezTo>
                  <a:cubicBezTo>
                    <a:pt x="24220" y="40229"/>
                    <a:pt x="24231" y="39916"/>
                    <a:pt x="24190" y="39561"/>
                  </a:cubicBezTo>
                  <a:cubicBezTo>
                    <a:pt x="24145" y="39272"/>
                    <a:pt x="23821" y="39093"/>
                    <a:pt x="23539" y="39093"/>
                  </a:cubicBezTo>
                  <a:cubicBezTo>
                    <a:pt x="23486" y="39093"/>
                    <a:pt x="23434" y="39099"/>
                    <a:pt x="23385" y="39113"/>
                  </a:cubicBezTo>
                  <a:cubicBezTo>
                    <a:pt x="23010" y="39206"/>
                    <a:pt x="22884" y="39551"/>
                    <a:pt x="22926" y="39906"/>
                  </a:cubicBezTo>
                  <a:cubicBezTo>
                    <a:pt x="22923" y="39886"/>
                    <a:pt x="22920" y="39871"/>
                    <a:pt x="22918" y="39860"/>
                  </a:cubicBezTo>
                  <a:lnTo>
                    <a:pt x="22918" y="39860"/>
                  </a:lnTo>
                  <a:cubicBezTo>
                    <a:pt x="22919" y="39871"/>
                    <a:pt x="22919" y="39889"/>
                    <a:pt x="22916" y="39906"/>
                  </a:cubicBezTo>
                  <a:lnTo>
                    <a:pt x="22916" y="39916"/>
                  </a:lnTo>
                  <a:cubicBezTo>
                    <a:pt x="22895" y="39927"/>
                    <a:pt x="22884" y="39948"/>
                    <a:pt x="22874" y="39969"/>
                  </a:cubicBezTo>
                  <a:lnTo>
                    <a:pt x="22842" y="40000"/>
                  </a:lnTo>
                  <a:cubicBezTo>
                    <a:pt x="22822" y="40021"/>
                    <a:pt x="22791" y="40041"/>
                    <a:pt x="22770" y="40073"/>
                  </a:cubicBezTo>
                  <a:lnTo>
                    <a:pt x="22759" y="40073"/>
                  </a:lnTo>
                  <a:cubicBezTo>
                    <a:pt x="22707" y="40104"/>
                    <a:pt x="22655" y="40146"/>
                    <a:pt x="22592" y="40178"/>
                  </a:cubicBezTo>
                  <a:cubicBezTo>
                    <a:pt x="22519" y="40219"/>
                    <a:pt x="22446" y="40250"/>
                    <a:pt x="22362" y="40292"/>
                  </a:cubicBezTo>
                  <a:cubicBezTo>
                    <a:pt x="22355" y="40300"/>
                    <a:pt x="22292" y="40327"/>
                    <a:pt x="22276" y="40334"/>
                  </a:cubicBezTo>
                  <a:lnTo>
                    <a:pt x="22276" y="40334"/>
                  </a:lnTo>
                  <a:cubicBezTo>
                    <a:pt x="22256" y="40335"/>
                    <a:pt x="22236" y="40345"/>
                    <a:pt x="22216" y="40355"/>
                  </a:cubicBezTo>
                  <a:cubicBezTo>
                    <a:pt x="22039" y="40417"/>
                    <a:pt x="21861" y="40480"/>
                    <a:pt x="21684" y="40553"/>
                  </a:cubicBezTo>
                  <a:cubicBezTo>
                    <a:pt x="20546" y="40981"/>
                    <a:pt x="19471" y="41576"/>
                    <a:pt x="18364" y="42088"/>
                  </a:cubicBezTo>
                  <a:cubicBezTo>
                    <a:pt x="17216" y="42620"/>
                    <a:pt x="16026" y="43006"/>
                    <a:pt x="14836" y="43435"/>
                  </a:cubicBezTo>
                  <a:cubicBezTo>
                    <a:pt x="13625" y="43873"/>
                    <a:pt x="12424" y="44332"/>
                    <a:pt x="11203" y="44739"/>
                  </a:cubicBezTo>
                  <a:cubicBezTo>
                    <a:pt x="10514" y="44969"/>
                    <a:pt x="9804" y="45157"/>
                    <a:pt x="9094" y="45324"/>
                  </a:cubicBezTo>
                  <a:cubicBezTo>
                    <a:pt x="8718" y="45407"/>
                    <a:pt x="8353" y="45491"/>
                    <a:pt x="7977" y="45585"/>
                  </a:cubicBezTo>
                  <a:cubicBezTo>
                    <a:pt x="7956" y="45585"/>
                    <a:pt x="7946" y="45595"/>
                    <a:pt x="7925" y="45595"/>
                  </a:cubicBezTo>
                  <a:cubicBezTo>
                    <a:pt x="8238" y="45042"/>
                    <a:pt x="8624" y="44500"/>
                    <a:pt x="8948" y="43946"/>
                  </a:cubicBezTo>
                  <a:cubicBezTo>
                    <a:pt x="9491" y="43017"/>
                    <a:pt x="10065" y="42108"/>
                    <a:pt x="10618" y="41180"/>
                  </a:cubicBezTo>
                  <a:cubicBezTo>
                    <a:pt x="11693" y="39394"/>
                    <a:pt x="12560" y="37515"/>
                    <a:pt x="13395" y="35605"/>
                  </a:cubicBezTo>
                  <a:cubicBezTo>
                    <a:pt x="13583" y="35177"/>
                    <a:pt x="13771" y="34749"/>
                    <a:pt x="13927" y="34311"/>
                  </a:cubicBezTo>
                  <a:cubicBezTo>
                    <a:pt x="14084" y="33893"/>
                    <a:pt x="14240" y="33465"/>
                    <a:pt x="14272" y="33016"/>
                  </a:cubicBezTo>
                  <a:cubicBezTo>
                    <a:pt x="14345" y="32170"/>
                    <a:pt x="13625" y="31669"/>
                    <a:pt x="12883" y="31492"/>
                  </a:cubicBezTo>
                  <a:cubicBezTo>
                    <a:pt x="12591" y="31418"/>
                    <a:pt x="12289" y="31388"/>
                    <a:pt x="11985" y="31335"/>
                  </a:cubicBezTo>
                  <a:cubicBezTo>
                    <a:pt x="11463" y="31241"/>
                    <a:pt x="10952" y="31095"/>
                    <a:pt x="10430" y="30959"/>
                  </a:cubicBezTo>
                  <a:cubicBezTo>
                    <a:pt x="9888" y="30813"/>
                    <a:pt x="9334" y="30709"/>
                    <a:pt x="8770" y="30646"/>
                  </a:cubicBezTo>
                  <a:cubicBezTo>
                    <a:pt x="8259" y="30594"/>
                    <a:pt x="7737" y="30583"/>
                    <a:pt x="7236" y="30490"/>
                  </a:cubicBezTo>
                  <a:cubicBezTo>
                    <a:pt x="6630" y="30385"/>
                    <a:pt x="6035" y="30218"/>
                    <a:pt x="5440" y="30061"/>
                  </a:cubicBezTo>
                  <a:cubicBezTo>
                    <a:pt x="4918" y="29936"/>
                    <a:pt x="4396" y="29832"/>
                    <a:pt x="3874" y="29717"/>
                  </a:cubicBezTo>
                  <a:cubicBezTo>
                    <a:pt x="3425" y="29623"/>
                    <a:pt x="2977" y="29518"/>
                    <a:pt x="2538" y="29362"/>
                  </a:cubicBezTo>
                  <a:cubicBezTo>
                    <a:pt x="2318" y="29279"/>
                    <a:pt x="2235" y="29247"/>
                    <a:pt x="1995" y="29112"/>
                  </a:cubicBezTo>
                  <a:cubicBezTo>
                    <a:pt x="1943" y="29080"/>
                    <a:pt x="1891" y="29059"/>
                    <a:pt x="1838" y="29028"/>
                  </a:cubicBezTo>
                  <a:lnTo>
                    <a:pt x="1870" y="28996"/>
                  </a:lnTo>
                  <a:cubicBezTo>
                    <a:pt x="1912" y="28955"/>
                    <a:pt x="1953" y="28924"/>
                    <a:pt x="1995" y="28892"/>
                  </a:cubicBezTo>
                  <a:lnTo>
                    <a:pt x="1995" y="28892"/>
                  </a:lnTo>
                  <a:cubicBezTo>
                    <a:pt x="1989" y="28897"/>
                    <a:pt x="1987" y="28899"/>
                    <a:pt x="1987" y="28899"/>
                  </a:cubicBezTo>
                  <a:cubicBezTo>
                    <a:pt x="1987" y="28899"/>
                    <a:pt x="2083" y="28826"/>
                    <a:pt x="2110" y="28809"/>
                  </a:cubicBezTo>
                  <a:cubicBezTo>
                    <a:pt x="2246" y="28715"/>
                    <a:pt x="2381" y="28631"/>
                    <a:pt x="2527" y="28548"/>
                  </a:cubicBezTo>
                  <a:cubicBezTo>
                    <a:pt x="3091" y="28214"/>
                    <a:pt x="3624" y="27932"/>
                    <a:pt x="4104" y="27472"/>
                  </a:cubicBezTo>
                  <a:cubicBezTo>
                    <a:pt x="4406" y="27191"/>
                    <a:pt x="4678" y="26888"/>
                    <a:pt x="4981" y="26616"/>
                  </a:cubicBezTo>
                  <a:cubicBezTo>
                    <a:pt x="5262" y="26377"/>
                    <a:pt x="5659" y="26168"/>
                    <a:pt x="5993" y="25917"/>
                  </a:cubicBezTo>
                  <a:cubicBezTo>
                    <a:pt x="6693" y="25395"/>
                    <a:pt x="7340" y="24769"/>
                    <a:pt x="8029" y="24257"/>
                  </a:cubicBezTo>
                  <a:cubicBezTo>
                    <a:pt x="8707" y="23767"/>
                    <a:pt x="9459" y="23338"/>
                    <a:pt x="10034" y="22723"/>
                  </a:cubicBezTo>
                  <a:cubicBezTo>
                    <a:pt x="10357" y="22378"/>
                    <a:pt x="10587" y="21971"/>
                    <a:pt x="10524" y="21480"/>
                  </a:cubicBezTo>
                  <a:cubicBezTo>
                    <a:pt x="10461" y="21062"/>
                    <a:pt x="10201" y="20718"/>
                    <a:pt x="9888" y="20447"/>
                  </a:cubicBezTo>
                  <a:cubicBezTo>
                    <a:pt x="9563" y="20186"/>
                    <a:pt x="9199" y="19967"/>
                    <a:pt x="8854" y="19716"/>
                  </a:cubicBezTo>
                  <a:cubicBezTo>
                    <a:pt x="8520" y="19476"/>
                    <a:pt x="8206" y="19215"/>
                    <a:pt x="7883" y="18933"/>
                  </a:cubicBezTo>
                  <a:cubicBezTo>
                    <a:pt x="7194" y="18327"/>
                    <a:pt x="6547" y="17670"/>
                    <a:pt x="5868" y="17033"/>
                  </a:cubicBezTo>
                  <a:cubicBezTo>
                    <a:pt x="4626" y="15864"/>
                    <a:pt x="3279" y="14789"/>
                    <a:pt x="2058" y="13588"/>
                  </a:cubicBezTo>
                  <a:cubicBezTo>
                    <a:pt x="2517" y="13504"/>
                    <a:pt x="2966" y="13462"/>
                    <a:pt x="3446" y="13442"/>
                  </a:cubicBezTo>
                  <a:cubicBezTo>
                    <a:pt x="3656" y="13431"/>
                    <a:pt x="3868" y="13429"/>
                    <a:pt x="4081" y="13429"/>
                  </a:cubicBezTo>
                  <a:cubicBezTo>
                    <a:pt x="4302" y="13429"/>
                    <a:pt x="4522" y="13432"/>
                    <a:pt x="4740" y="13432"/>
                  </a:cubicBezTo>
                  <a:cubicBezTo>
                    <a:pt x="5242" y="13421"/>
                    <a:pt x="5733" y="13358"/>
                    <a:pt x="6223" y="13285"/>
                  </a:cubicBezTo>
                  <a:cubicBezTo>
                    <a:pt x="6672" y="13223"/>
                    <a:pt x="7100" y="13160"/>
                    <a:pt x="7559" y="13149"/>
                  </a:cubicBezTo>
                  <a:cubicBezTo>
                    <a:pt x="7726" y="13146"/>
                    <a:pt x="7894" y="13145"/>
                    <a:pt x="8063" y="13145"/>
                  </a:cubicBezTo>
                  <a:cubicBezTo>
                    <a:pt x="8401" y="13145"/>
                    <a:pt x="8743" y="13149"/>
                    <a:pt x="9083" y="13149"/>
                  </a:cubicBezTo>
                  <a:cubicBezTo>
                    <a:pt x="9626" y="13149"/>
                    <a:pt x="10171" y="13138"/>
                    <a:pt x="10719" y="13138"/>
                  </a:cubicBezTo>
                  <a:cubicBezTo>
                    <a:pt x="11088" y="13138"/>
                    <a:pt x="11459" y="13143"/>
                    <a:pt x="11829" y="13160"/>
                  </a:cubicBezTo>
                  <a:cubicBezTo>
                    <a:pt x="12073" y="13172"/>
                    <a:pt x="12327" y="13188"/>
                    <a:pt x="12581" y="13188"/>
                  </a:cubicBezTo>
                  <a:cubicBezTo>
                    <a:pt x="12978" y="13188"/>
                    <a:pt x="13376" y="13150"/>
                    <a:pt x="13739" y="13003"/>
                  </a:cubicBezTo>
                  <a:cubicBezTo>
                    <a:pt x="14168" y="12836"/>
                    <a:pt x="14690" y="12439"/>
                    <a:pt x="14512" y="11907"/>
                  </a:cubicBezTo>
                  <a:cubicBezTo>
                    <a:pt x="14366" y="11448"/>
                    <a:pt x="14136" y="11010"/>
                    <a:pt x="13927" y="10581"/>
                  </a:cubicBezTo>
                  <a:cubicBezTo>
                    <a:pt x="13124" y="8953"/>
                    <a:pt x="12101" y="7439"/>
                    <a:pt x="11276" y="5832"/>
                  </a:cubicBezTo>
                  <a:cubicBezTo>
                    <a:pt x="10785" y="4881"/>
                    <a:pt x="10451" y="3869"/>
                    <a:pt x="10002" y="2909"/>
                  </a:cubicBezTo>
                  <a:cubicBezTo>
                    <a:pt x="9825" y="2533"/>
                    <a:pt x="9595" y="2188"/>
                    <a:pt x="9376" y="1844"/>
                  </a:cubicBezTo>
                  <a:cubicBezTo>
                    <a:pt x="9271" y="1677"/>
                    <a:pt x="9178" y="1499"/>
                    <a:pt x="9083" y="1322"/>
                  </a:cubicBezTo>
                  <a:lnTo>
                    <a:pt x="9083" y="1322"/>
                  </a:lnTo>
                  <a:cubicBezTo>
                    <a:pt x="9366" y="1394"/>
                    <a:pt x="9512" y="1457"/>
                    <a:pt x="9731" y="1572"/>
                  </a:cubicBezTo>
                  <a:cubicBezTo>
                    <a:pt x="10305" y="1833"/>
                    <a:pt x="10890" y="2042"/>
                    <a:pt x="11505" y="2199"/>
                  </a:cubicBezTo>
                  <a:cubicBezTo>
                    <a:pt x="12163" y="2366"/>
                    <a:pt x="12811" y="2533"/>
                    <a:pt x="13447" y="2762"/>
                  </a:cubicBezTo>
                  <a:cubicBezTo>
                    <a:pt x="14052" y="2992"/>
                    <a:pt x="14637" y="3263"/>
                    <a:pt x="15233" y="3535"/>
                  </a:cubicBezTo>
                  <a:cubicBezTo>
                    <a:pt x="16548" y="4109"/>
                    <a:pt x="17905" y="4568"/>
                    <a:pt x="19262" y="5038"/>
                  </a:cubicBezTo>
                  <a:cubicBezTo>
                    <a:pt x="20515" y="5466"/>
                    <a:pt x="21747" y="5988"/>
                    <a:pt x="23030" y="6322"/>
                  </a:cubicBezTo>
                  <a:cubicBezTo>
                    <a:pt x="23730" y="6510"/>
                    <a:pt x="24461" y="6583"/>
                    <a:pt x="25160" y="6760"/>
                  </a:cubicBezTo>
                  <a:cubicBezTo>
                    <a:pt x="25526" y="6855"/>
                    <a:pt x="25881" y="6980"/>
                    <a:pt x="26225" y="7126"/>
                  </a:cubicBezTo>
                  <a:cubicBezTo>
                    <a:pt x="26562" y="7266"/>
                    <a:pt x="26916" y="7381"/>
                    <a:pt x="27279" y="7381"/>
                  </a:cubicBezTo>
                  <a:cubicBezTo>
                    <a:pt x="27321" y="7381"/>
                    <a:pt x="27363" y="7380"/>
                    <a:pt x="27405" y="7377"/>
                  </a:cubicBezTo>
                  <a:cubicBezTo>
                    <a:pt x="27760" y="7356"/>
                    <a:pt x="28062" y="7094"/>
                    <a:pt x="28062" y="6719"/>
                  </a:cubicBezTo>
                  <a:cubicBezTo>
                    <a:pt x="28062" y="6399"/>
                    <a:pt x="27785" y="6069"/>
                    <a:pt x="27449" y="6069"/>
                  </a:cubicBezTo>
                  <a:cubicBezTo>
                    <a:pt x="27435" y="6069"/>
                    <a:pt x="27420" y="6070"/>
                    <a:pt x="27405" y="6071"/>
                  </a:cubicBezTo>
                  <a:cubicBezTo>
                    <a:pt x="27383" y="6073"/>
                    <a:pt x="27362" y="6073"/>
                    <a:pt x="27340" y="6073"/>
                  </a:cubicBezTo>
                  <a:cubicBezTo>
                    <a:pt x="26877" y="6073"/>
                    <a:pt x="26369" y="5762"/>
                    <a:pt x="25891" y="5612"/>
                  </a:cubicBezTo>
                  <a:cubicBezTo>
                    <a:pt x="25380" y="5445"/>
                    <a:pt x="24858" y="5351"/>
                    <a:pt x="24325" y="5268"/>
                  </a:cubicBezTo>
                  <a:cubicBezTo>
                    <a:pt x="23208" y="5080"/>
                    <a:pt x="22133" y="4693"/>
                    <a:pt x="21079" y="4307"/>
                  </a:cubicBezTo>
                  <a:cubicBezTo>
                    <a:pt x="19982" y="3900"/>
                    <a:pt x="18875" y="3535"/>
                    <a:pt x="17780" y="3138"/>
                  </a:cubicBezTo>
                  <a:cubicBezTo>
                    <a:pt x="16683" y="2752"/>
                    <a:pt x="15639" y="2271"/>
                    <a:pt x="14564" y="1823"/>
                  </a:cubicBezTo>
                  <a:cubicBezTo>
                    <a:pt x="14022" y="1593"/>
                    <a:pt x="13479" y="1374"/>
                    <a:pt x="12904" y="1217"/>
                  </a:cubicBezTo>
                  <a:cubicBezTo>
                    <a:pt x="12361" y="1050"/>
                    <a:pt x="11798" y="935"/>
                    <a:pt x="11255" y="768"/>
                  </a:cubicBezTo>
                  <a:cubicBezTo>
                    <a:pt x="11119" y="726"/>
                    <a:pt x="10983" y="685"/>
                    <a:pt x="10858" y="643"/>
                  </a:cubicBezTo>
                  <a:cubicBezTo>
                    <a:pt x="10806" y="622"/>
                    <a:pt x="10764" y="601"/>
                    <a:pt x="10712" y="591"/>
                  </a:cubicBezTo>
                  <a:cubicBezTo>
                    <a:pt x="10702" y="580"/>
                    <a:pt x="10691" y="580"/>
                    <a:pt x="10681" y="570"/>
                  </a:cubicBezTo>
                  <a:cubicBezTo>
                    <a:pt x="10430" y="455"/>
                    <a:pt x="10190" y="340"/>
                    <a:pt x="9939" y="236"/>
                  </a:cubicBezTo>
                  <a:cubicBezTo>
                    <a:pt x="9621" y="106"/>
                    <a:pt x="9267" y="0"/>
                    <a:pt x="89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p2"/>
            <p:cNvSpPr/>
            <p:nvPr/>
          </p:nvSpPr>
          <p:spPr>
            <a:xfrm rot="-1977377">
              <a:off x="240955" y="4137726"/>
              <a:ext cx="86518" cy="1717156"/>
            </a:xfrm>
            <a:custGeom>
              <a:avLst/>
              <a:gdLst/>
              <a:ahLst/>
              <a:cxnLst/>
              <a:rect l="l" t="t" r="r" b="b"/>
              <a:pathLst>
                <a:path w="1880" h="37313" extrusionOk="0">
                  <a:moveTo>
                    <a:pt x="1170" y="0"/>
                  </a:moveTo>
                  <a:cubicBezTo>
                    <a:pt x="1159" y="0"/>
                    <a:pt x="1149" y="1"/>
                    <a:pt x="1138" y="1"/>
                  </a:cubicBezTo>
                  <a:cubicBezTo>
                    <a:pt x="783" y="11"/>
                    <a:pt x="481" y="283"/>
                    <a:pt x="481" y="649"/>
                  </a:cubicBezTo>
                  <a:lnTo>
                    <a:pt x="481" y="15013"/>
                  </a:lnTo>
                  <a:lnTo>
                    <a:pt x="481" y="22185"/>
                  </a:lnTo>
                  <a:cubicBezTo>
                    <a:pt x="481" y="23333"/>
                    <a:pt x="532" y="24471"/>
                    <a:pt x="564" y="25609"/>
                  </a:cubicBezTo>
                  <a:cubicBezTo>
                    <a:pt x="574" y="26184"/>
                    <a:pt x="574" y="26747"/>
                    <a:pt x="532" y="27311"/>
                  </a:cubicBezTo>
                  <a:cubicBezTo>
                    <a:pt x="532" y="27446"/>
                    <a:pt x="522" y="27582"/>
                    <a:pt x="512" y="27708"/>
                  </a:cubicBezTo>
                  <a:cubicBezTo>
                    <a:pt x="512" y="27717"/>
                    <a:pt x="487" y="27840"/>
                    <a:pt x="489" y="27840"/>
                  </a:cubicBezTo>
                  <a:cubicBezTo>
                    <a:pt x="489" y="27840"/>
                    <a:pt x="490" y="27838"/>
                    <a:pt x="491" y="27833"/>
                  </a:cubicBezTo>
                  <a:lnTo>
                    <a:pt x="491" y="27833"/>
                  </a:lnTo>
                  <a:cubicBezTo>
                    <a:pt x="481" y="27885"/>
                    <a:pt x="470" y="27927"/>
                    <a:pt x="460" y="27979"/>
                  </a:cubicBezTo>
                  <a:cubicBezTo>
                    <a:pt x="397" y="28230"/>
                    <a:pt x="314" y="28480"/>
                    <a:pt x="272" y="28752"/>
                  </a:cubicBezTo>
                  <a:cubicBezTo>
                    <a:pt x="219" y="29107"/>
                    <a:pt x="251" y="29462"/>
                    <a:pt x="261" y="29816"/>
                  </a:cubicBezTo>
                  <a:cubicBezTo>
                    <a:pt x="272" y="30140"/>
                    <a:pt x="251" y="30464"/>
                    <a:pt x="219" y="30787"/>
                  </a:cubicBezTo>
                  <a:cubicBezTo>
                    <a:pt x="157" y="31424"/>
                    <a:pt x="73" y="32051"/>
                    <a:pt x="42" y="32687"/>
                  </a:cubicBezTo>
                  <a:cubicBezTo>
                    <a:pt x="0" y="33345"/>
                    <a:pt x="21" y="34002"/>
                    <a:pt x="21" y="34660"/>
                  </a:cubicBezTo>
                  <a:lnTo>
                    <a:pt x="21" y="36654"/>
                  </a:lnTo>
                  <a:cubicBezTo>
                    <a:pt x="21" y="36994"/>
                    <a:pt x="315" y="37312"/>
                    <a:pt x="663" y="37312"/>
                  </a:cubicBezTo>
                  <a:cubicBezTo>
                    <a:pt x="668" y="37312"/>
                    <a:pt x="673" y="37312"/>
                    <a:pt x="679" y="37312"/>
                  </a:cubicBezTo>
                  <a:cubicBezTo>
                    <a:pt x="1024" y="37291"/>
                    <a:pt x="1326" y="37020"/>
                    <a:pt x="1326" y="36654"/>
                  </a:cubicBezTo>
                  <a:cubicBezTo>
                    <a:pt x="1326" y="35475"/>
                    <a:pt x="1305" y="34285"/>
                    <a:pt x="1326" y="33094"/>
                  </a:cubicBezTo>
                  <a:cubicBezTo>
                    <a:pt x="1347" y="31956"/>
                    <a:pt x="1629" y="30819"/>
                    <a:pt x="1566" y="29680"/>
                  </a:cubicBezTo>
                  <a:cubicBezTo>
                    <a:pt x="1556" y="29534"/>
                    <a:pt x="1546" y="29399"/>
                    <a:pt x="1546" y="29263"/>
                  </a:cubicBezTo>
                  <a:lnTo>
                    <a:pt x="1546" y="29044"/>
                  </a:lnTo>
                  <a:lnTo>
                    <a:pt x="1546" y="29012"/>
                  </a:lnTo>
                  <a:cubicBezTo>
                    <a:pt x="1546" y="29002"/>
                    <a:pt x="1556" y="28991"/>
                    <a:pt x="1556" y="28970"/>
                  </a:cubicBezTo>
                  <a:cubicBezTo>
                    <a:pt x="1618" y="28710"/>
                    <a:pt x="1702" y="28459"/>
                    <a:pt x="1754" y="28198"/>
                  </a:cubicBezTo>
                  <a:cubicBezTo>
                    <a:pt x="1859" y="27624"/>
                    <a:pt x="1869" y="27019"/>
                    <a:pt x="1869" y="26434"/>
                  </a:cubicBezTo>
                  <a:cubicBezTo>
                    <a:pt x="1880" y="25296"/>
                    <a:pt x="1806" y="24158"/>
                    <a:pt x="1796" y="23020"/>
                  </a:cubicBezTo>
                  <a:cubicBezTo>
                    <a:pt x="1764" y="20640"/>
                    <a:pt x="1785" y="18260"/>
                    <a:pt x="1785" y="15879"/>
                  </a:cubicBezTo>
                  <a:lnTo>
                    <a:pt x="1785" y="8697"/>
                  </a:lnTo>
                  <a:lnTo>
                    <a:pt x="1785" y="649"/>
                  </a:lnTo>
                  <a:cubicBezTo>
                    <a:pt x="1785" y="324"/>
                    <a:pt x="1510" y="0"/>
                    <a:pt x="11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8" name="Google Shape;18;p2"/>
          <p:cNvSpPr/>
          <p:nvPr/>
        </p:nvSpPr>
        <p:spPr>
          <a:xfrm>
            <a:off x="7323722" y="3028375"/>
            <a:ext cx="2757191" cy="1223966"/>
          </a:xfrm>
          <a:custGeom>
            <a:avLst/>
            <a:gdLst/>
            <a:ahLst/>
            <a:cxnLst/>
            <a:rect l="l" t="t" r="r" b="b"/>
            <a:pathLst>
              <a:path w="84791" h="34089" extrusionOk="0">
                <a:moveTo>
                  <a:pt x="81199" y="0"/>
                </a:moveTo>
                <a:cubicBezTo>
                  <a:pt x="73182" y="1316"/>
                  <a:pt x="65060" y="1765"/>
                  <a:pt x="56938" y="2214"/>
                </a:cubicBezTo>
                <a:cubicBezTo>
                  <a:pt x="42459" y="3018"/>
                  <a:pt x="27979" y="3821"/>
                  <a:pt x="13489" y="4626"/>
                </a:cubicBezTo>
                <a:cubicBezTo>
                  <a:pt x="13183" y="4642"/>
                  <a:pt x="12852" y="4649"/>
                  <a:pt x="12502" y="4649"/>
                </a:cubicBezTo>
                <a:cubicBezTo>
                  <a:pt x="11108" y="4649"/>
                  <a:pt x="9406" y="4544"/>
                  <a:pt x="7750" y="4544"/>
                </a:cubicBezTo>
                <a:cubicBezTo>
                  <a:pt x="5882" y="4544"/>
                  <a:pt x="4072" y="4677"/>
                  <a:pt x="2830" y="5241"/>
                </a:cubicBezTo>
                <a:cubicBezTo>
                  <a:pt x="1" y="6526"/>
                  <a:pt x="993" y="8665"/>
                  <a:pt x="1838" y="11192"/>
                </a:cubicBezTo>
                <a:cubicBezTo>
                  <a:pt x="4041" y="17800"/>
                  <a:pt x="6536" y="24314"/>
                  <a:pt x="9073" y="30797"/>
                </a:cubicBezTo>
                <a:cubicBezTo>
                  <a:pt x="9407" y="31632"/>
                  <a:pt x="9772" y="32520"/>
                  <a:pt x="10514" y="33021"/>
                </a:cubicBezTo>
                <a:cubicBezTo>
                  <a:pt x="11140" y="33439"/>
                  <a:pt x="11923" y="33522"/>
                  <a:pt x="12674" y="33595"/>
                </a:cubicBezTo>
                <a:cubicBezTo>
                  <a:pt x="16565" y="33934"/>
                  <a:pt x="20455" y="34089"/>
                  <a:pt x="24344" y="34089"/>
                </a:cubicBezTo>
                <a:cubicBezTo>
                  <a:pt x="44622" y="34089"/>
                  <a:pt x="64853" y="29881"/>
                  <a:pt x="84790" y="25702"/>
                </a:cubicBezTo>
                <a:cubicBezTo>
                  <a:pt x="84300" y="17049"/>
                  <a:pt x="83099" y="8446"/>
                  <a:pt x="811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9;p2"/>
          <p:cNvSpPr/>
          <p:nvPr/>
        </p:nvSpPr>
        <p:spPr>
          <a:xfrm>
            <a:off x="8410367" y="2942212"/>
            <a:ext cx="583884" cy="2260399"/>
          </a:xfrm>
          <a:custGeom>
            <a:avLst/>
            <a:gdLst/>
            <a:ahLst/>
            <a:cxnLst/>
            <a:rect l="l" t="t" r="r" b="b"/>
            <a:pathLst>
              <a:path w="17956" h="62955" extrusionOk="0">
                <a:moveTo>
                  <a:pt x="9441" y="1"/>
                </a:moveTo>
                <a:cubicBezTo>
                  <a:pt x="0" y="1"/>
                  <a:pt x="3727" y="15097"/>
                  <a:pt x="4279" y="22146"/>
                </a:cubicBezTo>
                <a:cubicBezTo>
                  <a:pt x="5344" y="35749"/>
                  <a:pt x="6409" y="49352"/>
                  <a:pt x="7485" y="62955"/>
                </a:cubicBezTo>
                <a:cubicBezTo>
                  <a:pt x="10971" y="62756"/>
                  <a:pt x="14468" y="62547"/>
                  <a:pt x="17955" y="62349"/>
                </a:cubicBezTo>
                <a:cubicBezTo>
                  <a:pt x="17788" y="62349"/>
                  <a:pt x="13591" y="5767"/>
                  <a:pt x="13195" y="620"/>
                </a:cubicBezTo>
                <a:cubicBezTo>
                  <a:pt x="11757" y="196"/>
                  <a:pt x="10514" y="1"/>
                  <a:pt x="944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20;p2"/>
          <p:cNvSpPr/>
          <p:nvPr/>
        </p:nvSpPr>
        <p:spPr>
          <a:xfrm>
            <a:off x="4650129" y="3612814"/>
            <a:ext cx="927446" cy="1406878"/>
          </a:xfrm>
          <a:custGeom>
            <a:avLst/>
            <a:gdLst/>
            <a:ahLst/>
            <a:cxnLst/>
            <a:rect l="l" t="t" r="r" b="b"/>
            <a:pathLst>
              <a:path w="30433" h="46165" extrusionOk="0">
                <a:moveTo>
                  <a:pt x="18917" y="17299"/>
                </a:moveTo>
                <a:lnTo>
                  <a:pt x="18906" y="17311"/>
                </a:lnTo>
                <a:lnTo>
                  <a:pt x="18906" y="17311"/>
                </a:lnTo>
                <a:cubicBezTo>
                  <a:pt x="18909" y="17307"/>
                  <a:pt x="18913" y="17303"/>
                  <a:pt x="18917" y="17299"/>
                </a:cubicBezTo>
                <a:close/>
                <a:moveTo>
                  <a:pt x="3028" y="34765"/>
                </a:moveTo>
                <a:lnTo>
                  <a:pt x="3028" y="34775"/>
                </a:lnTo>
                <a:lnTo>
                  <a:pt x="3018" y="34775"/>
                </a:lnTo>
                <a:lnTo>
                  <a:pt x="3028" y="34765"/>
                </a:lnTo>
                <a:close/>
                <a:moveTo>
                  <a:pt x="3018" y="34775"/>
                </a:moveTo>
                <a:cubicBezTo>
                  <a:pt x="3018" y="34786"/>
                  <a:pt x="3007" y="34786"/>
                  <a:pt x="2997" y="34796"/>
                </a:cubicBezTo>
                <a:cubicBezTo>
                  <a:pt x="2997" y="34786"/>
                  <a:pt x="3007" y="34786"/>
                  <a:pt x="3018" y="34775"/>
                </a:cubicBezTo>
                <a:close/>
                <a:moveTo>
                  <a:pt x="5658" y="43589"/>
                </a:moveTo>
                <a:lnTo>
                  <a:pt x="5658" y="43589"/>
                </a:lnTo>
                <a:cubicBezTo>
                  <a:pt x="5662" y="43595"/>
                  <a:pt x="5666" y="43601"/>
                  <a:pt x="5670" y="43607"/>
                </a:cubicBezTo>
                <a:cubicBezTo>
                  <a:pt x="5667" y="43601"/>
                  <a:pt x="5663" y="43596"/>
                  <a:pt x="5658" y="43589"/>
                </a:cubicBezTo>
                <a:close/>
                <a:moveTo>
                  <a:pt x="29053" y="1"/>
                </a:moveTo>
                <a:cubicBezTo>
                  <a:pt x="28658" y="1"/>
                  <a:pt x="28267" y="159"/>
                  <a:pt x="28010" y="450"/>
                </a:cubicBezTo>
                <a:cubicBezTo>
                  <a:pt x="27864" y="492"/>
                  <a:pt x="27728" y="544"/>
                  <a:pt x="27582" y="617"/>
                </a:cubicBezTo>
                <a:cubicBezTo>
                  <a:pt x="27342" y="742"/>
                  <a:pt x="27143" y="920"/>
                  <a:pt x="26904" y="1045"/>
                </a:cubicBezTo>
                <a:cubicBezTo>
                  <a:pt x="26788" y="1087"/>
                  <a:pt x="26663" y="1118"/>
                  <a:pt x="26538" y="1139"/>
                </a:cubicBezTo>
                <a:cubicBezTo>
                  <a:pt x="26324" y="1160"/>
                  <a:pt x="26105" y="1170"/>
                  <a:pt x="25886" y="1170"/>
                </a:cubicBezTo>
                <a:cubicBezTo>
                  <a:pt x="25666" y="1170"/>
                  <a:pt x="25447" y="1160"/>
                  <a:pt x="25233" y="1139"/>
                </a:cubicBezTo>
                <a:cubicBezTo>
                  <a:pt x="24586" y="1024"/>
                  <a:pt x="23991" y="784"/>
                  <a:pt x="23375" y="565"/>
                </a:cubicBezTo>
                <a:cubicBezTo>
                  <a:pt x="23051" y="440"/>
                  <a:pt x="22717" y="304"/>
                  <a:pt x="22383" y="241"/>
                </a:cubicBezTo>
                <a:cubicBezTo>
                  <a:pt x="22063" y="173"/>
                  <a:pt x="21749" y="149"/>
                  <a:pt x="21428" y="149"/>
                </a:cubicBezTo>
                <a:cubicBezTo>
                  <a:pt x="21309" y="149"/>
                  <a:pt x="21189" y="152"/>
                  <a:pt x="21067" y="158"/>
                </a:cubicBezTo>
                <a:cubicBezTo>
                  <a:pt x="20934" y="164"/>
                  <a:pt x="20798" y="165"/>
                  <a:pt x="20660" y="165"/>
                </a:cubicBezTo>
                <a:cubicBezTo>
                  <a:pt x="20532" y="165"/>
                  <a:pt x="20401" y="164"/>
                  <a:pt x="20271" y="164"/>
                </a:cubicBezTo>
                <a:cubicBezTo>
                  <a:pt x="19810" y="164"/>
                  <a:pt x="19345" y="180"/>
                  <a:pt x="18917" y="325"/>
                </a:cubicBezTo>
                <a:cubicBezTo>
                  <a:pt x="18061" y="628"/>
                  <a:pt x="17341" y="1254"/>
                  <a:pt x="16923" y="2058"/>
                </a:cubicBezTo>
                <a:cubicBezTo>
                  <a:pt x="16736" y="2423"/>
                  <a:pt x="16589" y="2809"/>
                  <a:pt x="16453" y="3196"/>
                </a:cubicBezTo>
                <a:cubicBezTo>
                  <a:pt x="16328" y="3519"/>
                  <a:pt x="16182" y="3843"/>
                  <a:pt x="16119" y="4198"/>
                </a:cubicBezTo>
                <a:cubicBezTo>
                  <a:pt x="15973" y="5054"/>
                  <a:pt x="16036" y="5931"/>
                  <a:pt x="16036" y="6797"/>
                </a:cubicBezTo>
                <a:cubicBezTo>
                  <a:pt x="16026" y="7664"/>
                  <a:pt x="16067" y="8520"/>
                  <a:pt x="16214" y="9365"/>
                </a:cubicBezTo>
                <a:cubicBezTo>
                  <a:pt x="16360" y="10211"/>
                  <a:pt x="16704" y="10984"/>
                  <a:pt x="17049" y="11756"/>
                </a:cubicBezTo>
                <a:cubicBezTo>
                  <a:pt x="17383" y="12518"/>
                  <a:pt x="17831" y="13197"/>
                  <a:pt x="18218" y="13928"/>
                </a:cubicBezTo>
                <a:cubicBezTo>
                  <a:pt x="18437" y="14355"/>
                  <a:pt x="18687" y="14742"/>
                  <a:pt x="19000" y="15097"/>
                </a:cubicBezTo>
                <a:cubicBezTo>
                  <a:pt x="19030" y="15137"/>
                  <a:pt x="19062" y="15178"/>
                  <a:pt x="19096" y="15217"/>
                </a:cubicBezTo>
                <a:lnTo>
                  <a:pt x="19096" y="15217"/>
                </a:lnTo>
                <a:cubicBezTo>
                  <a:pt x="19054" y="15172"/>
                  <a:pt x="19038" y="15155"/>
                  <a:pt x="19038" y="15155"/>
                </a:cubicBezTo>
                <a:lnTo>
                  <a:pt x="19038" y="15155"/>
                </a:lnTo>
                <a:cubicBezTo>
                  <a:pt x="19037" y="15155"/>
                  <a:pt x="19139" y="15271"/>
                  <a:pt x="19178" y="15337"/>
                </a:cubicBezTo>
                <a:cubicBezTo>
                  <a:pt x="19241" y="15431"/>
                  <a:pt x="19293" y="15535"/>
                  <a:pt x="19345" y="15640"/>
                </a:cubicBezTo>
                <a:cubicBezTo>
                  <a:pt x="19397" y="15775"/>
                  <a:pt x="19439" y="15921"/>
                  <a:pt x="19471" y="16057"/>
                </a:cubicBezTo>
                <a:lnTo>
                  <a:pt x="19471" y="16422"/>
                </a:lnTo>
                <a:cubicBezTo>
                  <a:pt x="19450" y="16527"/>
                  <a:pt x="19418" y="16621"/>
                  <a:pt x="19387" y="16715"/>
                </a:cubicBezTo>
                <a:cubicBezTo>
                  <a:pt x="19325" y="16819"/>
                  <a:pt x="19251" y="16934"/>
                  <a:pt x="19199" y="17049"/>
                </a:cubicBezTo>
                <a:cubicBezTo>
                  <a:pt x="19188" y="17049"/>
                  <a:pt x="19188" y="17059"/>
                  <a:pt x="19178" y="17059"/>
                </a:cubicBezTo>
                <a:cubicBezTo>
                  <a:pt x="19126" y="17122"/>
                  <a:pt x="19074" y="17174"/>
                  <a:pt x="19021" y="17227"/>
                </a:cubicBezTo>
                <a:cubicBezTo>
                  <a:pt x="18970" y="17268"/>
                  <a:pt x="18907" y="17320"/>
                  <a:pt x="18854" y="17362"/>
                </a:cubicBezTo>
                <a:lnTo>
                  <a:pt x="18906" y="17311"/>
                </a:lnTo>
                <a:lnTo>
                  <a:pt x="18906" y="17311"/>
                </a:lnTo>
                <a:cubicBezTo>
                  <a:pt x="18892" y="17324"/>
                  <a:pt x="18882" y="17333"/>
                  <a:pt x="18865" y="17341"/>
                </a:cubicBezTo>
                <a:cubicBezTo>
                  <a:pt x="18782" y="17404"/>
                  <a:pt x="18687" y="17445"/>
                  <a:pt x="18594" y="17498"/>
                </a:cubicBezTo>
                <a:cubicBezTo>
                  <a:pt x="18427" y="17550"/>
                  <a:pt x="18260" y="17602"/>
                  <a:pt x="18093" y="17633"/>
                </a:cubicBezTo>
                <a:cubicBezTo>
                  <a:pt x="17983" y="17639"/>
                  <a:pt x="17876" y="17641"/>
                  <a:pt x="17769" y="17641"/>
                </a:cubicBezTo>
                <a:cubicBezTo>
                  <a:pt x="17662" y="17641"/>
                  <a:pt x="17555" y="17639"/>
                  <a:pt x="17445" y="17633"/>
                </a:cubicBezTo>
                <a:cubicBezTo>
                  <a:pt x="16861" y="17519"/>
                  <a:pt x="16318" y="17278"/>
                  <a:pt x="15764" y="17080"/>
                </a:cubicBezTo>
                <a:cubicBezTo>
                  <a:pt x="14982" y="16798"/>
                  <a:pt x="14188" y="16694"/>
                  <a:pt x="13363" y="16694"/>
                </a:cubicBezTo>
                <a:cubicBezTo>
                  <a:pt x="12653" y="16705"/>
                  <a:pt x="11912" y="16673"/>
                  <a:pt x="11213" y="16830"/>
                </a:cubicBezTo>
                <a:cubicBezTo>
                  <a:pt x="10555" y="16986"/>
                  <a:pt x="9950" y="17331"/>
                  <a:pt x="9459" y="17779"/>
                </a:cubicBezTo>
                <a:cubicBezTo>
                  <a:pt x="8352" y="18823"/>
                  <a:pt x="8123" y="20473"/>
                  <a:pt x="8081" y="21913"/>
                </a:cubicBezTo>
                <a:cubicBezTo>
                  <a:pt x="8050" y="23458"/>
                  <a:pt x="8310" y="25066"/>
                  <a:pt x="8822" y="26528"/>
                </a:cubicBezTo>
                <a:cubicBezTo>
                  <a:pt x="9282" y="27875"/>
                  <a:pt x="10002" y="29169"/>
                  <a:pt x="10242" y="30589"/>
                </a:cubicBezTo>
                <a:cubicBezTo>
                  <a:pt x="10294" y="31132"/>
                  <a:pt x="10305" y="31675"/>
                  <a:pt x="10252" y="32218"/>
                </a:cubicBezTo>
                <a:cubicBezTo>
                  <a:pt x="10210" y="32426"/>
                  <a:pt x="10169" y="32635"/>
                  <a:pt x="10096" y="32844"/>
                </a:cubicBezTo>
                <a:lnTo>
                  <a:pt x="9971" y="33063"/>
                </a:lnTo>
                <a:lnTo>
                  <a:pt x="9960" y="33074"/>
                </a:lnTo>
                <a:cubicBezTo>
                  <a:pt x="9929" y="33105"/>
                  <a:pt x="9897" y="33146"/>
                  <a:pt x="9866" y="33178"/>
                </a:cubicBezTo>
                <a:cubicBezTo>
                  <a:pt x="9835" y="33209"/>
                  <a:pt x="9804" y="33230"/>
                  <a:pt x="9772" y="33262"/>
                </a:cubicBezTo>
                <a:cubicBezTo>
                  <a:pt x="9762" y="33262"/>
                  <a:pt x="9762" y="33272"/>
                  <a:pt x="9751" y="33272"/>
                </a:cubicBezTo>
                <a:cubicBezTo>
                  <a:pt x="9688" y="33313"/>
                  <a:pt x="9626" y="33345"/>
                  <a:pt x="9563" y="33387"/>
                </a:cubicBezTo>
                <a:cubicBezTo>
                  <a:pt x="9480" y="33408"/>
                  <a:pt x="9386" y="33439"/>
                  <a:pt x="9292" y="33460"/>
                </a:cubicBezTo>
                <a:lnTo>
                  <a:pt x="8979" y="33460"/>
                </a:lnTo>
                <a:cubicBezTo>
                  <a:pt x="8467" y="33366"/>
                  <a:pt x="7956" y="33209"/>
                  <a:pt x="7465" y="33063"/>
                </a:cubicBezTo>
                <a:cubicBezTo>
                  <a:pt x="6922" y="32917"/>
                  <a:pt x="6400" y="32740"/>
                  <a:pt x="5878" y="32531"/>
                </a:cubicBezTo>
                <a:cubicBezTo>
                  <a:pt x="5596" y="32406"/>
                  <a:pt x="5315" y="32280"/>
                  <a:pt x="5022" y="32197"/>
                </a:cubicBezTo>
                <a:cubicBezTo>
                  <a:pt x="4678" y="32102"/>
                  <a:pt x="4323" y="32061"/>
                  <a:pt x="3968" y="32040"/>
                </a:cubicBezTo>
                <a:cubicBezTo>
                  <a:pt x="3873" y="32033"/>
                  <a:pt x="3779" y="32029"/>
                  <a:pt x="3685" y="32029"/>
                </a:cubicBezTo>
                <a:cubicBezTo>
                  <a:pt x="3075" y="32029"/>
                  <a:pt x="2483" y="32173"/>
                  <a:pt x="1922" y="32426"/>
                </a:cubicBezTo>
                <a:cubicBezTo>
                  <a:pt x="575" y="33021"/>
                  <a:pt x="74" y="34514"/>
                  <a:pt x="22" y="35881"/>
                </a:cubicBezTo>
                <a:cubicBezTo>
                  <a:pt x="1" y="36508"/>
                  <a:pt x="32" y="37197"/>
                  <a:pt x="189" y="37802"/>
                </a:cubicBezTo>
                <a:cubicBezTo>
                  <a:pt x="272" y="38126"/>
                  <a:pt x="408" y="38419"/>
                  <a:pt x="523" y="38721"/>
                </a:cubicBezTo>
                <a:cubicBezTo>
                  <a:pt x="659" y="39045"/>
                  <a:pt x="752" y="39379"/>
                  <a:pt x="847" y="39702"/>
                </a:cubicBezTo>
                <a:cubicBezTo>
                  <a:pt x="1232" y="41122"/>
                  <a:pt x="1932" y="42365"/>
                  <a:pt x="2684" y="43607"/>
                </a:cubicBezTo>
                <a:cubicBezTo>
                  <a:pt x="3310" y="44662"/>
                  <a:pt x="3832" y="46133"/>
                  <a:pt x="5283" y="46165"/>
                </a:cubicBezTo>
                <a:cubicBezTo>
                  <a:pt x="5289" y="46165"/>
                  <a:pt x="5294" y="46165"/>
                  <a:pt x="5300" y="46165"/>
                </a:cubicBezTo>
                <a:cubicBezTo>
                  <a:pt x="5982" y="46165"/>
                  <a:pt x="6619" y="45554"/>
                  <a:pt x="6588" y="44859"/>
                </a:cubicBezTo>
                <a:cubicBezTo>
                  <a:pt x="6567" y="44275"/>
                  <a:pt x="6202" y="43785"/>
                  <a:pt x="5680" y="43618"/>
                </a:cubicBezTo>
                <a:lnTo>
                  <a:pt x="5680" y="43618"/>
                </a:lnTo>
                <a:lnTo>
                  <a:pt x="5711" y="43648"/>
                </a:lnTo>
                <a:cubicBezTo>
                  <a:pt x="5701" y="43638"/>
                  <a:pt x="5691" y="43638"/>
                  <a:pt x="5680" y="43628"/>
                </a:cubicBezTo>
                <a:lnTo>
                  <a:pt x="5680" y="43618"/>
                </a:lnTo>
                <a:cubicBezTo>
                  <a:pt x="5649" y="43586"/>
                  <a:pt x="5628" y="43555"/>
                  <a:pt x="5607" y="43523"/>
                </a:cubicBezTo>
                <a:lnTo>
                  <a:pt x="5607" y="43523"/>
                </a:lnTo>
                <a:cubicBezTo>
                  <a:pt x="5623" y="43547"/>
                  <a:pt x="5644" y="43570"/>
                  <a:pt x="5658" y="43589"/>
                </a:cubicBezTo>
                <a:lnTo>
                  <a:pt x="5658" y="43589"/>
                </a:lnTo>
                <a:cubicBezTo>
                  <a:pt x="5620" y="43531"/>
                  <a:pt x="5582" y="43466"/>
                  <a:pt x="5544" y="43409"/>
                </a:cubicBezTo>
                <a:cubicBezTo>
                  <a:pt x="5357" y="43106"/>
                  <a:pt x="5199" y="42782"/>
                  <a:pt x="5032" y="42469"/>
                </a:cubicBezTo>
                <a:cubicBezTo>
                  <a:pt x="4824" y="42083"/>
                  <a:pt x="4584" y="41728"/>
                  <a:pt x="4364" y="41342"/>
                </a:cubicBezTo>
                <a:cubicBezTo>
                  <a:pt x="4114" y="40913"/>
                  <a:pt x="3884" y="40465"/>
                  <a:pt x="3686" y="40006"/>
                </a:cubicBezTo>
                <a:cubicBezTo>
                  <a:pt x="3487" y="39484"/>
                  <a:pt x="3362" y="38951"/>
                  <a:pt x="3195" y="38419"/>
                </a:cubicBezTo>
                <a:cubicBezTo>
                  <a:pt x="3028" y="37918"/>
                  <a:pt x="2778" y="37458"/>
                  <a:pt x="2673" y="36936"/>
                </a:cubicBezTo>
                <a:cubicBezTo>
                  <a:pt x="2621" y="36487"/>
                  <a:pt x="2611" y="36028"/>
                  <a:pt x="2652" y="35579"/>
                </a:cubicBezTo>
                <a:cubicBezTo>
                  <a:pt x="2684" y="35412"/>
                  <a:pt x="2726" y="35234"/>
                  <a:pt x="2788" y="35078"/>
                </a:cubicBezTo>
                <a:cubicBezTo>
                  <a:pt x="2798" y="35036"/>
                  <a:pt x="2819" y="35005"/>
                  <a:pt x="2840" y="34974"/>
                </a:cubicBezTo>
                <a:lnTo>
                  <a:pt x="2840" y="34974"/>
                </a:lnTo>
                <a:cubicBezTo>
                  <a:pt x="2836" y="34980"/>
                  <a:pt x="2833" y="34983"/>
                  <a:pt x="2832" y="34983"/>
                </a:cubicBezTo>
                <a:cubicBezTo>
                  <a:pt x="2829" y="34983"/>
                  <a:pt x="2849" y="34942"/>
                  <a:pt x="2882" y="34900"/>
                </a:cubicBezTo>
                <a:cubicBezTo>
                  <a:pt x="2893" y="34890"/>
                  <a:pt x="2903" y="34869"/>
                  <a:pt x="2914" y="34848"/>
                </a:cubicBezTo>
                <a:lnTo>
                  <a:pt x="2924" y="34848"/>
                </a:lnTo>
                <a:cubicBezTo>
                  <a:pt x="2914" y="34858"/>
                  <a:pt x="2914" y="34869"/>
                  <a:pt x="2903" y="34879"/>
                </a:cubicBezTo>
                <a:cubicBezTo>
                  <a:pt x="2914" y="34869"/>
                  <a:pt x="2935" y="34848"/>
                  <a:pt x="2965" y="34828"/>
                </a:cubicBezTo>
                <a:cubicBezTo>
                  <a:pt x="3007" y="34796"/>
                  <a:pt x="3049" y="34775"/>
                  <a:pt x="3102" y="34744"/>
                </a:cubicBezTo>
                <a:cubicBezTo>
                  <a:pt x="3216" y="34712"/>
                  <a:pt x="3331" y="34681"/>
                  <a:pt x="3457" y="34650"/>
                </a:cubicBezTo>
                <a:cubicBezTo>
                  <a:pt x="3538" y="34646"/>
                  <a:pt x="3619" y="34643"/>
                  <a:pt x="3699" y="34643"/>
                </a:cubicBezTo>
                <a:cubicBezTo>
                  <a:pt x="3815" y="34643"/>
                  <a:pt x="3930" y="34648"/>
                  <a:pt x="4041" y="34660"/>
                </a:cubicBezTo>
                <a:cubicBezTo>
                  <a:pt x="4260" y="34691"/>
                  <a:pt x="4469" y="34754"/>
                  <a:pt x="4678" y="34828"/>
                </a:cubicBezTo>
                <a:cubicBezTo>
                  <a:pt x="5858" y="35339"/>
                  <a:pt x="7099" y="35756"/>
                  <a:pt x="8373" y="35986"/>
                </a:cubicBezTo>
                <a:cubicBezTo>
                  <a:pt x="8650" y="36038"/>
                  <a:pt x="8932" y="36068"/>
                  <a:pt x="9214" y="36068"/>
                </a:cubicBezTo>
                <a:cubicBezTo>
                  <a:pt x="9612" y="36068"/>
                  <a:pt x="10009" y="36007"/>
                  <a:pt x="10388" y="35861"/>
                </a:cubicBezTo>
                <a:cubicBezTo>
                  <a:pt x="11140" y="35568"/>
                  <a:pt x="11735" y="35099"/>
                  <a:pt x="12194" y="34431"/>
                </a:cubicBezTo>
                <a:cubicBezTo>
                  <a:pt x="12507" y="33971"/>
                  <a:pt x="12695" y="33408"/>
                  <a:pt x="12779" y="32865"/>
                </a:cubicBezTo>
                <a:cubicBezTo>
                  <a:pt x="12873" y="32259"/>
                  <a:pt x="12925" y="31643"/>
                  <a:pt x="12894" y="31038"/>
                </a:cubicBezTo>
                <a:cubicBezTo>
                  <a:pt x="12862" y="30453"/>
                  <a:pt x="12789" y="29858"/>
                  <a:pt x="12632" y="29284"/>
                </a:cubicBezTo>
                <a:cubicBezTo>
                  <a:pt x="12465" y="28689"/>
                  <a:pt x="12236" y="28104"/>
                  <a:pt x="11996" y="27520"/>
                </a:cubicBezTo>
                <a:cubicBezTo>
                  <a:pt x="11735" y="26862"/>
                  <a:pt x="11453" y="26215"/>
                  <a:pt x="11244" y="25536"/>
                </a:cubicBezTo>
                <a:cubicBezTo>
                  <a:pt x="11025" y="24878"/>
                  <a:pt x="10879" y="24189"/>
                  <a:pt x="10785" y="23500"/>
                </a:cubicBezTo>
                <a:cubicBezTo>
                  <a:pt x="10681" y="22686"/>
                  <a:pt x="10670" y="21862"/>
                  <a:pt x="10764" y="21037"/>
                </a:cubicBezTo>
                <a:cubicBezTo>
                  <a:pt x="10806" y="20723"/>
                  <a:pt x="10879" y="20400"/>
                  <a:pt x="10983" y="20087"/>
                </a:cubicBezTo>
                <a:cubicBezTo>
                  <a:pt x="11025" y="20003"/>
                  <a:pt x="11066" y="19920"/>
                  <a:pt x="11119" y="19836"/>
                </a:cubicBezTo>
                <a:cubicBezTo>
                  <a:pt x="11129" y="19836"/>
                  <a:pt x="11140" y="19816"/>
                  <a:pt x="11150" y="19805"/>
                </a:cubicBezTo>
                <a:cubicBezTo>
                  <a:pt x="11182" y="19774"/>
                  <a:pt x="11213" y="19721"/>
                  <a:pt x="11234" y="19711"/>
                </a:cubicBezTo>
                <a:lnTo>
                  <a:pt x="11359" y="19586"/>
                </a:lnTo>
                <a:cubicBezTo>
                  <a:pt x="11442" y="19533"/>
                  <a:pt x="11526" y="19481"/>
                  <a:pt x="11609" y="19440"/>
                </a:cubicBezTo>
                <a:cubicBezTo>
                  <a:pt x="11745" y="19398"/>
                  <a:pt x="11871" y="19366"/>
                  <a:pt x="12006" y="19335"/>
                </a:cubicBezTo>
                <a:cubicBezTo>
                  <a:pt x="12340" y="19314"/>
                  <a:pt x="12674" y="19324"/>
                  <a:pt x="12998" y="19314"/>
                </a:cubicBezTo>
                <a:cubicBezTo>
                  <a:pt x="13141" y="19310"/>
                  <a:pt x="13283" y="19308"/>
                  <a:pt x="13425" y="19308"/>
                </a:cubicBezTo>
                <a:cubicBezTo>
                  <a:pt x="13668" y="19308"/>
                  <a:pt x="13909" y="19315"/>
                  <a:pt x="14147" y="19335"/>
                </a:cubicBezTo>
                <a:cubicBezTo>
                  <a:pt x="14679" y="19440"/>
                  <a:pt x="15170" y="19638"/>
                  <a:pt x="15671" y="19826"/>
                </a:cubicBezTo>
                <a:cubicBezTo>
                  <a:pt x="16244" y="20045"/>
                  <a:pt x="16798" y="20180"/>
                  <a:pt x="17404" y="20243"/>
                </a:cubicBezTo>
                <a:cubicBezTo>
                  <a:pt x="17543" y="20257"/>
                  <a:pt x="17681" y="20263"/>
                  <a:pt x="17819" y="20263"/>
                </a:cubicBezTo>
                <a:cubicBezTo>
                  <a:pt x="18861" y="20263"/>
                  <a:pt x="19861" y="19885"/>
                  <a:pt x="20682" y="19231"/>
                </a:cubicBezTo>
                <a:cubicBezTo>
                  <a:pt x="21610" y="18489"/>
                  <a:pt x="22174" y="17227"/>
                  <a:pt x="22081" y="16026"/>
                </a:cubicBezTo>
                <a:cubicBezTo>
                  <a:pt x="22018" y="15357"/>
                  <a:pt x="21851" y="14742"/>
                  <a:pt x="21517" y="14157"/>
                </a:cubicBezTo>
                <a:cubicBezTo>
                  <a:pt x="21371" y="13886"/>
                  <a:pt x="21172" y="13645"/>
                  <a:pt x="20984" y="13406"/>
                </a:cubicBezTo>
                <a:cubicBezTo>
                  <a:pt x="20942" y="13353"/>
                  <a:pt x="20900" y="13311"/>
                  <a:pt x="20849" y="13260"/>
                </a:cubicBezTo>
                <a:cubicBezTo>
                  <a:pt x="20786" y="13155"/>
                  <a:pt x="20713" y="13040"/>
                  <a:pt x="20640" y="12925"/>
                </a:cubicBezTo>
                <a:cubicBezTo>
                  <a:pt x="20504" y="12675"/>
                  <a:pt x="20378" y="12413"/>
                  <a:pt x="20243" y="12163"/>
                </a:cubicBezTo>
                <a:cubicBezTo>
                  <a:pt x="20097" y="11902"/>
                  <a:pt x="19930" y="11662"/>
                  <a:pt x="19773" y="11401"/>
                </a:cubicBezTo>
                <a:cubicBezTo>
                  <a:pt x="19509" y="10934"/>
                  <a:pt x="19297" y="10431"/>
                  <a:pt x="19087" y="9934"/>
                </a:cubicBezTo>
                <a:lnTo>
                  <a:pt x="19087" y="9934"/>
                </a:lnTo>
                <a:cubicBezTo>
                  <a:pt x="19093" y="9946"/>
                  <a:pt x="19099" y="9958"/>
                  <a:pt x="19105" y="9971"/>
                </a:cubicBezTo>
                <a:cubicBezTo>
                  <a:pt x="18917" y="9511"/>
                  <a:pt x="18792" y="9052"/>
                  <a:pt x="18719" y="8572"/>
                </a:cubicBezTo>
                <a:cubicBezTo>
                  <a:pt x="18646" y="7935"/>
                  <a:pt x="18646" y="7309"/>
                  <a:pt x="18646" y="6672"/>
                </a:cubicBezTo>
                <a:cubicBezTo>
                  <a:pt x="18646" y="6066"/>
                  <a:pt x="18604" y="5440"/>
                  <a:pt x="18656" y="4834"/>
                </a:cubicBezTo>
                <a:cubicBezTo>
                  <a:pt x="18740" y="4417"/>
                  <a:pt x="18907" y="3999"/>
                  <a:pt x="19074" y="3603"/>
                </a:cubicBezTo>
                <a:cubicBezTo>
                  <a:pt x="19126" y="3488"/>
                  <a:pt x="19178" y="3373"/>
                  <a:pt x="19241" y="3268"/>
                </a:cubicBezTo>
                <a:cubicBezTo>
                  <a:pt x="19272" y="3206"/>
                  <a:pt x="19304" y="3154"/>
                  <a:pt x="19335" y="3101"/>
                </a:cubicBezTo>
                <a:cubicBezTo>
                  <a:pt x="19345" y="3101"/>
                  <a:pt x="19345" y="3091"/>
                  <a:pt x="19345" y="3091"/>
                </a:cubicBezTo>
                <a:cubicBezTo>
                  <a:pt x="19376" y="3050"/>
                  <a:pt x="19418" y="3008"/>
                  <a:pt x="19460" y="2976"/>
                </a:cubicBezTo>
                <a:cubicBezTo>
                  <a:pt x="19543" y="2934"/>
                  <a:pt x="19617" y="2872"/>
                  <a:pt x="19700" y="2830"/>
                </a:cubicBezTo>
                <a:cubicBezTo>
                  <a:pt x="19721" y="2820"/>
                  <a:pt x="19752" y="2809"/>
                  <a:pt x="19784" y="2799"/>
                </a:cubicBezTo>
                <a:cubicBezTo>
                  <a:pt x="19930" y="2794"/>
                  <a:pt x="20079" y="2794"/>
                  <a:pt x="20229" y="2794"/>
                </a:cubicBezTo>
                <a:cubicBezTo>
                  <a:pt x="20379" y="2794"/>
                  <a:pt x="20530" y="2794"/>
                  <a:pt x="20682" y="2788"/>
                </a:cubicBezTo>
                <a:cubicBezTo>
                  <a:pt x="20944" y="2781"/>
                  <a:pt x="21212" y="2760"/>
                  <a:pt x="21477" y="2760"/>
                </a:cubicBezTo>
                <a:cubicBezTo>
                  <a:pt x="21560" y="2760"/>
                  <a:pt x="21643" y="2762"/>
                  <a:pt x="21726" y="2767"/>
                </a:cubicBezTo>
                <a:cubicBezTo>
                  <a:pt x="22227" y="2872"/>
                  <a:pt x="22707" y="3091"/>
                  <a:pt x="23176" y="3268"/>
                </a:cubicBezTo>
                <a:cubicBezTo>
                  <a:pt x="23813" y="3498"/>
                  <a:pt x="24429" y="3655"/>
                  <a:pt x="25097" y="3739"/>
                </a:cubicBezTo>
                <a:cubicBezTo>
                  <a:pt x="25349" y="3766"/>
                  <a:pt x="25605" y="3778"/>
                  <a:pt x="25861" y="3778"/>
                </a:cubicBezTo>
                <a:cubicBezTo>
                  <a:pt x="26297" y="3778"/>
                  <a:pt x="26734" y="3742"/>
                  <a:pt x="27154" y="3676"/>
                </a:cubicBezTo>
                <a:cubicBezTo>
                  <a:pt x="27530" y="3613"/>
                  <a:pt x="27874" y="3477"/>
                  <a:pt x="28208" y="3310"/>
                </a:cubicBezTo>
                <a:cubicBezTo>
                  <a:pt x="28428" y="3196"/>
                  <a:pt x="28626" y="3039"/>
                  <a:pt x="28834" y="2914"/>
                </a:cubicBezTo>
                <a:cubicBezTo>
                  <a:pt x="29043" y="2851"/>
                  <a:pt x="29242" y="2809"/>
                  <a:pt x="29451" y="2695"/>
                </a:cubicBezTo>
                <a:cubicBezTo>
                  <a:pt x="29848" y="2486"/>
                  <a:pt x="30161" y="2089"/>
                  <a:pt x="30275" y="1640"/>
                </a:cubicBezTo>
                <a:cubicBezTo>
                  <a:pt x="30432" y="983"/>
                  <a:pt x="30066" y="199"/>
                  <a:pt x="29356" y="32"/>
                </a:cubicBezTo>
                <a:cubicBezTo>
                  <a:pt x="29256" y="11"/>
                  <a:pt x="29155" y="1"/>
                  <a:pt x="290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0"/>
        <p:cNvGrpSpPr/>
        <p:nvPr/>
      </p:nvGrpSpPr>
      <p:grpSpPr>
        <a:xfrm>
          <a:off x="0" y="0"/>
          <a:ext cx="0" cy="0"/>
          <a:chOff x="0" y="0"/>
          <a:chExt cx="0" cy="0"/>
        </a:xfrm>
      </p:grpSpPr>
      <p:sp>
        <p:nvSpPr>
          <p:cNvPr id="41" name="Google Shape;41;p4"/>
          <p:cNvSpPr txBox="1">
            <a:spLocks noGrp="1"/>
          </p:cNvSpPr>
          <p:nvPr>
            <p:ph type="body" idx="1"/>
          </p:nvPr>
        </p:nvSpPr>
        <p:spPr>
          <a:xfrm>
            <a:off x="720000" y="1142257"/>
            <a:ext cx="7704000" cy="3522600"/>
          </a:xfrm>
          <a:prstGeom prst="rect">
            <a:avLst/>
          </a:prstGeom>
        </p:spPr>
        <p:txBody>
          <a:bodyPr spcFirstLastPara="1" wrap="square" lIns="91425" tIns="91425" rIns="91425" bIns="91425" anchor="t" anchorCtr="0">
            <a:noAutofit/>
          </a:bodyPr>
          <a:lstStyle>
            <a:lvl1pPr marL="457200" lvl="0" indent="-304800" rtl="0">
              <a:lnSpc>
                <a:spcPct val="115000"/>
              </a:lnSpc>
              <a:spcBef>
                <a:spcPts val="0"/>
              </a:spcBef>
              <a:spcAft>
                <a:spcPts val="0"/>
              </a:spcAft>
              <a:buClr>
                <a:srgbClr val="434343"/>
              </a:buClr>
              <a:buSzPts val="1200"/>
              <a:buAutoNum type="arabicPeriod"/>
              <a:defRPr sz="1150">
                <a:solidFill>
                  <a:srgbClr val="434343"/>
                </a:solidFill>
              </a:defRPr>
            </a:lvl1pPr>
            <a:lvl2pPr marL="914400" lvl="1" indent="-304800" rtl="0">
              <a:lnSpc>
                <a:spcPct val="115000"/>
              </a:lnSpc>
              <a:spcBef>
                <a:spcPts val="0"/>
              </a:spcBef>
              <a:spcAft>
                <a:spcPts val="0"/>
              </a:spcAft>
              <a:buClr>
                <a:srgbClr val="434343"/>
              </a:buClr>
              <a:buSzPts val="1200"/>
              <a:buFont typeface="Roboto Condensed Light"/>
              <a:buAutoNum type="alphaLcPeriod"/>
              <a:defRPr>
                <a:solidFill>
                  <a:srgbClr val="434343"/>
                </a:solidFill>
              </a:defRPr>
            </a:lvl2pPr>
            <a:lvl3pPr marL="1371600" lvl="2" indent="-304800" rtl="0">
              <a:lnSpc>
                <a:spcPct val="115000"/>
              </a:lnSpc>
              <a:spcBef>
                <a:spcPts val="0"/>
              </a:spcBef>
              <a:spcAft>
                <a:spcPts val="0"/>
              </a:spcAft>
              <a:buClr>
                <a:srgbClr val="434343"/>
              </a:buClr>
              <a:buSzPts val="1200"/>
              <a:buFont typeface="Roboto Condensed Light"/>
              <a:buAutoNum type="romanLcPeriod"/>
              <a:defRPr>
                <a:solidFill>
                  <a:srgbClr val="434343"/>
                </a:solidFill>
              </a:defRPr>
            </a:lvl3pPr>
            <a:lvl4pPr marL="1828800" lvl="3" indent="-304800" rtl="0">
              <a:lnSpc>
                <a:spcPct val="115000"/>
              </a:lnSpc>
              <a:spcBef>
                <a:spcPts val="0"/>
              </a:spcBef>
              <a:spcAft>
                <a:spcPts val="0"/>
              </a:spcAft>
              <a:buClr>
                <a:srgbClr val="434343"/>
              </a:buClr>
              <a:buSzPts val="1200"/>
              <a:buFont typeface="Roboto Condensed Light"/>
              <a:buAutoNum type="arabicPeriod"/>
              <a:defRPr>
                <a:solidFill>
                  <a:srgbClr val="434343"/>
                </a:solidFill>
              </a:defRPr>
            </a:lvl4pPr>
            <a:lvl5pPr marL="2286000" lvl="4" indent="-304800" rtl="0">
              <a:lnSpc>
                <a:spcPct val="115000"/>
              </a:lnSpc>
              <a:spcBef>
                <a:spcPts val="0"/>
              </a:spcBef>
              <a:spcAft>
                <a:spcPts val="0"/>
              </a:spcAft>
              <a:buClr>
                <a:srgbClr val="434343"/>
              </a:buClr>
              <a:buSzPts val="1200"/>
              <a:buFont typeface="Roboto Condensed Light"/>
              <a:buAutoNum type="alphaLcPeriod"/>
              <a:defRPr>
                <a:solidFill>
                  <a:srgbClr val="434343"/>
                </a:solidFill>
              </a:defRPr>
            </a:lvl5pPr>
            <a:lvl6pPr marL="2743200" lvl="5" indent="-304800" rtl="0">
              <a:lnSpc>
                <a:spcPct val="115000"/>
              </a:lnSpc>
              <a:spcBef>
                <a:spcPts val="0"/>
              </a:spcBef>
              <a:spcAft>
                <a:spcPts val="0"/>
              </a:spcAft>
              <a:buClr>
                <a:srgbClr val="434343"/>
              </a:buClr>
              <a:buSzPts val="1200"/>
              <a:buFont typeface="Roboto Condensed Light"/>
              <a:buAutoNum type="romanLcPeriod"/>
              <a:defRPr>
                <a:solidFill>
                  <a:srgbClr val="434343"/>
                </a:solidFill>
              </a:defRPr>
            </a:lvl6pPr>
            <a:lvl7pPr marL="3200400" lvl="6" indent="-304800" rtl="0">
              <a:lnSpc>
                <a:spcPct val="115000"/>
              </a:lnSpc>
              <a:spcBef>
                <a:spcPts val="0"/>
              </a:spcBef>
              <a:spcAft>
                <a:spcPts val="0"/>
              </a:spcAft>
              <a:buClr>
                <a:srgbClr val="434343"/>
              </a:buClr>
              <a:buSzPts val="1200"/>
              <a:buFont typeface="Roboto Condensed Light"/>
              <a:buAutoNum type="arabicPeriod"/>
              <a:defRPr>
                <a:solidFill>
                  <a:srgbClr val="434343"/>
                </a:solidFill>
              </a:defRPr>
            </a:lvl7pPr>
            <a:lvl8pPr marL="3657600" lvl="7" indent="-304800" rtl="0">
              <a:lnSpc>
                <a:spcPct val="115000"/>
              </a:lnSpc>
              <a:spcBef>
                <a:spcPts val="0"/>
              </a:spcBef>
              <a:spcAft>
                <a:spcPts val="0"/>
              </a:spcAft>
              <a:buClr>
                <a:srgbClr val="434343"/>
              </a:buClr>
              <a:buSzPts val="1200"/>
              <a:buFont typeface="Roboto Condensed Light"/>
              <a:buAutoNum type="alphaLcPeriod"/>
              <a:defRPr>
                <a:solidFill>
                  <a:srgbClr val="434343"/>
                </a:solidFill>
              </a:defRPr>
            </a:lvl8pPr>
            <a:lvl9pPr marL="4114800" lvl="8" indent="-304800" rtl="0">
              <a:lnSpc>
                <a:spcPct val="115000"/>
              </a:lnSpc>
              <a:spcBef>
                <a:spcPts val="0"/>
              </a:spcBef>
              <a:spcAft>
                <a:spcPts val="0"/>
              </a:spcAft>
              <a:buClr>
                <a:srgbClr val="434343"/>
              </a:buClr>
              <a:buSzPts val="1200"/>
              <a:buFont typeface="Roboto Condensed Light"/>
              <a:buAutoNum type="romanLcPeriod"/>
              <a:defRPr>
                <a:solidFill>
                  <a:srgbClr val="434343"/>
                </a:solidFill>
              </a:defRPr>
            </a:lvl9pPr>
          </a:lstStyle>
          <a:p>
            <a:endParaRPr/>
          </a:p>
        </p:txBody>
      </p:sp>
      <p:sp>
        <p:nvSpPr>
          <p:cNvPr id="42" name="Google Shape;42;p4"/>
          <p:cNvSpPr txBox="1">
            <a:spLocks noGrp="1"/>
          </p:cNvSpPr>
          <p:nvPr>
            <p:ph type="title"/>
          </p:nvPr>
        </p:nvSpPr>
        <p:spPr>
          <a:xfrm>
            <a:off x="715725" y="484750"/>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000"/>
              <a:buNone/>
              <a:defRPr sz="5000">
                <a:solidFill>
                  <a:schemeClr val="accent2"/>
                </a:solidFill>
                <a:latin typeface="Bahiana"/>
                <a:ea typeface="Bahiana"/>
                <a:cs typeface="Bahiana"/>
                <a:sym typeface="Bahiana"/>
              </a:defRPr>
            </a:lvl1pPr>
            <a:lvl2pPr lvl="1" algn="ctr" rtl="0">
              <a:spcBef>
                <a:spcPts val="0"/>
              </a:spcBef>
              <a:spcAft>
                <a:spcPts val="0"/>
              </a:spcAft>
              <a:buSzPts val="5000"/>
              <a:buNone/>
              <a:defRPr/>
            </a:lvl2pPr>
            <a:lvl3pPr lvl="2" algn="ctr" rtl="0">
              <a:spcBef>
                <a:spcPts val="0"/>
              </a:spcBef>
              <a:spcAft>
                <a:spcPts val="0"/>
              </a:spcAft>
              <a:buSzPts val="5000"/>
              <a:buNone/>
              <a:defRPr/>
            </a:lvl3pPr>
            <a:lvl4pPr lvl="3" algn="ctr" rtl="0">
              <a:spcBef>
                <a:spcPts val="0"/>
              </a:spcBef>
              <a:spcAft>
                <a:spcPts val="0"/>
              </a:spcAft>
              <a:buSzPts val="5000"/>
              <a:buNone/>
              <a:defRPr/>
            </a:lvl4pPr>
            <a:lvl5pPr lvl="4" algn="ctr" rtl="0">
              <a:spcBef>
                <a:spcPts val="0"/>
              </a:spcBef>
              <a:spcAft>
                <a:spcPts val="0"/>
              </a:spcAft>
              <a:buSzPts val="5000"/>
              <a:buNone/>
              <a:defRPr/>
            </a:lvl5pPr>
            <a:lvl6pPr lvl="5" algn="ctr" rtl="0">
              <a:spcBef>
                <a:spcPts val="0"/>
              </a:spcBef>
              <a:spcAft>
                <a:spcPts val="0"/>
              </a:spcAft>
              <a:buSzPts val="5000"/>
              <a:buNone/>
              <a:defRPr/>
            </a:lvl6pPr>
            <a:lvl7pPr lvl="6" algn="ctr" rtl="0">
              <a:spcBef>
                <a:spcPts val="0"/>
              </a:spcBef>
              <a:spcAft>
                <a:spcPts val="0"/>
              </a:spcAft>
              <a:buSzPts val="5000"/>
              <a:buNone/>
              <a:defRPr/>
            </a:lvl7pPr>
            <a:lvl8pPr lvl="7" algn="ctr" rtl="0">
              <a:spcBef>
                <a:spcPts val="0"/>
              </a:spcBef>
              <a:spcAft>
                <a:spcPts val="0"/>
              </a:spcAft>
              <a:buSzPts val="5000"/>
              <a:buNone/>
              <a:defRPr/>
            </a:lvl8pPr>
            <a:lvl9pPr lvl="8" algn="ctr" rtl="0">
              <a:spcBef>
                <a:spcPts val="0"/>
              </a:spcBef>
              <a:spcAft>
                <a:spcPts val="0"/>
              </a:spcAft>
              <a:buSzPts val="5000"/>
              <a:buNone/>
              <a:defRPr/>
            </a:lvl9pPr>
          </a:lstStyle>
          <a:p>
            <a:endParaRPr/>
          </a:p>
        </p:txBody>
      </p:sp>
      <p:grpSp>
        <p:nvGrpSpPr>
          <p:cNvPr id="43" name="Google Shape;43;p4"/>
          <p:cNvGrpSpPr/>
          <p:nvPr/>
        </p:nvGrpSpPr>
        <p:grpSpPr>
          <a:xfrm>
            <a:off x="-1222912" y="-80795"/>
            <a:ext cx="10555177" cy="4504903"/>
            <a:chOff x="-1222912" y="-80795"/>
            <a:chExt cx="10555177" cy="4504903"/>
          </a:xfrm>
        </p:grpSpPr>
        <p:sp>
          <p:nvSpPr>
            <p:cNvPr id="44" name="Google Shape;44;p4"/>
            <p:cNvSpPr/>
            <p:nvPr/>
          </p:nvSpPr>
          <p:spPr>
            <a:xfrm rot="-4529364">
              <a:off x="-347546" y="2728142"/>
              <a:ext cx="583880" cy="2260398"/>
            </a:xfrm>
            <a:custGeom>
              <a:avLst/>
              <a:gdLst/>
              <a:ahLst/>
              <a:cxnLst/>
              <a:rect l="l" t="t" r="r" b="b"/>
              <a:pathLst>
                <a:path w="17956" h="62955" extrusionOk="0">
                  <a:moveTo>
                    <a:pt x="9441" y="1"/>
                  </a:moveTo>
                  <a:cubicBezTo>
                    <a:pt x="0" y="1"/>
                    <a:pt x="3727" y="15097"/>
                    <a:pt x="4279" y="22146"/>
                  </a:cubicBezTo>
                  <a:cubicBezTo>
                    <a:pt x="5344" y="35749"/>
                    <a:pt x="6409" y="49352"/>
                    <a:pt x="7485" y="62955"/>
                  </a:cubicBezTo>
                  <a:cubicBezTo>
                    <a:pt x="10971" y="62756"/>
                    <a:pt x="14468" y="62547"/>
                    <a:pt x="17955" y="62349"/>
                  </a:cubicBezTo>
                  <a:cubicBezTo>
                    <a:pt x="17788" y="62349"/>
                    <a:pt x="13591" y="5767"/>
                    <a:pt x="13195" y="620"/>
                  </a:cubicBezTo>
                  <a:cubicBezTo>
                    <a:pt x="11757" y="196"/>
                    <a:pt x="10514" y="1"/>
                    <a:pt x="944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45;p4"/>
            <p:cNvSpPr/>
            <p:nvPr/>
          </p:nvSpPr>
          <p:spPr>
            <a:xfrm rot="3065683">
              <a:off x="-98863" y="2838961"/>
              <a:ext cx="86519" cy="1717164"/>
            </a:xfrm>
            <a:custGeom>
              <a:avLst/>
              <a:gdLst/>
              <a:ahLst/>
              <a:cxnLst/>
              <a:rect l="l" t="t" r="r" b="b"/>
              <a:pathLst>
                <a:path w="1880" h="37313" extrusionOk="0">
                  <a:moveTo>
                    <a:pt x="1170" y="0"/>
                  </a:moveTo>
                  <a:cubicBezTo>
                    <a:pt x="1159" y="0"/>
                    <a:pt x="1149" y="1"/>
                    <a:pt x="1138" y="1"/>
                  </a:cubicBezTo>
                  <a:cubicBezTo>
                    <a:pt x="783" y="11"/>
                    <a:pt x="481" y="283"/>
                    <a:pt x="481" y="649"/>
                  </a:cubicBezTo>
                  <a:lnTo>
                    <a:pt x="481" y="15013"/>
                  </a:lnTo>
                  <a:lnTo>
                    <a:pt x="481" y="22185"/>
                  </a:lnTo>
                  <a:cubicBezTo>
                    <a:pt x="481" y="23333"/>
                    <a:pt x="532" y="24471"/>
                    <a:pt x="564" y="25609"/>
                  </a:cubicBezTo>
                  <a:cubicBezTo>
                    <a:pt x="574" y="26184"/>
                    <a:pt x="574" y="26747"/>
                    <a:pt x="532" y="27311"/>
                  </a:cubicBezTo>
                  <a:cubicBezTo>
                    <a:pt x="532" y="27446"/>
                    <a:pt x="522" y="27582"/>
                    <a:pt x="512" y="27708"/>
                  </a:cubicBezTo>
                  <a:cubicBezTo>
                    <a:pt x="512" y="27717"/>
                    <a:pt x="487" y="27840"/>
                    <a:pt x="489" y="27840"/>
                  </a:cubicBezTo>
                  <a:cubicBezTo>
                    <a:pt x="489" y="27840"/>
                    <a:pt x="490" y="27838"/>
                    <a:pt x="491" y="27833"/>
                  </a:cubicBezTo>
                  <a:lnTo>
                    <a:pt x="491" y="27833"/>
                  </a:lnTo>
                  <a:cubicBezTo>
                    <a:pt x="481" y="27885"/>
                    <a:pt x="470" y="27927"/>
                    <a:pt x="460" y="27979"/>
                  </a:cubicBezTo>
                  <a:cubicBezTo>
                    <a:pt x="397" y="28230"/>
                    <a:pt x="314" y="28480"/>
                    <a:pt x="272" y="28752"/>
                  </a:cubicBezTo>
                  <a:cubicBezTo>
                    <a:pt x="219" y="29107"/>
                    <a:pt x="251" y="29462"/>
                    <a:pt x="261" y="29816"/>
                  </a:cubicBezTo>
                  <a:cubicBezTo>
                    <a:pt x="272" y="30140"/>
                    <a:pt x="251" y="30464"/>
                    <a:pt x="219" y="30787"/>
                  </a:cubicBezTo>
                  <a:cubicBezTo>
                    <a:pt x="157" y="31424"/>
                    <a:pt x="73" y="32051"/>
                    <a:pt x="42" y="32687"/>
                  </a:cubicBezTo>
                  <a:cubicBezTo>
                    <a:pt x="0" y="33345"/>
                    <a:pt x="21" y="34002"/>
                    <a:pt x="21" y="34660"/>
                  </a:cubicBezTo>
                  <a:lnTo>
                    <a:pt x="21" y="36654"/>
                  </a:lnTo>
                  <a:cubicBezTo>
                    <a:pt x="21" y="36994"/>
                    <a:pt x="315" y="37312"/>
                    <a:pt x="663" y="37312"/>
                  </a:cubicBezTo>
                  <a:cubicBezTo>
                    <a:pt x="668" y="37312"/>
                    <a:pt x="673" y="37312"/>
                    <a:pt x="679" y="37312"/>
                  </a:cubicBezTo>
                  <a:cubicBezTo>
                    <a:pt x="1024" y="37291"/>
                    <a:pt x="1326" y="37020"/>
                    <a:pt x="1326" y="36654"/>
                  </a:cubicBezTo>
                  <a:cubicBezTo>
                    <a:pt x="1326" y="35475"/>
                    <a:pt x="1305" y="34285"/>
                    <a:pt x="1326" y="33094"/>
                  </a:cubicBezTo>
                  <a:cubicBezTo>
                    <a:pt x="1347" y="31956"/>
                    <a:pt x="1629" y="30819"/>
                    <a:pt x="1566" y="29680"/>
                  </a:cubicBezTo>
                  <a:cubicBezTo>
                    <a:pt x="1556" y="29534"/>
                    <a:pt x="1546" y="29399"/>
                    <a:pt x="1546" y="29263"/>
                  </a:cubicBezTo>
                  <a:lnTo>
                    <a:pt x="1546" y="29044"/>
                  </a:lnTo>
                  <a:lnTo>
                    <a:pt x="1546" y="29012"/>
                  </a:lnTo>
                  <a:cubicBezTo>
                    <a:pt x="1546" y="29002"/>
                    <a:pt x="1556" y="28991"/>
                    <a:pt x="1556" y="28970"/>
                  </a:cubicBezTo>
                  <a:cubicBezTo>
                    <a:pt x="1618" y="28710"/>
                    <a:pt x="1702" y="28459"/>
                    <a:pt x="1754" y="28198"/>
                  </a:cubicBezTo>
                  <a:cubicBezTo>
                    <a:pt x="1859" y="27624"/>
                    <a:pt x="1869" y="27019"/>
                    <a:pt x="1869" y="26434"/>
                  </a:cubicBezTo>
                  <a:cubicBezTo>
                    <a:pt x="1880" y="25296"/>
                    <a:pt x="1806" y="24158"/>
                    <a:pt x="1796" y="23020"/>
                  </a:cubicBezTo>
                  <a:cubicBezTo>
                    <a:pt x="1764" y="20640"/>
                    <a:pt x="1785" y="18260"/>
                    <a:pt x="1785" y="15879"/>
                  </a:cubicBezTo>
                  <a:lnTo>
                    <a:pt x="1785" y="8697"/>
                  </a:lnTo>
                  <a:lnTo>
                    <a:pt x="1785" y="649"/>
                  </a:lnTo>
                  <a:cubicBezTo>
                    <a:pt x="1785" y="324"/>
                    <a:pt x="1510" y="0"/>
                    <a:pt x="11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46;p4"/>
            <p:cNvSpPr/>
            <p:nvPr/>
          </p:nvSpPr>
          <p:spPr>
            <a:xfrm>
              <a:off x="8419726" y="108775"/>
              <a:ext cx="912539" cy="1687679"/>
            </a:xfrm>
            <a:custGeom>
              <a:avLst/>
              <a:gdLst/>
              <a:ahLst/>
              <a:cxnLst/>
              <a:rect l="l" t="t" r="r" b="b"/>
              <a:pathLst>
                <a:path w="28063" h="47004" extrusionOk="0">
                  <a:moveTo>
                    <a:pt x="13394" y="11705"/>
                  </a:moveTo>
                  <a:cubicBezTo>
                    <a:pt x="13395" y="11705"/>
                    <a:pt x="13386" y="11717"/>
                    <a:pt x="13374" y="11730"/>
                  </a:cubicBezTo>
                  <a:cubicBezTo>
                    <a:pt x="13387" y="11712"/>
                    <a:pt x="13393" y="11705"/>
                    <a:pt x="13394" y="11705"/>
                  </a:cubicBezTo>
                  <a:close/>
                  <a:moveTo>
                    <a:pt x="1682" y="29216"/>
                  </a:moveTo>
                  <a:lnTo>
                    <a:pt x="1682" y="29216"/>
                  </a:lnTo>
                  <a:cubicBezTo>
                    <a:pt x="1669" y="29249"/>
                    <a:pt x="1664" y="29261"/>
                    <a:pt x="1662" y="29261"/>
                  </a:cubicBezTo>
                  <a:cubicBezTo>
                    <a:pt x="1661" y="29261"/>
                    <a:pt x="1670" y="29235"/>
                    <a:pt x="1682" y="29216"/>
                  </a:cubicBezTo>
                  <a:close/>
                  <a:moveTo>
                    <a:pt x="12967" y="32912"/>
                  </a:moveTo>
                  <a:cubicBezTo>
                    <a:pt x="12960" y="32953"/>
                    <a:pt x="12953" y="33007"/>
                    <a:pt x="12958" y="33007"/>
                  </a:cubicBezTo>
                  <a:cubicBezTo>
                    <a:pt x="12961" y="33007"/>
                    <a:pt x="12966" y="32994"/>
                    <a:pt x="12976" y="32958"/>
                  </a:cubicBezTo>
                  <a:lnTo>
                    <a:pt x="12976" y="32958"/>
                  </a:lnTo>
                  <a:cubicBezTo>
                    <a:pt x="12976" y="32958"/>
                    <a:pt x="12975" y="32959"/>
                    <a:pt x="12975" y="32959"/>
                  </a:cubicBezTo>
                  <a:cubicBezTo>
                    <a:pt x="12971" y="32959"/>
                    <a:pt x="12967" y="32945"/>
                    <a:pt x="12967" y="32912"/>
                  </a:cubicBezTo>
                  <a:close/>
                  <a:moveTo>
                    <a:pt x="22915" y="39846"/>
                  </a:moveTo>
                  <a:cubicBezTo>
                    <a:pt x="22916" y="39850"/>
                    <a:pt x="22917" y="39854"/>
                    <a:pt x="22918" y="39860"/>
                  </a:cubicBezTo>
                  <a:lnTo>
                    <a:pt x="22918" y="39860"/>
                  </a:lnTo>
                  <a:cubicBezTo>
                    <a:pt x="22917" y="39852"/>
                    <a:pt x="22916" y="39847"/>
                    <a:pt x="22915" y="39846"/>
                  </a:cubicBezTo>
                  <a:close/>
                  <a:moveTo>
                    <a:pt x="22911" y="39835"/>
                  </a:moveTo>
                  <a:cubicBezTo>
                    <a:pt x="22907" y="39835"/>
                    <a:pt x="22909" y="39881"/>
                    <a:pt x="22916" y="39906"/>
                  </a:cubicBezTo>
                  <a:cubicBezTo>
                    <a:pt x="22911" y="39862"/>
                    <a:pt x="22912" y="39846"/>
                    <a:pt x="22915" y="39846"/>
                  </a:cubicBezTo>
                  <a:lnTo>
                    <a:pt x="22915" y="39846"/>
                  </a:lnTo>
                  <a:cubicBezTo>
                    <a:pt x="22915" y="39846"/>
                    <a:pt x="22915" y="39846"/>
                    <a:pt x="22915" y="39846"/>
                  </a:cubicBezTo>
                  <a:lnTo>
                    <a:pt x="22915" y="39846"/>
                  </a:lnTo>
                  <a:cubicBezTo>
                    <a:pt x="22913" y="39838"/>
                    <a:pt x="22912" y="39835"/>
                    <a:pt x="22911" y="39835"/>
                  </a:cubicBezTo>
                  <a:close/>
                  <a:moveTo>
                    <a:pt x="8917" y="0"/>
                  </a:moveTo>
                  <a:cubicBezTo>
                    <a:pt x="8762" y="0"/>
                    <a:pt x="8607" y="21"/>
                    <a:pt x="8457" y="69"/>
                  </a:cubicBezTo>
                  <a:cubicBezTo>
                    <a:pt x="8185" y="142"/>
                    <a:pt x="7862" y="320"/>
                    <a:pt x="7705" y="570"/>
                  </a:cubicBezTo>
                  <a:cubicBezTo>
                    <a:pt x="7538" y="852"/>
                    <a:pt x="7643" y="1238"/>
                    <a:pt x="7758" y="1531"/>
                  </a:cubicBezTo>
                  <a:cubicBezTo>
                    <a:pt x="7935" y="2000"/>
                    <a:pt x="8206" y="2428"/>
                    <a:pt x="8468" y="2856"/>
                  </a:cubicBezTo>
                  <a:cubicBezTo>
                    <a:pt x="9042" y="3775"/>
                    <a:pt x="9345" y="4819"/>
                    <a:pt x="9804" y="5800"/>
                  </a:cubicBezTo>
                  <a:cubicBezTo>
                    <a:pt x="10774" y="7867"/>
                    <a:pt x="12163" y="9767"/>
                    <a:pt x="13082" y="11834"/>
                  </a:cubicBezTo>
                  <a:cubicBezTo>
                    <a:pt x="13019" y="11845"/>
                    <a:pt x="12946" y="11855"/>
                    <a:pt x="12967" y="11855"/>
                  </a:cubicBezTo>
                  <a:cubicBezTo>
                    <a:pt x="12788" y="11867"/>
                    <a:pt x="12609" y="11872"/>
                    <a:pt x="12428" y="11872"/>
                  </a:cubicBezTo>
                  <a:cubicBezTo>
                    <a:pt x="12303" y="11872"/>
                    <a:pt x="12176" y="11870"/>
                    <a:pt x="12048" y="11866"/>
                  </a:cubicBezTo>
                  <a:cubicBezTo>
                    <a:pt x="11610" y="11845"/>
                    <a:pt x="11169" y="11840"/>
                    <a:pt x="10726" y="11840"/>
                  </a:cubicBezTo>
                  <a:cubicBezTo>
                    <a:pt x="10284" y="11840"/>
                    <a:pt x="9840" y="11845"/>
                    <a:pt x="9396" y="11845"/>
                  </a:cubicBezTo>
                  <a:cubicBezTo>
                    <a:pt x="9155" y="11845"/>
                    <a:pt x="8914" y="11844"/>
                    <a:pt x="8674" y="11844"/>
                  </a:cubicBezTo>
                  <a:cubicBezTo>
                    <a:pt x="7895" y="11844"/>
                    <a:pt x="7120" y="11856"/>
                    <a:pt x="6338" y="11959"/>
                  </a:cubicBezTo>
                  <a:cubicBezTo>
                    <a:pt x="5879" y="12022"/>
                    <a:pt x="5461" y="12095"/>
                    <a:pt x="5002" y="12116"/>
                  </a:cubicBezTo>
                  <a:cubicBezTo>
                    <a:pt x="4879" y="12122"/>
                    <a:pt x="4757" y="12124"/>
                    <a:pt x="4636" y="12124"/>
                  </a:cubicBezTo>
                  <a:cubicBezTo>
                    <a:pt x="4434" y="12124"/>
                    <a:pt x="4234" y="12119"/>
                    <a:pt x="4035" y="12119"/>
                  </a:cubicBezTo>
                  <a:cubicBezTo>
                    <a:pt x="3915" y="12119"/>
                    <a:pt x="3795" y="12121"/>
                    <a:pt x="3676" y="12126"/>
                  </a:cubicBezTo>
                  <a:cubicBezTo>
                    <a:pt x="2653" y="12158"/>
                    <a:pt x="1609" y="12272"/>
                    <a:pt x="638" y="12617"/>
                  </a:cubicBezTo>
                  <a:cubicBezTo>
                    <a:pt x="168" y="12784"/>
                    <a:pt x="1" y="13327"/>
                    <a:pt x="346" y="13703"/>
                  </a:cubicBezTo>
                  <a:cubicBezTo>
                    <a:pt x="1661" y="15123"/>
                    <a:pt x="3165" y="16334"/>
                    <a:pt x="4584" y="17628"/>
                  </a:cubicBezTo>
                  <a:cubicBezTo>
                    <a:pt x="5294" y="18265"/>
                    <a:pt x="5962" y="18944"/>
                    <a:pt x="6661" y="19591"/>
                  </a:cubicBezTo>
                  <a:cubicBezTo>
                    <a:pt x="7350" y="20217"/>
                    <a:pt x="8102" y="20760"/>
                    <a:pt x="8864" y="21303"/>
                  </a:cubicBezTo>
                  <a:cubicBezTo>
                    <a:pt x="8964" y="21372"/>
                    <a:pt x="9054" y="21442"/>
                    <a:pt x="9170" y="21575"/>
                  </a:cubicBezTo>
                  <a:lnTo>
                    <a:pt x="9170" y="21575"/>
                  </a:lnTo>
                  <a:cubicBezTo>
                    <a:pt x="9168" y="21575"/>
                    <a:pt x="9196" y="21617"/>
                    <a:pt x="9219" y="21647"/>
                  </a:cubicBezTo>
                  <a:lnTo>
                    <a:pt x="9219" y="21658"/>
                  </a:lnTo>
                  <a:cubicBezTo>
                    <a:pt x="9209" y="21668"/>
                    <a:pt x="9199" y="21689"/>
                    <a:pt x="9199" y="21700"/>
                  </a:cubicBezTo>
                  <a:cubicBezTo>
                    <a:pt x="9199" y="21699"/>
                    <a:pt x="9198" y="21698"/>
                    <a:pt x="9198" y="21698"/>
                  </a:cubicBezTo>
                  <a:cubicBezTo>
                    <a:pt x="9191" y="21698"/>
                    <a:pt x="9157" y="21742"/>
                    <a:pt x="9157" y="21751"/>
                  </a:cubicBezTo>
                  <a:lnTo>
                    <a:pt x="9062" y="21846"/>
                  </a:lnTo>
                  <a:cubicBezTo>
                    <a:pt x="8916" y="22002"/>
                    <a:pt x="8760" y="22138"/>
                    <a:pt x="8593" y="22263"/>
                  </a:cubicBezTo>
                  <a:cubicBezTo>
                    <a:pt x="8332" y="22472"/>
                    <a:pt x="7914" y="22754"/>
                    <a:pt x="7591" y="22973"/>
                  </a:cubicBezTo>
                  <a:cubicBezTo>
                    <a:pt x="7215" y="23234"/>
                    <a:pt x="6860" y="23526"/>
                    <a:pt x="6505" y="23818"/>
                  </a:cubicBezTo>
                  <a:cubicBezTo>
                    <a:pt x="6150" y="24122"/>
                    <a:pt x="5795" y="24435"/>
                    <a:pt x="5429" y="24727"/>
                  </a:cubicBezTo>
                  <a:cubicBezTo>
                    <a:pt x="5106" y="24978"/>
                    <a:pt x="4678" y="25207"/>
                    <a:pt x="4323" y="25479"/>
                  </a:cubicBezTo>
                  <a:cubicBezTo>
                    <a:pt x="3717" y="25948"/>
                    <a:pt x="3248" y="26616"/>
                    <a:pt x="2632" y="26982"/>
                  </a:cubicBezTo>
                  <a:cubicBezTo>
                    <a:pt x="2079" y="27316"/>
                    <a:pt x="1494" y="27598"/>
                    <a:pt x="1003" y="28026"/>
                  </a:cubicBezTo>
                  <a:cubicBezTo>
                    <a:pt x="753" y="28235"/>
                    <a:pt x="523" y="28527"/>
                    <a:pt x="439" y="28850"/>
                  </a:cubicBezTo>
                  <a:cubicBezTo>
                    <a:pt x="388" y="29017"/>
                    <a:pt x="367" y="29237"/>
                    <a:pt x="419" y="29414"/>
                  </a:cubicBezTo>
                  <a:cubicBezTo>
                    <a:pt x="492" y="29706"/>
                    <a:pt x="805" y="29894"/>
                    <a:pt x="1035" y="30061"/>
                  </a:cubicBezTo>
                  <a:cubicBezTo>
                    <a:pt x="1703" y="30511"/>
                    <a:pt x="2517" y="30750"/>
                    <a:pt x="3300" y="30928"/>
                  </a:cubicBezTo>
                  <a:cubicBezTo>
                    <a:pt x="3697" y="31022"/>
                    <a:pt x="4104" y="31084"/>
                    <a:pt x="4501" y="31179"/>
                  </a:cubicBezTo>
                  <a:cubicBezTo>
                    <a:pt x="5002" y="31293"/>
                    <a:pt x="5492" y="31429"/>
                    <a:pt x="5993" y="31555"/>
                  </a:cubicBezTo>
                  <a:cubicBezTo>
                    <a:pt x="6515" y="31680"/>
                    <a:pt x="7037" y="31784"/>
                    <a:pt x="7570" y="31847"/>
                  </a:cubicBezTo>
                  <a:cubicBezTo>
                    <a:pt x="8060" y="31909"/>
                    <a:pt x="8551" y="31920"/>
                    <a:pt x="9031" y="31982"/>
                  </a:cubicBezTo>
                  <a:cubicBezTo>
                    <a:pt x="9960" y="32118"/>
                    <a:pt x="10858" y="32473"/>
                    <a:pt x="11788" y="32619"/>
                  </a:cubicBezTo>
                  <a:cubicBezTo>
                    <a:pt x="12069" y="32671"/>
                    <a:pt x="12361" y="32703"/>
                    <a:pt x="12633" y="32776"/>
                  </a:cubicBezTo>
                  <a:cubicBezTo>
                    <a:pt x="12695" y="32796"/>
                    <a:pt x="12758" y="32817"/>
                    <a:pt x="12821" y="32828"/>
                  </a:cubicBezTo>
                  <a:lnTo>
                    <a:pt x="12821" y="32838"/>
                  </a:lnTo>
                  <a:cubicBezTo>
                    <a:pt x="12841" y="32849"/>
                    <a:pt x="12873" y="32859"/>
                    <a:pt x="12894" y="32870"/>
                  </a:cubicBezTo>
                  <a:cubicBezTo>
                    <a:pt x="12915" y="32880"/>
                    <a:pt x="12936" y="32901"/>
                    <a:pt x="12967" y="32912"/>
                  </a:cubicBezTo>
                  <a:lnTo>
                    <a:pt x="12978" y="32912"/>
                  </a:lnTo>
                  <a:cubicBezTo>
                    <a:pt x="12982" y="32936"/>
                    <a:pt x="12980" y="32953"/>
                    <a:pt x="12977" y="32958"/>
                  </a:cubicBezTo>
                  <a:lnTo>
                    <a:pt x="12977" y="32958"/>
                  </a:lnTo>
                  <a:cubicBezTo>
                    <a:pt x="12977" y="32956"/>
                    <a:pt x="12977" y="32955"/>
                    <a:pt x="12978" y="32953"/>
                  </a:cubicBezTo>
                  <a:lnTo>
                    <a:pt x="12978" y="32953"/>
                  </a:lnTo>
                  <a:cubicBezTo>
                    <a:pt x="12977" y="32955"/>
                    <a:pt x="12977" y="32957"/>
                    <a:pt x="12976" y="32958"/>
                  </a:cubicBezTo>
                  <a:lnTo>
                    <a:pt x="12976" y="32958"/>
                  </a:lnTo>
                  <a:cubicBezTo>
                    <a:pt x="12976" y="32958"/>
                    <a:pt x="12977" y="32958"/>
                    <a:pt x="12977" y="32958"/>
                  </a:cubicBezTo>
                  <a:lnTo>
                    <a:pt x="12977" y="32958"/>
                  </a:lnTo>
                  <a:cubicBezTo>
                    <a:pt x="12935" y="33144"/>
                    <a:pt x="12894" y="33320"/>
                    <a:pt x="12831" y="33496"/>
                  </a:cubicBezTo>
                  <a:cubicBezTo>
                    <a:pt x="12769" y="33694"/>
                    <a:pt x="12706" y="33882"/>
                    <a:pt x="12633" y="34060"/>
                  </a:cubicBezTo>
                  <a:cubicBezTo>
                    <a:pt x="12591" y="34164"/>
                    <a:pt x="12549" y="34269"/>
                    <a:pt x="12507" y="34362"/>
                  </a:cubicBezTo>
                  <a:cubicBezTo>
                    <a:pt x="12477" y="34457"/>
                    <a:pt x="12435" y="34561"/>
                    <a:pt x="12424" y="34571"/>
                  </a:cubicBezTo>
                  <a:cubicBezTo>
                    <a:pt x="11672" y="36325"/>
                    <a:pt x="10900" y="38079"/>
                    <a:pt x="9950" y="39739"/>
                  </a:cubicBezTo>
                  <a:cubicBezTo>
                    <a:pt x="9438" y="40626"/>
                    <a:pt x="8895" y="41493"/>
                    <a:pt x="8373" y="42359"/>
                  </a:cubicBezTo>
                  <a:cubicBezTo>
                    <a:pt x="7872" y="43184"/>
                    <a:pt x="7350" y="43998"/>
                    <a:pt x="6860" y="44834"/>
                  </a:cubicBezTo>
                  <a:cubicBezTo>
                    <a:pt x="6620" y="45251"/>
                    <a:pt x="6401" y="45690"/>
                    <a:pt x="6234" y="46138"/>
                  </a:cubicBezTo>
                  <a:cubicBezTo>
                    <a:pt x="6108" y="46462"/>
                    <a:pt x="6369" y="46869"/>
                    <a:pt x="6693" y="46942"/>
                  </a:cubicBezTo>
                  <a:cubicBezTo>
                    <a:pt x="6877" y="46985"/>
                    <a:pt x="7060" y="47003"/>
                    <a:pt x="7241" y="47003"/>
                  </a:cubicBezTo>
                  <a:cubicBezTo>
                    <a:pt x="7809" y="47003"/>
                    <a:pt x="8365" y="46828"/>
                    <a:pt x="8927" y="46702"/>
                  </a:cubicBezTo>
                  <a:cubicBezTo>
                    <a:pt x="9605" y="46546"/>
                    <a:pt x="10294" y="46389"/>
                    <a:pt x="10973" y="46191"/>
                  </a:cubicBezTo>
                  <a:cubicBezTo>
                    <a:pt x="12309" y="45773"/>
                    <a:pt x="13625" y="45261"/>
                    <a:pt x="14940" y="44781"/>
                  </a:cubicBezTo>
                  <a:cubicBezTo>
                    <a:pt x="16256" y="44301"/>
                    <a:pt x="17592" y="43873"/>
                    <a:pt x="18865" y="43289"/>
                  </a:cubicBezTo>
                  <a:cubicBezTo>
                    <a:pt x="19492" y="43006"/>
                    <a:pt x="20107" y="42704"/>
                    <a:pt x="20724" y="42412"/>
                  </a:cubicBezTo>
                  <a:cubicBezTo>
                    <a:pt x="20995" y="42275"/>
                    <a:pt x="21277" y="42140"/>
                    <a:pt x="21559" y="42015"/>
                  </a:cubicBezTo>
                  <a:cubicBezTo>
                    <a:pt x="21642" y="41973"/>
                    <a:pt x="21715" y="41941"/>
                    <a:pt x="21789" y="41911"/>
                  </a:cubicBezTo>
                  <a:cubicBezTo>
                    <a:pt x="21809" y="41900"/>
                    <a:pt x="21956" y="41837"/>
                    <a:pt x="21945" y="41837"/>
                  </a:cubicBezTo>
                  <a:cubicBezTo>
                    <a:pt x="22018" y="41816"/>
                    <a:pt x="22091" y="41785"/>
                    <a:pt x="22164" y="41764"/>
                  </a:cubicBezTo>
                  <a:cubicBezTo>
                    <a:pt x="22613" y="41597"/>
                    <a:pt x="23104" y="41440"/>
                    <a:pt x="23501" y="41148"/>
                  </a:cubicBezTo>
                  <a:cubicBezTo>
                    <a:pt x="23719" y="40981"/>
                    <a:pt x="23918" y="40793"/>
                    <a:pt x="24053" y="40553"/>
                  </a:cubicBezTo>
                  <a:cubicBezTo>
                    <a:pt x="24220" y="40229"/>
                    <a:pt x="24231" y="39916"/>
                    <a:pt x="24190" y="39561"/>
                  </a:cubicBezTo>
                  <a:cubicBezTo>
                    <a:pt x="24145" y="39272"/>
                    <a:pt x="23821" y="39093"/>
                    <a:pt x="23539" y="39093"/>
                  </a:cubicBezTo>
                  <a:cubicBezTo>
                    <a:pt x="23486" y="39093"/>
                    <a:pt x="23434" y="39099"/>
                    <a:pt x="23385" y="39113"/>
                  </a:cubicBezTo>
                  <a:cubicBezTo>
                    <a:pt x="23010" y="39206"/>
                    <a:pt x="22884" y="39551"/>
                    <a:pt x="22926" y="39906"/>
                  </a:cubicBezTo>
                  <a:cubicBezTo>
                    <a:pt x="22923" y="39886"/>
                    <a:pt x="22920" y="39871"/>
                    <a:pt x="22918" y="39860"/>
                  </a:cubicBezTo>
                  <a:lnTo>
                    <a:pt x="22918" y="39860"/>
                  </a:lnTo>
                  <a:cubicBezTo>
                    <a:pt x="22919" y="39871"/>
                    <a:pt x="22919" y="39889"/>
                    <a:pt x="22916" y="39906"/>
                  </a:cubicBezTo>
                  <a:lnTo>
                    <a:pt x="22916" y="39916"/>
                  </a:lnTo>
                  <a:cubicBezTo>
                    <a:pt x="22895" y="39927"/>
                    <a:pt x="22884" y="39948"/>
                    <a:pt x="22874" y="39969"/>
                  </a:cubicBezTo>
                  <a:lnTo>
                    <a:pt x="22842" y="40000"/>
                  </a:lnTo>
                  <a:cubicBezTo>
                    <a:pt x="22822" y="40021"/>
                    <a:pt x="22791" y="40041"/>
                    <a:pt x="22770" y="40073"/>
                  </a:cubicBezTo>
                  <a:lnTo>
                    <a:pt x="22759" y="40073"/>
                  </a:lnTo>
                  <a:cubicBezTo>
                    <a:pt x="22707" y="40104"/>
                    <a:pt x="22655" y="40146"/>
                    <a:pt x="22592" y="40178"/>
                  </a:cubicBezTo>
                  <a:cubicBezTo>
                    <a:pt x="22519" y="40219"/>
                    <a:pt x="22446" y="40250"/>
                    <a:pt x="22362" y="40292"/>
                  </a:cubicBezTo>
                  <a:cubicBezTo>
                    <a:pt x="22355" y="40300"/>
                    <a:pt x="22292" y="40327"/>
                    <a:pt x="22276" y="40334"/>
                  </a:cubicBezTo>
                  <a:lnTo>
                    <a:pt x="22276" y="40334"/>
                  </a:lnTo>
                  <a:cubicBezTo>
                    <a:pt x="22256" y="40335"/>
                    <a:pt x="22236" y="40345"/>
                    <a:pt x="22216" y="40355"/>
                  </a:cubicBezTo>
                  <a:cubicBezTo>
                    <a:pt x="22039" y="40417"/>
                    <a:pt x="21861" y="40480"/>
                    <a:pt x="21684" y="40553"/>
                  </a:cubicBezTo>
                  <a:cubicBezTo>
                    <a:pt x="20546" y="40981"/>
                    <a:pt x="19471" y="41576"/>
                    <a:pt x="18364" y="42088"/>
                  </a:cubicBezTo>
                  <a:cubicBezTo>
                    <a:pt x="17216" y="42620"/>
                    <a:pt x="16026" y="43006"/>
                    <a:pt x="14836" y="43435"/>
                  </a:cubicBezTo>
                  <a:cubicBezTo>
                    <a:pt x="13625" y="43873"/>
                    <a:pt x="12424" y="44332"/>
                    <a:pt x="11203" y="44739"/>
                  </a:cubicBezTo>
                  <a:cubicBezTo>
                    <a:pt x="10514" y="44969"/>
                    <a:pt x="9804" y="45157"/>
                    <a:pt x="9094" y="45324"/>
                  </a:cubicBezTo>
                  <a:cubicBezTo>
                    <a:pt x="8718" y="45407"/>
                    <a:pt x="8353" y="45491"/>
                    <a:pt x="7977" y="45585"/>
                  </a:cubicBezTo>
                  <a:cubicBezTo>
                    <a:pt x="7956" y="45585"/>
                    <a:pt x="7946" y="45595"/>
                    <a:pt x="7925" y="45595"/>
                  </a:cubicBezTo>
                  <a:cubicBezTo>
                    <a:pt x="8238" y="45042"/>
                    <a:pt x="8624" y="44500"/>
                    <a:pt x="8948" y="43946"/>
                  </a:cubicBezTo>
                  <a:cubicBezTo>
                    <a:pt x="9491" y="43017"/>
                    <a:pt x="10065" y="42108"/>
                    <a:pt x="10618" y="41180"/>
                  </a:cubicBezTo>
                  <a:cubicBezTo>
                    <a:pt x="11693" y="39394"/>
                    <a:pt x="12560" y="37515"/>
                    <a:pt x="13395" y="35605"/>
                  </a:cubicBezTo>
                  <a:cubicBezTo>
                    <a:pt x="13583" y="35177"/>
                    <a:pt x="13771" y="34749"/>
                    <a:pt x="13927" y="34311"/>
                  </a:cubicBezTo>
                  <a:cubicBezTo>
                    <a:pt x="14084" y="33893"/>
                    <a:pt x="14240" y="33465"/>
                    <a:pt x="14272" y="33016"/>
                  </a:cubicBezTo>
                  <a:cubicBezTo>
                    <a:pt x="14345" y="32170"/>
                    <a:pt x="13625" y="31669"/>
                    <a:pt x="12883" y="31492"/>
                  </a:cubicBezTo>
                  <a:cubicBezTo>
                    <a:pt x="12591" y="31418"/>
                    <a:pt x="12289" y="31388"/>
                    <a:pt x="11985" y="31335"/>
                  </a:cubicBezTo>
                  <a:cubicBezTo>
                    <a:pt x="11463" y="31241"/>
                    <a:pt x="10952" y="31095"/>
                    <a:pt x="10430" y="30959"/>
                  </a:cubicBezTo>
                  <a:cubicBezTo>
                    <a:pt x="9888" y="30813"/>
                    <a:pt x="9334" y="30709"/>
                    <a:pt x="8770" y="30646"/>
                  </a:cubicBezTo>
                  <a:cubicBezTo>
                    <a:pt x="8259" y="30594"/>
                    <a:pt x="7737" y="30583"/>
                    <a:pt x="7236" y="30490"/>
                  </a:cubicBezTo>
                  <a:cubicBezTo>
                    <a:pt x="6630" y="30385"/>
                    <a:pt x="6035" y="30218"/>
                    <a:pt x="5440" y="30061"/>
                  </a:cubicBezTo>
                  <a:cubicBezTo>
                    <a:pt x="4918" y="29936"/>
                    <a:pt x="4396" y="29832"/>
                    <a:pt x="3874" y="29717"/>
                  </a:cubicBezTo>
                  <a:cubicBezTo>
                    <a:pt x="3425" y="29623"/>
                    <a:pt x="2977" y="29518"/>
                    <a:pt x="2538" y="29362"/>
                  </a:cubicBezTo>
                  <a:cubicBezTo>
                    <a:pt x="2318" y="29279"/>
                    <a:pt x="2235" y="29247"/>
                    <a:pt x="1995" y="29112"/>
                  </a:cubicBezTo>
                  <a:cubicBezTo>
                    <a:pt x="1943" y="29080"/>
                    <a:pt x="1891" y="29059"/>
                    <a:pt x="1838" y="29028"/>
                  </a:cubicBezTo>
                  <a:lnTo>
                    <a:pt x="1870" y="28996"/>
                  </a:lnTo>
                  <a:cubicBezTo>
                    <a:pt x="1912" y="28955"/>
                    <a:pt x="1953" y="28924"/>
                    <a:pt x="1995" y="28892"/>
                  </a:cubicBezTo>
                  <a:lnTo>
                    <a:pt x="1995" y="28892"/>
                  </a:lnTo>
                  <a:cubicBezTo>
                    <a:pt x="1989" y="28897"/>
                    <a:pt x="1987" y="28899"/>
                    <a:pt x="1987" y="28899"/>
                  </a:cubicBezTo>
                  <a:cubicBezTo>
                    <a:pt x="1987" y="28899"/>
                    <a:pt x="2083" y="28826"/>
                    <a:pt x="2110" y="28809"/>
                  </a:cubicBezTo>
                  <a:cubicBezTo>
                    <a:pt x="2246" y="28715"/>
                    <a:pt x="2381" y="28631"/>
                    <a:pt x="2527" y="28548"/>
                  </a:cubicBezTo>
                  <a:cubicBezTo>
                    <a:pt x="3091" y="28214"/>
                    <a:pt x="3624" y="27932"/>
                    <a:pt x="4104" y="27472"/>
                  </a:cubicBezTo>
                  <a:cubicBezTo>
                    <a:pt x="4406" y="27191"/>
                    <a:pt x="4678" y="26888"/>
                    <a:pt x="4981" y="26616"/>
                  </a:cubicBezTo>
                  <a:cubicBezTo>
                    <a:pt x="5262" y="26377"/>
                    <a:pt x="5659" y="26168"/>
                    <a:pt x="5993" y="25917"/>
                  </a:cubicBezTo>
                  <a:cubicBezTo>
                    <a:pt x="6693" y="25395"/>
                    <a:pt x="7340" y="24769"/>
                    <a:pt x="8029" y="24257"/>
                  </a:cubicBezTo>
                  <a:cubicBezTo>
                    <a:pt x="8707" y="23767"/>
                    <a:pt x="9459" y="23338"/>
                    <a:pt x="10034" y="22723"/>
                  </a:cubicBezTo>
                  <a:cubicBezTo>
                    <a:pt x="10357" y="22378"/>
                    <a:pt x="10587" y="21971"/>
                    <a:pt x="10524" y="21480"/>
                  </a:cubicBezTo>
                  <a:cubicBezTo>
                    <a:pt x="10461" y="21062"/>
                    <a:pt x="10201" y="20718"/>
                    <a:pt x="9888" y="20447"/>
                  </a:cubicBezTo>
                  <a:cubicBezTo>
                    <a:pt x="9563" y="20186"/>
                    <a:pt x="9199" y="19967"/>
                    <a:pt x="8854" y="19716"/>
                  </a:cubicBezTo>
                  <a:cubicBezTo>
                    <a:pt x="8520" y="19476"/>
                    <a:pt x="8206" y="19215"/>
                    <a:pt x="7883" y="18933"/>
                  </a:cubicBezTo>
                  <a:cubicBezTo>
                    <a:pt x="7194" y="18327"/>
                    <a:pt x="6547" y="17670"/>
                    <a:pt x="5868" y="17033"/>
                  </a:cubicBezTo>
                  <a:cubicBezTo>
                    <a:pt x="4626" y="15864"/>
                    <a:pt x="3279" y="14789"/>
                    <a:pt x="2058" y="13588"/>
                  </a:cubicBezTo>
                  <a:cubicBezTo>
                    <a:pt x="2517" y="13504"/>
                    <a:pt x="2966" y="13462"/>
                    <a:pt x="3446" y="13442"/>
                  </a:cubicBezTo>
                  <a:cubicBezTo>
                    <a:pt x="3656" y="13431"/>
                    <a:pt x="3868" y="13429"/>
                    <a:pt x="4081" y="13429"/>
                  </a:cubicBezTo>
                  <a:cubicBezTo>
                    <a:pt x="4302" y="13429"/>
                    <a:pt x="4522" y="13432"/>
                    <a:pt x="4740" y="13432"/>
                  </a:cubicBezTo>
                  <a:cubicBezTo>
                    <a:pt x="5242" y="13421"/>
                    <a:pt x="5733" y="13358"/>
                    <a:pt x="6223" y="13285"/>
                  </a:cubicBezTo>
                  <a:cubicBezTo>
                    <a:pt x="6672" y="13223"/>
                    <a:pt x="7100" y="13160"/>
                    <a:pt x="7559" y="13149"/>
                  </a:cubicBezTo>
                  <a:cubicBezTo>
                    <a:pt x="7726" y="13146"/>
                    <a:pt x="7894" y="13145"/>
                    <a:pt x="8063" y="13145"/>
                  </a:cubicBezTo>
                  <a:cubicBezTo>
                    <a:pt x="8401" y="13145"/>
                    <a:pt x="8743" y="13149"/>
                    <a:pt x="9083" y="13149"/>
                  </a:cubicBezTo>
                  <a:cubicBezTo>
                    <a:pt x="9626" y="13149"/>
                    <a:pt x="10171" y="13138"/>
                    <a:pt x="10719" y="13138"/>
                  </a:cubicBezTo>
                  <a:cubicBezTo>
                    <a:pt x="11088" y="13138"/>
                    <a:pt x="11459" y="13143"/>
                    <a:pt x="11829" y="13160"/>
                  </a:cubicBezTo>
                  <a:cubicBezTo>
                    <a:pt x="12073" y="13172"/>
                    <a:pt x="12327" y="13188"/>
                    <a:pt x="12581" y="13188"/>
                  </a:cubicBezTo>
                  <a:cubicBezTo>
                    <a:pt x="12978" y="13188"/>
                    <a:pt x="13376" y="13150"/>
                    <a:pt x="13739" y="13003"/>
                  </a:cubicBezTo>
                  <a:cubicBezTo>
                    <a:pt x="14168" y="12836"/>
                    <a:pt x="14690" y="12439"/>
                    <a:pt x="14512" y="11907"/>
                  </a:cubicBezTo>
                  <a:cubicBezTo>
                    <a:pt x="14366" y="11448"/>
                    <a:pt x="14136" y="11010"/>
                    <a:pt x="13927" y="10581"/>
                  </a:cubicBezTo>
                  <a:cubicBezTo>
                    <a:pt x="13124" y="8953"/>
                    <a:pt x="12101" y="7439"/>
                    <a:pt x="11276" y="5832"/>
                  </a:cubicBezTo>
                  <a:cubicBezTo>
                    <a:pt x="10785" y="4881"/>
                    <a:pt x="10451" y="3869"/>
                    <a:pt x="10002" y="2909"/>
                  </a:cubicBezTo>
                  <a:cubicBezTo>
                    <a:pt x="9825" y="2533"/>
                    <a:pt x="9595" y="2188"/>
                    <a:pt x="9376" y="1844"/>
                  </a:cubicBezTo>
                  <a:cubicBezTo>
                    <a:pt x="9271" y="1677"/>
                    <a:pt x="9178" y="1499"/>
                    <a:pt x="9083" y="1322"/>
                  </a:cubicBezTo>
                  <a:lnTo>
                    <a:pt x="9083" y="1322"/>
                  </a:lnTo>
                  <a:cubicBezTo>
                    <a:pt x="9366" y="1394"/>
                    <a:pt x="9512" y="1457"/>
                    <a:pt x="9731" y="1572"/>
                  </a:cubicBezTo>
                  <a:cubicBezTo>
                    <a:pt x="10305" y="1833"/>
                    <a:pt x="10890" y="2042"/>
                    <a:pt x="11505" y="2199"/>
                  </a:cubicBezTo>
                  <a:cubicBezTo>
                    <a:pt x="12163" y="2366"/>
                    <a:pt x="12811" y="2533"/>
                    <a:pt x="13447" y="2762"/>
                  </a:cubicBezTo>
                  <a:cubicBezTo>
                    <a:pt x="14052" y="2992"/>
                    <a:pt x="14637" y="3263"/>
                    <a:pt x="15233" y="3535"/>
                  </a:cubicBezTo>
                  <a:cubicBezTo>
                    <a:pt x="16548" y="4109"/>
                    <a:pt x="17905" y="4568"/>
                    <a:pt x="19262" y="5038"/>
                  </a:cubicBezTo>
                  <a:cubicBezTo>
                    <a:pt x="20515" y="5466"/>
                    <a:pt x="21747" y="5988"/>
                    <a:pt x="23030" y="6322"/>
                  </a:cubicBezTo>
                  <a:cubicBezTo>
                    <a:pt x="23730" y="6510"/>
                    <a:pt x="24461" y="6583"/>
                    <a:pt x="25160" y="6760"/>
                  </a:cubicBezTo>
                  <a:cubicBezTo>
                    <a:pt x="25526" y="6855"/>
                    <a:pt x="25881" y="6980"/>
                    <a:pt x="26225" y="7126"/>
                  </a:cubicBezTo>
                  <a:cubicBezTo>
                    <a:pt x="26562" y="7266"/>
                    <a:pt x="26916" y="7381"/>
                    <a:pt x="27279" y="7381"/>
                  </a:cubicBezTo>
                  <a:cubicBezTo>
                    <a:pt x="27321" y="7381"/>
                    <a:pt x="27363" y="7380"/>
                    <a:pt x="27405" y="7377"/>
                  </a:cubicBezTo>
                  <a:cubicBezTo>
                    <a:pt x="27760" y="7356"/>
                    <a:pt x="28062" y="7094"/>
                    <a:pt x="28062" y="6719"/>
                  </a:cubicBezTo>
                  <a:cubicBezTo>
                    <a:pt x="28062" y="6399"/>
                    <a:pt x="27785" y="6069"/>
                    <a:pt x="27449" y="6069"/>
                  </a:cubicBezTo>
                  <a:cubicBezTo>
                    <a:pt x="27435" y="6069"/>
                    <a:pt x="27420" y="6070"/>
                    <a:pt x="27405" y="6071"/>
                  </a:cubicBezTo>
                  <a:cubicBezTo>
                    <a:pt x="27383" y="6073"/>
                    <a:pt x="27362" y="6073"/>
                    <a:pt x="27340" y="6073"/>
                  </a:cubicBezTo>
                  <a:cubicBezTo>
                    <a:pt x="26877" y="6073"/>
                    <a:pt x="26369" y="5762"/>
                    <a:pt x="25891" y="5612"/>
                  </a:cubicBezTo>
                  <a:cubicBezTo>
                    <a:pt x="25380" y="5445"/>
                    <a:pt x="24858" y="5351"/>
                    <a:pt x="24325" y="5268"/>
                  </a:cubicBezTo>
                  <a:cubicBezTo>
                    <a:pt x="23208" y="5080"/>
                    <a:pt x="22133" y="4693"/>
                    <a:pt x="21079" y="4307"/>
                  </a:cubicBezTo>
                  <a:cubicBezTo>
                    <a:pt x="19982" y="3900"/>
                    <a:pt x="18875" y="3535"/>
                    <a:pt x="17780" y="3138"/>
                  </a:cubicBezTo>
                  <a:cubicBezTo>
                    <a:pt x="16683" y="2752"/>
                    <a:pt x="15639" y="2271"/>
                    <a:pt x="14564" y="1823"/>
                  </a:cubicBezTo>
                  <a:cubicBezTo>
                    <a:pt x="14022" y="1593"/>
                    <a:pt x="13479" y="1374"/>
                    <a:pt x="12904" y="1217"/>
                  </a:cubicBezTo>
                  <a:cubicBezTo>
                    <a:pt x="12361" y="1050"/>
                    <a:pt x="11798" y="935"/>
                    <a:pt x="11255" y="768"/>
                  </a:cubicBezTo>
                  <a:cubicBezTo>
                    <a:pt x="11119" y="726"/>
                    <a:pt x="10983" y="685"/>
                    <a:pt x="10858" y="643"/>
                  </a:cubicBezTo>
                  <a:cubicBezTo>
                    <a:pt x="10806" y="622"/>
                    <a:pt x="10764" y="601"/>
                    <a:pt x="10712" y="591"/>
                  </a:cubicBezTo>
                  <a:cubicBezTo>
                    <a:pt x="10702" y="580"/>
                    <a:pt x="10691" y="580"/>
                    <a:pt x="10681" y="570"/>
                  </a:cubicBezTo>
                  <a:cubicBezTo>
                    <a:pt x="10430" y="455"/>
                    <a:pt x="10190" y="340"/>
                    <a:pt x="9939" y="236"/>
                  </a:cubicBezTo>
                  <a:cubicBezTo>
                    <a:pt x="9621" y="106"/>
                    <a:pt x="9267" y="0"/>
                    <a:pt x="89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47;p4"/>
            <p:cNvSpPr/>
            <p:nvPr/>
          </p:nvSpPr>
          <p:spPr>
            <a:xfrm rot="-5400000">
              <a:off x="487854" y="-320511"/>
              <a:ext cx="927446" cy="1406878"/>
            </a:xfrm>
            <a:custGeom>
              <a:avLst/>
              <a:gdLst/>
              <a:ahLst/>
              <a:cxnLst/>
              <a:rect l="l" t="t" r="r" b="b"/>
              <a:pathLst>
                <a:path w="30433" h="46165" extrusionOk="0">
                  <a:moveTo>
                    <a:pt x="18917" y="17299"/>
                  </a:moveTo>
                  <a:lnTo>
                    <a:pt x="18906" y="17311"/>
                  </a:lnTo>
                  <a:lnTo>
                    <a:pt x="18906" y="17311"/>
                  </a:lnTo>
                  <a:cubicBezTo>
                    <a:pt x="18909" y="17307"/>
                    <a:pt x="18913" y="17303"/>
                    <a:pt x="18917" y="17299"/>
                  </a:cubicBezTo>
                  <a:close/>
                  <a:moveTo>
                    <a:pt x="3028" y="34765"/>
                  </a:moveTo>
                  <a:lnTo>
                    <a:pt x="3028" y="34775"/>
                  </a:lnTo>
                  <a:lnTo>
                    <a:pt x="3018" y="34775"/>
                  </a:lnTo>
                  <a:lnTo>
                    <a:pt x="3028" y="34765"/>
                  </a:lnTo>
                  <a:close/>
                  <a:moveTo>
                    <a:pt x="3018" y="34775"/>
                  </a:moveTo>
                  <a:cubicBezTo>
                    <a:pt x="3018" y="34786"/>
                    <a:pt x="3007" y="34786"/>
                    <a:pt x="2997" y="34796"/>
                  </a:cubicBezTo>
                  <a:cubicBezTo>
                    <a:pt x="2997" y="34786"/>
                    <a:pt x="3007" y="34786"/>
                    <a:pt x="3018" y="34775"/>
                  </a:cubicBezTo>
                  <a:close/>
                  <a:moveTo>
                    <a:pt x="5658" y="43589"/>
                  </a:moveTo>
                  <a:lnTo>
                    <a:pt x="5658" y="43589"/>
                  </a:lnTo>
                  <a:cubicBezTo>
                    <a:pt x="5662" y="43595"/>
                    <a:pt x="5666" y="43601"/>
                    <a:pt x="5670" y="43607"/>
                  </a:cubicBezTo>
                  <a:cubicBezTo>
                    <a:pt x="5667" y="43601"/>
                    <a:pt x="5663" y="43596"/>
                    <a:pt x="5658" y="43589"/>
                  </a:cubicBezTo>
                  <a:close/>
                  <a:moveTo>
                    <a:pt x="29053" y="1"/>
                  </a:moveTo>
                  <a:cubicBezTo>
                    <a:pt x="28658" y="1"/>
                    <a:pt x="28267" y="159"/>
                    <a:pt x="28010" y="450"/>
                  </a:cubicBezTo>
                  <a:cubicBezTo>
                    <a:pt x="27864" y="492"/>
                    <a:pt x="27728" y="544"/>
                    <a:pt x="27582" y="617"/>
                  </a:cubicBezTo>
                  <a:cubicBezTo>
                    <a:pt x="27342" y="742"/>
                    <a:pt x="27143" y="920"/>
                    <a:pt x="26904" y="1045"/>
                  </a:cubicBezTo>
                  <a:cubicBezTo>
                    <a:pt x="26788" y="1087"/>
                    <a:pt x="26663" y="1118"/>
                    <a:pt x="26538" y="1139"/>
                  </a:cubicBezTo>
                  <a:cubicBezTo>
                    <a:pt x="26324" y="1160"/>
                    <a:pt x="26105" y="1170"/>
                    <a:pt x="25886" y="1170"/>
                  </a:cubicBezTo>
                  <a:cubicBezTo>
                    <a:pt x="25666" y="1170"/>
                    <a:pt x="25447" y="1160"/>
                    <a:pt x="25233" y="1139"/>
                  </a:cubicBezTo>
                  <a:cubicBezTo>
                    <a:pt x="24586" y="1024"/>
                    <a:pt x="23991" y="784"/>
                    <a:pt x="23375" y="565"/>
                  </a:cubicBezTo>
                  <a:cubicBezTo>
                    <a:pt x="23051" y="440"/>
                    <a:pt x="22717" y="304"/>
                    <a:pt x="22383" y="241"/>
                  </a:cubicBezTo>
                  <a:cubicBezTo>
                    <a:pt x="22063" y="173"/>
                    <a:pt x="21749" y="149"/>
                    <a:pt x="21428" y="149"/>
                  </a:cubicBezTo>
                  <a:cubicBezTo>
                    <a:pt x="21309" y="149"/>
                    <a:pt x="21189" y="152"/>
                    <a:pt x="21067" y="158"/>
                  </a:cubicBezTo>
                  <a:cubicBezTo>
                    <a:pt x="20934" y="164"/>
                    <a:pt x="20798" y="165"/>
                    <a:pt x="20660" y="165"/>
                  </a:cubicBezTo>
                  <a:cubicBezTo>
                    <a:pt x="20532" y="165"/>
                    <a:pt x="20401" y="164"/>
                    <a:pt x="20271" y="164"/>
                  </a:cubicBezTo>
                  <a:cubicBezTo>
                    <a:pt x="19810" y="164"/>
                    <a:pt x="19345" y="180"/>
                    <a:pt x="18917" y="325"/>
                  </a:cubicBezTo>
                  <a:cubicBezTo>
                    <a:pt x="18061" y="628"/>
                    <a:pt x="17341" y="1254"/>
                    <a:pt x="16923" y="2058"/>
                  </a:cubicBezTo>
                  <a:cubicBezTo>
                    <a:pt x="16736" y="2423"/>
                    <a:pt x="16589" y="2809"/>
                    <a:pt x="16453" y="3196"/>
                  </a:cubicBezTo>
                  <a:cubicBezTo>
                    <a:pt x="16328" y="3519"/>
                    <a:pt x="16182" y="3843"/>
                    <a:pt x="16119" y="4198"/>
                  </a:cubicBezTo>
                  <a:cubicBezTo>
                    <a:pt x="15973" y="5054"/>
                    <a:pt x="16036" y="5931"/>
                    <a:pt x="16036" y="6797"/>
                  </a:cubicBezTo>
                  <a:cubicBezTo>
                    <a:pt x="16026" y="7664"/>
                    <a:pt x="16067" y="8520"/>
                    <a:pt x="16214" y="9365"/>
                  </a:cubicBezTo>
                  <a:cubicBezTo>
                    <a:pt x="16360" y="10211"/>
                    <a:pt x="16704" y="10984"/>
                    <a:pt x="17049" y="11756"/>
                  </a:cubicBezTo>
                  <a:cubicBezTo>
                    <a:pt x="17383" y="12518"/>
                    <a:pt x="17831" y="13197"/>
                    <a:pt x="18218" y="13928"/>
                  </a:cubicBezTo>
                  <a:cubicBezTo>
                    <a:pt x="18437" y="14355"/>
                    <a:pt x="18687" y="14742"/>
                    <a:pt x="19000" y="15097"/>
                  </a:cubicBezTo>
                  <a:cubicBezTo>
                    <a:pt x="19030" y="15137"/>
                    <a:pt x="19062" y="15178"/>
                    <a:pt x="19096" y="15217"/>
                  </a:cubicBezTo>
                  <a:lnTo>
                    <a:pt x="19096" y="15217"/>
                  </a:lnTo>
                  <a:cubicBezTo>
                    <a:pt x="19054" y="15172"/>
                    <a:pt x="19038" y="15155"/>
                    <a:pt x="19038" y="15155"/>
                  </a:cubicBezTo>
                  <a:lnTo>
                    <a:pt x="19038" y="15155"/>
                  </a:lnTo>
                  <a:cubicBezTo>
                    <a:pt x="19037" y="15155"/>
                    <a:pt x="19139" y="15271"/>
                    <a:pt x="19178" y="15337"/>
                  </a:cubicBezTo>
                  <a:cubicBezTo>
                    <a:pt x="19241" y="15431"/>
                    <a:pt x="19293" y="15535"/>
                    <a:pt x="19345" y="15640"/>
                  </a:cubicBezTo>
                  <a:cubicBezTo>
                    <a:pt x="19397" y="15775"/>
                    <a:pt x="19439" y="15921"/>
                    <a:pt x="19471" y="16057"/>
                  </a:cubicBezTo>
                  <a:lnTo>
                    <a:pt x="19471" y="16422"/>
                  </a:lnTo>
                  <a:cubicBezTo>
                    <a:pt x="19450" y="16527"/>
                    <a:pt x="19418" y="16621"/>
                    <a:pt x="19387" y="16715"/>
                  </a:cubicBezTo>
                  <a:cubicBezTo>
                    <a:pt x="19325" y="16819"/>
                    <a:pt x="19251" y="16934"/>
                    <a:pt x="19199" y="17049"/>
                  </a:cubicBezTo>
                  <a:cubicBezTo>
                    <a:pt x="19188" y="17049"/>
                    <a:pt x="19188" y="17059"/>
                    <a:pt x="19178" y="17059"/>
                  </a:cubicBezTo>
                  <a:cubicBezTo>
                    <a:pt x="19126" y="17122"/>
                    <a:pt x="19074" y="17174"/>
                    <a:pt x="19021" y="17227"/>
                  </a:cubicBezTo>
                  <a:cubicBezTo>
                    <a:pt x="18970" y="17268"/>
                    <a:pt x="18907" y="17320"/>
                    <a:pt x="18854" y="17362"/>
                  </a:cubicBezTo>
                  <a:lnTo>
                    <a:pt x="18906" y="17311"/>
                  </a:lnTo>
                  <a:lnTo>
                    <a:pt x="18906" y="17311"/>
                  </a:lnTo>
                  <a:cubicBezTo>
                    <a:pt x="18892" y="17324"/>
                    <a:pt x="18882" y="17333"/>
                    <a:pt x="18865" y="17341"/>
                  </a:cubicBezTo>
                  <a:cubicBezTo>
                    <a:pt x="18782" y="17404"/>
                    <a:pt x="18687" y="17445"/>
                    <a:pt x="18594" y="17498"/>
                  </a:cubicBezTo>
                  <a:cubicBezTo>
                    <a:pt x="18427" y="17550"/>
                    <a:pt x="18260" y="17602"/>
                    <a:pt x="18093" y="17633"/>
                  </a:cubicBezTo>
                  <a:cubicBezTo>
                    <a:pt x="17983" y="17639"/>
                    <a:pt x="17876" y="17641"/>
                    <a:pt x="17769" y="17641"/>
                  </a:cubicBezTo>
                  <a:cubicBezTo>
                    <a:pt x="17662" y="17641"/>
                    <a:pt x="17555" y="17639"/>
                    <a:pt x="17445" y="17633"/>
                  </a:cubicBezTo>
                  <a:cubicBezTo>
                    <a:pt x="16861" y="17519"/>
                    <a:pt x="16318" y="17278"/>
                    <a:pt x="15764" y="17080"/>
                  </a:cubicBezTo>
                  <a:cubicBezTo>
                    <a:pt x="14982" y="16798"/>
                    <a:pt x="14188" y="16694"/>
                    <a:pt x="13363" y="16694"/>
                  </a:cubicBezTo>
                  <a:cubicBezTo>
                    <a:pt x="12653" y="16705"/>
                    <a:pt x="11912" y="16673"/>
                    <a:pt x="11213" y="16830"/>
                  </a:cubicBezTo>
                  <a:cubicBezTo>
                    <a:pt x="10555" y="16986"/>
                    <a:pt x="9950" y="17331"/>
                    <a:pt x="9459" y="17779"/>
                  </a:cubicBezTo>
                  <a:cubicBezTo>
                    <a:pt x="8352" y="18823"/>
                    <a:pt x="8123" y="20473"/>
                    <a:pt x="8081" y="21913"/>
                  </a:cubicBezTo>
                  <a:cubicBezTo>
                    <a:pt x="8050" y="23458"/>
                    <a:pt x="8310" y="25066"/>
                    <a:pt x="8822" y="26528"/>
                  </a:cubicBezTo>
                  <a:cubicBezTo>
                    <a:pt x="9282" y="27875"/>
                    <a:pt x="10002" y="29169"/>
                    <a:pt x="10242" y="30589"/>
                  </a:cubicBezTo>
                  <a:cubicBezTo>
                    <a:pt x="10294" y="31132"/>
                    <a:pt x="10305" y="31675"/>
                    <a:pt x="10252" y="32218"/>
                  </a:cubicBezTo>
                  <a:cubicBezTo>
                    <a:pt x="10210" y="32426"/>
                    <a:pt x="10169" y="32635"/>
                    <a:pt x="10096" y="32844"/>
                  </a:cubicBezTo>
                  <a:lnTo>
                    <a:pt x="9971" y="33063"/>
                  </a:lnTo>
                  <a:lnTo>
                    <a:pt x="9960" y="33074"/>
                  </a:lnTo>
                  <a:cubicBezTo>
                    <a:pt x="9929" y="33105"/>
                    <a:pt x="9897" y="33146"/>
                    <a:pt x="9866" y="33178"/>
                  </a:cubicBezTo>
                  <a:cubicBezTo>
                    <a:pt x="9835" y="33209"/>
                    <a:pt x="9804" y="33230"/>
                    <a:pt x="9772" y="33262"/>
                  </a:cubicBezTo>
                  <a:cubicBezTo>
                    <a:pt x="9762" y="33262"/>
                    <a:pt x="9762" y="33272"/>
                    <a:pt x="9751" y="33272"/>
                  </a:cubicBezTo>
                  <a:cubicBezTo>
                    <a:pt x="9688" y="33313"/>
                    <a:pt x="9626" y="33345"/>
                    <a:pt x="9563" y="33387"/>
                  </a:cubicBezTo>
                  <a:cubicBezTo>
                    <a:pt x="9480" y="33408"/>
                    <a:pt x="9386" y="33439"/>
                    <a:pt x="9292" y="33460"/>
                  </a:cubicBezTo>
                  <a:lnTo>
                    <a:pt x="8979" y="33460"/>
                  </a:lnTo>
                  <a:cubicBezTo>
                    <a:pt x="8467" y="33366"/>
                    <a:pt x="7956" y="33209"/>
                    <a:pt x="7465" y="33063"/>
                  </a:cubicBezTo>
                  <a:cubicBezTo>
                    <a:pt x="6922" y="32917"/>
                    <a:pt x="6400" y="32740"/>
                    <a:pt x="5878" y="32531"/>
                  </a:cubicBezTo>
                  <a:cubicBezTo>
                    <a:pt x="5596" y="32406"/>
                    <a:pt x="5315" y="32280"/>
                    <a:pt x="5022" y="32197"/>
                  </a:cubicBezTo>
                  <a:cubicBezTo>
                    <a:pt x="4678" y="32102"/>
                    <a:pt x="4323" y="32061"/>
                    <a:pt x="3968" y="32040"/>
                  </a:cubicBezTo>
                  <a:cubicBezTo>
                    <a:pt x="3873" y="32033"/>
                    <a:pt x="3779" y="32029"/>
                    <a:pt x="3685" y="32029"/>
                  </a:cubicBezTo>
                  <a:cubicBezTo>
                    <a:pt x="3075" y="32029"/>
                    <a:pt x="2483" y="32173"/>
                    <a:pt x="1922" y="32426"/>
                  </a:cubicBezTo>
                  <a:cubicBezTo>
                    <a:pt x="575" y="33021"/>
                    <a:pt x="74" y="34514"/>
                    <a:pt x="22" y="35881"/>
                  </a:cubicBezTo>
                  <a:cubicBezTo>
                    <a:pt x="1" y="36508"/>
                    <a:pt x="32" y="37197"/>
                    <a:pt x="189" y="37802"/>
                  </a:cubicBezTo>
                  <a:cubicBezTo>
                    <a:pt x="272" y="38126"/>
                    <a:pt x="408" y="38419"/>
                    <a:pt x="523" y="38721"/>
                  </a:cubicBezTo>
                  <a:cubicBezTo>
                    <a:pt x="659" y="39045"/>
                    <a:pt x="752" y="39379"/>
                    <a:pt x="847" y="39702"/>
                  </a:cubicBezTo>
                  <a:cubicBezTo>
                    <a:pt x="1232" y="41122"/>
                    <a:pt x="1932" y="42365"/>
                    <a:pt x="2684" y="43607"/>
                  </a:cubicBezTo>
                  <a:cubicBezTo>
                    <a:pt x="3310" y="44662"/>
                    <a:pt x="3832" y="46133"/>
                    <a:pt x="5283" y="46165"/>
                  </a:cubicBezTo>
                  <a:cubicBezTo>
                    <a:pt x="5289" y="46165"/>
                    <a:pt x="5294" y="46165"/>
                    <a:pt x="5300" y="46165"/>
                  </a:cubicBezTo>
                  <a:cubicBezTo>
                    <a:pt x="5982" y="46165"/>
                    <a:pt x="6619" y="45554"/>
                    <a:pt x="6588" y="44859"/>
                  </a:cubicBezTo>
                  <a:cubicBezTo>
                    <a:pt x="6567" y="44275"/>
                    <a:pt x="6202" y="43785"/>
                    <a:pt x="5680" y="43618"/>
                  </a:cubicBezTo>
                  <a:lnTo>
                    <a:pt x="5680" y="43618"/>
                  </a:lnTo>
                  <a:lnTo>
                    <a:pt x="5711" y="43648"/>
                  </a:lnTo>
                  <a:cubicBezTo>
                    <a:pt x="5701" y="43638"/>
                    <a:pt x="5691" y="43638"/>
                    <a:pt x="5680" y="43628"/>
                  </a:cubicBezTo>
                  <a:lnTo>
                    <a:pt x="5680" y="43618"/>
                  </a:lnTo>
                  <a:cubicBezTo>
                    <a:pt x="5649" y="43586"/>
                    <a:pt x="5628" y="43555"/>
                    <a:pt x="5607" y="43523"/>
                  </a:cubicBezTo>
                  <a:lnTo>
                    <a:pt x="5607" y="43523"/>
                  </a:lnTo>
                  <a:cubicBezTo>
                    <a:pt x="5623" y="43547"/>
                    <a:pt x="5644" y="43570"/>
                    <a:pt x="5658" y="43589"/>
                  </a:cubicBezTo>
                  <a:lnTo>
                    <a:pt x="5658" y="43589"/>
                  </a:lnTo>
                  <a:cubicBezTo>
                    <a:pt x="5620" y="43531"/>
                    <a:pt x="5582" y="43466"/>
                    <a:pt x="5544" y="43409"/>
                  </a:cubicBezTo>
                  <a:cubicBezTo>
                    <a:pt x="5357" y="43106"/>
                    <a:pt x="5199" y="42782"/>
                    <a:pt x="5032" y="42469"/>
                  </a:cubicBezTo>
                  <a:cubicBezTo>
                    <a:pt x="4824" y="42083"/>
                    <a:pt x="4584" y="41728"/>
                    <a:pt x="4364" y="41342"/>
                  </a:cubicBezTo>
                  <a:cubicBezTo>
                    <a:pt x="4114" y="40913"/>
                    <a:pt x="3884" y="40465"/>
                    <a:pt x="3686" y="40006"/>
                  </a:cubicBezTo>
                  <a:cubicBezTo>
                    <a:pt x="3487" y="39484"/>
                    <a:pt x="3362" y="38951"/>
                    <a:pt x="3195" y="38419"/>
                  </a:cubicBezTo>
                  <a:cubicBezTo>
                    <a:pt x="3028" y="37918"/>
                    <a:pt x="2778" y="37458"/>
                    <a:pt x="2673" y="36936"/>
                  </a:cubicBezTo>
                  <a:cubicBezTo>
                    <a:pt x="2621" y="36487"/>
                    <a:pt x="2611" y="36028"/>
                    <a:pt x="2652" y="35579"/>
                  </a:cubicBezTo>
                  <a:cubicBezTo>
                    <a:pt x="2684" y="35412"/>
                    <a:pt x="2726" y="35234"/>
                    <a:pt x="2788" y="35078"/>
                  </a:cubicBezTo>
                  <a:cubicBezTo>
                    <a:pt x="2798" y="35036"/>
                    <a:pt x="2819" y="35005"/>
                    <a:pt x="2840" y="34974"/>
                  </a:cubicBezTo>
                  <a:lnTo>
                    <a:pt x="2840" y="34974"/>
                  </a:lnTo>
                  <a:cubicBezTo>
                    <a:pt x="2836" y="34980"/>
                    <a:pt x="2833" y="34983"/>
                    <a:pt x="2832" y="34983"/>
                  </a:cubicBezTo>
                  <a:cubicBezTo>
                    <a:pt x="2829" y="34983"/>
                    <a:pt x="2849" y="34942"/>
                    <a:pt x="2882" y="34900"/>
                  </a:cubicBezTo>
                  <a:cubicBezTo>
                    <a:pt x="2893" y="34890"/>
                    <a:pt x="2903" y="34869"/>
                    <a:pt x="2914" y="34848"/>
                  </a:cubicBezTo>
                  <a:lnTo>
                    <a:pt x="2924" y="34848"/>
                  </a:lnTo>
                  <a:cubicBezTo>
                    <a:pt x="2914" y="34858"/>
                    <a:pt x="2914" y="34869"/>
                    <a:pt x="2903" y="34879"/>
                  </a:cubicBezTo>
                  <a:cubicBezTo>
                    <a:pt x="2914" y="34869"/>
                    <a:pt x="2935" y="34848"/>
                    <a:pt x="2965" y="34828"/>
                  </a:cubicBezTo>
                  <a:cubicBezTo>
                    <a:pt x="3007" y="34796"/>
                    <a:pt x="3049" y="34775"/>
                    <a:pt x="3102" y="34744"/>
                  </a:cubicBezTo>
                  <a:cubicBezTo>
                    <a:pt x="3216" y="34712"/>
                    <a:pt x="3331" y="34681"/>
                    <a:pt x="3457" y="34650"/>
                  </a:cubicBezTo>
                  <a:cubicBezTo>
                    <a:pt x="3538" y="34646"/>
                    <a:pt x="3619" y="34643"/>
                    <a:pt x="3699" y="34643"/>
                  </a:cubicBezTo>
                  <a:cubicBezTo>
                    <a:pt x="3815" y="34643"/>
                    <a:pt x="3930" y="34648"/>
                    <a:pt x="4041" y="34660"/>
                  </a:cubicBezTo>
                  <a:cubicBezTo>
                    <a:pt x="4260" y="34691"/>
                    <a:pt x="4469" y="34754"/>
                    <a:pt x="4678" y="34828"/>
                  </a:cubicBezTo>
                  <a:cubicBezTo>
                    <a:pt x="5858" y="35339"/>
                    <a:pt x="7099" y="35756"/>
                    <a:pt x="8373" y="35986"/>
                  </a:cubicBezTo>
                  <a:cubicBezTo>
                    <a:pt x="8650" y="36038"/>
                    <a:pt x="8932" y="36068"/>
                    <a:pt x="9214" y="36068"/>
                  </a:cubicBezTo>
                  <a:cubicBezTo>
                    <a:pt x="9612" y="36068"/>
                    <a:pt x="10009" y="36007"/>
                    <a:pt x="10388" y="35861"/>
                  </a:cubicBezTo>
                  <a:cubicBezTo>
                    <a:pt x="11140" y="35568"/>
                    <a:pt x="11735" y="35099"/>
                    <a:pt x="12194" y="34431"/>
                  </a:cubicBezTo>
                  <a:cubicBezTo>
                    <a:pt x="12507" y="33971"/>
                    <a:pt x="12695" y="33408"/>
                    <a:pt x="12779" y="32865"/>
                  </a:cubicBezTo>
                  <a:cubicBezTo>
                    <a:pt x="12873" y="32259"/>
                    <a:pt x="12925" y="31643"/>
                    <a:pt x="12894" y="31038"/>
                  </a:cubicBezTo>
                  <a:cubicBezTo>
                    <a:pt x="12862" y="30453"/>
                    <a:pt x="12789" y="29858"/>
                    <a:pt x="12632" y="29284"/>
                  </a:cubicBezTo>
                  <a:cubicBezTo>
                    <a:pt x="12465" y="28689"/>
                    <a:pt x="12236" y="28104"/>
                    <a:pt x="11996" y="27520"/>
                  </a:cubicBezTo>
                  <a:cubicBezTo>
                    <a:pt x="11735" y="26862"/>
                    <a:pt x="11453" y="26215"/>
                    <a:pt x="11244" y="25536"/>
                  </a:cubicBezTo>
                  <a:cubicBezTo>
                    <a:pt x="11025" y="24878"/>
                    <a:pt x="10879" y="24189"/>
                    <a:pt x="10785" y="23500"/>
                  </a:cubicBezTo>
                  <a:cubicBezTo>
                    <a:pt x="10681" y="22686"/>
                    <a:pt x="10670" y="21862"/>
                    <a:pt x="10764" y="21037"/>
                  </a:cubicBezTo>
                  <a:cubicBezTo>
                    <a:pt x="10806" y="20723"/>
                    <a:pt x="10879" y="20400"/>
                    <a:pt x="10983" y="20087"/>
                  </a:cubicBezTo>
                  <a:cubicBezTo>
                    <a:pt x="11025" y="20003"/>
                    <a:pt x="11066" y="19920"/>
                    <a:pt x="11119" y="19836"/>
                  </a:cubicBezTo>
                  <a:cubicBezTo>
                    <a:pt x="11129" y="19836"/>
                    <a:pt x="11140" y="19816"/>
                    <a:pt x="11150" y="19805"/>
                  </a:cubicBezTo>
                  <a:cubicBezTo>
                    <a:pt x="11182" y="19774"/>
                    <a:pt x="11213" y="19721"/>
                    <a:pt x="11234" y="19711"/>
                  </a:cubicBezTo>
                  <a:lnTo>
                    <a:pt x="11359" y="19586"/>
                  </a:lnTo>
                  <a:cubicBezTo>
                    <a:pt x="11442" y="19533"/>
                    <a:pt x="11526" y="19481"/>
                    <a:pt x="11609" y="19440"/>
                  </a:cubicBezTo>
                  <a:cubicBezTo>
                    <a:pt x="11745" y="19398"/>
                    <a:pt x="11871" y="19366"/>
                    <a:pt x="12006" y="19335"/>
                  </a:cubicBezTo>
                  <a:cubicBezTo>
                    <a:pt x="12340" y="19314"/>
                    <a:pt x="12674" y="19324"/>
                    <a:pt x="12998" y="19314"/>
                  </a:cubicBezTo>
                  <a:cubicBezTo>
                    <a:pt x="13141" y="19310"/>
                    <a:pt x="13283" y="19308"/>
                    <a:pt x="13425" y="19308"/>
                  </a:cubicBezTo>
                  <a:cubicBezTo>
                    <a:pt x="13668" y="19308"/>
                    <a:pt x="13909" y="19315"/>
                    <a:pt x="14147" y="19335"/>
                  </a:cubicBezTo>
                  <a:cubicBezTo>
                    <a:pt x="14679" y="19440"/>
                    <a:pt x="15170" y="19638"/>
                    <a:pt x="15671" y="19826"/>
                  </a:cubicBezTo>
                  <a:cubicBezTo>
                    <a:pt x="16244" y="20045"/>
                    <a:pt x="16798" y="20180"/>
                    <a:pt x="17404" y="20243"/>
                  </a:cubicBezTo>
                  <a:cubicBezTo>
                    <a:pt x="17543" y="20257"/>
                    <a:pt x="17681" y="20263"/>
                    <a:pt x="17819" y="20263"/>
                  </a:cubicBezTo>
                  <a:cubicBezTo>
                    <a:pt x="18861" y="20263"/>
                    <a:pt x="19861" y="19885"/>
                    <a:pt x="20682" y="19231"/>
                  </a:cubicBezTo>
                  <a:cubicBezTo>
                    <a:pt x="21610" y="18489"/>
                    <a:pt x="22174" y="17227"/>
                    <a:pt x="22081" y="16026"/>
                  </a:cubicBezTo>
                  <a:cubicBezTo>
                    <a:pt x="22018" y="15357"/>
                    <a:pt x="21851" y="14742"/>
                    <a:pt x="21517" y="14157"/>
                  </a:cubicBezTo>
                  <a:cubicBezTo>
                    <a:pt x="21371" y="13886"/>
                    <a:pt x="21172" y="13645"/>
                    <a:pt x="20984" y="13406"/>
                  </a:cubicBezTo>
                  <a:cubicBezTo>
                    <a:pt x="20942" y="13353"/>
                    <a:pt x="20900" y="13311"/>
                    <a:pt x="20849" y="13260"/>
                  </a:cubicBezTo>
                  <a:cubicBezTo>
                    <a:pt x="20786" y="13155"/>
                    <a:pt x="20713" y="13040"/>
                    <a:pt x="20640" y="12925"/>
                  </a:cubicBezTo>
                  <a:cubicBezTo>
                    <a:pt x="20504" y="12675"/>
                    <a:pt x="20378" y="12413"/>
                    <a:pt x="20243" y="12163"/>
                  </a:cubicBezTo>
                  <a:cubicBezTo>
                    <a:pt x="20097" y="11902"/>
                    <a:pt x="19930" y="11662"/>
                    <a:pt x="19773" y="11401"/>
                  </a:cubicBezTo>
                  <a:cubicBezTo>
                    <a:pt x="19509" y="10934"/>
                    <a:pt x="19297" y="10431"/>
                    <a:pt x="19087" y="9934"/>
                  </a:cubicBezTo>
                  <a:lnTo>
                    <a:pt x="19087" y="9934"/>
                  </a:lnTo>
                  <a:cubicBezTo>
                    <a:pt x="19093" y="9946"/>
                    <a:pt x="19099" y="9958"/>
                    <a:pt x="19105" y="9971"/>
                  </a:cubicBezTo>
                  <a:cubicBezTo>
                    <a:pt x="18917" y="9511"/>
                    <a:pt x="18792" y="9052"/>
                    <a:pt x="18719" y="8572"/>
                  </a:cubicBezTo>
                  <a:cubicBezTo>
                    <a:pt x="18646" y="7935"/>
                    <a:pt x="18646" y="7309"/>
                    <a:pt x="18646" y="6672"/>
                  </a:cubicBezTo>
                  <a:cubicBezTo>
                    <a:pt x="18646" y="6066"/>
                    <a:pt x="18604" y="5440"/>
                    <a:pt x="18656" y="4834"/>
                  </a:cubicBezTo>
                  <a:cubicBezTo>
                    <a:pt x="18740" y="4417"/>
                    <a:pt x="18907" y="3999"/>
                    <a:pt x="19074" y="3603"/>
                  </a:cubicBezTo>
                  <a:cubicBezTo>
                    <a:pt x="19126" y="3488"/>
                    <a:pt x="19178" y="3373"/>
                    <a:pt x="19241" y="3268"/>
                  </a:cubicBezTo>
                  <a:cubicBezTo>
                    <a:pt x="19272" y="3206"/>
                    <a:pt x="19304" y="3154"/>
                    <a:pt x="19335" y="3101"/>
                  </a:cubicBezTo>
                  <a:cubicBezTo>
                    <a:pt x="19345" y="3101"/>
                    <a:pt x="19345" y="3091"/>
                    <a:pt x="19345" y="3091"/>
                  </a:cubicBezTo>
                  <a:cubicBezTo>
                    <a:pt x="19376" y="3050"/>
                    <a:pt x="19418" y="3008"/>
                    <a:pt x="19460" y="2976"/>
                  </a:cubicBezTo>
                  <a:cubicBezTo>
                    <a:pt x="19543" y="2934"/>
                    <a:pt x="19617" y="2872"/>
                    <a:pt x="19700" y="2830"/>
                  </a:cubicBezTo>
                  <a:cubicBezTo>
                    <a:pt x="19721" y="2820"/>
                    <a:pt x="19752" y="2809"/>
                    <a:pt x="19784" y="2799"/>
                  </a:cubicBezTo>
                  <a:cubicBezTo>
                    <a:pt x="19930" y="2794"/>
                    <a:pt x="20079" y="2794"/>
                    <a:pt x="20229" y="2794"/>
                  </a:cubicBezTo>
                  <a:cubicBezTo>
                    <a:pt x="20379" y="2794"/>
                    <a:pt x="20530" y="2794"/>
                    <a:pt x="20682" y="2788"/>
                  </a:cubicBezTo>
                  <a:cubicBezTo>
                    <a:pt x="20944" y="2781"/>
                    <a:pt x="21212" y="2760"/>
                    <a:pt x="21477" y="2760"/>
                  </a:cubicBezTo>
                  <a:cubicBezTo>
                    <a:pt x="21560" y="2760"/>
                    <a:pt x="21643" y="2762"/>
                    <a:pt x="21726" y="2767"/>
                  </a:cubicBezTo>
                  <a:cubicBezTo>
                    <a:pt x="22227" y="2872"/>
                    <a:pt x="22707" y="3091"/>
                    <a:pt x="23176" y="3268"/>
                  </a:cubicBezTo>
                  <a:cubicBezTo>
                    <a:pt x="23813" y="3498"/>
                    <a:pt x="24429" y="3655"/>
                    <a:pt x="25097" y="3739"/>
                  </a:cubicBezTo>
                  <a:cubicBezTo>
                    <a:pt x="25349" y="3766"/>
                    <a:pt x="25605" y="3778"/>
                    <a:pt x="25861" y="3778"/>
                  </a:cubicBezTo>
                  <a:cubicBezTo>
                    <a:pt x="26297" y="3778"/>
                    <a:pt x="26734" y="3742"/>
                    <a:pt x="27154" y="3676"/>
                  </a:cubicBezTo>
                  <a:cubicBezTo>
                    <a:pt x="27530" y="3613"/>
                    <a:pt x="27874" y="3477"/>
                    <a:pt x="28208" y="3310"/>
                  </a:cubicBezTo>
                  <a:cubicBezTo>
                    <a:pt x="28428" y="3196"/>
                    <a:pt x="28626" y="3039"/>
                    <a:pt x="28834" y="2914"/>
                  </a:cubicBezTo>
                  <a:cubicBezTo>
                    <a:pt x="29043" y="2851"/>
                    <a:pt x="29242" y="2809"/>
                    <a:pt x="29451" y="2695"/>
                  </a:cubicBezTo>
                  <a:cubicBezTo>
                    <a:pt x="29848" y="2486"/>
                    <a:pt x="30161" y="2089"/>
                    <a:pt x="30275" y="1640"/>
                  </a:cubicBezTo>
                  <a:cubicBezTo>
                    <a:pt x="30432" y="983"/>
                    <a:pt x="30066" y="199"/>
                    <a:pt x="29356" y="32"/>
                  </a:cubicBezTo>
                  <a:cubicBezTo>
                    <a:pt x="29256" y="11"/>
                    <a:pt x="29155" y="1"/>
                    <a:pt x="290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8"/>
        <p:cNvGrpSpPr/>
        <p:nvPr/>
      </p:nvGrpSpPr>
      <p:grpSpPr>
        <a:xfrm>
          <a:off x="0" y="0"/>
          <a:ext cx="0" cy="0"/>
          <a:chOff x="0" y="0"/>
          <a:chExt cx="0" cy="0"/>
        </a:xfrm>
      </p:grpSpPr>
      <p:sp>
        <p:nvSpPr>
          <p:cNvPr id="49" name="Google Shape;49;p5"/>
          <p:cNvSpPr txBox="1">
            <a:spLocks noGrp="1"/>
          </p:cNvSpPr>
          <p:nvPr>
            <p:ph type="subTitle" idx="1"/>
          </p:nvPr>
        </p:nvSpPr>
        <p:spPr>
          <a:xfrm>
            <a:off x="1574525" y="1641613"/>
            <a:ext cx="2656200" cy="572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500"/>
              <a:buFont typeface="Bebas Neue"/>
              <a:buNone/>
              <a:defRPr sz="3100" b="1">
                <a:solidFill>
                  <a:schemeClr val="accent3"/>
                </a:solidFill>
                <a:latin typeface="Bahiana"/>
                <a:ea typeface="Bahiana"/>
                <a:cs typeface="Bahiana"/>
                <a:sym typeface="Bahiana"/>
              </a:defRPr>
            </a:lvl1pPr>
            <a:lvl2pPr lvl="1" algn="ctr" rtl="0">
              <a:lnSpc>
                <a:spcPct val="100000"/>
              </a:lnSpc>
              <a:spcBef>
                <a:spcPts val="0"/>
              </a:spcBef>
              <a:spcAft>
                <a:spcPts val="0"/>
              </a:spcAft>
              <a:buSzPts val="2500"/>
              <a:buFont typeface="Bebas Neue"/>
              <a:buNone/>
              <a:defRPr sz="2500">
                <a:latin typeface="Bebas Neue"/>
                <a:ea typeface="Bebas Neue"/>
                <a:cs typeface="Bebas Neue"/>
                <a:sym typeface="Bebas Neue"/>
              </a:defRPr>
            </a:lvl2pPr>
            <a:lvl3pPr lvl="2" algn="ctr" rtl="0">
              <a:lnSpc>
                <a:spcPct val="100000"/>
              </a:lnSpc>
              <a:spcBef>
                <a:spcPts val="0"/>
              </a:spcBef>
              <a:spcAft>
                <a:spcPts val="0"/>
              </a:spcAft>
              <a:buSzPts val="2500"/>
              <a:buFont typeface="Bebas Neue"/>
              <a:buNone/>
              <a:defRPr sz="2500">
                <a:latin typeface="Bebas Neue"/>
                <a:ea typeface="Bebas Neue"/>
                <a:cs typeface="Bebas Neue"/>
                <a:sym typeface="Bebas Neue"/>
              </a:defRPr>
            </a:lvl3pPr>
            <a:lvl4pPr lvl="3" algn="ctr" rtl="0">
              <a:lnSpc>
                <a:spcPct val="100000"/>
              </a:lnSpc>
              <a:spcBef>
                <a:spcPts val="0"/>
              </a:spcBef>
              <a:spcAft>
                <a:spcPts val="0"/>
              </a:spcAft>
              <a:buSzPts val="2500"/>
              <a:buFont typeface="Bebas Neue"/>
              <a:buNone/>
              <a:defRPr sz="2500">
                <a:latin typeface="Bebas Neue"/>
                <a:ea typeface="Bebas Neue"/>
                <a:cs typeface="Bebas Neue"/>
                <a:sym typeface="Bebas Neue"/>
              </a:defRPr>
            </a:lvl4pPr>
            <a:lvl5pPr lvl="4" algn="ctr" rtl="0">
              <a:lnSpc>
                <a:spcPct val="100000"/>
              </a:lnSpc>
              <a:spcBef>
                <a:spcPts val="0"/>
              </a:spcBef>
              <a:spcAft>
                <a:spcPts val="0"/>
              </a:spcAft>
              <a:buSzPts val="2500"/>
              <a:buFont typeface="Bebas Neue"/>
              <a:buNone/>
              <a:defRPr sz="2500">
                <a:latin typeface="Bebas Neue"/>
                <a:ea typeface="Bebas Neue"/>
                <a:cs typeface="Bebas Neue"/>
                <a:sym typeface="Bebas Neue"/>
              </a:defRPr>
            </a:lvl5pPr>
            <a:lvl6pPr lvl="5" algn="ctr" rtl="0">
              <a:lnSpc>
                <a:spcPct val="100000"/>
              </a:lnSpc>
              <a:spcBef>
                <a:spcPts val="0"/>
              </a:spcBef>
              <a:spcAft>
                <a:spcPts val="0"/>
              </a:spcAft>
              <a:buSzPts val="2500"/>
              <a:buFont typeface="Bebas Neue"/>
              <a:buNone/>
              <a:defRPr sz="2500">
                <a:latin typeface="Bebas Neue"/>
                <a:ea typeface="Bebas Neue"/>
                <a:cs typeface="Bebas Neue"/>
                <a:sym typeface="Bebas Neue"/>
              </a:defRPr>
            </a:lvl6pPr>
            <a:lvl7pPr lvl="6" algn="ctr" rtl="0">
              <a:lnSpc>
                <a:spcPct val="100000"/>
              </a:lnSpc>
              <a:spcBef>
                <a:spcPts val="0"/>
              </a:spcBef>
              <a:spcAft>
                <a:spcPts val="0"/>
              </a:spcAft>
              <a:buSzPts val="2500"/>
              <a:buFont typeface="Bebas Neue"/>
              <a:buNone/>
              <a:defRPr sz="2500">
                <a:latin typeface="Bebas Neue"/>
                <a:ea typeface="Bebas Neue"/>
                <a:cs typeface="Bebas Neue"/>
                <a:sym typeface="Bebas Neue"/>
              </a:defRPr>
            </a:lvl7pPr>
            <a:lvl8pPr lvl="7" algn="ctr" rtl="0">
              <a:lnSpc>
                <a:spcPct val="100000"/>
              </a:lnSpc>
              <a:spcBef>
                <a:spcPts val="0"/>
              </a:spcBef>
              <a:spcAft>
                <a:spcPts val="0"/>
              </a:spcAft>
              <a:buSzPts val="2500"/>
              <a:buFont typeface="Bebas Neue"/>
              <a:buNone/>
              <a:defRPr sz="2500">
                <a:latin typeface="Bebas Neue"/>
                <a:ea typeface="Bebas Neue"/>
                <a:cs typeface="Bebas Neue"/>
                <a:sym typeface="Bebas Neue"/>
              </a:defRPr>
            </a:lvl8pPr>
            <a:lvl9pPr lvl="8" algn="ctr" rtl="0">
              <a:lnSpc>
                <a:spcPct val="100000"/>
              </a:lnSpc>
              <a:spcBef>
                <a:spcPts val="0"/>
              </a:spcBef>
              <a:spcAft>
                <a:spcPts val="0"/>
              </a:spcAft>
              <a:buSzPts val="2500"/>
              <a:buFont typeface="Bebas Neue"/>
              <a:buNone/>
              <a:defRPr sz="2500">
                <a:latin typeface="Bebas Neue"/>
                <a:ea typeface="Bebas Neue"/>
                <a:cs typeface="Bebas Neue"/>
                <a:sym typeface="Bebas Neue"/>
              </a:defRPr>
            </a:lvl9pPr>
          </a:lstStyle>
          <a:p>
            <a:endParaRPr/>
          </a:p>
        </p:txBody>
      </p:sp>
      <p:sp>
        <p:nvSpPr>
          <p:cNvPr id="50" name="Google Shape;50;p5"/>
          <p:cNvSpPr txBox="1">
            <a:spLocks noGrp="1"/>
          </p:cNvSpPr>
          <p:nvPr>
            <p:ph type="subTitle" idx="2"/>
          </p:nvPr>
        </p:nvSpPr>
        <p:spPr>
          <a:xfrm>
            <a:off x="4913305" y="1641613"/>
            <a:ext cx="2656200" cy="572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500"/>
              <a:buFont typeface="Bebas Neue"/>
              <a:buNone/>
              <a:defRPr sz="3100" b="1">
                <a:solidFill>
                  <a:schemeClr val="accent3"/>
                </a:solidFill>
                <a:latin typeface="Bahiana"/>
                <a:ea typeface="Bahiana"/>
                <a:cs typeface="Bahiana"/>
                <a:sym typeface="Bahiana"/>
              </a:defRPr>
            </a:lvl1pPr>
            <a:lvl2pPr lvl="1" algn="ctr" rtl="0">
              <a:lnSpc>
                <a:spcPct val="100000"/>
              </a:lnSpc>
              <a:spcBef>
                <a:spcPts val="0"/>
              </a:spcBef>
              <a:spcAft>
                <a:spcPts val="0"/>
              </a:spcAft>
              <a:buSzPts val="2500"/>
              <a:buFont typeface="Bebas Neue"/>
              <a:buNone/>
              <a:defRPr sz="2500">
                <a:latin typeface="Bebas Neue"/>
                <a:ea typeface="Bebas Neue"/>
                <a:cs typeface="Bebas Neue"/>
                <a:sym typeface="Bebas Neue"/>
              </a:defRPr>
            </a:lvl2pPr>
            <a:lvl3pPr lvl="2" algn="ctr" rtl="0">
              <a:lnSpc>
                <a:spcPct val="100000"/>
              </a:lnSpc>
              <a:spcBef>
                <a:spcPts val="0"/>
              </a:spcBef>
              <a:spcAft>
                <a:spcPts val="0"/>
              </a:spcAft>
              <a:buSzPts val="2500"/>
              <a:buFont typeface="Bebas Neue"/>
              <a:buNone/>
              <a:defRPr sz="2500">
                <a:latin typeface="Bebas Neue"/>
                <a:ea typeface="Bebas Neue"/>
                <a:cs typeface="Bebas Neue"/>
                <a:sym typeface="Bebas Neue"/>
              </a:defRPr>
            </a:lvl3pPr>
            <a:lvl4pPr lvl="3" algn="ctr" rtl="0">
              <a:lnSpc>
                <a:spcPct val="100000"/>
              </a:lnSpc>
              <a:spcBef>
                <a:spcPts val="0"/>
              </a:spcBef>
              <a:spcAft>
                <a:spcPts val="0"/>
              </a:spcAft>
              <a:buSzPts val="2500"/>
              <a:buFont typeface="Bebas Neue"/>
              <a:buNone/>
              <a:defRPr sz="2500">
                <a:latin typeface="Bebas Neue"/>
                <a:ea typeface="Bebas Neue"/>
                <a:cs typeface="Bebas Neue"/>
                <a:sym typeface="Bebas Neue"/>
              </a:defRPr>
            </a:lvl4pPr>
            <a:lvl5pPr lvl="4" algn="ctr" rtl="0">
              <a:lnSpc>
                <a:spcPct val="100000"/>
              </a:lnSpc>
              <a:spcBef>
                <a:spcPts val="0"/>
              </a:spcBef>
              <a:spcAft>
                <a:spcPts val="0"/>
              </a:spcAft>
              <a:buSzPts val="2500"/>
              <a:buFont typeface="Bebas Neue"/>
              <a:buNone/>
              <a:defRPr sz="2500">
                <a:latin typeface="Bebas Neue"/>
                <a:ea typeface="Bebas Neue"/>
                <a:cs typeface="Bebas Neue"/>
                <a:sym typeface="Bebas Neue"/>
              </a:defRPr>
            </a:lvl5pPr>
            <a:lvl6pPr lvl="5" algn="ctr" rtl="0">
              <a:lnSpc>
                <a:spcPct val="100000"/>
              </a:lnSpc>
              <a:spcBef>
                <a:spcPts val="0"/>
              </a:spcBef>
              <a:spcAft>
                <a:spcPts val="0"/>
              </a:spcAft>
              <a:buSzPts val="2500"/>
              <a:buFont typeface="Bebas Neue"/>
              <a:buNone/>
              <a:defRPr sz="2500">
                <a:latin typeface="Bebas Neue"/>
                <a:ea typeface="Bebas Neue"/>
                <a:cs typeface="Bebas Neue"/>
                <a:sym typeface="Bebas Neue"/>
              </a:defRPr>
            </a:lvl6pPr>
            <a:lvl7pPr lvl="6" algn="ctr" rtl="0">
              <a:lnSpc>
                <a:spcPct val="100000"/>
              </a:lnSpc>
              <a:spcBef>
                <a:spcPts val="0"/>
              </a:spcBef>
              <a:spcAft>
                <a:spcPts val="0"/>
              </a:spcAft>
              <a:buSzPts val="2500"/>
              <a:buFont typeface="Bebas Neue"/>
              <a:buNone/>
              <a:defRPr sz="2500">
                <a:latin typeface="Bebas Neue"/>
                <a:ea typeface="Bebas Neue"/>
                <a:cs typeface="Bebas Neue"/>
                <a:sym typeface="Bebas Neue"/>
              </a:defRPr>
            </a:lvl7pPr>
            <a:lvl8pPr lvl="7" algn="ctr" rtl="0">
              <a:lnSpc>
                <a:spcPct val="100000"/>
              </a:lnSpc>
              <a:spcBef>
                <a:spcPts val="0"/>
              </a:spcBef>
              <a:spcAft>
                <a:spcPts val="0"/>
              </a:spcAft>
              <a:buSzPts val="2500"/>
              <a:buFont typeface="Bebas Neue"/>
              <a:buNone/>
              <a:defRPr sz="2500">
                <a:latin typeface="Bebas Neue"/>
                <a:ea typeface="Bebas Neue"/>
                <a:cs typeface="Bebas Neue"/>
                <a:sym typeface="Bebas Neue"/>
              </a:defRPr>
            </a:lvl8pPr>
            <a:lvl9pPr lvl="8" algn="ctr" rtl="0">
              <a:lnSpc>
                <a:spcPct val="100000"/>
              </a:lnSpc>
              <a:spcBef>
                <a:spcPts val="0"/>
              </a:spcBef>
              <a:spcAft>
                <a:spcPts val="0"/>
              </a:spcAft>
              <a:buSzPts val="2500"/>
              <a:buFont typeface="Bebas Neue"/>
              <a:buNone/>
              <a:defRPr sz="2500">
                <a:latin typeface="Bebas Neue"/>
                <a:ea typeface="Bebas Neue"/>
                <a:cs typeface="Bebas Neue"/>
                <a:sym typeface="Bebas Neue"/>
              </a:defRPr>
            </a:lvl9pPr>
          </a:lstStyle>
          <a:p>
            <a:endParaRPr/>
          </a:p>
        </p:txBody>
      </p:sp>
      <p:sp>
        <p:nvSpPr>
          <p:cNvPr id="51" name="Google Shape;51;p5"/>
          <p:cNvSpPr txBox="1">
            <a:spLocks noGrp="1"/>
          </p:cNvSpPr>
          <p:nvPr>
            <p:ph type="subTitle" idx="3"/>
          </p:nvPr>
        </p:nvSpPr>
        <p:spPr>
          <a:xfrm>
            <a:off x="1574513" y="2185288"/>
            <a:ext cx="2656200" cy="713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2" name="Google Shape;52;p5"/>
          <p:cNvSpPr txBox="1">
            <a:spLocks noGrp="1"/>
          </p:cNvSpPr>
          <p:nvPr>
            <p:ph type="subTitle" idx="4"/>
          </p:nvPr>
        </p:nvSpPr>
        <p:spPr>
          <a:xfrm>
            <a:off x="4913299" y="2185288"/>
            <a:ext cx="2656200" cy="713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3" name="Google Shape;53;p5"/>
          <p:cNvSpPr txBox="1">
            <a:spLocks noGrp="1"/>
          </p:cNvSpPr>
          <p:nvPr>
            <p:ph type="title"/>
          </p:nvPr>
        </p:nvSpPr>
        <p:spPr>
          <a:xfrm>
            <a:off x="715725" y="484750"/>
            <a:ext cx="78204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000"/>
              <a:buNone/>
              <a:defRPr sz="5000">
                <a:solidFill>
                  <a:schemeClr val="accent2"/>
                </a:solidFill>
                <a:latin typeface="Bahiana"/>
                <a:ea typeface="Bahiana"/>
                <a:cs typeface="Bahiana"/>
                <a:sym typeface="Bahiana"/>
              </a:defRPr>
            </a:lvl1pPr>
            <a:lvl2pPr lvl="1" algn="ctr" rtl="0">
              <a:spcBef>
                <a:spcPts val="0"/>
              </a:spcBef>
              <a:spcAft>
                <a:spcPts val="0"/>
              </a:spcAft>
              <a:buSzPts val="5000"/>
              <a:buNone/>
              <a:defRPr/>
            </a:lvl2pPr>
            <a:lvl3pPr lvl="2" algn="ctr" rtl="0">
              <a:spcBef>
                <a:spcPts val="0"/>
              </a:spcBef>
              <a:spcAft>
                <a:spcPts val="0"/>
              </a:spcAft>
              <a:buSzPts val="5000"/>
              <a:buNone/>
              <a:defRPr/>
            </a:lvl3pPr>
            <a:lvl4pPr lvl="3" algn="ctr" rtl="0">
              <a:spcBef>
                <a:spcPts val="0"/>
              </a:spcBef>
              <a:spcAft>
                <a:spcPts val="0"/>
              </a:spcAft>
              <a:buSzPts val="5000"/>
              <a:buNone/>
              <a:defRPr/>
            </a:lvl4pPr>
            <a:lvl5pPr lvl="4" algn="ctr" rtl="0">
              <a:spcBef>
                <a:spcPts val="0"/>
              </a:spcBef>
              <a:spcAft>
                <a:spcPts val="0"/>
              </a:spcAft>
              <a:buSzPts val="5000"/>
              <a:buNone/>
              <a:defRPr/>
            </a:lvl5pPr>
            <a:lvl6pPr lvl="5" algn="ctr" rtl="0">
              <a:spcBef>
                <a:spcPts val="0"/>
              </a:spcBef>
              <a:spcAft>
                <a:spcPts val="0"/>
              </a:spcAft>
              <a:buSzPts val="5000"/>
              <a:buNone/>
              <a:defRPr/>
            </a:lvl6pPr>
            <a:lvl7pPr lvl="6" algn="ctr" rtl="0">
              <a:spcBef>
                <a:spcPts val="0"/>
              </a:spcBef>
              <a:spcAft>
                <a:spcPts val="0"/>
              </a:spcAft>
              <a:buSzPts val="5000"/>
              <a:buNone/>
              <a:defRPr/>
            </a:lvl7pPr>
            <a:lvl8pPr lvl="7" algn="ctr" rtl="0">
              <a:spcBef>
                <a:spcPts val="0"/>
              </a:spcBef>
              <a:spcAft>
                <a:spcPts val="0"/>
              </a:spcAft>
              <a:buSzPts val="5000"/>
              <a:buNone/>
              <a:defRPr/>
            </a:lvl8pPr>
            <a:lvl9pPr lvl="8" algn="ctr" rtl="0">
              <a:spcBef>
                <a:spcPts val="0"/>
              </a:spcBef>
              <a:spcAft>
                <a:spcPts val="0"/>
              </a:spcAft>
              <a:buSzPts val="5000"/>
              <a:buNone/>
              <a:defRPr/>
            </a:lvl9pPr>
          </a:lstStyle>
          <a:p>
            <a:endParaRPr/>
          </a:p>
        </p:txBody>
      </p:sp>
      <p:grpSp>
        <p:nvGrpSpPr>
          <p:cNvPr id="54" name="Google Shape;54;p5"/>
          <p:cNvGrpSpPr/>
          <p:nvPr/>
        </p:nvGrpSpPr>
        <p:grpSpPr>
          <a:xfrm>
            <a:off x="-278363" y="-767431"/>
            <a:ext cx="9820364" cy="6214665"/>
            <a:chOff x="-3995140" y="-633651"/>
            <a:chExt cx="7550061" cy="4327159"/>
          </a:xfrm>
        </p:grpSpPr>
        <p:sp>
          <p:nvSpPr>
            <p:cNvPr id="55" name="Google Shape;55;p5"/>
            <p:cNvSpPr/>
            <p:nvPr/>
          </p:nvSpPr>
          <p:spPr>
            <a:xfrm>
              <a:off x="1435146" y="2451561"/>
              <a:ext cx="2119775" cy="852225"/>
            </a:xfrm>
            <a:custGeom>
              <a:avLst/>
              <a:gdLst/>
              <a:ahLst/>
              <a:cxnLst/>
              <a:rect l="l" t="t" r="r" b="b"/>
              <a:pathLst>
                <a:path w="84791" h="34089" extrusionOk="0">
                  <a:moveTo>
                    <a:pt x="81199" y="0"/>
                  </a:moveTo>
                  <a:cubicBezTo>
                    <a:pt x="73182" y="1316"/>
                    <a:pt x="65060" y="1765"/>
                    <a:pt x="56938" y="2214"/>
                  </a:cubicBezTo>
                  <a:cubicBezTo>
                    <a:pt x="42459" y="3018"/>
                    <a:pt x="27979" y="3821"/>
                    <a:pt x="13489" y="4626"/>
                  </a:cubicBezTo>
                  <a:cubicBezTo>
                    <a:pt x="13183" y="4642"/>
                    <a:pt x="12852" y="4649"/>
                    <a:pt x="12502" y="4649"/>
                  </a:cubicBezTo>
                  <a:cubicBezTo>
                    <a:pt x="11108" y="4649"/>
                    <a:pt x="9406" y="4544"/>
                    <a:pt x="7750" y="4544"/>
                  </a:cubicBezTo>
                  <a:cubicBezTo>
                    <a:pt x="5882" y="4544"/>
                    <a:pt x="4072" y="4677"/>
                    <a:pt x="2830" y="5241"/>
                  </a:cubicBezTo>
                  <a:cubicBezTo>
                    <a:pt x="1" y="6526"/>
                    <a:pt x="993" y="8665"/>
                    <a:pt x="1838" y="11192"/>
                  </a:cubicBezTo>
                  <a:cubicBezTo>
                    <a:pt x="4041" y="17800"/>
                    <a:pt x="6536" y="24314"/>
                    <a:pt x="9073" y="30797"/>
                  </a:cubicBezTo>
                  <a:cubicBezTo>
                    <a:pt x="9407" y="31632"/>
                    <a:pt x="9772" y="32520"/>
                    <a:pt x="10514" y="33021"/>
                  </a:cubicBezTo>
                  <a:cubicBezTo>
                    <a:pt x="11140" y="33439"/>
                    <a:pt x="11923" y="33522"/>
                    <a:pt x="12674" y="33595"/>
                  </a:cubicBezTo>
                  <a:cubicBezTo>
                    <a:pt x="16565" y="33934"/>
                    <a:pt x="20455" y="34089"/>
                    <a:pt x="24344" y="34089"/>
                  </a:cubicBezTo>
                  <a:cubicBezTo>
                    <a:pt x="44622" y="34089"/>
                    <a:pt x="64853" y="29881"/>
                    <a:pt x="84790" y="25702"/>
                  </a:cubicBezTo>
                  <a:cubicBezTo>
                    <a:pt x="84300" y="17049"/>
                    <a:pt x="83099" y="8446"/>
                    <a:pt x="811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56;p5"/>
            <p:cNvSpPr/>
            <p:nvPr/>
          </p:nvSpPr>
          <p:spPr>
            <a:xfrm>
              <a:off x="2357376" y="1205917"/>
              <a:ext cx="448900" cy="1573875"/>
            </a:xfrm>
            <a:custGeom>
              <a:avLst/>
              <a:gdLst/>
              <a:ahLst/>
              <a:cxnLst/>
              <a:rect l="l" t="t" r="r" b="b"/>
              <a:pathLst>
                <a:path w="17956" h="62955" extrusionOk="0">
                  <a:moveTo>
                    <a:pt x="9441" y="1"/>
                  </a:moveTo>
                  <a:cubicBezTo>
                    <a:pt x="0" y="1"/>
                    <a:pt x="3727" y="15097"/>
                    <a:pt x="4279" y="22146"/>
                  </a:cubicBezTo>
                  <a:cubicBezTo>
                    <a:pt x="5344" y="35749"/>
                    <a:pt x="6409" y="49352"/>
                    <a:pt x="7485" y="62955"/>
                  </a:cubicBezTo>
                  <a:cubicBezTo>
                    <a:pt x="10971" y="62756"/>
                    <a:pt x="14468" y="62547"/>
                    <a:pt x="17955" y="62349"/>
                  </a:cubicBezTo>
                  <a:cubicBezTo>
                    <a:pt x="17788" y="62349"/>
                    <a:pt x="13591" y="5767"/>
                    <a:pt x="13195" y="620"/>
                  </a:cubicBezTo>
                  <a:cubicBezTo>
                    <a:pt x="11757" y="196"/>
                    <a:pt x="10514" y="1"/>
                    <a:pt x="944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 name="Google Shape;57;p5"/>
            <p:cNvSpPr/>
            <p:nvPr/>
          </p:nvSpPr>
          <p:spPr>
            <a:xfrm>
              <a:off x="2525951" y="2523492"/>
              <a:ext cx="280325" cy="256300"/>
            </a:xfrm>
            <a:custGeom>
              <a:avLst/>
              <a:gdLst/>
              <a:ahLst/>
              <a:cxnLst/>
              <a:rect l="l" t="t" r="r" b="b"/>
              <a:pathLst>
                <a:path w="11213" h="10252" extrusionOk="0">
                  <a:moveTo>
                    <a:pt x="10398" y="0"/>
                  </a:moveTo>
                  <a:cubicBezTo>
                    <a:pt x="6943" y="397"/>
                    <a:pt x="3477" y="668"/>
                    <a:pt x="0" y="898"/>
                  </a:cubicBezTo>
                  <a:cubicBezTo>
                    <a:pt x="251" y="4019"/>
                    <a:pt x="491" y="7141"/>
                    <a:pt x="742" y="10252"/>
                  </a:cubicBezTo>
                  <a:cubicBezTo>
                    <a:pt x="4228" y="10053"/>
                    <a:pt x="7725" y="9844"/>
                    <a:pt x="11212" y="9646"/>
                  </a:cubicBezTo>
                  <a:cubicBezTo>
                    <a:pt x="11170" y="9646"/>
                    <a:pt x="10847" y="5784"/>
                    <a:pt x="1039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58;p5"/>
            <p:cNvSpPr/>
            <p:nvPr/>
          </p:nvSpPr>
          <p:spPr>
            <a:xfrm rot="-5400000">
              <a:off x="-3974050" y="-654742"/>
              <a:ext cx="1382347" cy="1424528"/>
            </a:xfrm>
            <a:custGeom>
              <a:avLst/>
              <a:gdLst/>
              <a:ahLst/>
              <a:cxnLst/>
              <a:rect l="l" t="t" r="r" b="b"/>
              <a:pathLst>
                <a:path w="61051" h="51604" extrusionOk="0">
                  <a:moveTo>
                    <a:pt x="9469" y="2610"/>
                  </a:moveTo>
                  <a:cubicBezTo>
                    <a:pt x="9406" y="2631"/>
                    <a:pt x="9364" y="2641"/>
                    <a:pt x="9343" y="2641"/>
                  </a:cubicBezTo>
                  <a:cubicBezTo>
                    <a:pt x="9354" y="2631"/>
                    <a:pt x="9364" y="2631"/>
                    <a:pt x="9375" y="2620"/>
                  </a:cubicBezTo>
                  <a:cubicBezTo>
                    <a:pt x="9396" y="2620"/>
                    <a:pt x="9427" y="2610"/>
                    <a:pt x="9448" y="2610"/>
                  </a:cubicBezTo>
                  <a:close/>
                  <a:moveTo>
                    <a:pt x="13801" y="27758"/>
                  </a:moveTo>
                  <a:lnTo>
                    <a:pt x="13801" y="27758"/>
                  </a:lnTo>
                  <a:cubicBezTo>
                    <a:pt x="13770" y="27769"/>
                    <a:pt x="13718" y="27790"/>
                    <a:pt x="13665" y="27811"/>
                  </a:cubicBezTo>
                  <a:lnTo>
                    <a:pt x="13697" y="27811"/>
                  </a:lnTo>
                  <a:cubicBezTo>
                    <a:pt x="13697" y="27821"/>
                    <a:pt x="13686" y="27821"/>
                    <a:pt x="13676" y="27832"/>
                  </a:cubicBezTo>
                  <a:cubicBezTo>
                    <a:pt x="13676" y="27832"/>
                    <a:pt x="13676" y="27842"/>
                    <a:pt x="13665" y="27842"/>
                  </a:cubicBezTo>
                  <a:cubicBezTo>
                    <a:pt x="13655" y="27852"/>
                    <a:pt x="13634" y="27862"/>
                    <a:pt x="13603" y="27873"/>
                  </a:cubicBezTo>
                  <a:cubicBezTo>
                    <a:pt x="13613" y="27852"/>
                    <a:pt x="13634" y="27842"/>
                    <a:pt x="13665" y="27821"/>
                  </a:cubicBezTo>
                  <a:lnTo>
                    <a:pt x="13665" y="27821"/>
                  </a:lnTo>
                  <a:cubicBezTo>
                    <a:pt x="13624" y="27842"/>
                    <a:pt x="13572" y="27873"/>
                    <a:pt x="13540" y="27894"/>
                  </a:cubicBezTo>
                  <a:cubicBezTo>
                    <a:pt x="13593" y="27842"/>
                    <a:pt x="13634" y="27821"/>
                    <a:pt x="13665" y="27811"/>
                  </a:cubicBezTo>
                  <a:cubicBezTo>
                    <a:pt x="13697" y="27790"/>
                    <a:pt x="13739" y="27769"/>
                    <a:pt x="13801" y="27758"/>
                  </a:cubicBezTo>
                  <a:close/>
                  <a:moveTo>
                    <a:pt x="12721" y="28074"/>
                  </a:moveTo>
                  <a:cubicBezTo>
                    <a:pt x="12730" y="28074"/>
                    <a:pt x="12642" y="28091"/>
                    <a:pt x="12580" y="28103"/>
                  </a:cubicBezTo>
                  <a:lnTo>
                    <a:pt x="12528" y="28103"/>
                  </a:lnTo>
                  <a:cubicBezTo>
                    <a:pt x="12663" y="28082"/>
                    <a:pt x="12714" y="28074"/>
                    <a:pt x="12721" y="28074"/>
                  </a:cubicBezTo>
                  <a:close/>
                  <a:moveTo>
                    <a:pt x="11728" y="30813"/>
                  </a:moveTo>
                  <a:cubicBezTo>
                    <a:pt x="11726" y="30813"/>
                    <a:pt x="11692" y="30817"/>
                    <a:pt x="11645" y="30822"/>
                  </a:cubicBezTo>
                  <a:lnTo>
                    <a:pt x="11645" y="30822"/>
                  </a:lnTo>
                  <a:cubicBezTo>
                    <a:pt x="11706" y="30816"/>
                    <a:pt x="11729" y="30813"/>
                    <a:pt x="11728" y="30813"/>
                  </a:cubicBezTo>
                  <a:close/>
                  <a:moveTo>
                    <a:pt x="3007" y="32331"/>
                  </a:moveTo>
                  <a:cubicBezTo>
                    <a:pt x="3017" y="32352"/>
                    <a:pt x="3028" y="32372"/>
                    <a:pt x="3038" y="32383"/>
                  </a:cubicBezTo>
                  <a:lnTo>
                    <a:pt x="3028" y="32383"/>
                  </a:lnTo>
                  <a:cubicBezTo>
                    <a:pt x="3017" y="32362"/>
                    <a:pt x="3017" y="32351"/>
                    <a:pt x="3007" y="32331"/>
                  </a:cubicBezTo>
                  <a:close/>
                  <a:moveTo>
                    <a:pt x="13319" y="41469"/>
                  </a:moveTo>
                  <a:lnTo>
                    <a:pt x="13319" y="41469"/>
                  </a:lnTo>
                  <a:cubicBezTo>
                    <a:pt x="13319" y="41469"/>
                    <a:pt x="13302" y="41494"/>
                    <a:pt x="13279" y="41528"/>
                  </a:cubicBezTo>
                  <a:cubicBezTo>
                    <a:pt x="13308" y="41486"/>
                    <a:pt x="13319" y="41469"/>
                    <a:pt x="13319" y="41469"/>
                  </a:cubicBezTo>
                  <a:close/>
                  <a:moveTo>
                    <a:pt x="13384" y="42739"/>
                  </a:moveTo>
                  <a:lnTo>
                    <a:pt x="13384" y="42739"/>
                  </a:lnTo>
                  <a:cubicBezTo>
                    <a:pt x="13426" y="42760"/>
                    <a:pt x="13456" y="42791"/>
                    <a:pt x="13456" y="42802"/>
                  </a:cubicBezTo>
                  <a:cubicBezTo>
                    <a:pt x="13436" y="42781"/>
                    <a:pt x="13405" y="42760"/>
                    <a:pt x="13384" y="42739"/>
                  </a:cubicBezTo>
                  <a:close/>
                  <a:moveTo>
                    <a:pt x="5845" y="50456"/>
                  </a:moveTo>
                  <a:lnTo>
                    <a:pt x="5845" y="50456"/>
                  </a:lnTo>
                  <a:cubicBezTo>
                    <a:pt x="5804" y="50517"/>
                    <a:pt x="5773" y="50548"/>
                    <a:pt x="5752" y="50558"/>
                  </a:cubicBezTo>
                  <a:cubicBezTo>
                    <a:pt x="5783" y="50528"/>
                    <a:pt x="5824" y="50487"/>
                    <a:pt x="5845" y="50456"/>
                  </a:cubicBezTo>
                  <a:close/>
                  <a:moveTo>
                    <a:pt x="9528" y="0"/>
                  </a:moveTo>
                  <a:cubicBezTo>
                    <a:pt x="9380" y="0"/>
                    <a:pt x="9231" y="10"/>
                    <a:pt x="9083" y="31"/>
                  </a:cubicBezTo>
                  <a:cubicBezTo>
                    <a:pt x="8415" y="114"/>
                    <a:pt x="7663" y="417"/>
                    <a:pt x="7381" y="1075"/>
                  </a:cubicBezTo>
                  <a:cubicBezTo>
                    <a:pt x="7151" y="1628"/>
                    <a:pt x="7318" y="2265"/>
                    <a:pt x="7506" y="2808"/>
                  </a:cubicBezTo>
                  <a:cubicBezTo>
                    <a:pt x="7663" y="3288"/>
                    <a:pt x="7861" y="3737"/>
                    <a:pt x="8122" y="4176"/>
                  </a:cubicBezTo>
                  <a:cubicBezTo>
                    <a:pt x="8248" y="4384"/>
                    <a:pt x="8362" y="4593"/>
                    <a:pt x="8477" y="4812"/>
                  </a:cubicBezTo>
                  <a:cubicBezTo>
                    <a:pt x="8487" y="4844"/>
                    <a:pt x="8508" y="4875"/>
                    <a:pt x="8519" y="4916"/>
                  </a:cubicBezTo>
                  <a:cubicBezTo>
                    <a:pt x="8519" y="4916"/>
                    <a:pt x="8529" y="4927"/>
                    <a:pt x="8529" y="4937"/>
                  </a:cubicBezTo>
                  <a:cubicBezTo>
                    <a:pt x="8571" y="5104"/>
                    <a:pt x="8633" y="5261"/>
                    <a:pt x="8696" y="5418"/>
                  </a:cubicBezTo>
                  <a:cubicBezTo>
                    <a:pt x="9072" y="6524"/>
                    <a:pt x="9489" y="7610"/>
                    <a:pt x="9970" y="8675"/>
                  </a:cubicBezTo>
                  <a:cubicBezTo>
                    <a:pt x="10617" y="10094"/>
                    <a:pt x="11233" y="11535"/>
                    <a:pt x="12027" y="12871"/>
                  </a:cubicBezTo>
                  <a:lnTo>
                    <a:pt x="12559" y="13780"/>
                  </a:lnTo>
                  <a:cubicBezTo>
                    <a:pt x="12048" y="13717"/>
                    <a:pt x="11546" y="13676"/>
                    <a:pt x="11045" y="13634"/>
                  </a:cubicBezTo>
                  <a:cubicBezTo>
                    <a:pt x="10763" y="13602"/>
                    <a:pt x="10471" y="13581"/>
                    <a:pt x="10178" y="13550"/>
                  </a:cubicBezTo>
                  <a:cubicBezTo>
                    <a:pt x="10032" y="13529"/>
                    <a:pt x="9897" y="13519"/>
                    <a:pt x="9751" y="13498"/>
                  </a:cubicBezTo>
                  <a:cubicBezTo>
                    <a:pt x="9730" y="13498"/>
                    <a:pt x="9688" y="13488"/>
                    <a:pt x="9646" y="13488"/>
                  </a:cubicBezTo>
                  <a:cubicBezTo>
                    <a:pt x="9594" y="13477"/>
                    <a:pt x="9521" y="13467"/>
                    <a:pt x="9510" y="13467"/>
                  </a:cubicBezTo>
                  <a:cubicBezTo>
                    <a:pt x="8905" y="13372"/>
                    <a:pt x="8310" y="13216"/>
                    <a:pt x="7705" y="13122"/>
                  </a:cubicBezTo>
                  <a:cubicBezTo>
                    <a:pt x="7016" y="13018"/>
                    <a:pt x="6316" y="12955"/>
                    <a:pt x="5617" y="12892"/>
                  </a:cubicBezTo>
                  <a:cubicBezTo>
                    <a:pt x="5314" y="12871"/>
                    <a:pt x="5011" y="12840"/>
                    <a:pt x="4719" y="12809"/>
                  </a:cubicBezTo>
                  <a:cubicBezTo>
                    <a:pt x="4666" y="12799"/>
                    <a:pt x="4636" y="12799"/>
                    <a:pt x="4625" y="12788"/>
                  </a:cubicBezTo>
                  <a:cubicBezTo>
                    <a:pt x="4583" y="12788"/>
                    <a:pt x="4541" y="12778"/>
                    <a:pt x="4499" y="12767"/>
                  </a:cubicBezTo>
                  <a:cubicBezTo>
                    <a:pt x="4385" y="12746"/>
                    <a:pt x="4270" y="12736"/>
                    <a:pt x="4155" y="12704"/>
                  </a:cubicBezTo>
                  <a:cubicBezTo>
                    <a:pt x="3461" y="12548"/>
                    <a:pt x="2786" y="12345"/>
                    <a:pt x="2084" y="12345"/>
                  </a:cubicBezTo>
                  <a:cubicBezTo>
                    <a:pt x="1899" y="12345"/>
                    <a:pt x="1713" y="12359"/>
                    <a:pt x="1525" y="12391"/>
                  </a:cubicBezTo>
                  <a:cubicBezTo>
                    <a:pt x="804" y="12516"/>
                    <a:pt x="0" y="13164"/>
                    <a:pt x="31" y="13957"/>
                  </a:cubicBezTo>
                  <a:cubicBezTo>
                    <a:pt x="63" y="14625"/>
                    <a:pt x="522" y="15283"/>
                    <a:pt x="908" y="15794"/>
                  </a:cubicBezTo>
                  <a:cubicBezTo>
                    <a:pt x="1107" y="16056"/>
                    <a:pt x="1305" y="16306"/>
                    <a:pt x="1514" y="16557"/>
                  </a:cubicBezTo>
                  <a:cubicBezTo>
                    <a:pt x="1587" y="16661"/>
                    <a:pt x="1671" y="16755"/>
                    <a:pt x="1754" y="16859"/>
                  </a:cubicBezTo>
                  <a:cubicBezTo>
                    <a:pt x="1785" y="16891"/>
                    <a:pt x="1838" y="16954"/>
                    <a:pt x="1869" y="16995"/>
                  </a:cubicBezTo>
                  <a:cubicBezTo>
                    <a:pt x="1850" y="16961"/>
                    <a:pt x="1836" y="16935"/>
                    <a:pt x="1825" y="16915"/>
                  </a:cubicBezTo>
                  <a:lnTo>
                    <a:pt x="1825" y="16915"/>
                  </a:lnTo>
                  <a:cubicBezTo>
                    <a:pt x="1851" y="16961"/>
                    <a:pt x="1889" y="17027"/>
                    <a:pt x="1910" y="17058"/>
                  </a:cubicBezTo>
                  <a:cubicBezTo>
                    <a:pt x="2328" y="17601"/>
                    <a:pt x="2756" y="18154"/>
                    <a:pt x="3184" y="18687"/>
                  </a:cubicBezTo>
                  <a:cubicBezTo>
                    <a:pt x="4677" y="20576"/>
                    <a:pt x="6232" y="22424"/>
                    <a:pt x="7934" y="24125"/>
                  </a:cubicBezTo>
                  <a:cubicBezTo>
                    <a:pt x="8884" y="25065"/>
                    <a:pt x="9897" y="25942"/>
                    <a:pt x="10867" y="26850"/>
                  </a:cubicBezTo>
                  <a:cubicBezTo>
                    <a:pt x="11327" y="27278"/>
                    <a:pt x="11776" y="27716"/>
                    <a:pt x="12235" y="28145"/>
                  </a:cubicBezTo>
                  <a:cubicBezTo>
                    <a:pt x="12078" y="28155"/>
                    <a:pt x="11911" y="28176"/>
                    <a:pt x="11744" y="28197"/>
                  </a:cubicBezTo>
                  <a:cubicBezTo>
                    <a:pt x="11076" y="28270"/>
                    <a:pt x="10482" y="28374"/>
                    <a:pt x="9844" y="28604"/>
                  </a:cubicBezTo>
                  <a:cubicBezTo>
                    <a:pt x="9083" y="28876"/>
                    <a:pt x="8341" y="29220"/>
                    <a:pt x="7590" y="29502"/>
                  </a:cubicBezTo>
                  <a:cubicBezTo>
                    <a:pt x="6754" y="29815"/>
                    <a:pt x="5888" y="30034"/>
                    <a:pt x="5032" y="30264"/>
                  </a:cubicBezTo>
                  <a:cubicBezTo>
                    <a:pt x="4469" y="30421"/>
                    <a:pt x="3926" y="30619"/>
                    <a:pt x="3351" y="30723"/>
                  </a:cubicBezTo>
                  <a:cubicBezTo>
                    <a:pt x="2077" y="30953"/>
                    <a:pt x="147" y="31412"/>
                    <a:pt x="553" y="33156"/>
                  </a:cubicBezTo>
                  <a:cubicBezTo>
                    <a:pt x="741" y="33938"/>
                    <a:pt x="1388" y="34429"/>
                    <a:pt x="1952" y="34930"/>
                  </a:cubicBezTo>
                  <a:cubicBezTo>
                    <a:pt x="2620" y="35536"/>
                    <a:pt x="3320" y="36089"/>
                    <a:pt x="4030" y="36632"/>
                  </a:cubicBezTo>
                  <a:cubicBezTo>
                    <a:pt x="5376" y="37655"/>
                    <a:pt x="6765" y="38615"/>
                    <a:pt x="8164" y="39566"/>
                  </a:cubicBezTo>
                  <a:cubicBezTo>
                    <a:pt x="9531" y="40494"/>
                    <a:pt x="10930" y="41361"/>
                    <a:pt x="12371" y="42185"/>
                  </a:cubicBezTo>
                  <a:cubicBezTo>
                    <a:pt x="12027" y="42426"/>
                    <a:pt x="11682" y="42677"/>
                    <a:pt x="11338" y="42948"/>
                  </a:cubicBezTo>
                  <a:cubicBezTo>
                    <a:pt x="10544" y="43563"/>
                    <a:pt x="9772" y="44201"/>
                    <a:pt x="8999" y="44837"/>
                  </a:cubicBezTo>
                  <a:cubicBezTo>
                    <a:pt x="8623" y="45140"/>
                    <a:pt x="8248" y="45453"/>
                    <a:pt x="7872" y="45756"/>
                  </a:cubicBezTo>
                  <a:cubicBezTo>
                    <a:pt x="7736" y="45860"/>
                    <a:pt x="7590" y="45975"/>
                    <a:pt x="7443" y="46090"/>
                  </a:cubicBezTo>
                  <a:cubicBezTo>
                    <a:pt x="7444" y="46089"/>
                    <a:pt x="7444" y="46089"/>
                    <a:pt x="7444" y="46089"/>
                  </a:cubicBezTo>
                  <a:lnTo>
                    <a:pt x="7444" y="46089"/>
                  </a:lnTo>
                  <a:cubicBezTo>
                    <a:pt x="7442" y="46089"/>
                    <a:pt x="7296" y="46206"/>
                    <a:pt x="7266" y="46226"/>
                  </a:cubicBezTo>
                  <a:cubicBezTo>
                    <a:pt x="7151" y="46310"/>
                    <a:pt x="7037" y="46403"/>
                    <a:pt x="6921" y="46487"/>
                  </a:cubicBezTo>
                  <a:cubicBezTo>
                    <a:pt x="6536" y="46769"/>
                    <a:pt x="6149" y="47040"/>
                    <a:pt x="5773" y="47333"/>
                  </a:cubicBezTo>
                  <a:cubicBezTo>
                    <a:pt x="5655" y="47417"/>
                    <a:pt x="5537" y="47507"/>
                    <a:pt x="5420" y="47600"/>
                  </a:cubicBezTo>
                  <a:lnTo>
                    <a:pt x="5420" y="47600"/>
                  </a:lnTo>
                  <a:cubicBezTo>
                    <a:pt x="5453" y="47573"/>
                    <a:pt x="5465" y="47563"/>
                    <a:pt x="5463" y="47563"/>
                  </a:cubicBezTo>
                  <a:lnTo>
                    <a:pt x="5463" y="47563"/>
                  </a:lnTo>
                  <a:cubicBezTo>
                    <a:pt x="5457" y="47563"/>
                    <a:pt x="5333" y="47653"/>
                    <a:pt x="5293" y="47688"/>
                  </a:cubicBezTo>
                  <a:cubicBezTo>
                    <a:pt x="5168" y="47771"/>
                    <a:pt x="5042" y="47855"/>
                    <a:pt x="4917" y="47927"/>
                  </a:cubicBezTo>
                  <a:cubicBezTo>
                    <a:pt x="4114" y="48460"/>
                    <a:pt x="3393" y="49013"/>
                    <a:pt x="3038" y="49942"/>
                  </a:cubicBezTo>
                  <a:cubicBezTo>
                    <a:pt x="2715" y="50778"/>
                    <a:pt x="3518" y="51571"/>
                    <a:pt x="4291" y="51602"/>
                  </a:cubicBezTo>
                  <a:cubicBezTo>
                    <a:pt x="4315" y="51603"/>
                    <a:pt x="4340" y="51603"/>
                    <a:pt x="4365" y="51603"/>
                  </a:cubicBezTo>
                  <a:cubicBezTo>
                    <a:pt x="4626" y="51603"/>
                    <a:pt x="4899" y="51553"/>
                    <a:pt x="5147" y="51477"/>
                  </a:cubicBezTo>
                  <a:cubicBezTo>
                    <a:pt x="5241" y="51446"/>
                    <a:pt x="5325" y="51414"/>
                    <a:pt x="5418" y="51383"/>
                  </a:cubicBezTo>
                  <a:cubicBezTo>
                    <a:pt x="5450" y="51372"/>
                    <a:pt x="5606" y="51341"/>
                    <a:pt x="5690" y="51320"/>
                  </a:cubicBezTo>
                  <a:lnTo>
                    <a:pt x="5847" y="51320"/>
                  </a:lnTo>
                  <a:cubicBezTo>
                    <a:pt x="5951" y="51330"/>
                    <a:pt x="6055" y="51341"/>
                    <a:pt x="6160" y="51341"/>
                  </a:cubicBezTo>
                  <a:cubicBezTo>
                    <a:pt x="6209" y="51345"/>
                    <a:pt x="6259" y="51346"/>
                    <a:pt x="6309" y="51346"/>
                  </a:cubicBezTo>
                  <a:cubicBezTo>
                    <a:pt x="6583" y="51346"/>
                    <a:pt x="6857" y="51302"/>
                    <a:pt x="7130" y="51258"/>
                  </a:cubicBezTo>
                  <a:cubicBezTo>
                    <a:pt x="7329" y="51226"/>
                    <a:pt x="7527" y="51184"/>
                    <a:pt x="7726" y="51143"/>
                  </a:cubicBezTo>
                  <a:cubicBezTo>
                    <a:pt x="7840" y="51122"/>
                    <a:pt x="7944" y="51101"/>
                    <a:pt x="8049" y="51080"/>
                  </a:cubicBezTo>
                  <a:cubicBezTo>
                    <a:pt x="8070" y="51080"/>
                    <a:pt x="8185" y="51059"/>
                    <a:pt x="8206" y="51059"/>
                  </a:cubicBezTo>
                  <a:cubicBezTo>
                    <a:pt x="8780" y="51017"/>
                    <a:pt x="9343" y="50945"/>
                    <a:pt x="9907" y="50861"/>
                  </a:cubicBezTo>
                  <a:cubicBezTo>
                    <a:pt x="11870" y="50579"/>
                    <a:pt x="13770" y="50015"/>
                    <a:pt x="15732" y="49713"/>
                  </a:cubicBezTo>
                  <a:cubicBezTo>
                    <a:pt x="17632" y="49430"/>
                    <a:pt x="19553" y="49243"/>
                    <a:pt x="21411" y="48752"/>
                  </a:cubicBezTo>
                  <a:cubicBezTo>
                    <a:pt x="22383" y="48502"/>
                    <a:pt x="23332" y="48189"/>
                    <a:pt x="24304" y="47948"/>
                  </a:cubicBezTo>
                  <a:cubicBezTo>
                    <a:pt x="25274" y="47708"/>
                    <a:pt x="26266" y="47479"/>
                    <a:pt x="27237" y="47238"/>
                  </a:cubicBezTo>
                  <a:cubicBezTo>
                    <a:pt x="29106" y="46779"/>
                    <a:pt x="30911" y="46090"/>
                    <a:pt x="32749" y="45537"/>
                  </a:cubicBezTo>
                  <a:cubicBezTo>
                    <a:pt x="33678" y="45255"/>
                    <a:pt x="34639" y="45046"/>
                    <a:pt x="35578" y="44785"/>
                  </a:cubicBezTo>
                  <a:cubicBezTo>
                    <a:pt x="36497" y="44524"/>
                    <a:pt x="37415" y="44242"/>
                    <a:pt x="38323" y="43950"/>
                  </a:cubicBezTo>
                  <a:cubicBezTo>
                    <a:pt x="39253" y="43647"/>
                    <a:pt x="40192" y="43345"/>
                    <a:pt x="41132" y="43073"/>
                  </a:cubicBezTo>
                  <a:cubicBezTo>
                    <a:pt x="42051" y="42802"/>
                    <a:pt x="42979" y="42582"/>
                    <a:pt x="43898" y="42280"/>
                  </a:cubicBezTo>
                  <a:cubicBezTo>
                    <a:pt x="45652" y="41684"/>
                    <a:pt x="47343" y="40912"/>
                    <a:pt x="49087" y="40275"/>
                  </a:cubicBezTo>
                  <a:cubicBezTo>
                    <a:pt x="49964" y="39951"/>
                    <a:pt x="50872" y="39722"/>
                    <a:pt x="51759" y="39440"/>
                  </a:cubicBezTo>
                  <a:cubicBezTo>
                    <a:pt x="52260" y="39273"/>
                    <a:pt x="52741" y="39054"/>
                    <a:pt x="53221" y="38845"/>
                  </a:cubicBezTo>
                  <a:cubicBezTo>
                    <a:pt x="53283" y="38814"/>
                    <a:pt x="53346" y="38793"/>
                    <a:pt x="53409" y="38761"/>
                  </a:cubicBezTo>
                  <a:cubicBezTo>
                    <a:pt x="53419" y="38751"/>
                    <a:pt x="53440" y="38751"/>
                    <a:pt x="53471" y="38730"/>
                  </a:cubicBezTo>
                  <a:cubicBezTo>
                    <a:pt x="53523" y="38720"/>
                    <a:pt x="53576" y="38699"/>
                    <a:pt x="53618" y="38678"/>
                  </a:cubicBezTo>
                  <a:cubicBezTo>
                    <a:pt x="53847" y="38594"/>
                    <a:pt x="54066" y="38522"/>
                    <a:pt x="54296" y="38459"/>
                  </a:cubicBezTo>
                  <a:cubicBezTo>
                    <a:pt x="56039" y="37926"/>
                    <a:pt x="57824" y="37488"/>
                    <a:pt x="59443" y="36601"/>
                  </a:cubicBezTo>
                  <a:cubicBezTo>
                    <a:pt x="59839" y="36381"/>
                    <a:pt x="60204" y="36121"/>
                    <a:pt x="60538" y="35828"/>
                  </a:cubicBezTo>
                  <a:cubicBezTo>
                    <a:pt x="61050" y="35369"/>
                    <a:pt x="61040" y="34429"/>
                    <a:pt x="60538" y="33980"/>
                  </a:cubicBezTo>
                  <a:cubicBezTo>
                    <a:pt x="60270" y="33727"/>
                    <a:pt x="59950" y="33604"/>
                    <a:pt x="59629" y="33604"/>
                  </a:cubicBezTo>
                  <a:cubicBezTo>
                    <a:pt x="59300" y="33604"/>
                    <a:pt x="58970" y="33732"/>
                    <a:pt x="58691" y="33980"/>
                  </a:cubicBezTo>
                  <a:cubicBezTo>
                    <a:pt x="58680" y="33980"/>
                    <a:pt x="58670" y="33991"/>
                    <a:pt x="58659" y="34001"/>
                  </a:cubicBezTo>
                  <a:cubicBezTo>
                    <a:pt x="58597" y="34043"/>
                    <a:pt x="58534" y="34095"/>
                    <a:pt x="58461" y="34137"/>
                  </a:cubicBezTo>
                  <a:cubicBezTo>
                    <a:pt x="58304" y="34241"/>
                    <a:pt x="58137" y="34335"/>
                    <a:pt x="57960" y="34429"/>
                  </a:cubicBezTo>
                  <a:cubicBezTo>
                    <a:pt x="57793" y="34523"/>
                    <a:pt x="57605" y="34606"/>
                    <a:pt x="57428" y="34680"/>
                  </a:cubicBezTo>
                  <a:cubicBezTo>
                    <a:pt x="57386" y="34701"/>
                    <a:pt x="57344" y="34711"/>
                    <a:pt x="57313" y="34732"/>
                  </a:cubicBezTo>
                  <a:cubicBezTo>
                    <a:pt x="57240" y="34763"/>
                    <a:pt x="57177" y="34784"/>
                    <a:pt x="57104" y="34815"/>
                  </a:cubicBezTo>
                  <a:cubicBezTo>
                    <a:pt x="56300" y="35128"/>
                    <a:pt x="55497" y="35411"/>
                    <a:pt x="54661" y="35640"/>
                  </a:cubicBezTo>
                  <a:cubicBezTo>
                    <a:pt x="53669" y="35912"/>
                    <a:pt x="52741" y="36214"/>
                    <a:pt x="51801" y="36632"/>
                  </a:cubicBezTo>
                  <a:cubicBezTo>
                    <a:pt x="51767" y="36649"/>
                    <a:pt x="51539" y="36742"/>
                    <a:pt x="51540" y="36742"/>
                  </a:cubicBezTo>
                  <a:cubicBezTo>
                    <a:pt x="51540" y="36742"/>
                    <a:pt x="51553" y="36738"/>
                    <a:pt x="51581" y="36726"/>
                  </a:cubicBezTo>
                  <a:cubicBezTo>
                    <a:pt x="51615" y="36713"/>
                    <a:pt x="51628" y="36708"/>
                    <a:pt x="51628" y="36708"/>
                  </a:cubicBezTo>
                  <a:lnTo>
                    <a:pt x="51628" y="36708"/>
                  </a:lnTo>
                  <a:cubicBezTo>
                    <a:pt x="51630" y="36708"/>
                    <a:pt x="51445" y="36782"/>
                    <a:pt x="51404" y="36799"/>
                  </a:cubicBezTo>
                  <a:cubicBezTo>
                    <a:pt x="51196" y="36882"/>
                    <a:pt x="50987" y="36945"/>
                    <a:pt x="50767" y="37007"/>
                  </a:cubicBezTo>
                  <a:cubicBezTo>
                    <a:pt x="50319" y="37123"/>
                    <a:pt x="49880" y="37248"/>
                    <a:pt x="49442" y="37383"/>
                  </a:cubicBezTo>
                  <a:cubicBezTo>
                    <a:pt x="47677" y="37958"/>
                    <a:pt x="45986" y="38730"/>
                    <a:pt x="44253" y="39388"/>
                  </a:cubicBezTo>
                  <a:cubicBezTo>
                    <a:pt x="42478" y="40046"/>
                    <a:pt x="40641" y="40473"/>
                    <a:pt x="38845" y="41037"/>
                  </a:cubicBezTo>
                  <a:cubicBezTo>
                    <a:pt x="37008" y="41622"/>
                    <a:pt x="35181" y="42196"/>
                    <a:pt x="33323" y="42656"/>
                  </a:cubicBezTo>
                  <a:cubicBezTo>
                    <a:pt x="31475" y="43125"/>
                    <a:pt x="29700" y="43814"/>
                    <a:pt x="27884" y="44357"/>
                  </a:cubicBezTo>
                  <a:cubicBezTo>
                    <a:pt x="25995" y="44921"/>
                    <a:pt x="24063" y="45276"/>
                    <a:pt x="22174" y="45808"/>
                  </a:cubicBezTo>
                  <a:cubicBezTo>
                    <a:pt x="21223" y="46080"/>
                    <a:pt x="20295" y="46361"/>
                    <a:pt x="19334" y="46539"/>
                  </a:cubicBezTo>
                  <a:cubicBezTo>
                    <a:pt x="18395" y="46727"/>
                    <a:pt x="17455" y="46852"/>
                    <a:pt x="16516" y="46988"/>
                  </a:cubicBezTo>
                  <a:cubicBezTo>
                    <a:pt x="15565" y="47113"/>
                    <a:pt x="14626" y="47249"/>
                    <a:pt x="13686" y="47426"/>
                  </a:cubicBezTo>
                  <a:cubicBezTo>
                    <a:pt x="12726" y="47604"/>
                    <a:pt x="11786" y="47855"/>
                    <a:pt x="10837" y="48052"/>
                  </a:cubicBezTo>
                  <a:cubicBezTo>
                    <a:pt x="10356" y="48147"/>
                    <a:pt x="9865" y="48240"/>
                    <a:pt x="9375" y="48314"/>
                  </a:cubicBezTo>
                  <a:lnTo>
                    <a:pt x="9155" y="48345"/>
                  </a:lnTo>
                  <a:cubicBezTo>
                    <a:pt x="9145" y="48356"/>
                    <a:pt x="9135" y="48356"/>
                    <a:pt x="9104" y="48356"/>
                  </a:cubicBezTo>
                  <a:cubicBezTo>
                    <a:pt x="9051" y="48366"/>
                    <a:pt x="8999" y="48366"/>
                    <a:pt x="8937" y="48377"/>
                  </a:cubicBezTo>
                  <a:cubicBezTo>
                    <a:pt x="8853" y="48387"/>
                    <a:pt x="8780" y="48397"/>
                    <a:pt x="8696" y="48397"/>
                  </a:cubicBezTo>
                  <a:cubicBezTo>
                    <a:pt x="9991" y="47426"/>
                    <a:pt x="11222" y="46361"/>
                    <a:pt x="12486" y="45349"/>
                  </a:cubicBezTo>
                  <a:cubicBezTo>
                    <a:pt x="12663" y="45203"/>
                    <a:pt x="12830" y="45067"/>
                    <a:pt x="13008" y="44931"/>
                  </a:cubicBezTo>
                  <a:cubicBezTo>
                    <a:pt x="13071" y="44890"/>
                    <a:pt x="13122" y="44837"/>
                    <a:pt x="13185" y="44795"/>
                  </a:cubicBezTo>
                  <a:cubicBezTo>
                    <a:pt x="13206" y="44785"/>
                    <a:pt x="13217" y="44774"/>
                    <a:pt x="13227" y="44764"/>
                  </a:cubicBezTo>
                  <a:cubicBezTo>
                    <a:pt x="13238" y="44754"/>
                    <a:pt x="13259" y="44744"/>
                    <a:pt x="13279" y="44723"/>
                  </a:cubicBezTo>
                  <a:cubicBezTo>
                    <a:pt x="13572" y="44503"/>
                    <a:pt x="13864" y="44284"/>
                    <a:pt x="14166" y="44085"/>
                  </a:cubicBezTo>
                  <a:cubicBezTo>
                    <a:pt x="14897" y="43616"/>
                    <a:pt x="15711" y="43062"/>
                    <a:pt x="15711" y="42102"/>
                  </a:cubicBezTo>
                  <a:cubicBezTo>
                    <a:pt x="15722" y="40964"/>
                    <a:pt x="14688" y="40484"/>
                    <a:pt x="13843" y="40014"/>
                  </a:cubicBezTo>
                  <a:cubicBezTo>
                    <a:pt x="13060" y="39576"/>
                    <a:pt x="12298" y="39116"/>
                    <a:pt x="11546" y="38647"/>
                  </a:cubicBezTo>
                  <a:cubicBezTo>
                    <a:pt x="10116" y="37749"/>
                    <a:pt x="8728" y="36789"/>
                    <a:pt x="7350" y="35817"/>
                  </a:cubicBezTo>
                  <a:cubicBezTo>
                    <a:pt x="6650" y="35327"/>
                    <a:pt x="5951" y="34826"/>
                    <a:pt x="5262" y="34304"/>
                  </a:cubicBezTo>
                  <a:cubicBezTo>
                    <a:pt x="5251" y="34304"/>
                    <a:pt x="5241" y="34293"/>
                    <a:pt x="5230" y="34283"/>
                  </a:cubicBezTo>
                  <a:cubicBezTo>
                    <a:pt x="5220" y="34272"/>
                    <a:pt x="5209" y="34262"/>
                    <a:pt x="5188" y="34251"/>
                  </a:cubicBezTo>
                  <a:cubicBezTo>
                    <a:pt x="5137" y="34210"/>
                    <a:pt x="5084" y="34158"/>
                    <a:pt x="5021" y="34116"/>
                  </a:cubicBezTo>
                  <a:lnTo>
                    <a:pt x="4520" y="33709"/>
                  </a:lnTo>
                  <a:cubicBezTo>
                    <a:pt x="4343" y="33562"/>
                    <a:pt x="4165" y="33406"/>
                    <a:pt x="3988" y="33249"/>
                  </a:cubicBezTo>
                  <a:cubicBezTo>
                    <a:pt x="4385" y="33166"/>
                    <a:pt x="4771" y="33061"/>
                    <a:pt x="5178" y="32947"/>
                  </a:cubicBezTo>
                  <a:cubicBezTo>
                    <a:pt x="6044" y="32696"/>
                    <a:pt x="6932" y="32488"/>
                    <a:pt x="7788" y="32205"/>
                  </a:cubicBezTo>
                  <a:cubicBezTo>
                    <a:pt x="8654" y="31913"/>
                    <a:pt x="9479" y="31516"/>
                    <a:pt x="10335" y="31193"/>
                  </a:cubicBezTo>
                  <a:cubicBezTo>
                    <a:pt x="10690" y="31068"/>
                    <a:pt x="11045" y="30932"/>
                    <a:pt x="11410" y="30859"/>
                  </a:cubicBezTo>
                  <a:cubicBezTo>
                    <a:pt x="11461" y="30846"/>
                    <a:pt x="11570" y="30832"/>
                    <a:pt x="11645" y="30822"/>
                  </a:cubicBezTo>
                  <a:lnTo>
                    <a:pt x="11645" y="30822"/>
                  </a:lnTo>
                  <a:cubicBezTo>
                    <a:pt x="11630" y="30824"/>
                    <a:pt x="11612" y="30826"/>
                    <a:pt x="11592" y="30828"/>
                  </a:cubicBezTo>
                  <a:lnTo>
                    <a:pt x="11592" y="30828"/>
                  </a:lnTo>
                  <a:cubicBezTo>
                    <a:pt x="11684" y="30817"/>
                    <a:pt x="11777" y="30804"/>
                    <a:pt x="11870" y="30796"/>
                  </a:cubicBezTo>
                  <a:cubicBezTo>
                    <a:pt x="13259" y="30639"/>
                    <a:pt x="15012" y="30577"/>
                    <a:pt x="15848" y="29272"/>
                  </a:cubicBezTo>
                  <a:cubicBezTo>
                    <a:pt x="16077" y="28917"/>
                    <a:pt x="16108" y="28301"/>
                    <a:pt x="15848" y="27946"/>
                  </a:cubicBezTo>
                  <a:cubicBezTo>
                    <a:pt x="15628" y="27654"/>
                    <a:pt x="15409" y="27382"/>
                    <a:pt x="15127" y="27143"/>
                  </a:cubicBezTo>
                  <a:cubicBezTo>
                    <a:pt x="14908" y="26955"/>
                    <a:pt x="14657" y="26777"/>
                    <a:pt x="14428" y="26589"/>
                  </a:cubicBezTo>
                  <a:cubicBezTo>
                    <a:pt x="13916" y="26171"/>
                    <a:pt x="13446" y="25691"/>
                    <a:pt x="12955" y="25232"/>
                  </a:cubicBezTo>
                  <a:cubicBezTo>
                    <a:pt x="11995" y="24334"/>
                    <a:pt x="10993" y="23457"/>
                    <a:pt x="10053" y="22538"/>
                  </a:cubicBezTo>
                  <a:cubicBezTo>
                    <a:pt x="8153" y="20680"/>
                    <a:pt x="6462" y="18655"/>
                    <a:pt x="4823" y="16578"/>
                  </a:cubicBezTo>
                  <a:cubicBezTo>
                    <a:pt x="4698" y="16421"/>
                    <a:pt x="4573" y="16254"/>
                    <a:pt x="4448" y="16098"/>
                  </a:cubicBezTo>
                  <a:cubicBezTo>
                    <a:pt x="4395" y="16035"/>
                    <a:pt x="4353" y="15972"/>
                    <a:pt x="4301" y="15920"/>
                  </a:cubicBezTo>
                  <a:cubicBezTo>
                    <a:pt x="4291" y="15899"/>
                    <a:pt x="4281" y="15878"/>
                    <a:pt x="4270" y="15868"/>
                  </a:cubicBezTo>
                  <a:cubicBezTo>
                    <a:pt x="4260" y="15857"/>
                    <a:pt x="4249" y="15847"/>
                    <a:pt x="4239" y="15826"/>
                  </a:cubicBezTo>
                  <a:cubicBezTo>
                    <a:pt x="4093" y="15638"/>
                    <a:pt x="3957" y="15460"/>
                    <a:pt x="3810" y="15272"/>
                  </a:cubicBezTo>
                  <a:lnTo>
                    <a:pt x="3810" y="15272"/>
                  </a:lnTo>
                  <a:cubicBezTo>
                    <a:pt x="4291" y="15367"/>
                    <a:pt x="4782" y="15429"/>
                    <a:pt x="5283" y="15481"/>
                  </a:cubicBezTo>
                  <a:cubicBezTo>
                    <a:pt x="5763" y="15523"/>
                    <a:pt x="6253" y="15565"/>
                    <a:pt x="6744" y="15617"/>
                  </a:cubicBezTo>
                  <a:cubicBezTo>
                    <a:pt x="6817" y="15617"/>
                    <a:pt x="6890" y="15627"/>
                    <a:pt x="6963" y="15638"/>
                  </a:cubicBezTo>
                  <a:cubicBezTo>
                    <a:pt x="6984" y="15638"/>
                    <a:pt x="7047" y="15648"/>
                    <a:pt x="7068" y="15648"/>
                  </a:cubicBezTo>
                  <a:cubicBezTo>
                    <a:pt x="7130" y="15659"/>
                    <a:pt x="7183" y="15669"/>
                    <a:pt x="7235" y="15680"/>
                  </a:cubicBezTo>
                  <a:cubicBezTo>
                    <a:pt x="7496" y="15722"/>
                    <a:pt x="7757" y="15784"/>
                    <a:pt x="8007" y="15836"/>
                  </a:cubicBezTo>
                  <a:cubicBezTo>
                    <a:pt x="9041" y="16066"/>
                    <a:pt x="10106" y="16160"/>
                    <a:pt x="11160" y="16254"/>
                  </a:cubicBezTo>
                  <a:cubicBezTo>
                    <a:pt x="11421" y="16275"/>
                    <a:pt x="11693" y="16306"/>
                    <a:pt x="11964" y="16327"/>
                  </a:cubicBezTo>
                  <a:cubicBezTo>
                    <a:pt x="12089" y="16348"/>
                    <a:pt x="12215" y="16358"/>
                    <a:pt x="12340" y="16369"/>
                  </a:cubicBezTo>
                  <a:lnTo>
                    <a:pt x="12559" y="16400"/>
                  </a:lnTo>
                  <a:lnTo>
                    <a:pt x="12570" y="16400"/>
                  </a:lnTo>
                  <a:cubicBezTo>
                    <a:pt x="13112" y="16473"/>
                    <a:pt x="13644" y="16578"/>
                    <a:pt x="14177" y="16724"/>
                  </a:cubicBezTo>
                  <a:cubicBezTo>
                    <a:pt x="14289" y="16757"/>
                    <a:pt x="14409" y="16773"/>
                    <a:pt x="14529" y="16773"/>
                  </a:cubicBezTo>
                  <a:cubicBezTo>
                    <a:pt x="14869" y="16773"/>
                    <a:pt x="15220" y="16644"/>
                    <a:pt x="15451" y="16390"/>
                  </a:cubicBezTo>
                  <a:cubicBezTo>
                    <a:pt x="16233" y="15534"/>
                    <a:pt x="15816" y="14458"/>
                    <a:pt x="15377" y="13550"/>
                  </a:cubicBezTo>
                  <a:cubicBezTo>
                    <a:pt x="15033" y="12799"/>
                    <a:pt x="14605" y="12089"/>
                    <a:pt x="14177" y="11389"/>
                  </a:cubicBezTo>
                  <a:cubicBezTo>
                    <a:pt x="13739" y="10648"/>
                    <a:pt x="13405" y="9897"/>
                    <a:pt x="13039" y="9113"/>
                  </a:cubicBezTo>
                  <a:cubicBezTo>
                    <a:pt x="12726" y="8424"/>
                    <a:pt x="12403" y="7746"/>
                    <a:pt x="12089" y="7046"/>
                  </a:cubicBezTo>
                  <a:cubicBezTo>
                    <a:pt x="12016" y="6879"/>
                    <a:pt x="11932" y="6702"/>
                    <a:pt x="11860" y="6524"/>
                  </a:cubicBezTo>
                  <a:cubicBezTo>
                    <a:pt x="11849" y="6493"/>
                    <a:pt x="11828" y="6462"/>
                    <a:pt x="11818" y="6420"/>
                  </a:cubicBezTo>
                  <a:cubicBezTo>
                    <a:pt x="11807" y="6399"/>
                    <a:pt x="11744" y="6232"/>
                    <a:pt x="11734" y="6211"/>
                  </a:cubicBezTo>
                  <a:cubicBezTo>
                    <a:pt x="11609" y="5856"/>
                    <a:pt x="11484" y="5501"/>
                    <a:pt x="11359" y="5157"/>
                  </a:cubicBezTo>
                  <a:cubicBezTo>
                    <a:pt x="11076" y="4332"/>
                    <a:pt x="10795" y="3538"/>
                    <a:pt x="10346" y="2798"/>
                  </a:cubicBezTo>
                  <a:lnTo>
                    <a:pt x="10346" y="2798"/>
                  </a:lnTo>
                  <a:cubicBezTo>
                    <a:pt x="10867" y="2975"/>
                    <a:pt x="11379" y="3215"/>
                    <a:pt x="11891" y="3403"/>
                  </a:cubicBezTo>
                  <a:cubicBezTo>
                    <a:pt x="12674" y="3695"/>
                    <a:pt x="13519" y="3768"/>
                    <a:pt x="14344" y="3821"/>
                  </a:cubicBezTo>
                  <a:cubicBezTo>
                    <a:pt x="14563" y="3842"/>
                    <a:pt x="14783" y="3852"/>
                    <a:pt x="14992" y="3873"/>
                  </a:cubicBezTo>
                  <a:cubicBezTo>
                    <a:pt x="15022" y="3880"/>
                    <a:pt x="15209" y="3909"/>
                    <a:pt x="15241" y="3909"/>
                  </a:cubicBezTo>
                  <a:cubicBezTo>
                    <a:pt x="15253" y="3909"/>
                    <a:pt x="15242" y="3905"/>
                    <a:pt x="15193" y="3894"/>
                  </a:cubicBezTo>
                  <a:lnTo>
                    <a:pt x="15193" y="3894"/>
                  </a:lnTo>
                  <a:cubicBezTo>
                    <a:pt x="15290" y="3910"/>
                    <a:pt x="15506" y="3946"/>
                    <a:pt x="15513" y="3946"/>
                  </a:cubicBezTo>
                  <a:cubicBezTo>
                    <a:pt x="16004" y="4009"/>
                    <a:pt x="16474" y="4019"/>
                    <a:pt x="16964" y="4019"/>
                  </a:cubicBezTo>
                  <a:cubicBezTo>
                    <a:pt x="17653" y="4009"/>
                    <a:pt x="18311" y="3413"/>
                    <a:pt x="18269" y="2703"/>
                  </a:cubicBezTo>
                  <a:cubicBezTo>
                    <a:pt x="18238" y="2004"/>
                    <a:pt x="17695" y="1399"/>
                    <a:pt x="16964" y="1399"/>
                  </a:cubicBezTo>
                  <a:cubicBezTo>
                    <a:pt x="16797" y="1399"/>
                    <a:pt x="16630" y="1403"/>
                    <a:pt x="16463" y="1403"/>
                  </a:cubicBezTo>
                  <a:cubicBezTo>
                    <a:pt x="16380" y="1403"/>
                    <a:pt x="16296" y="1402"/>
                    <a:pt x="16213" y="1399"/>
                  </a:cubicBezTo>
                  <a:cubicBezTo>
                    <a:pt x="16175" y="1399"/>
                    <a:pt x="16131" y="1400"/>
                    <a:pt x="16083" y="1400"/>
                  </a:cubicBezTo>
                  <a:cubicBezTo>
                    <a:pt x="15993" y="1400"/>
                    <a:pt x="15894" y="1396"/>
                    <a:pt x="15818" y="1374"/>
                  </a:cubicBezTo>
                  <a:lnTo>
                    <a:pt x="15818" y="1374"/>
                  </a:lnTo>
                  <a:cubicBezTo>
                    <a:pt x="15852" y="1382"/>
                    <a:pt x="15911" y="1391"/>
                    <a:pt x="15923" y="1391"/>
                  </a:cubicBezTo>
                  <a:cubicBezTo>
                    <a:pt x="15930" y="1391"/>
                    <a:pt x="15918" y="1388"/>
                    <a:pt x="15868" y="1378"/>
                  </a:cubicBezTo>
                  <a:cubicBezTo>
                    <a:pt x="15711" y="1346"/>
                    <a:pt x="15534" y="1325"/>
                    <a:pt x="15367" y="1304"/>
                  </a:cubicBezTo>
                  <a:cubicBezTo>
                    <a:pt x="14845" y="1242"/>
                    <a:pt x="14333" y="1211"/>
                    <a:pt x="13811" y="1169"/>
                  </a:cubicBezTo>
                  <a:cubicBezTo>
                    <a:pt x="13718" y="1158"/>
                    <a:pt x="13624" y="1158"/>
                    <a:pt x="13530" y="1137"/>
                  </a:cubicBezTo>
                  <a:cubicBezTo>
                    <a:pt x="13467" y="1127"/>
                    <a:pt x="13300" y="1096"/>
                    <a:pt x="13269" y="1086"/>
                  </a:cubicBezTo>
                  <a:cubicBezTo>
                    <a:pt x="13081" y="1044"/>
                    <a:pt x="12904" y="991"/>
                    <a:pt x="12716" y="929"/>
                  </a:cubicBezTo>
                  <a:cubicBezTo>
                    <a:pt x="12371" y="814"/>
                    <a:pt x="12037" y="657"/>
                    <a:pt x="11693" y="522"/>
                  </a:cubicBezTo>
                  <a:cubicBezTo>
                    <a:pt x="11004" y="243"/>
                    <a:pt x="10273" y="0"/>
                    <a:pt x="95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 name="Google Shape;59;p5"/>
            <p:cNvSpPr/>
            <p:nvPr/>
          </p:nvSpPr>
          <p:spPr>
            <a:xfrm>
              <a:off x="2806278" y="500010"/>
              <a:ext cx="701575" cy="1175100"/>
            </a:xfrm>
            <a:custGeom>
              <a:avLst/>
              <a:gdLst/>
              <a:ahLst/>
              <a:cxnLst/>
              <a:rect l="l" t="t" r="r" b="b"/>
              <a:pathLst>
                <a:path w="28063" h="47004" extrusionOk="0">
                  <a:moveTo>
                    <a:pt x="13394" y="11705"/>
                  </a:moveTo>
                  <a:cubicBezTo>
                    <a:pt x="13395" y="11705"/>
                    <a:pt x="13386" y="11717"/>
                    <a:pt x="13374" y="11730"/>
                  </a:cubicBezTo>
                  <a:cubicBezTo>
                    <a:pt x="13387" y="11712"/>
                    <a:pt x="13393" y="11705"/>
                    <a:pt x="13394" y="11705"/>
                  </a:cubicBezTo>
                  <a:close/>
                  <a:moveTo>
                    <a:pt x="1682" y="29216"/>
                  </a:moveTo>
                  <a:lnTo>
                    <a:pt x="1682" y="29216"/>
                  </a:lnTo>
                  <a:cubicBezTo>
                    <a:pt x="1669" y="29249"/>
                    <a:pt x="1664" y="29261"/>
                    <a:pt x="1662" y="29261"/>
                  </a:cubicBezTo>
                  <a:cubicBezTo>
                    <a:pt x="1661" y="29261"/>
                    <a:pt x="1670" y="29235"/>
                    <a:pt x="1682" y="29216"/>
                  </a:cubicBezTo>
                  <a:close/>
                  <a:moveTo>
                    <a:pt x="12967" y="32912"/>
                  </a:moveTo>
                  <a:cubicBezTo>
                    <a:pt x="12960" y="32953"/>
                    <a:pt x="12953" y="33007"/>
                    <a:pt x="12958" y="33007"/>
                  </a:cubicBezTo>
                  <a:cubicBezTo>
                    <a:pt x="12961" y="33007"/>
                    <a:pt x="12966" y="32994"/>
                    <a:pt x="12976" y="32958"/>
                  </a:cubicBezTo>
                  <a:lnTo>
                    <a:pt x="12976" y="32958"/>
                  </a:lnTo>
                  <a:cubicBezTo>
                    <a:pt x="12976" y="32958"/>
                    <a:pt x="12975" y="32959"/>
                    <a:pt x="12975" y="32959"/>
                  </a:cubicBezTo>
                  <a:cubicBezTo>
                    <a:pt x="12971" y="32959"/>
                    <a:pt x="12967" y="32945"/>
                    <a:pt x="12967" y="32912"/>
                  </a:cubicBezTo>
                  <a:close/>
                  <a:moveTo>
                    <a:pt x="22915" y="39846"/>
                  </a:moveTo>
                  <a:cubicBezTo>
                    <a:pt x="22916" y="39850"/>
                    <a:pt x="22917" y="39854"/>
                    <a:pt x="22918" y="39860"/>
                  </a:cubicBezTo>
                  <a:lnTo>
                    <a:pt x="22918" y="39860"/>
                  </a:lnTo>
                  <a:cubicBezTo>
                    <a:pt x="22917" y="39852"/>
                    <a:pt x="22916" y="39847"/>
                    <a:pt x="22915" y="39846"/>
                  </a:cubicBezTo>
                  <a:close/>
                  <a:moveTo>
                    <a:pt x="22911" y="39835"/>
                  </a:moveTo>
                  <a:cubicBezTo>
                    <a:pt x="22907" y="39835"/>
                    <a:pt x="22909" y="39881"/>
                    <a:pt x="22916" y="39906"/>
                  </a:cubicBezTo>
                  <a:cubicBezTo>
                    <a:pt x="22911" y="39862"/>
                    <a:pt x="22912" y="39846"/>
                    <a:pt x="22915" y="39846"/>
                  </a:cubicBezTo>
                  <a:lnTo>
                    <a:pt x="22915" y="39846"/>
                  </a:lnTo>
                  <a:cubicBezTo>
                    <a:pt x="22915" y="39846"/>
                    <a:pt x="22915" y="39846"/>
                    <a:pt x="22915" y="39846"/>
                  </a:cubicBezTo>
                  <a:lnTo>
                    <a:pt x="22915" y="39846"/>
                  </a:lnTo>
                  <a:cubicBezTo>
                    <a:pt x="22913" y="39838"/>
                    <a:pt x="22912" y="39835"/>
                    <a:pt x="22911" y="39835"/>
                  </a:cubicBezTo>
                  <a:close/>
                  <a:moveTo>
                    <a:pt x="8917" y="0"/>
                  </a:moveTo>
                  <a:cubicBezTo>
                    <a:pt x="8762" y="0"/>
                    <a:pt x="8607" y="21"/>
                    <a:pt x="8457" y="69"/>
                  </a:cubicBezTo>
                  <a:cubicBezTo>
                    <a:pt x="8185" y="142"/>
                    <a:pt x="7862" y="320"/>
                    <a:pt x="7705" y="570"/>
                  </a:cubicBezTo>
                  <a:cubicBezTo>
                    <a:pt x="7538" y="852"/>
                    <a:pt x="7643" y="1238"/>
                    <a:pt x="7758" y="1531"/>
                  </a:cubicBezTo>
                  <a:cubicBezTo>
                    <a:pt x="7935" y="2000"/>
                    <a:pt x="8206" y="2428"/>
                    <a:pt x="8468" y="2856"/>
                  </a:cubicBezTo>
                  <a:cubicBezTo>
                    <a:pt x="9042" y="3775"/>
                    <a:pt x="9345" y="4819"/>
                    <a:pt x="9804" y="5800"/>
                  </a:cubicBezTo>
                  <a:cubicBezTo>
                    <a:pt x="10774" y="7867"/>
                    <a:pt x="12163" y="9767"/>
                    <a:pt x="13082" y="11834"/>
                  </a:cubicBezTo>
                  <a:cubicBezTo>
                    <a:pt x="13019" y="11845"/>
                    <a:pt x="12946" y="11855"/>
                    <a:pt x="12967" y="11855"/>
                  </a:cubicBezTo>
                  <a:cubicBezTo>
                    <a:pt x="12788" y="11867"/>
                    <a:pt x="12609" y="11872"/>
                    <a:pt x="12428" y="11872"/>
                  </a:cubicBezTo>
                  <a:cubicBezTo>
                    <a:pt x="12303" y="11872"/>
                    <a:pt x="12176" y="11870"/>
                    <a:pt x="12048" y="11866"/>
                  </a:cubicBezTo>
                  <a:cubicBezTo>
                    <a:pt x="11610" y="11845"/>
                    <a:pt x="11169" y="11840"/>
                    <a:pt x="10726" y="11840"/>
                  </a:cubicBezTo>
                  <a:cubicBezTo>
                    <a:pt x="10284" y="11840"/>
                    <a:pt x="9840" y="11845"/>
                    <a:pt x="9396" y="11845"/>
                  </a:cubicBezTo>
                  <a:cubicBezTo>
                    <a:pt x="9155" y="11845"/>
                    <a:pt x="8914" y="11844"/>
                    <a:pt x="8674" y="11844"/>
                  </a:cubicBezTo>
                  <a:cubicBezTo>
                    <a:pt x="7895" y="11844"/>
                    <a:pt x="7120" y="11856"/>
                    <a:pt x="6338" y="11959"/>
                  </a:cubicBezTo>
                  <a:cubicBezTo>
                    <a:pt x="5879" y="12022"/>
                    <a:pt x="5461" y="12095"/>
                    <a:pt x="5002" y="12116"/>
                  </a:cubicBezTo>
                  <a:cubicBezTo>
                    <a:pt x="4879" y="12122"/>
                    <a:pt x="4757" y="12124"/>
                    <a:pt x="4636" y="12124"/>
                  </a:cubicBezTo>
                  <a:cubicBezTo>
                    <a:pt x="4434" y="12124"/>
                    <a:pt x="4234" y="12119"/>
                    <a:pt x="4035" y="12119"/>
                  </a:cubicBezTo>
                  <a:cubicBezTo>
                    <a:pt x="3915" y="12119"/>
                    <a:pt x="3795" y="12121"/>
                    <a:pt x="3676" y="12126"/>
                  </a:cubicBezTo>
                  <a:cubicBezTo>
                    <a:pt x="2653" y="12158"/>
                    <a:pt x="1609" y="12272"/>
                    <a:pt x="638" y="12617"/>
                  </a:cubicBezTo>
                  <a:cubicBezTo>
                    <a:pt x="168" y="12784"/>
                    <a:pt x="1" y="13327"/>
                    <a:pt x="346" y="13703"/>
                  </a:cubicBezTo>
                  <a:cubicBezTo>
                    <a:pt x="1661" y="15123"/>
                    <a:pt x="3165" y="16334"/>
                    <a:pt x="4584" y="17628"/>
                  </a:cubicBezTo>
                  <a:cubicBezTo>
                    <a:pt x="5294" y="18265"/>
                    <a:pt x="5962" y="18944"/>
                    <a:pt x="6661" y="19591"/>
                  </a:cubicBezTo>
                  <a:cubicBezTo>
                    <a:pt x="7350" y="20217"/>
                    <a:pt x="8102" y="20760"/>
                    <a:pt x="8864" y="21303"/>
                  </a:cubicBezTo>
                  <a:cubicBezTo>
                    <a:pt x="8964" y="21372"/>
                    <a:pt x="9054" y="21442"/>
                    <a:pt x="9170" y="21575"/>
                  </a:cubicBezTo>
                  <a:lnTo>
                    <a:pt x="9170" y="21575"/>
                  </a:lnTo>
                  <a:cubicBezTo>
                    <a:pt x="9168" y="21575"/>
                    <a:pt x="9196" y="21617"/>
                    <a:pt x="9219" y="21647"/>
                  </a:cubicBezTo>
                  <a:lnTo>
                    <a:pt x="9219" y="21658"/>
                  </a:lnTo>
                  <a:cubicBezTo>
                    <a:pt x="9209" y="21668"/>
                    <a:pt x="9199" y="21689"/>
                    <a:pt x="9199" y="21700"/>
                  </a:cubicBezTo>
                  <a:cubicBezTo>
                    <a:pt x="9199" y="21699"/>
                    <a:pt x="9198" y="21698"/>
                    <a:pt x="9198" y="21698"/>
                  </a:cubicBezTo>
                  <a:cubicBezTo>
                    <a:pt x="9191" y="21698"/>
                    <a:pt x="9157" y="21742"/>
                    <a:pt x="9157" y="21751"/>
                  </a:cubicBezTo>
                  <a:lnTo>
                    <a:pt x="9062" y="21846"/>
                  </a:lnTo>
                  <a:cubicBezTo>
                    <a:pt x="8916" y="22002"/>
                    <a:pt x="8760" y="22138"/>
                    <a:pt x="8593" y="22263"/>
                  </a:cubicBezTo>
                  <a:cubicBezTo>
                    <a:pt x="8332" y="22472"/>
                    <a:pt x="7914" y="22754"/>
                    <a:pt x="7591" y="22973"/>
                  </a:cubicBezTo>
                  <a:cubicBezTo>
                    <a:pt x="7215" y="23234"/>
                    <a:pt x="6860" y="23526"/>
                    <a:pt x="6505" y="23818"/>
                  </a:cubicBezTo>
                  <a:cubicBezTo>
                    <a:pt x="6150" y="24122"/>
                    <a:pt x="5795" y="24435"/>
                    <a:pt x="5429" y="24727"/>
                  </a:cubicBezTo>
                  <a:cubicBezTo>
                    <a:pt x="5106" y="24978"/>
                    <a:pt x="4678" y="25207"/>
                    <a:pt x="4323" y="25479"/>
                  </a:cubicBezTo>
                  <a:cubicBezTo>
                    <a:pt x="3717" y="25948"/>
                    <a:pt x="3248" y="26616"/>
                    <a:pt x="2632" y="26982"/>
                  </a:cubicBezTo>
                  <a:cubicBezTo>
                    <a:pt x="2079" y="27316"/>
                    <a:pt x="1494" y="27598"/>
                    <a:pt x="1003" y="28026"/>
                  </a:cubicBezTo>
                  <a:cubicBezTo>
                    <a:pt x="753" y="28235"/>
                    <a:pt x="523" y="28527"/>
                    <a:pt x="439" y="28850"/>
                  </a:cubicBezTo>
                  <a:cubicBezTo>
                    <a:pt x="388" y="29017"/>
                    <a:pt x="367" y="29237"/>
                    <a:pt x="419" y="29414"/>
                  </a:cubicBezTo>
                  <a:cubicBezTo>
                    <a:pt x="492" y="29706"/>
                    <a:pt x="805" y="29894"/>
                    <a:pt x="1035" y="30061"/>
                  </a:cubicBezTo>
                  <a:cubicBezTo>
                    <a:pt x="1703" y="30511"/>
                    <a:pt x="2517" y="30750"/>
                    <a:pt x="3300" y="30928"/>
                  </a:cubicBezTo>
                  <a:cubicBezTo>
                    <a:pt x="3697" y="31022"/>
                    <a:pt x="4104" y="31084"/>
                    <a:pt x="4501" y="31179"/>
                  </a:cubicBezTo>
                  <a:cubicBezTo>
                    <a:pt x="5002" y="31293"/>
                    <a:pt x="5492" y="31429"/>
                    <a:pt x="5993" y="31555"/>
                  </a:cubicBezTo>
                  <a:cubicBezTo>
                    <a:pt x="6515" y="31680"/>
                    <a:pt x="7037" y="31784"/>
                    <a:pt x="7570" y="31847"/>
                  </a:cubicBezTo>
                  <a:cubicBezTo>
                    <a:pt x="8060" y="31909"/>
                    <a:pt x="8551" y="31920"/>
                    <a:pt x="9031" y="31982"/>
                  </a:cubicBezTo>
                  <a:cubicBezTo>
                    <a:pt x="9960" y="32118"/>
                    <a:pt x="10858" y="32473"/>
                    <a:pt x="11788" y="32619"/>
                  </a:cubicBezTo>
                  <a:cubicBezTo>
                    <a:pt x="12069" y="32671"/>
                    <a:pt x="12361" y="32703"/>
                    <a:pt x="12633" y="32776"/>
                  </a:cubicBezTo>
                  <a:cubicBezTo>
                    <a:pt x="12695" y="32796"/>
                    <a:pt x="12758" y="32817"/>
                    <a:pt x="12821" y="32828"/>
                  </a:cubicBezTo>
                  <a:lnTo>
                    <a:pt x="12821" y="32838"/>
                  </a:lnTo>
                  <a:cubicBezTo>
                    <a:pt x="12841" y="32849"/>
                    <a:pt x="12873" y="32859"/>
                    <a:pt x="12894" y="32870"/>
                  </a:cubicBezTo>
                  <a:cubicBezTo>
                    <a:pt x="12915" y="32880"/>
                    <a:pt x="12936" y="32901"/>
                    <a:pt x="12967" y="32912"/>
                  </a:cubicBezTo>
                  <a:lnTo>
                    <a:pt x="12978" y="32912"/>
                  </a:lnTo>
                  <a:cubicBezTo>
                    <a:pt x="12982" y="32936"/>
                    <a:pt x="12980" y="32953"/>
                    <a:pt x="12977" y="32958"/>
                  </a:cubicBezTo>
                  <a:lnTo>
                    <a:pt x="12977" y="32958"/>
                  </a:lnTo>
                  <a:cubicBezTo>
                    <a:pt x="12977" y="32956"/>
                    <a:pt x="12977" y="32955"/>
                    <a:pt x="12978" y="32953"/>
                  </a:cubicBezTo>
                  <a:lnTo>
                    <a:pt x="12978" y="32953"/>
                  </a:lnTo>
                  <a:cubicBezTo>
                    <a:pt x="12977" y="32955"/>
                    <a:pt x="12977" y="32957"/>
                    <a:pt x="12976" y="32958"/>
                  </a:cubicBezTo>
                  <a:lnTo>
                    <a:pt x="12976" y="32958"/>
                  </a:lnTo>
                  <a:cubicBezTo>
                    <a:pt x="12976" y="32958"/>
                    <a:pt x="12977" y="32958"/>
                    <a:pt x="12977" y="32958"/>
                  </a:cubicBezTo>
                  <a:lnTo>
                    <a:pt x="12977" y="32958"/>
                  </a:lnTo>
                  <a:cubicBezTo>
                    <a:pt x="12935" y="33144"/>
                    <a:pt x="12894" y="33320"/>
                    <a:pt x="12831" y="33496"/>
                  </a:cubicBezTo>
                  <a:cubicBezTo>
                    <a:pt x="12769" y="33694"/>
                    <a:pt x="12706" y="33882"/>
                    <a:pt x="12633" y="34060"/>
                  </a:cubicBezTo>
                  <a:cubicBezTo>
                    <a:pt x="12591" y="34164"/>
                    <a:pt x="12549" y="34269"/>
                    <a:pt x="12507" y="34362"/>
                  </a:cubicBezTo>
                  <a:cubicBezTo>
                    <a:pt x="12477" y="34457"/>
                    <a:pt x="12435" y="34561"/>
                    <a:pt x="12424" y="34571"/>
                  </a:cubicBezTo>
                  <a:cubicBezTo>
                    <a:pt x="11672" y="36325"/>
                    <a:pt x="10900" y="38079"/>
                    <a:pt x="9950" y="39739"/>
                  </a:cubicBezTo>
                  <a:cubicBezTo>
                    <a:pt x="9438" y="40626"/>
                    <a:pt x="8895" y="41493"/>
                    <a:pt x="8373" y="42359"/>
                  </a:cubicBezTo>
                  <a:cubicBezTo>
                    <a:pt x="7872" y="43184"/>
                    <a:pt x="7350" y="43998"/>
                    <a:pt x="6860" y="44834"/>
                  </a:cubicBezTo>
                  <a:cubicBezTo>
                    <a:pt x="6620" y="45251"/>
                    <a:pt x="6401" y="45690"/>
                    <a:pt x="6234" y="46138"/>
                  </a:cubicBezTo>
                  <a:cubicBezTo>
                    <a:pt x="6108" y="46462"/>
                    <a:pt x="6369" y="46869"/>
                    <a:pt x="6693" y="46942"/>
                  </a:cubicBezTo>
                  <a:cubicBezTo>
                    <a:pt x="6877" y="46985"/>
                    <a:pt x="7060" y="47003"/>
                    <a:pt x="7241" y="47003"/>
                  </a:cubicBezTo>
                  <a:cubicBezTo>
                    <a:pt x="7809" y="47003"/>
                    <a:pt x="8365" y="46828"/>
                    <a:pt x="8927" y="46702"/>
                  </a:cubicBezTo>
                  <a:cubicBezTo>
                    <a:pt x="9605" y="46546"/>
                    <a:pt x="10294" y="46389"/>
                    <a:pt x="10973" y="46191"/>
                  </a:cubicBezTo>
                  <a:cubicBezTo>
                    <a:pt x="12309" y="45773"/>
                    <a:pt x="13625" y="45261"/>
                    <a:pt x="14940" y="44781"/>
                  </a:cubicBezTo>
                  <a:cubicBezTo>
                    <a:pt x="16256" y="44301"/>
                    <a:pt x="17592" y="43873"/>
                    <a:pt x="18865" y="43289"/>
                  </a:cubicBezTo>
                  <a:cubicBezTo>
                    <a:pt x="19492" y="43006"/>
                    <a:pt x="20107" y="42704"/>
                    <a:pt x="20724" y="42412"/>
                  </a:cubicBezTo>
                  <a:cubicBezTo>
                    <a:pt x="20995" y="42275"/>
                    <a:pt x="21277" y="42140"/>
                    <a:pt x="21559" y="42015"/>
                  </a:cubicBezTo>
                  <a:cubicBezTo>
                    <a:pt x="21642" y="41973"/>
                    <a:pt x="21715" y="41941"/>
                    <a:pt x="21789" y="41911"/>
                  </a:cubicBezTo>
                  <a:cubicBezTo>
                    <a:pt x="21809" y="41900"/>
                    <a:pt x="21956" y="41837"/>
                    <a:pt x="21945" y="41837"/>
                  </a:cubicBezTo>
                  <a:cubicBezTo>
                    <a:pt x="22018" y="41816"/>
                    <a:pt x="22091" y="41785"/>
                    <a:pt x="22164" y="41764"/>
                  </a:cubicBezTo>
                  <a:cubicBezTo>
                    <a:pt x="22613" y="41597"/>
                    <a:pt x="23104" y="41440"/>
                    <a:pt x="23501" y="41148"/>
                  </a:cubicBezTo>
                  <a:cubicBezTo>
                    <a:pt x="23719" y="40981"/>
                    <a:pt x="23918" y="40793"/>
                    <a:pt x="24053" y="40553"/>
                  </a:cubicBezTo>
                  <a:cubicBezTo>
                    <a:pt x="24220" y="40229"/>
                    <a:pt x="24231" y="39916"/>
                    <a:pt x="24190" y="39561"/>
                  </a:cubicBezTo>
                  <a:cubicBezTo>
                    <a:pt x="24145" y="39272"/>
                    <a:pt x="23821" y="39093"/>
                    <a:pt x="23539" y="39093"/>
                  </a:cubicBezTo>
                  <a:cubicBezTo>
                    <a:pt x="23486" y="39093"/>
                    <a:pt x="23434" y="39099"/>
                    <a:pt x="23385" y="39113"/>
                  </a:cubicBezTo>
                  <a:cubicBezTo>
                    <a:pt x="23010" y="39206"/>
                    <a:pt x="22884" y="39551"/>
                    <a:pt x="22926" y="39906"/>
                  </a:cubicBezTo>
                  <a:cubicBezTo>
                    <a:pt x="22923" y="39886"/>
                    <a:pt x="22920" y="39871"/>
                    <a:pt x="22918" y="39860"/>
                  </a:cubicBezTo>
                  <a:lnTo>
                    <a:pt x="22918" y="39860"/>
                  </a:lnTo>
                  <a:cubicBezTo>
                    <a:pt x="22919" y="39871"/>
                    <a:pt x="22919" y="39889"/>
                    <a:pt x="22916" y="39906"/>
                  </a:cubicBezTo>
                  <a:lnTo>
                    <a:pt x="22916" y="39916"/>
                  </a:lnTo>
                  <a:cubicBezTo>
                    <a:pt x="22895" y="39927"/>
                    <a:pt x="22884" y="39948"/>
                    <a:pt x="22874" y="39969"/>
                  </a:cubicBezTo>
                  <a:lnTo>
                    <a:pt x="22842" y="40000"/>
                  </a:lnTo>
                  <a:cubicBezTo>
                    <a:pt x="22822" y="40021"/>
                    <a:pt x="22791" y="40041"/>
                    <a:pt x="22770" y="40073"/>
                  </a:cubicBezTo>
                  <a:lnTo>
                    <a:pt x="22759" y="40073"/>
                  </a:lnTo>
                  <a:cubicBezTo>
                    <a:pt x="22707" y="40104"/>
                    <a:pt x="22655" y="40146"/>
                    <a:pt x="22592" y="40178"/>
                  </a:cubicBezTo>
                  <a:cubicBezTo>
                    <a:pt x="22519" y="40219"/>
                    <a:pt x="22446" y="40250"/>
                    <a:pt x="22362" y="40292"/>
                  </a:cubicBezTo>
                  <a:cubicBezTo>
                    <a:pt x="22355" y="40300"/>
                    <a:pt x="22292" y="40327"/>
                    <a:pt x="22276" y="40334"/>
                  </a:cubicBezTo>
                  <a:lnTo>
                    <a:pt x="22276" y="40334"/>
                  </a:lnTo>
                  <a:cubicBezTo>
                    <a:pt x="22256" y="40335"/>
                    <a:pt x="22236" y="40345"/>
                    <a:pt x="22216" y="40355"/>
                  </a:cubicBezTo>
                  <a:cubicBezTo>
                    <a:pt x="22039" y="40417"/>
                    <a:pt x="21861" y="40480"/>
                    <a:pt x="21684" y="40553"/>
                  </a:cubicBezTo>
                  <a:cubicBezTo>
                    <a:pt x="20546" y="40981"/>
                    <a:pt x="19471" y="41576"/>
                    <a:pt x="18364" y="42088"/>
                  </a:cubicBezTo>
                  <a:cubicBezTo>
                    <a:pt x="17216" y="42620"/>
                    <a:pt x="16026" y="43006"/>
                    <a:pt x="14836" y="43435"/>
                  </a:cubicBezTo>
                  <a:cubicBezTo>
                    <a:pt x="13625" y="43873"/>
                    <a:pt x="12424" y="44332"/>
                    <a:pt x="11203" y="44739"/>
                  </a:cubicBezTo>
                  <a:cubicBezTo>
                    <a:pt x="10514" y="44969"/>
                    <a:pt x="9804" y="45157"/>
                    <a:pt x="9094" y="45324"/>
                  </a:cubicBezTo>
                  <a:cubicBezTo>
                    <a:pt x="8718" y="45407"/>
                    <a:pt x="8353" y="45491"/>
                    <a:pt x="7977" y="45585"/>
                  </a:cubicBezTo>
                  <a:cubicBezTo>
                    <a:pt x="7956" y="45585"/>
                    <a:pt x="7946" y="45595"/>
                    <a:pt x="7925" y="45595"/>
                  </a:cubicBezTo>
                  <a:cubicBezTo>
                    <a:pt x="8238" y="45042"/>
                    <a:pt x="8624" y="44500"/>
                    <a:pt x="8948" y="43946"/>
                  </a:cubicBezTo>
                  <a:cubicBezTo>
                    <a:pt x="9491" y="43017"/>
                    <a:pt x="10065" y="42108"/>
                    <a:pt x="10618" y="41180"/>
                  </a:cubicBezTo>
                  <a:cubicBezTo>
                    <a:pt x="11693" y="39394"/>
                    <a:pt x="12560" y="37515"/>
                    <a:pt x="13395" y="35605"/>
                  </a:cubicBezTo>
                  <a:cubicBezTo>
                    <a:pt x="13583" y="35177"/>
                    <a:pt x="13771" y="34749"/>
                    <a:pt x="13927" y="34311"/>
                  </a:cubicBezTo>
                  <a:cubicBezTo>
                    <a:pt x="14084" y="33893"/>
                    <a:pt x="14240" y="33465"/>
                    <a:pt x="14272" y="33016"/>
                  </a:cubicBezTo>
                  <a:cubicBezTo>
                    <a:pt x="14345" y="32170"/>
                    <a:pt x="13625" y="31669"/>
                    <a:pt x="12883" y="31492"/>
                  </a:cubicBezTo>
                  <a:cubicBezTo>
                    <a:pt x="12591" y="31418"/>
                    <a:pt x="12289" y="31388"/>
                    <a:pt x="11985" y="31335"/>
                  </a:cubicBezTo>
                  <a:cubicBezTo>
                    <a:pt x="11463" y="31241"/>
                    <a:pt x="10952" y="31095"/>
                    <a:pt x="10430" y="30959"/>
                  </a:cubicBezTo>
                  <a:cubicBezTo>
                    <a:pt x="9888" y="30813"/>
                    <a:pt x="9334" y="30709"/>
                    <a:pt x="8770" y="30646"/>
                  </a:cubicBezTo>
                  <a:cubicBezTo>
                    <a:pt x="8259" y="30594"/>
                    <a:pt x="7737" y="30583"/>
                    <a:pt x="7236" y="30490"/>
                  </a:cubicBezTo>
                  <a:cubicBezTo>
                    <a:pt x="6630" y="30385"/>
                    <a:pt x="6035" y="30218"/>
                    <a:pt x="5440" y="30061"/>
                  </a:cubicBezTo>
                  <a:cubicBezTo>
                    <a:pt x="4918" y="29936"/>
                    <a:pt x="4396" y="29832"/>
                    <a:pt x="3874" y="29717"/>
                  </a:cubicBezTo>
                  <a:cubicBezTo>
                    <a:pt x="3425" y="29623"/>
                    <a:pt x="2977" y="29518"/>
                    <a:pt x="2538" y="29362"/>
                  </a:cubicBezTo>
                  <a:cubicBezTo>
                    <a:pt x="2318" y="29279"/>
                    <a:pt x="2235" y="29247"/>
                    <a:pt x="1995" y="29112"/>
                  </a:cubicBezTo>
                  <a:cubicBezTo>
                    <a:pt x="1943" y="29080"/>
                    <a:pt x="1891" y="29059"/>
                    <a:pt x="1838" y="29028"/>
                  </a:cubicBezTo>
                  <a:lnTo>
                    <a:pt x="1870" y="28996"/>
                  </a:lnTo>
                  <a:cubicBezTo>
                    <a:pt x="1912" y="28955"/>
                    <a:pt x="1953" y="28924"/>
                    <a:pt x="1995" y="28892"/>
                  </a:cubicBezTo>
                  <a:lnTo>
                    <a:pt x="1995" y="28892"/>
                  </a:lnTo>
                  <a:cubicBezTo>
                    <a:pt x="1989" y="28897"/>
                    <a:pt x="1987" y="28899"/>
                    <a:pt x="1987" y="28899"/>
                  </a:cubicBezTo>
                  <a:cubicBezTo>
                    <a:pt x="1987" y="28899"/>
                    <a:pt x="2083" y="28826"/>
                    <a:pt x="2110" y="28809"/>
                  </a:cubicBezTo>
                  <a:cubicBezTo>
                    <a:pt x="2246" y="28715"/>
                    <a:pt x="2381" y="28631"/>
                    <a:pt x="2527" y="28548"/>
                  </a:cubicBezTo>
                  <a:cubicBezTo>
                    <a:pt x="3091" y="28214"/>
                    <a:pt x="3624" y="27932"/>
                    <a:pt x="4104" y="27472"/>
                  </a:cubicBezTo>
                  <a:cubicBezTo>
                    <a:pt x="4406" y="27191"/>
                    <a:pt x="4678" y="26888"/>
                    <a:pt x="4981" y="26616"/>
                  </a:cubicBezTo>
                  <a:cubicBezTo>
                    <a:pt x="5262" y="26377"/>
                    <a:pt x="5659" y="26168"/>
                    <a:pt x="5993" y="25917"/>
                  </a:cubicBezTo>
                  <a:cubicBezTo>
                    <a:pt x="6693" y="25395"/>
                    <a:pt x="7340" y="24769"/>
                    <a:pt x="8029" y="24257"/>
                  </a:cubicBezTo>
                  <a:cubicBezTo>
                    <a:pt x="8707" y="23767"/>
                    <a:pt x="9459" y="23338"/>
                    <a:pt x="10034" y="22723"/>
                  </a:cubicBezTo>
                  <a:cubicBezTo>
                    <a:pt x="10357" y="22378"/>
                    <a:pt x="10587" y="21971"/>
                    <a:pt x="10524" y="21480"/>
                  </a:cubicBezTo>
                  <a:cubicBezTo>
                    <a:pt x="10461" y="21062"/>
                    <a:pt x="10201" y="20718"/>
                    <a:pt x="9888" y="20447"/>
                  </a:cubicBezTo>
                  <a:cubicBezTo>
                    <a:pt x="9563" y="20186"/>
                    <a:pt x="9199" y="19967"/>
                    <a:pt x="8854" y="19716"/>
                  </a:cubicBezTo>
                  <a:cubicBezTo>
                    <a:pt x="8520" y="19476"/>
                    <a:pt x="8206" y="19215"/>
                    <a:pt x="7883" y="18933"/>
                  </a:cubicBezTo>
                  <a:cubicBezTo>
                    <a:pt x="7194" y="18327"/>
                    <a:pt x="6547" y="17670"/>
                    <a:pt x="5868" y="17033"/>
                  </a:cubicBezTo>
                  <a:cubicBezTo>
                    <a:pt x="4626" y="15864"/>
                    <a:pt x="3279" y="14789"/>
                    <a:pt x="2058" y="13588"/>
                  </a:cubicBezTo>
                  <a:cubicBezTo>
                    <a:pt x="2517" y="13504"/>
                    <a:pt x="2966" y="13462"/>
                    <a:pt x="3446" y="13442"/>
                  </a:cubicBezTo>
                  <a:cubicBezTo>
                    <a:pt x="3656" y="13431"/>
                    <a:pt x="3868" y="13429"/>
                    <a:pt x="4081" y="13429"/>
                  </a:cubicBezTo>
                  <a:cubicBezTo>
                    <a:pt x="4302" y="13429"/>
                    <a:pt x="4522" y="13432"/>
                    <a:pt x="4740" y="13432"/>
                  </a:cubicBezTo>
                  <a:cubicBezTo>
                    <a:pt x="5242" y="13421"/>
                    <a:pt x="5733" y="13358"/>
                    <a:pt x="6223" y="13285"/>
                  </a:cubicBezTo>
                  <a:cubicBezTo>
                    <a:pt x="6672" y="13223"/>
                    <a:pt x="7100" y="13160"/>
                    <a:pt x="7559" y="13149"/>
                  </a:cubicBezTo>
                  <a:cubicBezTo>
                    <a:pt x="7726" y="13146"/>
                    <a:pt x="7894" y="13145"/>
                    <a:pt x="8063" y="13145"/>
                  </a:cubicBezTo>
                  <a:cubicBezTo>
                    <a:pt x="8401" y="13145"/>
                    <a:pt x="8743" y="13149"/>
                    <a:pt x="9083" y="13149"/>
                  </a:cubicBezTo>
                  <a:cubicBezTo>
                    <a:pt x="9626" y="13149"/>
                    <a:pt x="10171" y="13138"/>
                    <a:pt x="10719" y="13138"/>
                  </a:cubicBezTo>
                  <a:cubicBezTo>
                    <a:pt x="11088" y="13138"/>
                    <a:pt x="11459" y="13143"/>
                    <a:pt x="11829" y="13160"/>
                  </a:cubicBezTo>
                  <a:cubicBezTo>
                    <a:pt x="12073" y="13172"/>
                    <a:pt x="12327" y="13188"/>
                    <a:pt x="12581" y="13188"/>
                  </a:cubicBezTo>
                  <a:cubicBezTo>
                    <a:pt x="12978" y="13188"/>
                    <a:pt x="13376" y="13150"/>
                    <a:pt x="13739" y="13003"/>
                  </a:cubicBezTo>
                  <a:cubicBezTo>
                    <a:pt x="14168" y="12836"/>
                    <a:pt x="14690" y="12439"/>
                    <a:pt x="14512" y="11907"/>
                  </a:cubicBezTo>
                  <a:cubicBezTo>
                    <a:pt x="14366" y="11448"/>
                    <a:pt x="14136" y="11010"/>
                    <a:pt x="13927" y="10581"/>
                  </a:cubicBezTo>
                  <a:cubicBezTo>
                    <a:pt x="13124" y="8953"/>
                    <a:pt x="12101" y="7439"/>
                    <a:pt x="11276" y="5832"/>
                  </a:cubicBezTo>
                  <a:cubicBezTo>
                    <a:pt x="10785" y="4881"/>
                    <a:pt x="10451" y="3869"/>
                    <a:pt x="10002" y="2909"/>
                  </a:cubicBezTo>
                  <a:cubicBezTo>
                    <a:pt x="9825" y="2533"/>
                    <a:pt x="9595" y="2188"/>
                    <a:pt x="9376" y="1844"/>
                  </a:cubicBezTo>
                  <a:cubicBezTo>
                    <a:pt x="9271" y="1677"/>
                    <a:pt x="9178" y="1499"/>
                    <a:pt x="9083" y="1322"/>
                  </a:cubicBezTo>
                  <a:lnTo>
                    <a:pt x="9083" y="1322"/>
                  </a:lnTo>
                  <a:cubicBezTo>
                    <a:pt x="9366" y="1394"/>
                    <a:pt x="9512" y="1457"/>
                    <a:pt x="9731" y="1572"/>
                  </a:cubicBezTo>
                  <a:cubicBezTo>
                    <a:pt x="10305" y="1833"/>
                    <a:pt x="10890" y="2042"/>
                    <a:pt x="11505" y="2199"/>
                  </a:cubicBezTo>
                  <a:cubicBezTo>
                    <a:pt x="12163" y="2366"/>
                    <a:pt x="12811" y="2533"/>
                    <a:pt x="13447" y="2762"/>
                  </a:cubicBezTo>
                  <a:cubicBezTo>
                    <a:pt x="14052" y="2992"/>
                    <a:pt x="14637" y="3263"/>
                    <a:pt x="15233" y="3535"/>
                  </a:cubicBezTo>
                  <a:cubicBezTo>
                    <a:pt x="16548" y="4109"/>
                    <a:pt x="17905" y="4568"/>
                    <a:pt x="19262" y="5038"/>
                  </a:cubicBezTo>
                  <a:cubicBezTo>
                    <a:pt x="20515" y="5466"/>
                    <a:pt x="21747" y="5988"/>
                    <a:pt x="23030" y="6322"/>
                  </a:cubicBezTo>
                  <a:cubicBezTo>
                    <a:pt x="23730" y="6510"/>
                    <a:pt x="24461" y="6583"/>
                    <a:pt x="25160" y="6760"/>
                  </a:cubicBezTo>
                  <a:cubicBezTo>
                    <a:pt x="25526" y="6855"/>
                    <a:pt x="25881" y="6980"/>
                    <a:pt x="26225" y="7126"/>
                  </a:cubicBezTo>
                  <a:cubicBezTo>
                    <a:pt x="26562" y="7266"/>
                    <a:pt x="26916" y="7381"/>
                    <a:pt x="27279" y="7381"/>
                  </a:cubicBezTo>
                  <a:cubicBezTo>
                    <a:pt x="27321" y="7381"/>
                    <a:pt x="27363" y="7380"/>
                    <a:pt x="27405" y="7377"/>
                  </a:cubicBezTo>
                  <a:cubicBezTo>
                    <a:pt x="27760" y="7356"/>
                    <a:pt x="28062" y="7094"/>
                    <a:pt x="28062" y="6719"/>
                  </a:cubicBezTo>
                  <a:cubicBezTo>
                    <a:pt x="28062" y="6399"/>
                    <a:pt x="27785" y="6069"/>
                    <a:pt x="27449" y="6069"/>
                  </a:cubicBezTo>
                  <a:cubicBezTo>
                    <a:pt x="27435" y="6069"/>
                    <a:pt x="27420" y="6070"/>
                    <a:pt x="27405" y="6071"/>
                  </a:cubicBezTo>
                  <a:cubicBezTo>
                    <a:pt x="27383" y="6073"/>
                    <a:pt x="27362" y="6073"/>
                    <a:pt x="27340" y="6073"/>
                  </a:cubicBezTo>
                  <a:cubicBezTo>
                    <a:pt x="26877" y="6073"/>
                    <a:pt x="26369" y="5762"/>
                    <a:pt x="25891" y="5612"/>
                  </a:cubicBezTo>
                  <a:cubicBezTo>
                    <a:pt x="25380" y="5445"/>
                    <a:pt x="24858" y="5351"/>
                    <a:pt x="24325" y="5268"/>
                  </a:cubicBezTo>
                  <a:cubicBezTo>
                    <a:pt x="23208" y="5080"/>
                    <a:pt x="22133" y="4693"/>
                    <a:pt x="21079" y="4307"/>
                  </a:cubicBezTo>
                  <a:cubicBezTo>
                    <a:pt x="19982" y="3900"/>
                    <a:pt x="18875" y="3535"/>
                    <a:pt x="17780" y="3138"/>
                  </a:cubicBezTo>
                  <a:cubicBezTo>
                    <a:pt x="16683" y="2752"/>
                    <a:pt x="15639" y="2271"/>
                    <a:pt x="14564" y="1823"/>
                  </a:cubicBezTo>
                  <a:cubicBezTo>
                    <a:pt x="14022" y="1593"/>
                    <a:pt x="13479" y="1374"/>
                    <a:pt x="12904" y="1217"/>
                  </a:cubicBezTo>
                  <a:cubicBezTo>
                    <a:pt x="12361" y="1050"/>
                    <a:pt x="11798" y="935"/>
                    <a:pt x="11255" y="768"/>
                  </a:cubicBezTo>
                  <a:cubicBezTo>
                    <a:pt x="11119" y="726"/>
                    <a:pt x="10983" y="685"/>
                    <a:pt x="10858" y="643"/>
                  </a:cubicBezTo>
                  <a:cubicBezTo>
                    <a:pt x="10806" y="622"/>
                    <a:pt x="10764" y="601"/>
                    <a:pt x="10712" y="591"/>
                  </a:cubicBezTo>
                  <a:cubicBezTo>
                    <a:pt x="10702" y="580"/>
                    <a:pt x="10691" y="580"/>
                    <a:pt x="10681" y="570"/>
                  </a:cubicBezTo>
                  <a:cubicBezTo>
                    <a:pt x="10430" y="455"/>
                    <a:pt x="10190" y="340"/>
                    <a:pt x="9939" y="236"/>
                  </a:cubicBezTo>
                  <a:cubicBezTo>
                    <a:pt x="9621" y="106"/>
                    <a:pt x="9267" y="0"/>
                    <a:pt x="89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 name="Google Shape;60;p5"/>
            <p:cNvSpPr/>
            <p:nvPr/>
          </p:nvSpPr>
          <p:spPr>
            <a:xfrm>
              <a:off x="-3051905" y="2841286"/>
              <a:ext cx="846599" cy="852221"/>
            </a:xfrm>
            <a:custGeom>
              <a:avLst/>
              <a:gdLst/>
              <a:ahLst/>
              <a:cxnLst/>
              <a:rect l="l" t="t" r="r" b="b"/>
              <a:pathLst>
                <a:path w="10013" h="10078" extrusionOk="0">
                  <a:moveTo>
                    <a:pt x="4477" y="1"/>
                  </a:moveTo>
                  <a:cubicBezTo>
                    <a:pt x="3655" y="1"/>
                    <a:pt x="2828" y="114"/>
                    <a:pt x="2360" y="381"/>
                  </a:cubicBezTo>
                  <a:cubicBezTo>
                    <a:pt x="1650" y="767"/>
                    <a:pt x="1223" y="1425"/>
                    <a:pt x="773" y="2051"/>
                  </a:cubicBezTo>
                  <a:cubicBezTo>
                    <a:pt x="241" y="2792"/>
                    <a:pt x="1" y="2876"/>
                    <a:pt x="1" y="3826"/>
                  </a:cubicBezTo>
                  <a:cubicBezTo>
                    <a:pt x="12" y="4609"/>
                    <a:pt x="63" y="5423"/>
                    <a:pt x="335" y="6165"/>
                  </a:cubicBezTo>
                  <a:cubicBezTo>
                    <a:pt x="523" y="6655"/>
                    <a:pt x="940" y="7710"/>
                    <a:pt x="1546" y="7814"/>
                  </a:cubicBezTo>
                  <a:cubicBezTo>
                    <a:pt x="2037" y="8357"/>
                    <a:pt x="2809" y="8858"/>
                    <a:pt x="3112" y="9129"/>
                  </a:cubicBezTo>
                  <a:cubicBezTo>
                    <a:pt x="3237" y="9255"/>
                    <a:pt x="3362" y="9453"/>
                    <a:pt x="3508" y="9557"/>
                  </a:cubicBezTo>
                  <a:cubicBezTo>
                    <a:pt x="3832" y="9766"/>
                    <a:pt x="3770" y="9620"/>
                    <a:pt x="4135" y="9745"/>
                  </a:cubicBezTo>
                  <a:cubicBezTo>
                    <a:pt x="4699" y="9943"/>
                    <a:pt x="5103" y="10028"/>
                    <a:pt x="5702" y="10028"/>
                  </a:cubicBezTo>
                  <a:cubicBezTo>
                    <a:pt x="5736" y="10028"/>
                    <a:pt x="5770" y="10028"/>
                    <a:pt x="5805" y="10027"/>
                  </a:cubicBezTo>
                  <a:cubicBezTo>
                    <a:pt x="6116" y="10027"/>
                    <a:pt x="6491" y="10078"/>
                    <a:pt x="6850" y="10078"/>
                  </a:cubicBezTo>
                  <a:cubicBezTo>
                    <a:pt x="7142" y="10078"/>
                    <a:pt x="7424" y="10044"/>
                    <a:pt x="7653" y="9923"/>
                  </a:cubicBezTo>
                  <a:cubicBezTo>
                    <a:pt x="7966" y="9766"/>
                    <a:pt x="8175" y="9306"/>
                    <a:pt x="8405" y="9056"/>
                  </a:cubicBezTo>
                  <a:cubicBezTo>
                    <a:pt x="8614" y="8826"/>
                    <a:pt x="8927" y="8649"/>
                    <a:pt x="9104" y="8399"/>
                  </a:cubicBezTo>
                  <a:cubicBezTo>
                    <a:pt x="9563" y="7751"/>
                    <a:pt x="9846" y="6425"/>
                    <a:pt x="9929" y="5632"/>
                  </a:cubicBezTo>
                  <a:cubicBezTo>
                    <a:pt x="10013" y="4880"/>
                    <a:pt x="9960" y="4003"/>
                    <a:pt x="9647" y="3314"/>
                  </a:cubicBezTo>
                  <a:cubicBezTo>
                    <a:pt x="9146" y="2177"/>
                    <a:pt x="7663" y="663"/>
                    <a:pt x="6452" y="256"/>
                  </a:cubicBezTo>
                  <a:cubicBezTo>
                    <a:pt x="5983" y="96"/>
                    <a:pt x="5232" y="1"/>
                    <a:pt x="44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61;p5"/>
            <p:cNvSpPr/>
            <p:nvPr/>
          </p:nvSpPr>
          <p:spPr>
            <a:xfrm rot="-632919">
              <a:off x="-3663976" y="1403405"/>
              <a:ext cx="329763" cy="1573366"/>
            </a:xfrm>
            <a:custGeom>
              <a:avLst/>
              <a:gdLst/>
              <a:ahLst/>
              <a:cxnLst/>
              <a:rect l="l" t="t" r="r" b="b"/>
              <a:pathLst>
                <a:path w="13239" h="62657" extrusionOk="0">
                  <a:moveTo>
                    <a:pt x="690" y="1"/>
                  </a:moveTo>
                  <a:cubicBezTo>
                    <a:pt x="633" y="1"/>
                    <a:pt x="577" y="8"/>
                    <a:pt x="523" y="24"/>
                  </a:cubicBezTo>
                  <a:cubicBezTo>
                    <a:pt x="168" y="117"/>
                    <a:pt x="1" y="483"/>
                    <a:pt x="74" y="827"/>
                  </a:cubicBezTo>
                  <a:cubicBezTo>
                    <a:pt x="252" y="1652"/>
                    <a:pt x="502" y="2456"/>
                    <a:pt x="743" y="3270"/>
                  </a:cubicBezTo>
                  <a:cubicBezTo>
                    <a:pt x="982" y="4074"/>
                    <a:pt x="1170" y="4898"/>
                    <a:pt x="1390" y="5713"/>
                  </a:cubicBezTo>
                  <a:cubicBezTo>
                    <a:pt x="1609" y="6527"/>
                    <a:pt x="1849" y="7341"/>
                    <a:pt x="2047" y="8166"/>
                  </a:cubicBezTo>
                  <a:cubicBezTo>
                    <a:pt x="2235" y="8949"/>
                    <a:pt x="2339" y="9753"/>
                    <a:pt x="2559" y="10526"/>
                  </a:cubicBezTo>
                  <a:cubicBezTo>
                    <a:pt x="2789" y="11308"/>
                    <a:pt x="3081" y="12071"/>
                    <a:pt x="3321" y="12843"/>
                  </a:cubicBezTo>
                  <a:cubicBezTo>
                    <a:pt x="3571" y="13658"/>
                    <a:pt x="3738" y="14493"/>
                    <a:pt x="3937" y="15317"/>
                  </a:cubicBezTo>
                  <a:cubicBezTo>
                    <a:pt x="4146" y="16152"/>
                    <a:pt x="4417" y="16977"/>
                    <a:pt x="4647" y="17812"/>
                  </a:cubicBezTo>
                  <a:cubicBezTo>
                    <a:pt x="4877" y="18658"/>
                    <a:pt x="5085" y="19504"/>
                    <a:pt x="5304" y="20339"/>
                  </a:cubicBezTo>
                  <a:cubicBezTo>
                    <a:pt x="5733" y="21967"/>
                    <a:pt x="6160" y="23585"/>
                    <a:pt x="6724" y="25162"/>
                  </a:cubicBezTo>
                  <a:cubicBezTo>
                    <a:pt x="7288" y="26738"/>
                    <a:pt x="7904" y="28294"/>
                    <a:pt x="8332" y="29911"/>
                  </a:cubicBezTo>
                  <a:cubicBezTo>
                    <a:pt x="8760" y="31561"/>
                    <a:pt x="9167" y="33221"/>
                    <a:pt x="9595" y="34881"/>
                  </a:cubicBezTo>
                  <a:cubicBezTo>
                    <a:pt x="9867" y="35915"/>
                    <a:pt x="10201" y="36979"/>
                    <a:pt x="10347" y="38044"/>
                  </a:cubicBezTo>
                  <a:cubicBezTo>
                    <a:pt x="10347" y="38044"/>
                    <a:pt x="10347" y="38043"/>
                    <a:pt x="10347" y="38043"/>
                  </a:cubicBezTo>
                  <a:cubicBezTo>
                    <a:pt x="10348" y="38043"/>
                    <a:pt x="10357" y="38129"/>
                    <a:pt x="10357" y="38149"/>
                  </a:cubicBezTo>
                  <a:cubicBezTo>
                    <a:pt x="10357" y="38190"/>
                    <a:pt x="10368" y="38242"/>
                    <a:pt x="10368" y="38295"/>
                  </a:cubicBezTo>
                  <a:cubicBezTo>
                    <a:pt x="10336" y="38274"/>
                    <a:pt x="10294" y="38253"/>
                    <a:pt x="10263" y="38232"/>
                  </a:cubicBezTo>
                  <a:cubicBezTo>
                    <a:pt x="10127" y="38149"/>
                    <a:pt x="10002" y="38054"/>
                    <a:pt x="9877" y="37961"/>
                  </a:cubicBezTo>
                  <a:cubicBezTo>
                    <a:pt x="9867" y="37950"/>
                    <a:pt x="9867" y="37950"/>
                    <a:pt x="9856" y="37950"/>
                  </a:cubicBezTo>
                  <a:cubicBezTo>
                    <a:pt x="9856" y="37940"/>
                    <a:pt x="9846" y="37929"/>
                    <a:pt x="9825" y="37919"/>
                  </a:cubicBezTo>
                  <a:cubicBezTo>
                    <a:pt x="9741" y="37856"/>
                    <a:pt x="9658" y="37783"/>
                    <a:pt x="9564" y="37720"/>
                  </a:cubicBezTo>
                  <a:cubicBezTo>
                    <a:pt x="9438" y="37627"/>
                    <a:pt x="9324" y="37543"/>
                    <a:pt x="9188" y="37470"/>
                  </a:cubicBezTo>
                  <a:cubicBezTo>
                    <a:pt x="8530" y="37073"/>
                    <a:pt x="7705" y="36843"/>
                    <a:pt x="7142" y="36363"/>
                  </a:cubicBezTo>
                  <a:cubicBezTo>
                    <a:pt x="6547" y="35862"/>
                    <a:pt x="5962" y="35256"/>
                    <a:pt x="5137" y="35226"/>
                  </a:cubicBezTo>
                  <a:cubicBezTo>
                    <a:pt x="5130" y="35225"/>
                    <a:pt x="5123" y="35225"/>
                    <a:pt x="5116" y="35225"/>
                  </a:cubicBezTo>
                  <a:cubicBezTo>
                    <a:pt x="4823" y="35225"/>
                    <a:pt x="4592" y="35441"/>
                    <a:pt x="4501" y="35706"/>
                  </a:cubicBezTo>
                  <a:cubicBezTo>
                    <a:pt x="4271" y="36437"/>
                    <a:pt x="4594" y="37209"/>
                    <a:pt x="4824" y="37887"/>
                  </a:cubicBezTo>
                  <a:cubicBezTo>
                    <a:pt x="5106" y="38701"/>
                    <a:pt x="5315" y="39568"/>
                    <a:pt x="5482" y="40414"/>
                  </a:cubicBezTo>
                  <a:cubicBezTo>
                    <a:pt x="5566" y="40852"/>
                    <a:pt x="5597" y="41301"/>
                    <a:pt x="5691" y="41750"/>
                  </a:cubicBezTo>
                  <a:cubicBezTo>
                    <a:pt x="5784" y="42209"/>
                    <a:pt x="5900" y="42679"/>
                    <a:pt x="6046" y="43128"/>
                  </a:cubicBezTo>
                  <a:cubicBezTo>
                    <a:pt x="6306" y="43974"/>
                    <a:pt x="6640" y="44788"/>
                    <a:pt x="6954" y="45623"/>
                  </a:cubicBezTo>
                  <a:cubicBezTo>
                    <a:pt x="7288" y="46531"/>
                    <a:pt x="7559" y="47461"/>
                    <a:pt x="7821" y="48389"/>
                  </a:cubicBezTo>
                  <a:cubicBezTo>
                    <a:pt x="8092" y="49340"/>
                    <a:pt x="8394" y="50248"/>
                    <a:pt x="8739" y="51166"/>
                  </a:cubicBezTo>
                  <a:cubicBezTo>
                    <a:pt x="9052" y="52043"/>
                    <a:pt x="9428" y="52920"/>
                    <a:pt x="9626" y="53829"/>
                  </a:cubicBezTo>
                  <a:cubicBezTo>
                    <a:pt x="9721" y="54288"/>
                    <a:pt x="9783" y="54737"/>
                    <a:pt x="9867" y="55196"/>
                  </a:cubicBezTo>
                  <a:cubicBezTo>
                    <a:pt x="9971" y="55697"/>
                    <a:pt x="10138" y="56177"/>
                    <a:pt x="10294" y="56657"/>
                  </a:cubicBezTo>
                  <a:cubicBezTo>
                    <a:pt x="10472" y="57179"/>
                    <a:pt x="10649" y="57701"/>
                    <a:pt x="10816" y="58234"/>
                  </a:cubicBezTo>
                  <a:cubicBezTo>
                    <a:pt x="10973" y="58735"/>
                    <a:pt x="11078" y="59257"/>
                    <a:pt x="11307" y="59727"/>
                  </a:cubicBezTo>
                  <a:cubicBezTo>
                    <a:pt x="11391" y="59905"/>
                    <a:pt x="11495" y="60061"/>
                    <a:pt x="11547" y="60249"/>
                  </a:cubicBezTo>
                  <a:cubicBezTo>
                    <a:pt x="11610" y="60437"/>
                    <a:pt x="11610" y="60645"/>
                    <a:pt x="11631" y="60844"/>
                  </a:cubicBezTo>
                  <a:cubicBezTo>
                    <a:pt x="11672" y="61376"/>
                    <a:pt x="11756" y="61846"/>
                    <a:pt x="11965" y="62336"/>
                  </a:cubicBezTo>
                  <a:cubicBezTo>
                    <a:pt x="12062" y="62552"/>
                    <a:pt x="12302" y="62656"/>
                    <a:pt x="12535" y="62656"/>
                  </a:cubicBezTo>
                  <a:cubicBezTo>
                    <a:pt x="12652" y="62656"/>
                    <a:pt x="12768" y="62629"/>
                    <a:pt x="12862" y="62577"/>
                  </a:cubicBezTo>
                  <a:cubicBezTo>
                    <a:pt x="13196" y="62378"/>
                    <a:pt x="13238" y="62002"/>
                    <a:pt x="13092" y="61679"/>
                  </a:cubicBezTo>
                  <a:cubicBezTo>
                    <a:pt x="12957" y="61355"/>
                    <a:pt x="12946" y="61000"/>
                    <a:pt x="12915" y="60656"/>
                  </a:cubicBezTo>
                  <a:cubicBezTo>
                    <a:pt x="12873" y="60165"/>
                    <a:pt x="12779" y="59768"/>
                    <a:pt x="12560" y="59330"/>
                  </a:cubicBezTo>
                  <a:cubicBezTo>
                    <a:pt x="12403" y="59007"/>
                    <a:pt x="12320" y="58683"/>
                    <a:pt x="12215" y="58339"/>
                  </a:cubicBezTo>
                  <a:cubicBezTo>
                    <a:pt x="12069" y="57848"/>
                    <a:pt x="11913" y="57357"/>
                    <a:pt x="11746" y="56877"/>
                  </a:cubicBezTo>
                  <a:cubicBezTo>
                    <a:pt x="11443" y="55979"/>
                    <a:pt x="11171" y="55102"/>
                    <a:pt x="11004" y="54163"/>
                  </a:cubicBezTo>
                  <a:cubicBezTo>
                    <a:pt x="10848" y="53233"/>
                    <a:pt x="10556" y="52377"/>
                    <a:pt x="10242" y="51490"/>
                  </a:cubicBezTo>
                  <a:cubicBezTo>
                    <a:pt x="9918" y="50602"/>
                    <a:pt x="9574" y="49736"/>
                    <a:pt x="9313" y="48828"/>
                  </a:cubicBezTo>
                  <a:cubicBezTo>
                    <a:pt x="9042" y="47930"/>
                    <a:pt x="8812" y="47032"/>
                    <a:pt x="8520" y="46145"/>
                  </a:cubicBezTo>
                  <a:cubicBezTo>
                    <a:pt x="7967" y="44454"/>
                    <a:pt x="7173" y="42836"/>
                    <a:pt x="6891" y="41072"/>
                  </a:cubicBezTo>
                  <a:cubicBezTo>
                    <a:pt x="6807" y="40550"/>
                    <a:pt x="6745" y="40028"/>
                    <a:pt x="6620" y="39506"/>
                  </a:cubicBezTo>
                  <a:cubicBezTo>
                    <a:pt x="6505" y="39026"/>
                    <a:pt x="6359" y="38555"/>
                    <a:pt x="6244" y="38075"/>
                  </a:cubicBezTo>
                  <a:cubicBezTo>
                    <a:pt x="6150" y="37710"/>
                    <a:pt x="6014" y="37365"/>
                    <a:pt x="5900" y="37010"/>
                  </a:cubicBezTo>
                  <a:lnTo>
                    <a:pt x="5900" y="37010"/>
                  </a:lnTo>
                  <a:cubicBezTo>
                    <a:pt x="6118" y="37188"/>
                    <a:pt x="6317" y="37376"/>
                    <a:pt x="6547" y="37543"/>
                  </a:cubicBezTo>
                  <a:cubicBezTo>
                    <a:pt x="7142" y="38002"/>
                    <a:pt x="7883" y="38211"/>
                    <a:pt x="8530" y="38597"/>
                  </a:cubicBezTo>
                  <a:cubicBezTo>
                    <a:pt x="8624" y="38650"/>
                    <a:pt x="8707" y="38712"/>
                    <a:pt x="8802" y="38764"/>
                  </a:cubicBezTo>
                  <a:cubicBezTo>
                    <a:pt x="8812" y="38775"/>
                    <a:pt x="8833" y="38796"/>
                    <a:pt x="8854" y="38806"/>
                  </a:cubicBezTo>
                  <a:lnTo>
                    <a:pt x="9136" y="39026"/>
                  </a:lnTo>
                  <a:cubicBezTo>
                    <a:pt x="9366" y="39203"/>
                    <a:pt x="9595" y="39370"/>
                    <a:pt x="9846" y="39495"/>
                  </a:cubicBezTo>
                  <a:cubicBezTo>
                    <a:pt x="10092" y="39616"/>
                    <a:pt x="10378" y="39700"/>
                    <a:pt x="10652" y="39700"/>
                  </a:cubicBezTo>
                  <a:cubicBezTo>
                    <a:pt x="10992" y="39700"/>
                    <a:pt x="11313" y="39570"/>
                    <a:pt x="11516" y="39223"/>
                  </a:cubicBezTo>
                  <a:cubicBezTo>
                    <a:pt x="11777" y="38775"/>
                    <a:pt x="11672" y="38159"/>
                    <a:pt x="11600" y="37678"/>
                  </a:cubicBezTo>
                  <a:cubicBezTo>
                    <a:pt x="11537" y="37209"/>
                    <a:pt x="11422" y="36760"/>
                    <a:pt x="11307" y="36311"/>
                  </a:cubicBezTo>
                  <a:cubicBezTo>
                    <a:pt x="10921" y="34787"/>
                    <a:pt x="10524" y="33273"/>
                    <a:pt x="10127" y="31749"/>
                  </a:cubicBezTo>
                  <a:cubicBezTo>
                    <a:pt x="9908" y="30872"/>
                    <a:pt x="9721" y="29985"/>
                    <a:pt x="9470" y="29118"/>
                  </a:cubicBezTo>
                  <a:cubicBezTo>
                    <a:pt x="9240" y="28315"/>
                    <a:pt x="8969" y="27531"/>
                    <a:pt x="8687" y="26738"/>
                  </a:cubicBezTo>
                  <a:cubicBezTo>
                    <a:pt x="8102" y="25120"/>
                    <a:pt x="7507" y="23502"/>
                    <a:pt x="7058" y="21831"/>
                  </a:cubicBezTo>
                  <a:cubicBezTo>
                    <a:pt x="6578" y="20109"/>
                    <a:pt x="6171" y="18376"/>
                    <a:pt x="5680" y="16664"/>
                  </a:cubicBezTo>
                  <a:cubicBezTo>
                    <a:pt x="5200" y="14994"/>
                    <a:pt x="4856" y="13282"/>
                    <a:pt x="4302" y="11632"/>
                  </a:cubicBezTo>
                  <a:cubicBezTo>
                    <a:pt x="3989" y="10734"/>
                    <a:pt x="3697" y="9858"/>
                    <a:pt x="3540" y="8918"/>
                  </a:cubicBezTo>
                  <a:cubicBezTo>
                    <a:pt x="3373" y="7978"/>
                    <a:pt x="3123" y="7060"/>
                    <a:pt x="2861" y="6141"/>
                  </a:cubicBezTo>
                  <a:cubicBezTo>
                    <a:pt x="2611" y="5222"/>
                    <a:pt x="2392" y="4283"/>
                    <a:pt x="2131" y="3364"/>
                  </a:cubicBezTo>
                  <a:cubicBezTo>
                    <a:pt x="1859" y="2404"/>
                    <a:pt x="1546" y="1453"/>
                    <a:pt x="1327" y="483"/>
                  </a:cubicBezTo>
                  <a:cubicBezTo>
                    <a:pt x="1266" y="194"/>
                    <a:pt x="978" y="1"/>
                    <a:pt x="6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1"/>
        <p:cNvGrpSpPr/>
        <p:nvPr/>
      </p:nvGrpSpPr>
      <p:grpSpPr>
        <a:xfrm>
          <a:off x="0" y="0"/>
          <a:ext cx="0" cy="0"/>
          <a:chOff x="0" y="0"/>
          <a:chExt cx="0" cy="0"/>
        </a:xfrm>
      </p:grpSpPr>
      <p:sp>
        <p:nvSpPr>
          <p:cNvPr id="112" name="Google Shape;112;p12"/>
          <p:cNvSpPr/>
          <p:nvPr/>
        </p:nvSpPr>
        <p:spPr>
          <a:xfrm>
            <a:off x="-43050" y="-10200"/>
            <a:ext cx="92076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ext">
  <p:cSld name="BLANK_1_1_1">
    <p:spTree>
      <p:nvGrpSpPr>
        <p:cNvPr id="1" name="Shape 233"/>
        <p:cNvGrpSpPr/>
        <p:nvPr/>
      </p:nvGrpSpPr>
      <p:grpSpPr>
        <a:xfrm>
          <a:off x="0" y="0"/>
          <a:ext cx="0" cy="0"/>
          <a:chOff x="0" y="0"/>
          <a:chExt cx="0" cy="0"/>
        </a:xfrm>
      </p:grpSpPr>
      <p:sp>
        <p:nvSpPr>
          <p:cNvPr id="234" name="Google Shape;234;p25"/>
          <p:cNvSpPr txBox="1">
            <a:spLocks noGrp="1"/>
          </p:cNvSpPr>
          <p:nvPr>
            <p:ph type="subTitle" idx="1"/>
          </p:nvPr>
        </p:nvSpPr>
        <p:spPr>
          <a:xfrm>
            <a:off x="720000" y="1333300"/>
            <a:ext cx="3738300" cy="2202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3"/>
              </a:buClr>
              <a:buSzPts val="1400"/>
              <a:buChar char="●"/>
              <a:defRPr/>
            </a:lvl1pPr>
            <a:lvl2pPr lvl="1" algn="ctr" rtl="0">
              <a:lnSpc>
                <a:spcPct val="100000"/>
              </a:lnSpc>
              <a:spcBef>
                <a:spcPts val="0"/>
              </a:spcBef>
              <a:spcAft>
                <a:spcPts val="0"/>
              </a:spcAft>
              <a:buSzPts val="1400"/>
              <a:buChar char="○"/>
              <a:defRPr/>
            </a:lvl2pPr>
            <a:lvl3pPr lvl="2" algn="ctr" rtl="0">
              <a:lnSpc>
                <a:spcPct val="100000"/>
              </a:lnSpc>
              <a:spcBef>
                <a:spcPts val="0"/>
              </a:spcBef>
              <a:spcAft>
                <a:spcPts val="0"/>
              </a:spcAft>
              <a:buSzPts val="1400"/>
              <a:buChar char="■"/>
              <a:defRPr/>
            </a:lvl3pPr>
            <a:lvl4pPr lvl="3" algn="ctr" rtl="0">
              <a:lnSpc>
                <a:spcPct val="100000"/>
              </a:lnSpc>
              <a:spcBef>
                <a:spcPts val="0"/>
              </a:spcBef>
              <a:spcAft>
                <a:spcPts val="0"/>
              </a:spcAft>
              <a:buSzPts val="1400"/>
              <a:buChar char="●"/>
              <a:defRPr/>
            </a:lvl4pPr>
            <a:lvl5pPr lvl="4" algn="ctr" rtl="0">
              <a:lnSpc>
                <a:spcPct val="100000"/>
              </a:lnSpc>
              <a:spcBef>
                <a:spcPts val="0"/>
              </a:spcBef>
              <a:spcAft>
                <a:spcPts val="0"/>
              </a:spcAft>
              <a:buSzPts val="1400"/>
              <a:buChar char="○"/>
              <a:defRPr/>
            </a:lvl5pPr>
            <a:lvl6pPr lvl="5" algn="ctr" rtl="0">
              <a:lnSpc>
                <a:spcPct val="100000"/>
              </a:lnSpc>
              <a:spcBef>
                <a:spcPts val="0"/>
              </a:spcBef>
              <a:spcAft>
                <a:spcPts val="0"/>
              </a:spcAft>
              <a:buSzPts val="1400"/>
              <a:buChar char="■"/>
              <a:defRPr/>
            </a:lvl6pPr>
            <a:lvl7pPr lvl="6" algn="ctr" rtl="0">
              <a:lnSpc>
                <a:spcPct val="100000"/>
              </a:lnSpc>
              <a:spcBef>
                <a:spcPts val="0"/>
              </a:spcBef>
              <a:spcAft>
                <a:spcPts val="0"/>
              </a:spcAft>
              <a:buSzPts val="1400"/>
              <a:buChar char="●"/>
              <a:defRPr/>
            </a:lvl7pPr>
            <a:lvl8pPr lvl="7" algn="ctr" rtl="0">
              <a:lnSpc>
                <a:spcPct val="100000"/>
              </a:lnSpc>
              <a:spcBef>
                <a:spcPts val="0"/>
              </a:spcBef>
              <a:spcAft>
                <a:spcPts val="0"/>
              </a:spcAft>
              <a:buSzPts val="1400"/>
              <a:buChar char="○"/>
              <a:defRPr/>
            </a:lvl8pPr>
            <a:lvl9pPr lvl="8" algn="ctr" rtl="0">
              <a:lnSpc>
                <a:spcPct val="100000"/>
              </a:lnSpc>
              <a:spcBef>
                <a:spcPts val="0"/>
              </a:spcBef>
              <a:spcAft>
                <a:spcPts val="0"/>
              </a:spcAft>
              <a:buSzPts val="1400"/>
              <a:buChar char="■"/>
              <a:defRPr/>
            </a:lvl9pPr>
          </a:lstStyle>
          <a:p>
            <a:endParaRPr/>
          </a:p>
        </p:txBody>
      </p:sp>
      <p:sp>
        <p:nvSpPr>
          <p:cNvPr id="235" name="Google Shape;235;p25"/>
          <p:cNvSpPr txBox="1">
            <a:spLocks noGrp="1"/>
          </p:cNvSpPr>
          <p:nvPr>
            <p:ph type="title"/>
          </p:nvPr>
        </p:nvSpPr>
        <p:spPr>
          <a:xfrm>
            <a:off x="715725" y="484750"/>
            <a:ext cx="77082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5000"/>
              <a:buNone/>
              <a:defRPr sz="5000">
                <a:solidFill>
                  <a:schemeClr val="accent2"/>
                </a:solidFill>
                <a:latin typeface="Bahiana"/>
                <a:ea typeface="Bahiana"/>
                <a:cs typeface="Bahiana"/>
                <a:sym typeface="Bahiana"/>
              </a:defRPr>
            </a:lvl1pPr>
            <a:lvl2pPr lvl="1" rtl="0">
              <a:spcBef>
                <a:spcPts val="0"/>
              </a:spcBef>
              <a:spcAft>
                <a:spcPts val="0"/>
              </a:spcAft>
              <a:buSzPts val="5000"/>
              <a:buNone/>
              <a:defRPr/>
            </a:lvl2pPr>
            <a:lvl3pPr lvl="2" rtl="0">
              <a:spcBef>
                <a:spcPts val="0"/>
              </a:spcBef>
              <a:spcAft>
                <a:spcPts val="0"/>
              </a:spcAft>
              <a:buSzPts val="5000"/>
              <a:buNone/>
              <a:defRPr/>
            </a:lvl3pPr>
            <a:lvl4pPr lvl="3" rtl="0">
              <a:spcBef>
                <a:spcPts val="0"/>
              </a:spcBef>
              <a:spcAft>
                <a:spcPts val="0"/>
              </a:spcAft>
              <a:buSzPts val="5000"/>
              <a:buNone/>
              <a:defRPr/>
            </a:lvl4pPr>
            <a:lvl5pPr lvl="4" rtl="0">
              <a:spcBef>
                <a:spcPts val="0"/>
              </a:spcBef>
              <a:spcAft>
                <a:spcPts val="0"/>
              </a:spcAft>
              <a:buSzPts val="5000"/>
              <a:buNone/>
              <a:defRPr/>
            </a:lvl5pPr>
            <a:lvl6pPr lvl="5" rtl="0">
              <a:spcBef>
                <a:spcPts val="0"/>
              </a:spcBef>
              <a:spcAft>
                <a:spcPts val="0"/>
              </a:spcAft>
              <a:buSzPts val="5000"/>
              <a:buNone/>
              <a:defRPr/>
            </a:lvl6pPr>
            <a:lvl7pPr lvl="6" rtl="0">
              <a:spcBef>
                <a:spcPts val="0"/>
              </a:spcBef>
              <a:spcAft>
                <a:spcPts val="0"/>
              </a:spcAft>
              <a:buSzPts val="5000"/>
              <a:buNone/>
              <a:defRPr/>
            </a:lvl7pPr>
            <a:lvl8pPr lvl="7" rtl="0">
              <a:spcBef>
                <a:spcPts val="0"/>
              </a:spcBef>
              <a:spcAft>
                <a:spcPts val="0"/>
              </a:spcAft>
              <a:buSzPts val="5000"/>
              <a:buNone/>
              <a:defRPr/>
            </a:lvl8pPr>
            <a:lvl9pPr lvl="8" rtl="0">
              <a:spcBef>
                <a:spcPts val="0"/>
              </a:spcBef>
              <a:spcAft>
                <a:spcPts val="0"/>
              </a:spcAft>
              <a:buSzPts val="5000"/>
              <a:buNone/>
              <a:defRPr/>
            </a:lvl9pPr>
          </a:lstStyle>
          <a:p>
            <a:endParaRPr/>
          </a:p>
        </p:txBody>
      </p:sp>
      <p:sp>
        <p:nvSpPr>
          <p:cNvPr id="236" name="Google Shape;236;p25"/>
          <p:cNvSpPr/>
          <p:nvPr/>
        </p:nvSpPr>
        <p:spPr>
          <a:xfrm>
            <a:off x="423596" y="3761195"/>
            <a:ext cx="1075543" cy="1235003"/>
          </a:xfrm>
          <a:custGeom>
            <a:avLst/>
            <a:gdLst/>
            <a:ahLst/>
            <a:cxnLst/>
            <a:rect l="l" t="t" r="r" b="b"/>
            <a:pathLst>
              <a:path w="30359" h="34860" extrusionOk="0">
                <a:moveTo>
                  <a:pt x="11333" y="1"/>
                </a:moveTo>
                <a:cubicBezTo>
                  <a:pt x="10431" y="1"/>
                  <a:pt x="9525" y="81"/>
                  <a:pt x="8624" y="249"/>
                </a:cubicBezTo>
                <a:cubicBezTo>
                  <a:pt x="2548" y="1376"/>
                  <a:pt x="1400" y="7107"/>
                  <a:pt x="669" y="12442"/>
                </a:cubicBezTo>
                <a:cubicBezTo>
                  <a:pt x="1" y="17307"/>
                  <a:pt x="32" y="23142"/>
                  <a:pt x="2298" y="27621"/>
                </a:cubicBezTo>
                <a:cubicBezTo>
                  <a:pt x="4546" y="32062"/>
                  <a:pt x="9518" y="34860"/>
                  <a:pt x="14497" y="34860"/>
                </a:cubicBezTo>
                <a:cubicBezTo>
                  <a:pt x="14902" y="34860"/>
                  <a:pt x="15308" y="34841"/>
                  <a:pt x="15712" y="34804"/>
                </a:cubicBezTo>
                <a:cubicBezTo>
                  <a:pt x="21078" y="34303"/>
                  <a:pt x="25933" y="30596"/>
                  <a:pt x="28146" y="25680"/>
                </a:cubicBezTo>
                <a:cubicBezTo>
                  <a:pt x="30359" y="20773"/>
                  <a:pt x="29983" y="14843"/>
                  <a:pt x="27446" y="10093"/>
                </a:cubicBezTo>
                <a:cubicBezTo>
                  <a:pt x="24377" y="4323"/>
                  <a:pt x="17953" y="1"/>
                  <a:pt x="113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37" name="Google Shape;237;p25"/>
          <p:cNvGrpSpPr/>
          <p:nvPr/>
        </p:nvGrpSpPr>
        <p:grpSpPr>
          <a:xfrm rot="10800000">
            <a:off x="1164361" y="3586426"/>
            <a:ext cx="4130535" cy="2162813"/>
            <a:chOff x="-1152438" y="1415784"/>
            <a:chExt cx="3884637" cy="1842260"/>
          </a:xfrm>
        </p:grpSpPr>
        <p:sp>
          <p:nvSpPr>
            <p:cNvPr id="238" name="Google Shape;238;p25"/>
            <p:cNvSpPr/>
            <p:nvPr/>
          </p:nvSpPr>
          <p:spPr>
            <a:xfrm rot="-7350879">
              <a:off x="1023958" y="1640882"/>
              <a:ext cx="1419750" cy="1392064"/>
            </a:xfrm>
            <a:custGeom>
              <a:avLst/>
              <a:gdLst/>
              <a:ahLst/>
              <a:cxnLst/>
              <a:rect l="l" t="t" r="r" b="b"/>
              <a:pathLst>
                <a:path w="61051" h="51604" extrusionOk="0">
                  <a:moveTo>
                    <a:pt x="9469" y="2610"/>
                  </a:moveTo>
                  <a:cubicBezTo>
                    <a:pt x="9406" y="2631"/>
                    <a:pt x="9364" y="2641"/>
                    <a:pt x="9343" y="2641"/>
                  </a:cubicBezTo>
                  <a:cubicBezTo>
                    <a:pt x="9354" y="2631"/>
                    <a:pt x="9364" y="2631"/>
                    <a:pt x="9375" y="2620"/>
                  </a:cubicBezTo>
                  <a:cubicBezTo>
                    <a:pt x="9396" y="2620"/>
                    <a:pt x="9427" y="2610"/>
                    <a:pt x="9448" y="2610"/>
                  </a:cubicBezTo>
                  <a:close/>
                  <a:moveTo>
                    <a:pt x="13801" y="27758"/>
                  </a:moveTo>
                  <a:lnTo>
                    <a:pt x="13801" y="27758"/>
                  </a:lnTo>
                  <a:cubicBezTo>
                    <a:pt x="13770" y="27769"/>
                    <a:pt x="13718" y="27790"/>
                    <a:pt x="13665" y="27811"/>
                  </a:cubicBezTo>
                  <a:lnTo>
                    <a:pt x="13697" y="27811"/>
                  </a:lnTo>
                  <a:cubicBezTo>
                    <a:pt x="13697" y="27821"/>
                    <a:pt x="13686" y="27821"/>
                    <a:pt x="13676" y="27832"/>
                  </a:cubicBezTo>
                  <a:cubicBezTo>
                    <a:pt x="13676" y="27832"/>
                    <a:pt x="13676" y="27842"/>
                    <a:pt x="13665" y="27842"/>
                  </a:cubicBezTo>
                  <a:cubicBezTo>
                    <a:pt x="13655" y="27852"/>
                    <a:pt x="13634" y="27862"/>
                    <a:pt x="13603" y="27873"/>
                  </a:cubicBezTo>
                  <a:cubicBezTo>
                    <a:pt x="13613" y="27852"/>
                    <a:pt x="13634" y="27842"/>
                    <a:pt x="13665" y="27821"/>
                  </a:cubicBezTo>
                  <a:lnTo>
                    <a:pt x="13665" y="27821"/>
                  </a:lnTo>
                  <a:cubicBezTo>
                    <a:pt x="13624" y="27842"/>
                    <a:pt x="13572" y="27873"/>
                    <a:pt x="13540" y="27894"/>
                  </a:cubicBezTo>
                  <a:cubicBezTo>
                    <a:pt x="13593" y="27842"/>
                    <a:pt x="13634" y="27821"/>
                    <a:pt x="13665" y="27811"/>
                  </a:cubicBezTo>
                  <a:cubicBezTo>
                    <a:pt x="13697" y="27790"/>
                    <a:pt x="13739" y="27769"/>
                    <a:pt x="13801" y="27758"/>
                  </a:cubicBezTo>
                  <a:close/>
                  <a:moveTo>
                    <a:pt x="12721" y="28074"/>
                  </a:moveTo>
                  <a:cubicBezTo>
                    <a:pt x="12730" y="28074"/>
                    <a:pt x="12642" y="28091"/>
                    <a:pt x="12580" y="28103"/>
                  </a:cubicBezTo>
                  <a:lnTo>
                    <a:pt x="12528" y="28103"/>
                  </a:lnTo>
                  <a:cubicBezTo>
                    <a:pt x="12663" y="28082"/>
                    <a:pt x="12714" y="28074"/>
                    <a:pt x="12721" y="28074"/>
                  </a:cubicBezTo>
                  <a:close/>
                  <a:moveTo>
                    <a:pt x="11728" y="30813"/>
                  </a:moveTo>
                  <a:cubicBezTo>
                    <a:pt x="11726" y="30813"/>
                    <a:pt x="11692" y="30817"/>
                    <a:pt x="11645" y="30822"/>
                  </a:cubicBezTo>
                  <a:lnTo>
                    <a:pt x="11645" y="30822"/>
                  </a:lnTo>
                  <a:cubicBezTo>
                    <a:pt x="11706" y="30816"/>
                    <a:pt x="11729" y="30813"/>
                    <a:pt x="11728" y="30813"/>
                  </a:cubicBezTo>
                  <a:close/>
                  <a:moveTo>
                    <a:pt x="3007" y="32331"/>
                  </a:moveTo>
                  <a:cubicBezTo>
                    <a:pt x="3017" y="32352"/>
                    <a:pt x="3028" y="32372"/>
                    <a:pt x="3038" y="32383"/>
                  </a:cubicBezTo>
                  <a:lnTo>
                    <a:pt x="3028" y="32383"/>
                  </a:lnTo>
                  <a:cubicBezTo>
                    <a:pt x="3017" y="32362"/>
                    <a:pt x="3017" y="32351"/>
                    <a:pt x="3007" y="32331"/>
                  </a:cubicBezTo>
                  <a:close/>
                  <a:moveTo>
                    <a:pt x="13319" y="41469"/>
                  </a:moveTo>
                  <a:lnTo>
                    <a:pt x="13319" y="41469"/>
                  </a:lnTo>
                  <a:cubicBezTo>
                    <a:pt x="13319" y="41469"/>
                    <a:pt x="13302" y="41494"/>
                    <a:pt x="13279" y="41528"/>
                  </a:cubicBezTo>
                  <a:cubicBezTo>
                    <a:pt x="13308" y="41486"/>
                    <a:pt x="13319" y="41469"/>
                    <a:pt x="13319" y="41469"/>
                  </a:cubicBezTo>
                  <a:close/>
                  <a:moveTo>
                    <a:pt x="13384" y="42739"/>
                  </a:moveTo>
                  <a:lnTo>
                    <a:pt x="13384" y="42739"/>
                  </a:lnTo>
                  <a:cubicBezTo>
                    <a:pt x="13426" y="42760"/>
                    <a:pt x="13456" y="42791"/>
                    <a:pt x="13456" y="42802"/>
                  </a:cubicBezTo>
                  <a:cubicBezTo>
                    <a:pt x="13436" y="42781"/>
                    <a:pt x="13405" y="42760"/>
                    <a:pt x="13384" y="42739"/>
                  </a:cubicBezTo>
                  <a:close/>
                  <a:moveTo>
                    <a:pt x="5845" y="50456"/>
                  </a:moveTo>
                  <a:lnTo>
                    <a:pt x="5845" y="50456"/>
                  </a:lnTo>
                  <a:cubicBezTo>
                    <a:pt x="5804" y="50517"/>
                    <a:pt x="5773" y="50548"/>
                    <a:pt x="5752" y="50558"/>
                  </a:cubicBezTo>
                  <a:cubicBezTo>
                    <a:pt x="5783" y="50528"/>
                    <a:pt x="5824" y="50487"/>
                    <a:pt x="5845" y="50456"/>
                  </a:cubicBezTo>
                  <a:close/>
                  <a:moveTo>
                    <a:pt x="9528" y="0"/>
                  </a:moveTo>
                  <a:cubicBezTo>
                    <a:pt x="9380" y="0"/>
                    <a:pt x="9231" y="10"/>
                    <a:pt x="9083" y="31"/>
                  </a:cubicBezTo>
                  <a:cubicBezTo>
                    <a:pt x="8415" y="114"/>
                    <a:pt x="7663" y="417"/>
                    <a:pt x="7381" y="1075"/>
                  </a:cubicBezTo>
                  <a:cubicBezTo>
                    <a:pt x="7151" y="1628"/>
                    <a:pt x="7318" y="2265"/>
                    <a:pt x="7506" y="2808"/>
                  </a:cubicBezTo>
                  <a:cubicBezTo>
                    <a:pt x="7663" y="3288"/>
                    <a:pt x="7861" y="3737"/>
                    <a:pt x="8122" y="4176"/>
                  </a:cubicBezTo>
                  <a:cubicBezTo>
                    <a:pt x="8248" y="4384"/>
                    <a:pt x="8362" y="4593"/>
                    <a:pt x="8477" y="4812"/>
                  </a:cubicBezTo>
                  <a:cubicBezTo>
                    <a:pt x="8487" y="4844"/>
                    <a:pt x="8508" y="4875"/>
                    <a:pt x="8519" y="4916"/>
                  </a:cubicBezTo>
                  <a:cubicBezTo>
                    <a:pt x="8519" y="4916"/>
                    <a:pt x="8529" y="4927"/>
                    <a:pt x="8529" y="4937"/>
                  </a:cubicBezTo>
                  <a:cubicBezTo>
                    <a:pt x="8571" y="5104"/>
                    <a:pt x="8633" y="5261"/>
                    <a:pt x="8696" y="5418"/>
                  </a:cubicBezTo>
                  <a:cubicBezTo>
                    <a:pt x="9072" y="6524"/>
                    <a:pt x="9489" y="7610"/>
                    <a:pt x="9970" y="8675"/>
                  </a:cubicBezTo>
                  <a:cubicBezTo>
                    <a:pt x="10617" y="10094"/>
                    <a:pt x="11233" y="11535"/>
                    <a:pt x="12027" y="12871"/>
                  </a:cubicBezTo>
                  <a:lnTo>
                    <a:pt x="12559" y="13780"/>
                  </a:lnTo>
                  <a:cubicBezTo>
                    <a:pt x="12048" y="13717"/>
                    <a:pt x="11546" y="13676"/>
                    <a:pt x="11045" y="13634"/>
                  </a:cubicBezTo>
                  <a:cubicBezTo>
                    <a:pt x="10763" y="13602"/>
                    <a:pt x="10471" y="13581"/>
                    <a:pt x="10178" y="13550"/>
                  </a:cubicBezTo>
                  <a:cubicBezTo>
                    <a:pt x="10032" y="13529"/>
                    <a:pt x="9897" y="13519"/>
                    <a:pt x="9751" y="13498"/>
                  </a:cubicBezTo>
                  <a:cubicBezTo>
                    <a:pt x="9730" y="13498"/>
                    <a:pt x="9688" y="13488"/>
                    <a:pt x="9646" y="13488"/>
                  </a:cubicBezTo>
                  <a:cubicBezTo>
                    <a:pt x="9594" y="13477"/>
                    <a:pt x="9521" y="13467"/>
                    <a:pt x="9510" y="13467"/>
                  </a:cubicBezTo>
                  <a:cubicBezTo>
                    <a:pt x="8905" y="13372"/>
                    <a:pt x="8310" y="13216"/>
                    <a:pt x="7705" y="13122"/>
                  </a:cubicBezTo>
                  <a:cubicBezTo>
                    <a:pt x="7016" y="13018"/>
                    <a:pt x="6316" y="12955"/>
                    <a:pt x="5617" y="12892"/>
                  </a:cubicBezTo>
                  <a:cubicBezTo>
                    <a:pt x="5314" y="12871"/>
                    <a:pt x="5011" y="12840"/>
                    <a:pt x="4719" y="12809"/>
                  </a:cubicBezTo>
                  <a:cubicBezTo>
                    <a:pt x="4666" y="12799"/>
                    <a:pt x="4636" y="12799"/>
                    <a:pt x="4625" y="12788"/>
                  </a:cubicBezTo>
                  <a:cubicBezTo>
                    <a:pt x="4583" y="12788"/>
                    <a:pt x="4541" y="12778"/>
                    <a:pt x="4499" y="12767"/>
                  </a:cubicBezTo>
                  <a:cubicBezTo>
                    <a:pt x="4385" y="12746"/>
                    <a:pt x="4270" y="12736"/>
                    <a:pt x="4155" y="12704"/>
                  </a:cubicBezTo>
                  <a:cubicBezTo>
                    <a:pt x="3461" y="12548"/>
                    <a:pt x="2786" y="12345"/>
                    <a:pt x="2084" y="12345"/>
                  </a:cubicBezTo>
                  <a:cubicBezTo>
                    <a:pt x="1899" y="12345"/>
                    <a:pt x="1713" y="12359"/>
                    <a:pt x="1525" y="12391"/>
                  </a:cubicBezTo>
                  <a:cubicBezTo>
                    <a:pt x="804" y="12516"/>
                    <a:pt x="0" y="13164"/>
                    <a:pt x="31" y="13957"/>
                  </a:cubicBezTo>
                  <a:cubicBezTo>
                    <a:pt x="63" y="14625"/>
                    <a:pt x="522" y="15283"/>
                    <a:pt x="908" y="15794"/>
                  </a:cubicBezTo>
                  <a:cubicBezTo>
                    <a:pt x="1107" y="16056"/>
                    <a:pt x="1305" y="16306"/>
                    <a:pt x="1514" y="16557"/>
                  </a:cubicBezTo>
                  <a:cubicBezTo>
                    <a:pt x="1587" y="16661"/>
                    <a:pt x="1671" y="16755"/>
                    <a:pt x="1754" y="16859"/>
                  </a:cubicBezTo>
                  <a:cubicBezTo>
                    <a:pt x="1785" y="16891"/>
                    <a:pt x="1838" y="16954"/>
                    <a:pt x="1869" y="16995"/>
                  </a:cubicBezTo>
                  <a:cubicBezTo>
                    <a:pt x="1850" y="16961"/>
                    <a:pt x="1836" y="16935"/>
                    <a:pt x="1825" y="16915"/>
                  </a:cubicBezTo>
                  <a:lnTo>
                    <a:pt x="1825" y="16915"/>
                  </a:lnTo>
                  <a:cubicBezTo>
                    <a:pt x="1851" y="16961"/>
                    <a:pt x="1889" y="17027"/>
                    <a:pt x="1910" y="17058"/>
                  </a:cubicBezTo>
                  <a:cubicBezTo>
                    <a:pt x="2328" y="17601"/>
                    <a:pt x="2756" y="18154"/>
                    <a:pt x="3184" y="18687"/>
                  </a:cubicBezTo>
                  <a:cubicBezTo>
                    <a:pt x="4677" y="20576"/>
                    <a:pt x="6232" y="22424"/>
                    <a:pt x="7934" y="24125"/>
                  </a:cubicBezTo>
                  <a:cubicBezTo>
                    <a:pt x="8884" y="25065"/>
                    <a:pt x="9897" y="25942"/>
                    <a:pt x="10867" y="26850"/>
                  </a:cubicBezTo>
                  <a:cubicBezTo>
                    <a:pt x="11327" y="27278"/>
                    <a:pt x="11776" y="27716"/>
                    <a:pt x="12235" y="28145"/>
                  </a:cubicBezTo>
                  <a:cubicBezTo>
                    <a:pt x="12078" y="28155"/>
                    <a:pt x="11911" y="28176"/>
                    <a:pt x="11744" y="28197"/>
                  </a:cubicBezTo>
                  <a:cubicBezTo>
                    <a:pt x="11076" y="28270"/>
                    <a:pt x="10482" y="28374"/>
                    <a:pt x="9844" y="28604"/>
                  </a:cubicBezTo>
                  <a:cubicBezTo>
                    <a:pt x="9083" y="28876"/>
                    <a:pt x="8341" y="29220"/>
                    <a:pt x="7590" y="29502"/>
                  </a:cubicBezTo>
                  <a:cubicBezTo>
                    <a:pt x="6754" y="29815"/>
                    <a:pt x="5888" y="30034"/>
                    <a:pt x="5032" y="30264"/>
                  </a:cubicBezTo>
                  <a:cubicBezTo>
                    <a:pt x="4469" y="30421"/>
                    <a:pt x="3926" y="30619"/>
                    <a:pt x="3351" y="30723"/>
                  </a:cubicBezTo>
                  <a:cubicBezTo>
                    <a:pt x="2077" y="30953"/>
                    <a:pt x="147" y="31412"/>
                    <a:pt x="553" y="33156"/>
                  </a:cubicBezTo>
                  <a:cubicBezTo>
                    <a:pt x="741" y="33938"/>
                    <a:pt x="1388" y="34429"/>
                    <a:pt x="1952" y="34930"/>
                  </a:cubicBezTo>
                  <a:cubicBezTo>
                    <a:pt x="2620" y="35536"/>
                    <a:pt x="3320" y="36089"/>
                    <a:pt x="4030" y="36632"/>
                  </a:cubicBezTo>
                  <a:cubicBezTo>
                    <a:pt x="5376" y="37655"/>
                    <a:pt x="6765" y="38615"/>
                    <a:pt x="8164" y="39566"/>
                  </a:cubicBezTo>
                  <a:cubicBezTo>
                    <a:pt x="9531" y="40494"/>
                    <a:pt x="10930" y="41361"/>
                    <a:pt x="12371" y="42185"/>
                  </a:cubicBezTo>
                  <a:cubicBezTo>
                    <a:pt x="12027" y="42426"/>
                    <a:pt x="11682" y="42677"/>
                    <a:pt x="11338" y="42948"/>
                  </a:cubicBezTo>
                  <a:cubicBezTo>
                    <a:pt x="10544" y="43563"/>
                    <a:pt x="9772" y="44201"/>
                    <a:pt x="8999" y="44837"/>
                  </a:cubicBezTo>
                  <a:cubicBezTo>
                    <a:pt x="8623" y="45140"/>
                    <a:pt x="8248" y="45453"/>
                    <a:pt x="7872" y="45756"/>
                  </a:cubicBezTo>
                  <a:cubicBezTo>
                    <a:pt x="7736" y="45860"/>
                    <a:pt x="7590" y="45975"/>
                    <a:pt x="7443" y="46090"/>
                  </a:cubicBezTo>
                  <a:cubicBezTo>
                    <a:pt x="7444" y="46089"/>
                    <a:pt x="7444" y="46089"/>
                    <a:pt x="7444" y="46089"/>
                  </a:cubicBezTo>
                  <a:lnTo>
                    <a:pt x="7444" y="46089"/>
                  </a:lnTo>
                  <a:cubicBezTo>
                    <a:pt x="7442" y="46089"/>
                    <a:pt x="7296" y="46206"/>
                    <a:pt x="7266" y="46226"/>
                  </a:cubicBezTo>
                  <a:cubicBezTo>
                    <a:pt x="7151" y="46310"/>
                    <a:pt x="7037" y="46403"/>
                    <a:pt x="6921" y="46487"/>
                  </a:cubicBezTo>
                  <a:cubicBezTo>
                    <a:pt x="6536" y="46769"/>
                    <a:pt x="6149" y="47040"/>
                    <a:pt x="5773" y="47333"/>
                  </a:cubicBezTo>
                  <a:cubicBezTo>
                    <a:pt x="5655" y="47417"/>
                    <a:pt x="5537" y="47507"/>
                    <a:pt x="5420" y="47600"/>
                  </a:cubicBezTo>
                  <a:lnTo>
                    <a:pt x="5420" y="47600"/>
                  </a:lnTo>
                  <a:cubicBezTo>
                    <a:pt x="5453" y="47573"/>
                    <a:pt x="5465" y="47563"/>
                    <a:pt x="5463" y="47563"/>
                  </a:cubicBezTo>
                  <a:lnTo>
                    <a:pt x="5463" y="47563"/>
                  </a:lnTo>
                  <a:cubicBezTo>
                    <a:pt x="5457" y="47563"/>
                    <a:pt x="5333" y="47653"/>
                    <a:pt x="5293" y="47688"/>
                  </a:cubicBezTo>
                  <a:cubicBezTo>
                    <a:pt x="5168" y="47771"/>
                    <a:pt x="5042" y="47855"/>
                    <a:pt x="4917" y="47927"/>
                  </a:cubicBezTo>
                  <a:cubicBezTo>
                    <a:pt x="4114" y="48460"/>
                    <a:pt x="3393" y="49013"/>
                    <a:pt x="3038" y="49942"/>
                  </a:cubicBezTo>
                  <a:cubicBezTo>
                    <a:pt x="2715" y="50778"/>
                    <a:pt x="3518" y="51571"/>
                    <a:pt x="4291" y="51602"/>
                  </a:cubicBezTo>
                  <a:cubicBezTo>
                    <a:pt x="4315" y="51603"/>
                    <a:pt x="4340" y="51603"/>
                    <a:pt x="4365" y="51603"/>
                  </a:cubicBezTo>
                  <a:cubicBezTo>
                    <a:pt x="4626" y="51603"/>
                    <a:pt x="4899" y="51553"/>
                    <a:pt x="5147" y="51477"/>
                  </a:cubicBezTo>
                  <a:cubicBezTo>
                    <a:pt x="5241" y="51446"/>
                    <a:pt x="5325" y="51414"/>
                    <a:pt x="5418" y="51383"/>
                  </a:cubicBezTo>
                  <a:cubicBezTo>
                    <a:pt x="5450" y="51372"/>
                    <a:pt x="5606" y="51341"/>
                    <a:pt x="5690" y="51320"/>
                  </a:cubicBezTo>
                  <a:lnTo>
                    <a:pt x="5847" y="51320"/>
                  </a:lnTo>
                  <a:cubicBezTo>
                    <a:pt x="5951" y="51330"/>
                    <a:pt x="6055" y="51341"/>
                    <a:pt x="6160" y="51341"/>
                  </a:cubicBezTo>
                  <a:cubicBezTo>
                    <a:pt x="6209" y="51345"/>
                    <a:pt x="6259" y="51346"/>
                    <a:pt x="6309" y="51346"/>
                  </a:cubicBezTo>
                  <a:cubicBezTo>
                    <a:pt x="6583" y="51346"/>
                    <a:pt x="6857" y="51302"/>
                    <a:pt x="7130" y="51258"/>
                  </a:cubicBezTo>
                  <a:cubicBezTo>
                    <a:pt x="7329" y="51226"/>
                    <a:pt x="7527" y="51184"/>
                    <a:pt x="7726" y="51143"/>
                  </a:cubicBezTo>
                  <a:cubicBezTo>
                    <a:pt x="7840" y="51122"/>
                    <a:pt x="7944" y="51101"/>
                    <a:pt x="8049" y="51080"/>
                  </a:cubicBezTo>
                  <a:cubicBezTo>
                    <a:pt x="8070" y="51080"/>
                    <a:pt x="8185" y="51059"/>
                    <a:pt x="8206" y="51059"/>
                  </a:cubicBezTo>
                  <a:cubicBezTo>
                    <a:pt x="8780" y="51017"/>
                    <a:pt x="9343" y="50945"/>
                    <a:pt x="9907" y="50861"/>
                  </a:cubicBezTo>
                  <a:cubicBezTo>
                    <a:pt x="11870" y="50579"/>
                    <a:pt x="13770" y="50015"/>
                    <a:pt x="15732" y="49713"/>
                  </a:cubicBezTo>
                  <a:cubicBezTo>
                    <a:pt x="17632" y="49430"/>
                    <a:pt x="19553" y="49243"/>
                    <a:pt x="21411" y="48752"/>
                  </a:cubicBezTo>
                  <a:cubicBezTo>
                    <a:pt x="22383" y="48502"/>
                    <a:pt x="23332" y="48189"/>
                    <a:pt x="24304" y="47948"/>
                  </a:cubicBezTo>
                  <a:cubicBezTo>
                    <a:pt x="25274" y="47708"/>
                    <a:pt x="26266" y="47479"/>
                    <a:pt x="27237" y="47238"/>
                  </a:cubicBezTo>
                  <a:cubicBezTo>
                    <a:pt x="29106" y="46779"/>
                    <a:pt x="30911" y="46090"/>
                    <a:pt x="32749" y="45537"/>
                  </a:cubicBezTo>
                  <a:cubicBezTo>
                    <a:pt x="33678" y="45255"/>
                    <a:pt x="34639" y="45046"/>
                    <a:pt x="35578" y="44785"/>
                  </a:cubicBezTo>
                  <a:cubicBezTo>
                    <a:pt x="36497" y="44524"/>
                    <a:pt x="37415" y="44242"/>
                    <a:pt x="38323" y="43950"/>
                  </a:cubicBezTo>
                  <a:cubicBezTo>
                    <a:pt x="39253" y="43647"/>
                    <a:pt x="40192" y="43345"/>
                    <a:pt x="41132" y="43073"/>
                  </a:cubicBezTo>
                  <a:cubicBezTo>
                    <a:pt x="42051" y="42802"/>
                    <a:pt x="42979" y="42582"/>
                    <a:pt x="43898" y="42280"/>
                  </a:cubicBezTo>
                  <a:cubicBezTo>
                    <a:pt x="45652" y="41684"/>
                    <a:pt x="47343" y="40912"/>
                    <a:pt x="49087" y="40275"/>
                  </a:cubicBezTo>
                  <a:cubicBezTo>
                    <a:pt x="49964" y="39951"/>
                    <a:pt x="50872" y="39722"/>
                    <a:pt x="51759" y="39440"/>
                  </a:cubicBezTo>
                  <a:cubicBezTo>
                    <a:pt x="52260" y="39273"/>
                    <a:pt x="52741" y="39054"/>
                    <a:pt x="53221" y="38845"/>
                  </a:cubicBezTo>
                  <a:cubicBezTo>
                    <a:pt x="53283" y="38814"/>
                    <a:pt x="53346" y="38793"/>
                    <a:pt x="53409" y="38761"/>
                  </a:cubicBezTo>
                  <a:cubicBezTo>
                    <a:pt x="53419" y="38751"/>
                    <a:pt x="53440" y="38751"/>
                    <a:pt x="53471" y="38730"/>
                  </a:cubicBezTo>
                  <a:cubicBezTo>
                    <a:pt x="53523" y="38720"/>
                    <a:pt x="53576" y="38699"/>
                    <a:pt x="53618" y="38678"/>
                  </a:cubicBezTo>
                  <a:cubicBezTo>
                    <a:pt x="53847" y="38594"/>
                    <a:pt x="54066" y="38522"/>
                    <a:pt x="54296" y="38459"/>
                  </a:cubicBezTo>
                  <a:cubicBezTo>
                    <a:pt x="56039" y="37926"/>
                    <a:pt x="57824" y="37488"/>
                    <a:pt x="59443" y="36601"/>
                  </a:cubicBezTo>
                  <a:cubicBezTo>
                    <a:pt x="59839" y="36381"/>
                    <a:pt x="60204" y="36121"/>
                    <a:pt x="60538" y="35828"/>
                  </a:cubicBezTo>
                  <a:cubicBezTo>
                    <a:pt x="61050" y="35369"/>
                    <a:pt x="61040" y="34429"/>
                    <a:pt x="60538" y="33980"/>
                  </a:cubicBezTo>
                  <a:cubicBezTo>
                    <a:pt x="60270" y="33727"/>
                    <a:pt x="59950" y="33604"/>
                    <a:pt x="59629" y="33604"/>
                  </a:cubicBezTo>
                  <a:cubicBezTo>
                    <a:pt x="59300" y="33604"/>
                    <a:pt x="58970" y="33732"/>
                    <a:pt x="58691" y="33980"/>
                  </a:cubicBezTo>
                  <a:cubicBezTo>
                    <a:pt x="58680" y="33980"/>
                    <a:pt x="58670" y="33991"/>
                    <a:pt x="58659" y="34001"/>
                  </a:cubicBezTo>
                  <a:cubicBezTo>
                    <a:pt x="58597" y="34043"/>
                    <a:pt x="58534" y="34095"/>
                    <a:pt x="58461" y="34137"/>
                  </a:cubicBezTo>
                  <a:cubicBezTo>
                    <a:pt x="58304" y="34241"/>
                    <a:pt x="58137" y="34335"/>
                    <a:pt x="57960" y="34429"/>
                  </a:cubicBezTo>
                  <a:cubicBezTo>
                    <a:pt x="57793" y="34523"/>
                    <a:pt x="57605" y="34606"/>
                    <a:pt x="57428" y="34680"/>
                  </a:cubicBezTo>
                  <a:cubicBezTo>
                    <a:pt x="57386" y="34701"/>
                    <a:pt x="57344" y="34711"/>
                    <a:pt x="57313" y="34732"/>
                  </a:cubicBezTo>
                  <a:cubicBezTo>
                    <a:pt x="57240" y="34763"/>
                    <a:pt x="57177" y="34784"/>
                    <a:pt x="57104" y="34815"/>
                  </a:cubicBezTo>
                  <a:cubicBezTo>
                    <a:pt x="56300" y="35128"/>
                    <a:pt x="55497" y="35411"/>
                    <a:pt x="54661" y="35640"/>
                  </a:cubicBezTo>
                  <a:cubicBezTo>
                    <a:pt x="53669" y="35912"/>
                    <a:pt x="52741" y="36214"/>
                    <a:pt x="51801" y="36632"/>
                  </a:cubicBezTo>
                  <a:cubicBezTo>
                    <a:pt x="51767" y="36649"/>
                    <a:pt x="51539" y="36742"/>
                    <a:pt x="51540" y="36742"/>
                  </a:cubicBezTo>
                  <a:cubicBezTo>
                    <a:pt x="51540" y="36742"/>
                    <a:pt x="51553" y="36738"/>
                    <a:pt x="51581" y="36726"/>
                  </a:cubicBezTo>
                  <a:cubicBezTo>
                    <a:pt x="51615" y="36713"/>
                    <a:pt x="51628" y="36708"/>
                    <a:pt x="51628" y="36708"/>
                  </a:cubicBezTo>
                  <a:lnTo>
                    <a:pt x="51628" y="36708"/>
                  </a:lnTo>
                  <a:cubicBezTo>
                    <a:pt x="51630" y="36708"/>
                    <a:pt x="51445" y="36782"/>
                    <a:pt x="51404" y="36799"/>
                  </a:cubicBezTo>
                  <a:cubicBezTo>
                    <a:pt x="51196" y="36882"/>
                    <a:pt x="50987" y="36945"/>
                    <a:pt x="50767" y="37007"/>
                  </a:cubicBezTo>
                  <a:cubicBezTo>
                    <a:pt x="50319" y="37123"/>
                    <a:pt x="49880" y="37248"/>
                    <a:pt x="49442" y="37383"/>
                  </a:cubicBezTo>
                  <a:cubicBezTo>
                    <a:pt x="47677" y="37958"/>
                    <a:pt x="45986" y="38730"/>
                    <a:pt x="44253" y="39388"/>
                  </a:cubicBezTo>
                  <a:cubicBezTo>
                    <a:pt x="42478" y="40046"/>
                    <a:pt x="40641" y="40473"/>
                    <a:pt x="38845" y="41037"/>
                  </a:cubicBezTo>
                  <a:cubicBezTo>
                    <a:pt x="37008" y="41622"/>
                    <a:pt x="35181" y="42196"/>
                    <a:pt x="33323" y="42656"/>
                  </a:cubicBezTo>
                  <a:cubicBezTo>
                    <a:pt x="31475" y="43125"/>
                    <a:pt x="29700" y="43814"/>
                    <a:pt x="27884" y="44357"/>
                  </a:cubicBezTo>
                  <a:cubicBezTo>
                    <a:pt x="25995" y="44921"/>
                    <a:pt x="24063" y="45276"/>
                    <a:pt x="22174" y="45808"/>
                  </a:cubicBezTo>
                  <a:cubicBezTo>
                    <a:pt x="21223" y="46080"/>
                    <a:pt x="20295" y="46361"/>
                    <a:pt x="19334" y="46539"/>
                  </a:cubicBezTo>
                  <a:cubicBezTo>
                    <a:pt x="18395" y="46727"/>
                    <a:pt x="17455" y="46852"/>
                    <a:pt x="16516" y="46988"/>
                  </a:cubicBezTo>
                  <a:cubicBezTo>
                    <a:pt x="15565" y="47113"/>
                    <a:pt x="14626" y="47249"/>
                    <a:pt x="13686" y="47426"/>
                  </a:cubicBezTo>
                  <a:cubicBezTo>
                    <a:pt x="12726" y="47604"/>
                    <a:pt x="11786" y="47855"/>
                    <a:pt x="10837" y="48052"/>
                  </a:cubicBezTo>
                  <a:cubicBezTo>
                    <a:pt x="10356" y="48147"/>
                    <a:pt x="9865" y="48240"/>
                    <a:pt x="9375" y="48314"/>
                  </a:cubicBezTo>
                  <a:lnTo>
                    <a:pt x="9155" y="48345"/>
                  </a:lnTo>
                  <a:cubicBezTo>
                    <a:pt x="9145" y="48356"/>
                    <a:pt x="9135" y="48356"/>
                    <a:pt x="9104" y="48356"/>
                  </a:cubicBezTo>
                  <a:cubicBezTo>
                    <a:pt x="9051" y="48366"/>
                    <a:pt x="8999" y="48366"/>
                    <a:pt x="8937" y="48377"/>
                  </a:cubicBezTo>
                  <a:cubicBezTo>
                    <a:pt x="8853" y="48387"/>
                    <a:pt x="8780" y="48397"/>
                    <a:pt x="8696" y="48397"/>
                  </a:cubicBezTo>
                  <a:cubicBezTo>
                    <a:pt x="9991" y="47426"/>
                    <a:pt x="11222" y="46361"/>
                    <a:pt x="12486" y="45349"/>
                  </a:cubicBezTo>
                  <a:cubicBezTo>
                    <a:pt x="12663" y="45203"/>
                    <a:pt x="12830" y="45067"/>
                    <a:pt x="13008" y="44931"/>
                  </a:cubicBezTo>
                  <a:cubicBezTo>
                    <a:pt x="13071" y="44890"/>
                    <a:pt x="13122" y="44837"/>
                    <a:pt x="13185" y="44795"/>
                  </a:cubicBezTo>
                  <a:cubicBezTo>
                    <a:pt x="13206" y="44785"/>
                    <a:pt x="13217" y="44774"/>
                    <a:pt x="13227" y="44764"/>
                  </a:cubicBezTo>
                  <a:cubicBezTo>
                    <a:pt x="13238" y="44754"/>
                    <a:pt x="13259" y="44744"/>
                    <a:pt x="13279" y="44723"/>
                  </a:cubicBezTo>
                  <a:cubicBezTo>
                    <a:pt x="13572" y="44503"/>
                    <a:pt x="13864" y="44284"/>
                    <a:pt x="14166" y="44085"/>
                  </a:cubicBezTo>
                  <a:cubicBezTo>
                    <a:pt x="14897" y="43616"/>
                    <a:pt x="15711" y="43062"/>
                    <a:pt x="15711" y="42102"/>
                  </a:cubicBezTo>
                  <a:cubicBezTo>
                    <a:pt x="15722" y="40964"/>
                    <a:pt x="14688" y="40484"/>
                    <a:pt x="13843" y="40014"/>
                  </a:cubicBezTo>
                  <a:cubicBezTo>
                    <a:pt x="13060" y="39576"/>
                    <a:pt x="12298" y="39116"/>
                    <a:pt x="11546" y="38647"/>
                  </a:cubicBezTo>
                  <a:cubicBezTo>
                    <a:pt x="10116" y="37749"/>
                    <a:pt x="8728" y="36789"/>
                    <a:pt x="7350" y="35817"/>
                  </a:cubicBezTo>
                  <a:cubicBezTo>
                    <a:pt x="6650" y="35327"/>
                    <a:pt x="5951" y="34826"/>
                    <a:pt x="5262" y="34304"/>
                  </a:cubicBezTo>
                  <a:cubicBezTo>
                    <a:pt x="5251" y="34304"/>
                    <a:pt x="5241" y="34293"/>
                    <a:pt x="5230" y="34283"/>
                  </a:cubicBezTo>
                  <a:cubicBezTo>
                    <a:pt x="5220" y="34272"/>
                    <a:pt x="5209" y="34262"/>
                    <a:pt x="5188" y="34251"/>
                  </a:cubicBezTo>
                  <a:cubicBezTo>
                    <a:pt x="5137" y="34210"/>
                    <a:pt x="5084" y="34158"/>
                    <a:pt x="5021" y="34116"/>
                  </a:cubicBezTo>
                  <a:lnTo>
                    <a:pt x="4520" y="33709"/>
                  </a:lnTo>
                  <a:cubicBezTo>
                    <a:pt x="4343" y="33562"/>
                    <a:pt x="4165" y="33406"/>
                    <a:pt x="3988" y="33249"/>
                  </a:cubicBezTo>
                  <a:cubicBezTo>
                    <a:pt x="4385" y="33166"/>
                    <a:pt x="4771" y="33061"/>
                    <a:pt x="5178" y="32947"/>
                  </a:cubicBezTo>
                  <a:cubicBezTo>
                    <a:pt x="6044" y="32696"/>
                    <a:pt x="6932" y="32488"/>
                    <a:pt x="7788" y="32205"/>
                  </a:cubicBezTo>
                  <a:cubicBezTo>
                    <a:pt x="8654" y="31913"/>
                    <a:pt x="9479" y="31516"/>
                    <a:pt x="10335" y="31193"/>
                  </a:cubicBezTo>
                  <a:cubicBezTo>
                    <a:pt x="10690" y="31068"/>
                    <a:pt x="11045" y="30932"/>
                    <a:pt x="11410" y="30859"/>
                  </a:cubicBezTo>
                  <a:cubicBezTo>
                    <a:pt x="11461" y="30846"/>
                    <a:pt x="11570" y="30832"/>
                    <a:pt x="11645" y="30822"/>
                  </a:cubicBezTo>
                  <a:lnTo>
                    <a:pt x="11645" y="30822"/>
                  </a:lnTo>
                  <a:cubicBezTo>
                    <a:pt x="11630" y="30824"/>
                    <a:pt x="11612" y="30826"/>
                    <a:pt x="11592" y="30828"/>
                  </a:cubicBezTo>
                  <a:lnTo>
                    <a:pt x="11592" y="30828"/>
                  </a:lnTo>
                  <a:cubicBezTo>
                    <a:pt x="11684" y="30817"/>
                    <a:pt x="11777" y="30804"/>
                    <a:pt x="11870" y="30796"/>
                  </a:cubicBezTo>
                  <a:cubicBezTo>
                    <a:pt x="13259" y="30639"/>
                    <a:pt x="15012" y="30577"/>
                    <a:pt x="15848" y="29272"/>
                  </a:cubicBezTo>
                  <a:cubicBezTo>
                    <a:pt x="16077" y="28917"/>
                    <a:pt x="16108" y="28301"/>
                    <a:pt x="15848" y="27946"/>
                  </a:cubicBezTo>
                  <a:cubicBezTo>
                    <a:pt x="15628" y="27654"/>
                    <a:pt x="15409" y="27382"/>
                    <a:pt x="15127" y="27143"/>
                  </a:cubicBezTo>
                  <a:cubicBezTo>
                    <a:pt x="14908" y="26955"/>
                    <a:pt x="14657" y="26777"/>
                    <a:pt x="14428" y="26589"/>
                  </a:cubicBezTo>
                  <a:cubicBezTo>
                    <a:pt x="13916" y="26171"/>
                    <a:pt x="13446" y="25691"/>
                    <a:pt x="12955" y="25232"/>
                  </a:cubicBezTo>
                  <a:cubicBezTo>
                    <a:pt x="11995" y="24334"/>
                    <a:pt x="10993" y="23457"/>
                    <a:pt x="10053" y="22538"/>
                  </a:cubicBezTo>
                  <a:cubicBezTo>
                    <a:pt x="8153" y="20680"/>
                    <a:pt x="6462" y="18655"/>
                    <a:pt x="4823" y="16578"/>
                  </a:cubicBezTo>
                  <a:cubicBezTo>
                    <a:pt x="4698" y="16421"/>
                    <a:pt x="4573" y="16254"/>
                    <a:pt x="4448" y="16098"/>
                  </a:cubicBezTo>
                  <a:cubicBezTo>
                    <a:pt x="4395" y="16035"/>
                    <a:pt x="4353" y="15972"/>
                    <a:pt x="4301" y="15920"/>
                  </a:cubicBezTo>
                  <a:cubicBezTo>
                    <a:pt x="4291" y="15899"/>
                    <a:pt x="4281" y="15878"/>
                    <a:pt x="4270" y="15868"/>
                  </a:cubicBezTo>
                  <a:cubicBezTo>
                    <a:pt x="4260" y="15857"/>
                    <a:pt x="4249" y="15847"/>
                    <a:pt x="4239" y="15826"/>
                  </a:cubicBezTo>
                  <a:cubicBezTo>
                    <a:pt x="4093" y="15638"/>
                    <a:pt x="3957" y="15460"/>
                    <a:pt x="3810" y="15272"/>
                  </a:cubicBezTo>
                  <a:lnTo>
                    <a:pt x="3810" y="15272"/>
                  </a:lnTo>
                  <a:cubicBezTo>
                    <a:pt x="4291" y="15367"/>
                    <a:pt x="4782" y="15429"/>
                    <a:pt x="5283" y="15481"/>
                  </a:cubicBezTo>
                  <a:cubicBezTo>
                    <a:pt x="5763" y="15523"/>
                    <a:pt x="6253" y="15565"/>
                    <a:pt x="6744" y="15617"/>
                  </a:cubicBezTo>
                  <a:cubicBezTo>
                    <a:pt x="6817" y="15617"/>
                    <a:pt x="6890" y="15627"/>
                    <a:pt x="6963" y="15638"/>
                  </a:cubicBezTo>
                  <a:cubicBezTo>
                    <a:pt x="6984" y="15638"/>
                    <a:pt x="7047" y="15648"/>
                    <a:pt x="7068" y="15648"/>
                  </a:cubicBezTo>
                  <a:cubicBezTo>
                    <a:pt x="7130" y="15659"/>
                    <a:pt x="7183" y="15669"/>
                    <a:pt x="7235" y="15680"/>
                  </a:cubicBezTo>
                  <a:cubicBezTo>
                    <a:pt x="7496" y="15722"/>
                    <a:pt x="7757" y="15784"/>
                    <a:pt x="8007" y="15836"/>
                  </a:cubicBezTo>
                  <a:cubicBezTo>
                    <a:pt x="9041" y="16066"/>
                    <a:pt x="10106" y="16160"/>
                    <a:pt x="11160" y="16254"/>
                  </a:cubicBezTo>
                  <a:cubicBezTo>
                    <a:pt x="11421" y="16275"/>
                    <a:pt x="11693" y="16306"/>
                    <a:pt x="11964" y="16327"/>
                  </a:cubicBezTo>
                  <a:cubicBezTo>
                    <a:pt x="12089" y="16348"/>
                    <a:pt x="12215" y="16358"/>
                    <a:pt x="12340" y="16369"/>
                  </a:cubicBezTo>
                  <a:lnTo>
                    <a:pt x="12559" y="16400"/>
                  </a:lnTo>
                  <a:lnTo>
                    <a:pt x="12570" y="16400"/>
                  </a:lnTo>
                  <a:cubicBezTo>
                    <a:pt x="13112" y="16473"/>
                    <a:pt x="13644" y="16578"/>
                    <a:pt x="14177" y="16724"/>
                  </a:cubicBezTo>
                  <a:cubicBezTo>
                    <a:pt x="14289" y="16757"/>
                    <a:pt x="14409" y="16773"/>
                    <a:pt x="14529" y="16773"/>
                  </a:cubicBezTo>
                  <a:cubicBezTo>
                    <a:pt x="14869" y="16773"/>
                    <a:pt x="15220" y="16644"/>
                    <a:pt x="15451" y="16390"/>
                  </a:cubicBezTo>
                  <a:cubicBezTo>
                    <a:pt x="16233" y="15534"/>
                    <a:pt x="15816" y="14458"/>
                    <a:pt x="15377" y="13550"/>
                  </a:cubicBezTo>
                  <a:cubicBezTo>
                    <a:pt x="15033" y="12799"/>
                    <a:pt x="14605" y="12089"/>
                    <a:pt x="14177" y="11389"/>
                  </a:cubicBezTo>
                  <a:cubicBezTo>
                    <a:pt x="13739" y="10648"/>
                    <a:pt x="13405" y="9897"/>
                    <a:pt x="13039" y="9113"/>
                  </a:cubicBezTo>
                  <a:cubicBezTo>
                    <a:pt x="12726" y="8424"/>
                    <a:pt x="12403" y="7746"/>
                    <a:pt x="12089" y="7046"/>
                  </a:cubicBezTo>
                  <a:cubicBezTo>
                    <a:pt x="12016" y="6879"/>
                    <a:pt x="11932" y="6702"/>
                    <a:pt x="11860" y="6524"/>
                  </a:cubicBezTo>
                  <a:cubicBezTo>
                    <a:pt x="11849" y="6493"/>
                    <a:pt x="11828" y="6462"/>
                    <a:pt x="11818" y="6420"/>
                  </a:cubicBezTo>
                  <a:cubicBezTo>
                    <a:pt x="11807" y="6399"/>
                    <a:pt x="11744" y="6232"/>
                    <a:pt x="11734" y="6211"/>
                  </a:cubicBezTo>
                  <a:cubicBezTo>
                    <a:pt x="11609" y="5856"/>
                    <a:pt x="11484" y="5501"/>
                    <a:pt x="11359" y="5157"/>
                  </a:cubicBezTo>
                  <a:cubicBezTo>
                    <a:pt x="11076" y="4332"/>
                    <a:pt x="10795" y="3538"/>
                    <a:pt x="10346" y="2798"/>
                  </a:cubicBezTo>
                  <a:lnTo>
                    <a:pt x="10346" y="2798"/>
                  </a:lnTo>
                  <a:cubicBezTo>
                    <a:pt x="10867" y="2975"/>
                    <a:pt x="11379" y="3215"/>
                    <a:pt x="11891" y="3403"/>
                  </a:cubicBezTo>
                  <a:cubicBezTo>
                    <a:pt x="12674" y="3695"/>
                    <a:pt x="13519" y="3768"/>
                    <a:pt x="14344" y="3821"/>
                  </a:cubicBezTo>
                  <a:cubicBezTo>
                    <a:pt x="14563" y="3842"/>
                    <a:pt x="14783" y="3852"/>
                    <a:pt x="14992" y="3873"/>
                  </a:cubicBezTo>
                  <a:cubicBezTo>
                    <a:pt x="15022" y="3880"/>
                    <a:pt x="15209" y="3909"/>
                    <a:pt x="15241" y="3909"/>
                  </a:cubicBezTo>
                  <a:cubicBezTo>
                    <a:pt x="15253" y="3909"/>
                    <a:pt x="15242" y="3905"/>
                    <a:pt x="15193" y="3894"/>
                  </a:cubicBezTo>
                  <a:lnTo>
                    <a:pt x="15193" y="3894"/>
                  </a:lnTo>
                  <a:cubicBezTo>
                    <a:pt x="15290" y="3910"/>
                    <a:pt x="15506" y="3946"/>
                    <a:pt x="15513" y="3946"/>
                  </a:cubicBezTo>
                  <a:cubicBezTo>
                    <a:pt x="16004" y="4009"/>
                    <a:pt x="16474" y="4019"/>
                    <a:pt x="16964" y="4019"/>
                  </a:cubicBezTo>
                  <a:cubicBezTo>
                    <a:pt x="17653" y="4009"/>
                    <a:pt x="18311" y="3413"/>
                    <a:pt x="18269" y="2703"/>
                  </a:cubicBezTo>
                  <a:cubicBezTo>
                    <a:pt x="18238" y="2004"/>
                    <a:pt x="17695" y="1399"/>
                    <a:pt x="16964" y="1399"/>
                  </a:cubicBezTo>
                  <a:cubicBezTo>
                    <a:pt x="16797" y="1399"/>
                    <a:pt x="16630" y="1403"/>
                    <a:pt x="16463" y="1403"/>
                  </a:cubicBezTo>
                  <a:cubicBezTo>
                    <a:pt x="16380" y="1403"/>
                    <a:pt x="16296" y="1402"/>
                    <a:pt x="16213" y="1399"/>
                  </a:cubicBezTo>
                  <a:cubicBezTo>
                    <a:pt x="16175" y="1399"/>
                    <a:pt x="16131" y="1400"/>
                    <a:pt x="16083" y="1400"/>
                  </a:cubicBezTo>
                  <a:cubicBezTo>
                    <a:pt x="15993" y="1400"/>
                    <a:pt x="15894" y="1396"/>
                    <a:pt x="15818" y="1374"/>
                  </a:cubicBezTo>
                  <a:lnTo>
                    <a:pt x="15818" y="1374"/>
                  </a:lnTo>
                  <a:cubicBezTo>
                    <a:pt x="15852" y="1382"/>
                    <a:pt x="15911" y="1391"/>
                    <a:pt x="15923" y="1391"/>
                  </a:cubicBezTo>
                  <a:cubicBezTo>
                    <a:pt x="15930" y="1391"/>
                    <a:pt x="15918" y="1388"/>
                    <a:pt x="15868" y="1378"/>
                  </a:cubicBezTo>
                  <a:cubicBezTo>
                    <a:pt x="15711" y="1346"/>
                    <a:pt x="15534" y="1325"/>
                    <a:pt x="15367" y="1304"/>
                  </a:cubicBezTo>
                  <a:cubicBezTo>
                    <a:pt x="14845" y="1242"/>
                    <a:pt x="14333" y="1211"/>
                    <a:pt x="13811" y="1169"/>
                  </a:cubicBezTo>
                  <a:cubicBezTo>
                    <a:pt x="13718" y="1158"/>
                    <a:pt x="13624" y="1158"/>
                    <a:pt x="13530" y="1137"/>
                  </a:cubicBezTo>
                  <a:cubicBezTo>
                    <a:pt x="13467" y="1127"/>
                    <a:pt x="13300" y="1096"/>
                    <a:pt x="13269" y="1086"/>
                  </a:cubicBezTo>
                  <a:cubicBezTo>
                    <a:pt x="13081" y="1044"/>
                    <a:pt x="12904" y="991"/>
                    <a:pt x="12716" y="929"/>
                  </a:cubicBezTo>
                  <a:cubicBezTo>
                    <a:pt x="12371" y="814"/>
                    <a:pt x="12037" y="657"/>
                    <a:pt x="11693" y="522"/>
                  </a:cubicBezTo>
                  <a:cubicBezTo>
                    <a:pt x="11004" y="243"/>
                    <a:pt x="10273" y="0"/>
                    <a:pt x="95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9" name="Google Shape;239;p25"/>
            <p:cNvSpPr/>
            <p:nvPr/>
          </p:nvSpPr>
          <p:spPr>
            <a:xfrm rot="-5400000">
              <a:off x="23288" y="969476"/>
              <a:ext cx="493020" cy="2844471"/>
            </a:xfrm>
            <a:custGeom>
              <a:avLst/>
              <a:gdLst/>
              <a:ahLst/>
              <a:cxnLst/>
              <a:rect l="l" t="t" r="r" b="b"/>
              <a:pathLst>
                <a:path w="13239" h="62657" extrusionOk="0">
                  <a:moveTo>
                    <a:pt x="690" y="1"/>
                  </a:moveTo>
                  <a:cubicBezTo>
                    <a:pt x="633" y="1"/>
                    <a:pt x="577" y="8"/>
                    <a:pt x="523" y="24"/>
                  </a:cubicBezTo>
                  <a:cubicBezTo>
                    <a:pt x="168" y="117"/>
                    <a:pt x="1" y="483"/>
                    <a:pt x="74" y="827"/>
                  </a:cubicBezTo>
                  <a:cubicBezTo>
                    <a:pt x="252" y="1652"/>
                    <a:pt x="502" y="2456"/>
                    <a:pt x="743" y="3270"/>
                  </a:cubicBezTo>
                  <a:cubicBezTo>
                    <a:pt x="982" y="4074"/>
                    <a:pt x="1170" y="4898"/>
                    <a:pt x="1390" y="5713"/>
                  </a:cubicBezTo>
                  <a:cubicBezTo>
                    <a:pt x="1609" y="6527"/>
                    <a:pt x="1849" y="7341"/>
                    <a:pt x="2047" y="8166"/>
                  </a:cubicBezTo>
                  <a:cubicBezTo>
                    <a:pt x="2235" y="8949"/>
                    <a:pt x="2339" y="9753"/>
                    <a:pt x="2559" y="10526"/>
                  </a:cubicBezTo>
                  <a:cubicBezTo>
                    <a:pt x="2789" y="11308"/>
                    <a:pt x="3081" y="12071"/>
                    <a:pt x="3321" y="12843"/>
                  </a:cubicBezTo>
                  <a:cubicBezTo>
                    <a:pt x="3571" y="13658"/>
                    <a:pt x="3738" y="14493"/>
                    <a:pt x="3937" y="15317"/>
                  </a:cubicBezTo>
                  <a:cubicBezTo>
                    <a:pt x="4146" y="16152"/>
                    <a:pt x="4417" y="16977"/>
                    <a:pt x="4647" y="17812"/>
                  </a:cubicBezTo>
                  <a:cubicBezTo>
                    <a:pt x="4877" y="18658"/>
                    <a:pt x="5085" y="19504"/>
                    <a:pt x="5304" y="20339"/>
                  </a:cubicBezTo>
                  <a:cubicBezTo>
                    <a:pt x="5733" y="21967"/>
                    <a:pt x="6160" y="23585"/>
                    <a:pt x="6724" y="25162"/>
                  </a:cubicBezTo>
                  <a:cubicBezTo>
                    <a:pt x="7288" y="26738"/>
                    <a:pt x="7904" y="28294"/>
                    <a:pt x="8332" y="29911"/>
                  </a:cubicBezTo>
                  <a:cubicBezTo>
                    <a:pt x="8760" y="31561"/>
                    <a:pt x="9167" y="33221"/>
                    <a:pt x="9595" y="34881"/>
                  </a:cubicBezTo>
                  <a:cubicBezTo>
                    <a:pt x="9867" y="35915"/>
                    <a:pt x="10201" y="36979"/>
                    <a:pt x="10347" y="38044"/>
                  </a:cubicBezTo>
                  <a:cubicBezTo>
                    <a:pt x="10347" y="38044"/>
                    <a:pt x="10347" y="38043"/>
                    <a:pt x="10347" y="38043"/>
                  </a:cubicBezTo>
                  <a:cubicBezTo>
                    <a:pt x="10348" y="38043"/>
                    <a:pt x="10357" y="38129"/>
                    <a:pt x="10357" y="38149"/>
                  </a:cubicBezTo>
                  <a:cubicBezTo>
                    <a:pt x="10357" y="38190"/>
                    <a:pt x="10368" y="38242"/>
                    <a:pt x="10368" y="38295"/>
                  </a:cubicBezTo>
                  <a:cubicBezTo>
                    <a:pt x="10336" y="38274"/>
                    <a:pt x="10294" y="38253"/>
                    <a:pt x="10263" y="38232"/>
                  </a:cubicBezTo>
                  <a:cubicBezTo>
                    <a:pt x="10127" y="38149"/>
                    <a:pt x="10002" y="38054"/>
                    <a:pt x="9877" y="37961"/>
                  </a:cubicBezTo>
                  <a:cubicBezTo>
                    <a:pt x="9867" y="37950"/>
                    <a:pt x="9867" y="37950"/>
                    <a:pt x="9856" y="37950"/>
                  </a:cubicBezTo>
                  <a:cubicBezTo>
                    <a:pt x="9856" y="37940"/>
                    <a:pt x="9846" y="37929"/>
                    <a:pt x="9825" y="37919"/>
                  </a:cubicBezTo>
                  <a:cubicBezTo>
                    <a:pt x="9741" y="37856"/>
                    <a:pt x="9658" y="37783"/>
                    <a:pt x="9564" y="37720"/>
                  </a:cubicBezTo>
                  <a:cubicBezTo>
                    <a:pt x="9438" y="37627"/>
                    <a:pt x="9324" y="37543"/>
                    <a:pt x="9188" y="37470"/>
                  </a:cubicBezTo>
                  <a:cubicBezTo>
                    <a:pt x="8530" y="37073"/>
                    <a:pt x="7705" y="36843"/>
                    <a:pt x="7142" y="36363"/>
                  </a:cubicBezTo>
                  <a:cubicBezTo>
                    <a:pt x="6547" y="35862"/>
                    <a:pt x="5962" y="35256"/>
                    <a:pt x="5137" y="35226"/>
                  </a:cubicBezTo>
                  <a:cubicBezTo>
                    <a:pt x="5130" y="35225"/>
                    <a:pt x="5123" y="35225"/>
                    <a:pt x="5116" y="35225"/>
                  </a:cubicBezTo>
                  <a:cubicBezTo>
                    <a:pt x="4823" y="35225"/>
                    <a:pt x="4592" y="35441"/>
                    <a:pt x="4501" y="35706"/>
                  </a:cubicBezTo>
                  <a:cubicBezTo>
                    <a:pt x="4271" y="36437"/>
                    <a:pt x="4594" y="37209"/>
                    <a:pt x="4824" y="37887"/>
                  </a:cubicBezTo>
                  <a:cubicBezTo>
                    <a:pt x="5106" y="38701"/>
                    <a:pt x="5315" y="39568"/>
                    <a:pt x="5482" y="40414"/>
                  </a:cubicBezTo>
                  <a:cubicBezTo>
                    <a:pt x="5566" y="40852"/>
                    <a:pt x="5597" y="41301"/>
                    <a:pt x="5691" y="41750"/>
                  </a:cubicBezTo>
                  <a:cubicBezTo>
                    <a:pt x="5784" y="42209"/>
                    <a:pt x="5900" y="42679"/>
                    <a:pt x="6046" y="43128"/>
                  </a:cubicBezTo>
                  <a:cubicBezTo>
                    <a:pt x="6306" y="43974"/>
                    <a:pt x="6640" y="44788"/>
                    <a:pt x="6954" y="45623"/>
                  </a:cubicBezTo>
                  <a:cubicBezTo>
                    <a:pt x="7288" y="46531"/>
                    <a:pt x="7559" y="47461"/>
                    <a:pt x="7821" y="48389"/>
                  </a:cubicBezTo>
                  <a:cubicBezTo>
                    <a:pt x="8092" y="49340"/>
                    <a:pt x="8394" y="50248"/>
                    <a:pt x="8739" y="51166"/>
                  </a:cubicBezTo>
                  <a:cubicBezTo>
                    <a:pt x="9052" y="52043"/>
                    <a:pt x="9428" y="52920"/>
                    <a:pt x="9626" y="53829"/>
                  </a:cubicBezTo>
                  <a:cubicBezTo>
                    <a:pt x="9721" y="54288"/>
                    <a:pt x="9783" y="54737"/>
                    <a:pt x="9867" y="55196"/>
                  </a:cubicBezTo>
                  <a:cubicBezTo>
                    <a:pt x="9971" y="55697"/>
                    <a:pt x="10138" y="56177"/>
                    <a:pt x="10294" y="56657"/>
                  </a:cubicBezTo>
                  <a:cubicBezTo>
                    <a:pt x="10472" y="57179"/>
                    <a:pt x="10649" y="57701"/>
                    <a:pt x="10816" y="58234"/>
                  </a:cubicBezTo>
                  <a:cubicBezTo>
                    <a:pt x="10973" y="58735"/>
                    <a:pt x="11078" y="59257"/>
                    <a:pt x="11307" y="59727"/>
                  </a:cubicBezTo>
                  <a:cubicBezTo>
                    <a:pt x="11391" y="59905"/>
                    <a:pt x="11495" y="60061"/>
                    <a:pt x="11547" y="60249"/>
                  </a:cubicBezTo>
                  <a:cubicBezTo>
                    <a:pt x="11610" y="60437"/>
                    <a:pt x="11610" y="60645"/>
                    <a:pt x="11631" y="60844"/>
                  </a:cubicBezTo>
                  <a:cubicBezTo>
                    <a:pt x="11672" y="61376"/>
                    <a:pt x="11756" y="61846"/>
                    <a:pt x="11965" y="62336"/>
                  </a:cubicBezTo>
                  <a:cubicBezTo>
                    <a:pt x="12062" y="62552"/>
                    <a:pt x="12302" y="62656"/>
                    <a:pt x="12535" y="62656"/>
                  </a:cubicBezTo>
                  <a:cubicBezTo>
                    <a:pt x="12652" y="62656"/>
                    <a:pt x="12768" y="62629"/>
                    <a:pt x="12862" y="62577"/>
                  </a:cubicBezTo>
                  <a:cubicBezTo>
                    <a:pt x="13196" y="62378"/>
                    <a:pt x="13238" y="62002"/>
                    <a:pt x="13092" y="61679"/>
                  </a:cubicBezTo>
                  <a:cubicBezTo>
                    <a:pt x="12957" y="61355"/>
                    <a:pt x="12946" y="61000"/>
                    <a:pt x="12915" y="60656"/>
                  </a:cubicBezTo>
                  <a:cubicBezTo>
                    <a:pt x="12873" y="60165"/>
                    <a:pt x="12779" y="59768"/>
                    <a:pt x="12560" y="59330"/>
                  </a:cubicBezTo>
                  <a:cubicBezTo>
                    <a:pt x="12403" y="59007"/>
                    <a:pt x="12320" y="58683"/>
                    <a:pt x="12215" y="58339"/>
                  </a:cubicBezTo>
                  <a:cubicBezTo>
                    <a:pt x="12069" y="57848"/>
                    <a:pt x="11913" y="57357"/>
                    <a:pt x="11746" y="56877"/>
                  </a:cubicBezTo>
                  <a:cubicBezTo>
                    <a:pt x="11443" y="55979"/>
                    <a:pt x="11171" y="55102"/>
                    <a:pt x="11004" y="54163"/>
                  </a:cubicBezTo>
                  <a:cubicBezTo>
                    <a:pt x="10848" y="53233"/>
                    <a:pt x="10556" y="52377"/>
                    <a:pt x="10242" y="51490"/>
                  </a:cubicBezTo>
                  <a:cubicBezTo>
                    <a:pt x="9918" y="50602"/>
                    <a:pt x="9574" y="49736"/>
                    <a:pt x="9313" y="48828"/>
                  </a:cubicBezTo>
                  <a:cubicBezTo>
                    <a:pt x="9042" y="47930"/>
                    <a:pt x="8812" y="47032"/>
                    <a:pt x="8520" y="46145"/>
                  </a:cubicBezTo>
                  <a:cubicBezTo>
                    <a:pt x="7967" y="44454"/>
                    <a:pt x="7173" y="42836"/>
                    <a:pt x="6891" y="41072"/>
                  </a:cubicBezTo>
                  <a:cubicBezTo>
                    <a:pt x="6807" y="40550"/>
                    <a:pt x="6745" y="40028"/>
                    <a:pt x="6620" y="39506"/>
                  </a:cubicBezTo>
                  <a:cubicBezTo>
                    <a:pt x="6505" y="39026"/>
                    <a:pt x="6359" y="38555"/>
                    <a:pt x="6244" y="38075"/>
                  </a:cubicBezTo>
                  <a:cubicBezTo>
                    <a:pt x="6150" y="37710"/>
                    <a:pt x="6014" y="37365"/>
                    <a:pt x="5900" y="37010"/>
                  </a:cubicBezTo>
                  <a:lnTo>
                    <a:pt x="5900" y="37010"/>
                  </a:lnTo>
                  <a:cubicBezTo>
                    <a:pt x="6118" y="37188"/>
                    <a:pt x="6317" y="37376"/>
                    <a:pt x="6547" y="37543"/>
                  </a:cubicBezTo>
                  <a:cubicBezTo>
                    <a:pt x="7142" y="38002"/>
                    <a:pt x="7883" y="38211"/>
                    <a:pt x="8530" y="38597"/>
                  </a:cubicBezTo>
                  <a:cubicBezTo>
                    <a:pt x="8624" y="38650"/>
                    <a:pt x="8707" y="38712"/>
                    <a:pt x="8802" y="38764"/>
                  </a:cubicBezTo>
                  <a:cubicBezTo>
                    <a:pt x="8812" y="38775"/>
                    <a:pt x="8833" y="38796"/>
                    <a:pt x="8854" y="38806"/>
                  </a:cubicBezTo>
                  <a:lnTo>
                    <a:pt x="9136" y="39026"/>
                  </a:lnTo>
                  <a:cubicBezTo>
                    <a:pt x="9366" y="39203"/>
                    <a:pt x="9595" y="39370"/>
                    <a:pt x="9846" y="39495"/>
                  </a:cubicBezTo>
                  <a:cubicBezTo>
                    <a:pt x="10092" y="39616"/>
                    <a:pt x="10378" y="39700"/>
                    <a:pt x="10652" y="39700"/>
                  </a:cubicBezTo>
                  <a:cubicBezTo>
                    <a:pt x="10992" y="39700"/>
                    <a:pt x="11313" y="39570"/>
                    <a:pt x="11516" y="39223"/>
                  </a:cubicBezTo>
                  <a:cubicBezTo>
                    <a:pt x="11777" y="38775"/>
                    <a:pt x="11672" y="38159"/>
                    <a:pt x="11600" y="37678"/>
                  </a:cubicBezTo>
                  <a:cubicBezTo>
                    <a:pt x="11537" y="37209"/>
                    <a:pt x="11422" y="36760"/>
                    <a:pt x="11307" y="36311"/>
                  </a:cubicBezTo>
                  <a:cubicBezTo>
                    <a:pt x="10921" y="34787"/>
                    <a:pt x="10524" y="33273"/>
                    <a:pt x="10127" y="31749"/>
                  </a:cubicBezTo>
                  <a:cubicBezTo>
                    <a:pt x="9908" y="30872"/>
                    <a:pt x="9721" y="29985"/>
                    <a:pt x="9470" y="29118"/>
                  </a:cubicBezTo>
                  <a:cubicBezTo>
                    <a:pt x="9240" y="28315"/>
                    <a:pt x="8969" y="27531"/>
                    <a:pt x="8687" y="26738"/>
                  </a:cubicBezTo>
                  <a:cubicBezTo>
                    <a:pt x="8102" y="25120"/>
                    <a:pt x="7507" y="23502"/>
                    <a:pt x="7058" y="21831"/>
                  </a:cubicBezTo>
                  <a:cubicBezTo>
                    <a:pt x="6578" y="20109"/>
                    <a:pt x="6171" y="18376"/>
                    <a:pt x="5680" y="16664"/>
                  </a:cubicBezTo>
                  <a:cubicBezTo>
                    <a:pt x="5200" y="14994"/>
                    <a:pt x="4856" y="13282"/>
                    <a:pt x="4302" y="11632"/>
                  </a:cubicBezTo>
                  <a:cubicBezTo>
                    <a:pt x="3989" y="10734"/>
                    <a:pt x="3697" y="9858"/>
                    <a:pt x="3540" y="8918"/>
                  </a:cubicBezTo>
                  <a:cubicBezTo>
                    <a:pt x="3373" y="7978"/>
                    <a:pt x="3123" y="7060"/>
                    <a:pt x="2861" y="6141"/>
                  </a:cubicBezTo>
                  <a:cubicBezTo>
                    <a:pt x="2611" y="5222"/>
                    <a:pt x="2392" y="4283"/>
                    <a:pt x="2131" y="3364"/>
                  </a:cubicBezTo>
                  <a:cubicBezTo>
                    <a:pt x="1859" y="2404"/>
                    <a:pt x="1546" y="1453"/>
                    <a:pt x="1327" y="483"/>
                  </a:cubicBezTo>
                  <a:cubicBezTo>
                    <a:pt x="1266" y="194"/>
                    <a:pt x="978" y="1"/>
                    <a:pt x="69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40" name="Google Shape;240;p25"/>
          <p:cNvSpPr/>
          <p:nvPr/>
        </p:nvSpPr>
        <p:spPr>
          <a:xfrm>
            <a:off x="7195779" y="-333195"/>
            <a:ext cx="1391275" cy="1266541"/>
          </a:xfrm>
          <a:custGeom>
            <a:avLst/>
            <a:gdLst/>
            <a:ahLst/>
            <a:cxnLst/>
            <a:rect l="l" t="t" r="r" b="b"/>
            <a:pathLst>
              <a:path w="45653" h="41560" extrusionOk="0">
                <a:moveTo>
                  <a:pt x="38453" y="0"/>
                </a:moveTo>
                <a:cubicBezTo>
                  <a:pt x="37519" y="0"/>
                  <a:pt x="36546" y="182"/>
                  <a:pt x="35641" y="376"/>
                </a:cubicBezTo>
                <a:cubicBezTo>
                  <a:pt x="24126" y="2850"/>
                  <a:pt x="12225" y="5606"/>
                  <a:pt x="2923" y="12820"/>
                </a:cubicBezTo>
                <a:cubicBezTo>
                  <a:pt x="1494" y="13927"/>
                  <a:pt x="0" y="15482"/>
                  <a:pt x="283" y="17278"/>
                </a:cubicBezTo>
                <a:cubicBezTo>
                  <a:pt x="689" y="19908"/>
                  <a:pt x="4813" y="22414"/>
                  <a:pt x="6723" y="24053"/>
                </a:cubicBezTo>
                <a:cubicBezTo>
                  <a:pt x="9282" y="26256"/>
                  <a:pt x="12497" y="27561"/>
                  <a:pt x="15493" y="29085"/>
                </a:cubicBezTo>
                <a:cubicBezTo>
                  <a:pt x="23113" y="32979"/>
                  <a:pt x="30724" y="36873"/>
                  <a:pt x="38345" y="40767"/>
                </a:cubicBezTo>
                <a:cubicBezTo>
                  <a:pt x="39122" y="41155"/>
                  <a:pt x="39948" y="41560"/>
                  <a:pt x="40802" y="41560"/>
                </a:cubicBezTo>
                <a:cubicBezTo>
                  <a:pt x="40911" y="41560"/>
                  <a:pt x="41021" y="41553"/>
                  <a:pt x="41132" y="41539"/>
                </a:cubicBezTo>
                <a:cubicBezTo>
                  <a:pt x="42270" y="41393"/>
                  <a:pt x="43168" y="40474"/>
                  <a:pt x="43732" y="39472"/>
                </a:cubicBezTo>
                <a:cubicBezTo>
                  <a:pt x="44797" y="37593"/>
                  <a:pt x="45026" y="35370"/>
                  <a:pt x="45141" y="33208"/>
                </a:cubicBezTo>
                <a:cubicBezTo>
                  <a:pt x="45653" y="23886"/>
                  <a:pt x="44452" y="14563"/>
                  <a:pt x="43074" y="5325"/>
                </a:cubicBezTo>
                <a:cubicBezTo>
                  <a:pt x="42823" y="3655"/>
                  <a:pt x="42468" y="1806"/>
                  <a:pt x="41122" y="783"/>
                </a:cubicBezTo>
                <a:cubicBezTo>
                  <a:pt x="40355" y="197"/>
                  <a:pt x="39425" y="0"/>
                  <a:pt x="3845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41" name="Google Shape;241;p25"/>
          <p:cNvGrpSpPr/>
          <p:nvPr/>
        </p:nvGrpSpPr>
        <p:grpSpPr>
          <a:xfrm>
            <a:off x="7520119" y="-591920"/>
            <a:ext cx="1787015" cy="2263833"/>
            <a:chOff x="2878796" y="117757"/>
            <a:chExt cx="1375685" cy="1742751"/>
          </a:xfrm>
        </p:grpSpPr>
        <p:sp>
          <p:nvSpPr>
            <p:cNvPr id="242" name="Google Shape;242;p25"/>
            <p:cNvSpPr/>
            <p:nvPr/>
          </p:nvSpPr>
          <p:spPr>
            <a:xfrm>
              <a:off x="2878796" y="117757"/>
              <a:ext cx="1375685" cy="1693505"/>
            </a:xfrm>
            <a:custGeom>
              <a:avLst/>
              <a:gdLst/>
              <a:ahLst/>
              <a:cxnLst/>
              <a:rect l="l" t="t" r="r" b="b"/>
              <a:pathLst>
                <a:path w="38831" h="47802" extrusionOk="0">
                  <a:moveTo>
                    <a:pt x="921" y="1"/>
                  </a:moveTo>
                  <a:cubicBezTo>
                    <a:pt x="482" y="1"/>
                    <a:pt x="67" y="463"/>
                    <a:pt x="32" y="940"/>
                  </a:cubicBezTo>
                  <a:cubicBezTo>
                    <a:pt x="0" y="1503"/>
                    <a:pt x="324" y="2025"/>
                    <a:pt x="638" y="2506"/>
                  </a:cubicBezTo>
                  <a:cubicBezTo>
                    <a:pt x="3665" y="7057"/>
                    <a:pt x="6693" y="11619"/>
                    <a:pt x="9971" y="16003"/>
                  </a:cubicBezTo>
                  <a:cubicBezTo>
                    <a:pt x="15576" y="23478"/>
                    <a:pt x="21892" y="30379"/>
                    <a:pt x="27551" y="37833"/>
                  </a:cubicBezTo>
                  <a:cubicBezTo>
                    <a:pt x="29419" y="40307"/>
                    <a:pt x="32040" y="46487"/>
                    <a:pt x="35014" y="47510"/>
                  </a:cubicBezTo>
                  <a:cubicBezTo>
                    <a:pt x="35599" y="47712"/>
                    <a:pt x="36055" y="47802"/>
                    <a:pt x="36401" y="47802"/>
                  </a:cubicBezTo>
                  <a:cubicBezTo>
                    <a:pt x="38831" y="47802"/>
                    <a:pt x="35910" y="43377"/>
                    <a:pt x="34868" y="42134"/>
                  </a:cubicBezTo>
                  <a:cubicBezTo>
                    <a:pt x="27769" y="33709"/>
                    <a:pt x="20661" y="25274"/>
                    <a:pt x="13562" y="16849"/>
                  </a:cubicBezTo>
                  <a:cubicBezTo>
                    <a:pt x="9073" y="11525"/>
                    <a:pt x="4563" y="6149"/>
                    <a:pt x="1190" y="63"/>
                  </a:cubicBezTo>
                  <a:cubicBezTo>
                    <a:pt x="1102" y="20"/>
                    <a:pt x="1011" y="1"/>
                    <a:pt x="92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 name="Google Shape;243;p25"/>
            <p:cNvSpPr/>
            <p:nvPr/>
          </p:nvSpPr>
          <p:spPr>
            <a:xfrm>
              <a:off x="3812669" y="538601"/>
              <a:ext cx="66604" cy="1321906"/>
            </a:xfrm>
            <a:custGeom>
              <a:avLst/>
              <a:gdLst/>
              <a:ahLst/>
              <a:cxnLst/>
              <a:rect l="l" t="t" r="r" b="b"/>
              <a:pathLst>
                <a:path w="1880" h="37313" extrusionOk="0">
                  <a:moveTo>
                    <a:pt x="1170" y="0"/>
                  </a:moveTo>
                  <a:cubicBezTo>
                    <a:pt x="1159" y="0"/>
                    <a:pt x="1149" y="1"/>
                    <a:pt x="1138" y="1"/>
                  </a:cubicBezTo>
                  <a:cubicBezTo>
                    <a:pt x="783" y="11"/>
                    <a:pt x="481" y="283"/>
                    <a:pt x="481" y="649"/>
                  </a:cubicBezTo>
                  <a:lnTo>
                    <a:pt x="481" y="15013"/>
                  </a:lnTo>
                  <a:lnTo>
                    <a:pt x="481" y="22185"/>
                  </a:lnTo>
                  <a:cubicBezTo>
                    <a:pt x="481" y="23333"/>
                    <a:pt x="532" y="24471"/>
                    <a:pt x="564" y="25609"/>
                  </a:cubicBezTo>
                  <a:cubicBezTo>
                    <a:pt x="574" y="26184"/>
                    <a:pt x="574" y="26747"/>
                    <a:pt x="532" y="27311"/>
                  </a:cubicBezTo>
                  <a:cubicBezTo>
                    <a:pt x="532" y="27446"/>
                    <a:pt x="522" y="27582"/>
                    <a:pt x="512" y="27708"/>
                  </a:cubicBezTo>
                  <a:cubicBezTo>
                    <a:pt x="512" y="27717"/>
                    <a:pt x="487" y="27840"/>
                    <a:pt x="489" y="27840"/>
                  </a:cubicBezTo>
                  <a:cubicBezTo>
                    <a:pt x="489" y="27840"/>
                    <a:pt x="490" y="27838"/>
                    <a:pt x="491" y="27833"/>
                  </a:cubicBezTo>
                  <a:lnTo>
                    <a:pt x="491" y="27833"/>
                  </a:lnTo>
                  <a:cubicBezTo>
                    <a:pt x="481" y="27885"/>
                    <a:pt x="470" y="27927"/>
                    <a:pt x="460" y="27979"/>
                  </a:cubicBezTo>
                  <a:cubicBezTo>
                    <a:pt x="397" y="28230"/>
                    <a:pt x="314" y="28480"/>
                    <a:pt x="272" y="28752"/>
                  </a:cubicBezTo>
                  <a:cubicBezTo>
                    <a:pt x="219" y="29107"/>
                    <a:pt x="251" y="29462"/>
                    <a:pt x="261" y="29816"/>
                  </a:cubicBezTo>
                  <a:cubicBezTo>
                    <a:pt x="272" y="30140"/>
                    <a:pt x="251" y="30464"/>
                    <a:pt x="219" y="30787"/>
                  </a:cubicBezTo>
                  <a:cubicBezTo>
                    <a:pt x="157" y="31424"/>
                    <a:pt x="73" y="32051"/>
                    <a:pt x="42" y="32687"/>
                  </a:cubicBezTo>
                  <a:cubicBezTo>
                    <a:pt x="0" y="33345"/>
                    <a:pt x="21" y="34002"/>
                    <a:pt x="21" y="34660"/>
                  </a:cubicBezTo>
                  <a:lnTo>
                    <a:pt x="21" y="36654"/>
                  </a:lnTo>
                  <a:cubicBezTo>
                    <a:pt x="21" y="36994"/>
                    <a:pt x="315" y="37312"/>
                    <a:pt x="663" y="37312"/>
                  </a:cubicBezTo>
                  <a:cubicBezTo>
                    <a:pt x="668" y="37312"/>
                    <a:pt x="673" y="37312"/>
                    <a:pt x="679" y="37312"/>
                  </a:cubicBezTo>
                  <a:cubicBezTo>
                    <a:pt x="1024" y="37291"/>
                    <a:pt x="1326" y="37020"/>
                    <a:pt x="1326" y="36654"/>
                  </a:cubicBezTo>
                  <a:cubicBezTo>
                    <a:pt x="1326" y="35475"/>
                    <a:pt x="1305" y="34285"/>
                    <a:pt x="1326" y="33094"/>
                  </a:cubicBezTo>
                  <a:cubicBezTo>
                    <a:pt x="1347" y="31956"/>
                    <a:pt x="1629" y="30819"/>
                    <a:pt x="1566" y="29680"/>
                  </a:cubicBezTo>
                  <a:cubicBezTo>
                    <a:pt x="1556" y="29534"/>
                    <a:pt x="1546" y="29399"/>
                    <a:pt x="1546" y="29263"/>
                  </a:cubicBezTo>
                  <a:lnTo>
                    <a:pt x="1546" y="29044"/>
                  </a:lnTo>
                  <a:lnTo>
                    <a:pt x="1546" y="29012"/>
                  </a:lnTo>
                  <a:cubicBezTo>
                    <a:pt x="1546" y="29002"/>
                    <a:pt x="1556" y="28991"/>
                    <a:pt x="1556" y="28970"/>
                  </a:cubicBezTo>
                  <a:cubicBezTo>
                    <a:pt x="1618" y="28710"/>
                    <a:pt x="1702" y="28459"/>
                    <a:pt x="1754" y="28198"/>
                  </a:cubicBezTo>
                  <a:cubicBezTo>
                    <a:pt x="1859" y="27624"/>
                    <a:pt x="1869" y="27019"/>
                    <a:pt x="1869" y="26434"/>
                  </a:cubicBezTo>
                  <a:cubicBezTo>
                    <a:pt x="1880" y="25296"/>
                    <a:pt x="1806" y="24158"/>
                    <a:pt x="1796" y="23020"/>
                  </a:cubicBezTo>
                  <a:cubicBezTo>
                    <a:pt x="1764" y="20640"/>
                    <a:pt x="1785" y="18260"/>
                    <a:pt x="1785" y="15879"/>
                  </a:cubicBezTo>
                  <a:lnTo>
                    <a:pt x="1785" y="8697"/>
                  </a:lnTo>
                  <a:lnTo>
                    <a:pt x="1785" y="649"/>
                  </a:lnTo>
                  <a:cubicBezTo>
                    <a:pt x="1785" y="324"/>
                    <a:pt x="1510" y="0"/>
                    <a:pt x="11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44" name="Google Shape;244;p25"/>
          <p:cNvSpPr/>
          <p:nvPr/>
        </p:nvSpPr>
        <p:spPr>
          <a:xfrm rot="-5400000" flipH="1">
            <a:off x="7257540" y="2660768"/>
            <a:ext cx="701567" cy="2450378"/>
          </a:xfrm>
          <a:custGeom>
            <a:avLst/>
            <a:gdLst/>
            <a:ahLst/>
            <a:cxnLst/>
            <a:rect l="l" t="t" r="r" b="b"/>
            <a:pathLst>
              <a:path w="13259" h="46310" extrusionOk="0">
                <a:moveTo>
                  <a:pt x="3695" y="0"/>
                </a:moveTo>
                <a:cubicBezTo>
                  <a:pt x="2060" y="0"/>
                  <a:pt x="671" y="448"/>
                  <a:pt x="303" y="1998"/>
                </a:cubicBezTo>
                <a:cubicBezTo>
                  <a:pt x="0" y="3250"/>
                  <a:pt x="616" y="4931"/>
                  <a:pt x="794" y="6173"/>
                </a:cubicBezTo>
                <a:cubicBezTo>
                  <a:pt x="1096" y="8229"/>
                  <a:pt x="1096" y="10245"/>
                  <a:pt x="1117" y="12322"/>
                </a:cubicBezTo>
                <a:cubicBezTo>
                  <a:pt x="1221" y="22104"/>
                  <a:pt x="1555" y="31885"/>
                  <a:pt x="2140" y="41647"/>
                </a:cubicBezTo>
                <a:cubicBezTo>
                  <a:pt x="2192" y="42461"/>
                  <a:pt x="2255" y="43317"/>
                  <a:pt x="2724" y="43985"/>
                </a:cubicBezTo>
                <a:cubicBezTo>
                  <a:pt x="3205" y="44674"/>
                  <a:pt x="4030" y="45029"/>
                  <a:pt x="4823" y="45290"/>
                </a:cubicBezTo>
                <a:cubicBezTo>
                  <a:pt x="6808" y="45964"/>
                  <a:pt x="8908" y="46310"/>
                  <a:pt x="11002" y="46310"/>
                </a:cubicBezTo>
                <a:cubicBezTo>
                  <a:pt x="11176" y="46310"/>
                  <a:pt x="11351" y="46308"/>
                  <a:pt x="11525" y="46303"/>
                </a:cubicBezTo>
                <a:cubicBezTo>
                  <a:pt x="11869" y="46292"/>
                  <a:pt x="12224" y="46261"/>
                  <a:pt x="12486" y="46062"/>
                </a:cubicBezTo>
                <a:cubicBezTo>
                  <a:pt x="12862" y="45760"/>
                  <a:pt x="12913" y="45217"/>
                  <a:pt x="12924" y="44737"/>
                </a:cubicBezTo>
                <a:cubicBezTo>
                  <a:pt x="13258" y="31113"/>
                  <a:pt x="12945" y="17469"/>
                  <a:pt x="11985" y="3877"/>
                </a:cubicBezTo>
                <a:cubicBezTo>
                  <a:pt x="11922" y="3000"/>
                  <a:pt x="11818" y="2028"/>
                  <a:pt x="11160" y="1444"/>
                </a:cubicBezTo>
                <a:cubicBezTo>
                  <a:pt x="10648" y="984"/>
                  <a:pt x="9928" y="880"/>
                  <a:pt x="9250" y="797"/>
                </a:cubicBezTo>
                <a:cubicBezTo>
                  <a:pt x="7909" y="627"/>
                  <a:pt x="5630" y="0"/>
                  <a:pt x="369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p:cSld name="BLANK_1_1_1_1_1_1_1_1_1_1_1">
    <p:spTree>
      <p:nvGrpSpPr>
        <p:cNvPr id="1" name="Shape 466"/>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1">
  <p:cSld name="BLANK_1_1_1_1_1_1_1_1_1_1_1_1">
    <p:spTree>
      <p:nvGrpSpPr>
        <p:cNvPr id="1" name="Shape 467"/>
        <p:cNvGrpSpPr/>
        <p:nvPr/>
      </p:nvGrpSpPr>
      <p:grpSpPr>
        <a:xfrm>
          <a:off x="0" y="0"/>
          <a:ext cx="0" cy="0"/>
          <a:chOff x="0" y="0"/>
          <a:chExt cx="0" cy="0"/>
        </a:xfrm>
      </p:grpSpPr>
      <p:grpSp>
        <p:nvGrpSpPr>
          <p:cNvPr id="468" name="Google Shape;468;p42"/>
          <p:cNvGrpSpPr/>
          <p:nvPr/>
        </p:nvGrpSpPr>
        <p:grpSpPr>
          <a:xfrm flipH="1">
            <a:off x="-278363" y="-1138706"/>
            <a:ext cx="9612559" cy="6026222"/>
            <a:chOff x="-3835376" y="-892163"/>
            <a:chExt cx="7390297" cy="4195949"/>
          </a:xfrm>
        </p:grpSpPr>
        <p:sp>
          <p:nvSpPr>
            <p:cNvPr id="469" name="Google Shape;469;p42"/>
            <p:cNvSpPr/>
            <p:nvPr/>
          </p:nvSpPr>
          <p:spPr>
            <a:xfrm>
              <a:off x="1435146" y="2451561"/>
              <a:ext cx="2119775" cy="852225"/>
            </a:xfrm>
            <a:custGeom>
              <a:avLst/>
              <a:gdLst/>
              <a:ahLst/>
              <a:cxnLst/>
              <a:rect l="l" t="t" r="r" b="b"/>
              <a:pathLst>
                <a:path w="84791" h="34089" extrusionOk="0">
                  <a:moveTo>
                    <a:pt x="81199" y="0"/>
                  </a:moveTo>
                  <a:cubicBezTo>
                    <a:pt x="73182" y="1316"/>
                    <a:pt x="65060" y="1765"/>
                    <a:pt x="56938" y="2214"/>
                  </a:cubicBezTo>
                  <a:cubicBezTo>
                    <a:pt x="42459" y="3018"/>
                    <a:pt x="27979" y="3821"/>
                    <a:pt x="13489" y="4626"/>
                  </a:cubicBezTo>
                  <a:cubicBezTo>
                    <a:pt x="13183" y="4642"/>
                    <a:pt x="12852" y="4649"/>
                    <a:pt x="12502" y="4649"/>
                  </a:cubicBezTo>
                  <a:cubicBezTo>
                    <a:pt x="11108" y="4649"/>
                    <a:pt x="9406" y="4544"/>
                    <a:pt x="7750" y="4544"/>
                  </a:cubicBezTo>
                  <a:cubicBezTo>
                    <a:pt x="5882" y="4544"/>
                    <a:pt x="4072" y="4677"/>
                    <a:pt x="2830" y="5241"/>
                  </a:cubicBezTo>
                  <a:cubicBezTo>
                    <a:pt x="1" y="6526"/>
                    <a:pt x="993" y="8665"/>
                    <a:pt x="1838" y="11192"/>
                  </a:cubicBezTo>
                  <a:cubicBezTo>
                    <a:pt x="4041" y="17800"/>
                    <a:pt x="6536" y="24314"/>
                    <a:pt x="9073" y="30797"/>
                  </a:cubicBezTo>
                  <a:cubicBezTo>
                    <a:pt x="9407" y="31632"/>
                    <a:pt x="9772" y="32520"/>
                    <a:pt x="10514" y="33021"/>
                  </a:cubicBezTo>
                  <a:cubicBezTo>
                    <a:pt x="11140" y="33439"/>
                    <a:pt x="11923" y="33522"/>
                    <a:pt x="12674" y="33595"/>
                  </a:cubicBezTo>
                  <a:cubicBezTo>
                    <a:pt x="16565" y="33934"/>
                    <a:pt x="20455" y="34089"/>
                    <a:pt x="24344" y="34089"/>
                  </a:cubicBezTo>
                  <a:cubicBezTo>
                    <a:pt x="44622" y="34089"/>
                    <a:pt x="64853" y="29881"/>
                    <a:pt x="84790" y="25702"/>
                  </a:cubicBezTo>
                  <a:cubicBezTo>
                    <a:pt x="84300" y="17049"/>
                    <a:pt x="83099" y="8446"/>
                    <a:pt x="811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0" name="Google Shape;470;p42"/>
            <p:cNvSpPr/>
            <p:nvPr/>
          </p:nvSpPr>
          <p:spPr>
            <a:xfrm>
              <a:off x="2357376" y="1205917"/>
              <a:ext cx="448900" cy="1573875"/>
            </a:xfrm>
            <a:custGeom>
              <a:avLst/>
              <a:gdLst/>
              <a:ahLst/>
              <a:cxnLst/>
              <a:rect l="l" t="t" r="r" b="b"/>
              <a:pathLst>
                <a:path w="17956" h="62955" extrusionOk="0">
                  <a:moveTo>
                    <a:pt x="9441" y="1"/>
                  </a:moveTo>
                  <a:cubicBezTo>
                    <a:pt x="0" y="1"/>
                    <a:pt x="3727" y="15097"/>
                    <a:pt x="4279" y="22146"/>
                  </a:cubicBezTo>
                  <a:cubicBezTo>
                    <a:pt x="5344" y="35749"/>
                    <a:pt x="6409" y="49352"/>
                    <a:pt x="7485" y="62955"/>
                  </a:cubicBezTo>
                  <a:cubicBezTo>
                    <a:pt x="10971" y="62756"/>
                    <a:pt x="14468" y="62547"/>
                    <a:pt x="17955" y="62349"/>
                  </a:cubicBezTo>
                  <a:cubicBezTo>
                    <a:pt x="17788" y="62349"/>
                    <a:pt x="13591" y="5767"/>
                    <a:pt x="13195" y="620"/>
                  </a:cubicBezTo>
                  <a:cubicBezTo>
                    <a:pt x="11757" y="196"/>
                    <a:pt x="10514" y="1"/>
                    <a:pt x="944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1" name="Google Shape;471;p42"/>
            <p:cNvSpPr/>
            <p:nvPr/>
          </p:nvSpPr>
          <p:spPr>
            <a:xfrm>
              <a:off x="2525951" y="2523492"/>
              <a:ext cx="280325" cy="256300"/>
            </a:xfrm>
            <a:custGeom>
              <a:avLst/>
              <a:gdLst/>
              <a:ahLst/>
              <a:cxnLst/>
              <a:rect l="l" t="t" r="r" b="b"/>
              <a:pathLst>
                <a:path w="11213" h="10252" extrusionOk="0">
                  <a:moveTo>
                    <a:pt x="10398" y="0"/>
                  </a:moveTo>
                  <a:cubicBezTo>
                    <a:pt x="6943" y="397"/>
                    <a:pt x="3477" y="668"/>
                    <a:pt x="0" y="898"/>
                  </a:cubicBezTo>
                  <a:cubicBezTo>
                    <a:pt x="251" y="4019"/>
                    <a:pt x="491" y="7141"/>
                    <a:pt x="742" y="10252"/>
                  </a:cubicBezTo>
                  <a:cubicBezTo>
                    <a:pt x="4228" y="10053"/>
                    <a:pt x="7725" y="9844"/>
                    <a:pt x="11212" y="9646"/>
                  </a:cubicBezTo>
                  <a:cubicBezTo>
                    <a:pt x="11170" y="9646"/>
                    <a:pt x="10847" y="5784"/>
                    <a:pt x="1039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2" name="Google Shape;472;p42"/>
            <p:cNvSpPr/>
            <p:nvPr/>
          </p:nvSpPr>
          <p:spPr>
            <a:xfrm rot="-5400000">
              <a:off x="-2775176" y="-913254"/>
              <a:ext cx="1382347" cy="1424528"/>
            </a:xfrm>
            <a:custGeom>
              <a:avLst/>
              <a:gdLst/>
              <a:ahLst/>
              <a:cxnLst/>
              <a:rect l="l" t="t" r="r" b="b"/>
              <a:pathLst>
                <a:path w="61051" h="51604" extrusionOk="0">
                  <a:moveTo>
                    <a:pt x="9469" y="2610"/>
                  </a:moveTo>
                  <a:cubicBezTo>
                    <a:pt x="9406" y="2631"/>
                    <a:pt x="9364" y="2641"/>
                    <a:pt x="9343" y="2641"/>
                  </a:cubicBezTo>
                  <a:cubicBezTo>
                    <a:pt x="9354" y="2631"/>
                    <a:pt x="9364" y="2631"/>
                    <a:pt x="9375" y="2620"/>
                  </a:cubicBezTo>
                  <a:cubicBezTo>
                    <a:pt x="9396" y="2620"/>
                    <a:pt x="9427" y="2610"/>
                    <a:pt x="9448" y="2610"/>
                  </a:cubicBezTo>
                  <a:close/>
                  <a:moveTo>
                    <a:pt x="13801" y="27758"/>
                  </a:moveTo>
                  <a:lnTo>
                    <a:pt x="13801" y="27758"/>
                  </a:lnTo>
                  <a:cubicBezTo>
                    <a:pt x="13770" y="27769"/>
                    <a:pt x="13718" y="27790"/>
                    <a:pt x="13665" y="27811"/>
                  </a:cubicBezTo>
                  <a:lnTo>
                    <a:pt x="13697" y="27811"/>
                  </a:lnTo>
                  <a:cubicBezTo>
                    <a:pt x="13697" y="27821"/>
                    <a:pt x="13686" y="27821"/>
                    <a:pt x="13676" y="27832"/>
                  </a:cubicBezTo>
                  <a:cubicBezTo>
                    <a:pt x="13676" y="27832"/>
                    <a:pt x="13676" y="27842"/>
                    <a:pt x="13665" y="27842"/>
                  </a:cubicBezTo>
                  <a:cubicBezTo>
                    <a:pt x="13655" y="27852"/>
                    <a:pt x="13634" y="27862"/>
                    <a:pt x="13603" y="27873"/>
                  </a:cubicBezTo>
                  <a:cubicBezTo>
                    <a:pt x="13613" y="27852"/>
                    <a:pt x="13634" y="27842"/>
                    <a:pt x="13665" y="27821"/>
                  </a:cubicBezTo>
                  <a:lnTo>
                    <a:pt x="13665" y="27821"/>
                  </a:lnTo>
                  <a:cubicBezTo>
                    <a:pt x="13624" y="27842"/>
                    <a:pt x="13572" y="27873"/>
                    <a:pt x="13540" y="27894"/>
                  </a:cubicBezTo>
                  <a:cubicBezTo>
                    <a:pt x="13593" y="27842"/>
                    <a:pt x="13634" y="27821"/>
                    <a:pt x="13665" y="27811"/>
                  </a:cubicBezTo>
                  <a:cubicBezTo>
                    <a:pt x="13697" y="27790"/>
                    <a:pt x="13739" y="27769"/>
                    <a:pt x="13801" y="27758"/>
                  </a:cubicBezTo>
                  <a:close/>
                  <a:moveTo>
                    <a:pt x="12721" y="28074"/>
                  </a:moveTo>
                  <a:cubicBezTo>
                    <a:pt x="12730" y="28074"/>
                    <a:pt x="12642" y="28091"/>
                    <a:pt x="12580" y="28103"/>
                  </a:cubicBezTo>
                  <a:lnTo>
                    <a:pt x="12528" y="28103"/>
                  </a:lnTo>
                  <a:cubicBezTo>
                    <a:pt x="12663" y="28082"/>
                    <a:pt x="12714" y="28074"/>
                    <a:pt x="12721" y="28074"/>
                  </a:cubicBezTo>
                  <a:close/>
                  <a:moveTo>
                    <a:pt x="11728" y="30813"/>
                  </a:moveTo>
                  <a:cubicBezTo>
                    <a:pt x="11726" y="30813"/>
                    <a:pt x="11692" y="30817"/>
                    <a:pt x="11645" y="30822"/>
                  </a:cubicBezTo>
                  <a:lnTo>
                    <a:pt x="11645" y="30822"/>
                  </a:lnTo>
                  <a:cubicBezTo>
                    <a:pt x="11706" y="30816"/>
                    <a:pt x="11729" y="30813"/>
                    <a:pt x="11728" y="30813"/>
                  </a:cubicBezTo>
                  <a:close/>
                  <a:moveTo>
                    <a:pt x="3007" y="32331"/>
                  </a:moveTo>
                  <a:cubicBezTo>
                    <a:pt x="3017" y="32352"/>
                    <a:pt x="3028" y="32372"/>
                    <a:pt x="3038" y="32383"/>
                  </a:cubicBezTo>
                  <a:lnTo>
                    <a:pt x="3028" y="32383"/>
                  </a:lnTo>
                  <a:cubicBezTo>
                    <a:pt x="3017" y="32362"/>
                    <a:pt x="3017" y="32351"/>
                    <a:pt x="3007" y="32331"/>
                  </a:cubicBezTo>
                  <a:close/>
                  <a:moveTo>
                    <a:pt x="13319" y="41469"/>
                  </a:moveTo>
                  <a:lnTo>
                    <a:pt x="13319" y="41469"/>
                  </a:lnTo>
                  <a:cubicBezTo>
                    <a:pt x="13319" y="41469"/>
                    <a:pt x="13302" y="41494"/>
                    <a:pt x="13279" y="41528"/>
                  </a:cubicBezTo>
                  <a:cubicBezTo>
                    <a:pt x="13308" y="41486"/>
                    <a:pt x="13319" y="41469"/>
                    <a:pt x="13319" y="41469"/>
                  </a:cubicBezTo>
                  <a:close/>
                  <a:moveTo>
                    <a:pt x="13384" y="42739"/>
                  </a:moveTo>
                  <a:lnTo>
                    <a:pt x="13384" y="42739"/>
                  </a:lnTo>
                  <a:cubicBezTo>
                    <a:pt x="13426" y="42760"/>
                    <a:pt x="13456" y="42791"/>
                    <a:pt x="13456" y="42802"/>
                  </a:cubicBezTo>
                  <a:cubicBezTo>
                    <a:pt x="13436" y="42781"/>
                    <a:pt x="13405" y="42760"/>
                    <a:pt x="13384" y="42739"/>
                  </a:cubicBezTo>
                  <a:close/>
                  <a:moveTo>
                    <a:pt x="5845" y="50456"/>
                  </a:moveTo>
                  <a:lnTo>
                    <a:pt x="5845" y="50456"/>
                  </a:lnTo>
                  <a:cubicBezTo>
                    <a:pt x="5804" y="50517"/>
                    <a:pt x="5773" y="50548"/>
                    <a:pt x="5752" y="50558"/>
                  </a:cubicBezTo>
                  <a:cubicBezTo>
                    <a:pt x="5783" y="50528"/>
                    <a:pt x="5824" y="50487"/>
                    <a:pt x="5845" y="50456"/>
                  </a:cubicBezTo>
                  <a:close/>
                  <a:moveTo>
                    <a:pt x="9528" y="0"/>
                  </a:moveTo>
                  <a:cubicBezTo>
                    <a:pt x="9380" y="0"/>
                    <a:pt x="9231" y="10"/>
                    <a:pt x="9083" y="31"/>
                  </a:cubicBezTo>
                  <a:cubicBezTo>
                    <a:pt x="8415" y="114"/>
                    <a:pt x="7663" y="417"/>
                    <a:pt x="7381" y="1075"/>
                  </a:cubicBezTo>
                  <a:cubicBezTo>
                    <a:pt x="7151" y="1628"/>
                    <a:pt x="7318" y="2265"/>
                    <a:pt x="7506" y="2808"/>
                  </a:cubicBezTo>
                  <a:cubicBezTo>
                    <a:pt x="7663" y="3288"/>
                    <a:pt x="7861" y="3737"/>
                    <a:pt x="8122" y="4176"/>
                  </a:cubicBezTo>
                  <a:cubicBezTo>
                    <a:pt x="8248" y="4384"/>
                    <a:pt x="8362" y="4593"/>
                    <a:pt x="8477" y="4812"/>
                  </a:cubicBezTo>
                  <a:cubicBezTo>
                    <a:pt x="8487" y="4844"/>
                    <a:pt x="8508" y="4875"/>
                    <a:pt x="8519" y="4916"/>
                  </a:cubicBezTo>
                  <a:cubicBezTo>
                    <a:pt x="8519" y="4916"/>
                    <a:pt x="8529" y="4927"/>
                    <a:pt x="8529" y="4937"/>
                  </a:cubicBezTo>
                  <a:cubicBezTo>
                    <a:pt x="8571" y="5104"/>
                    <a:pt x="8633" y="5261"/>
                    <a:pt x="8696" y="5418"/>
                  </a:cubicBezTo>
                  <a:cubicBezTo>
                    <a:pt x="9072" y="6524"/>
                    <a:pt x="9489" y="7610"/>
                    <a:pt x="9970" y="8675"/>
                  </a:cubicBezTo>
                  <a:cubicBezTo>
                    <a:pt x="10617" y="10094"/>
                    <a:pt x="11233" y="11535"/>
                    <a:pt x="12027" y="12871"/>
                  </a:cubicBezTo>
                  <a:lnTo>
                    <a:pt x="12559" y="13780"/>
                  </a:lnTo>
                  <a:cubicBezTo>
                    <a:pt x="12048" y="13717"/>
                    <a:pt x="11546" y="13676"/>
                    <a:pt x="11045" y="13634"/>
                  </a:cubicBezTo>
                  <a:cubicBezTo>
                    <a:pt x="10763" y="13602"/>
                    <a:pt x="10471" y="13581"/>
                    <a:pt x="10178" y="13550"/>
                  </a:cubicBezTo>
                  <a:cubicBezTo>
                    <a:pt x="10032" y="13529"/>
                    <a:pt x="9897" y="13519"/>
                    <a:pt x="9751" y="13498"/>
                  </a:cubicBezTo>
                  <a:cubicBezTo>
                    <a:pt x="9730" y="13498"/>
                    <a:pt x="9688" y="13488"/>
                    <a:pt x="9646" y="13488"/>
                  </a:cubicBezTo>
                  <a:cubicBezTo>
                    <a:pt x="9594" y="13477"/>
                    <a:pt x="9521" y="13467"/>
                    <a:pt x="9510" y="13467"/>
                  </a:cubicBezTo>
                  <a:cubicBezTo>
                    <a:pt x="8905" y="13372"/>
                    <a:pt x="8310" y="13216"/>
                    <a:pt x="7705" y="13122"/>
                  </a:cubicBezTo>
                  <a:cubicBezTo>
                    <a:pt x="7016" y="13018"/>
                    <a:pt x="6316" y="12955"/>
                    <a:pt x="5617" y="12892"/>
                  </a:cubicBezTo>
                  <a:cubicBezTo>
                    <a:pt x="5314" y="12871"/>
                    <a:pt x="5011" y="12840"/>
                    <a:pt x="4719" y="12809"/>
                  </a:cubicBezTo>
                  <a:cubicBezTo>
                    <a:pt x="4666" y="12799"/>
                    <a:pt x="4636" y="12799"/>
                    <a:pt x="4625" y="12788"/>
                  </a:cubicBezTo>
                  <a:cubicBezTo>
                    <a:pt x="4583" y="12788"/>
                    <a:pt x="4541" y="12778"/>
                    <a:pt x="4499" y="12767"/>
                  </a:cubicBezTo>
                  <a:cubicBezTo>
                    <a:pt x="4385" y="12746"/>
                    <a:pt x="4270" y="12736"/>
                    <a:pt x="4155" y="12704"/>
                  </a:cubicBezTo>
                  <a:cubicBezTo>
                    <a:pt x="3461" y="12548"/>
                    <a:pt x="2786" y="12345"/>
                    <a:pt x="2084" y="12345"/>
                  </a:cubicBezTo>
                  <a:cubicBezTo>
                    <a:pt x="1899" y="12345"/>
                    <a:pt x="1713" y="12359"/>
                    <a:pt x="1525" y="12391"/>
                  </a:cubicBezTo>
                  <a:cubicBezTo>
                    <a:pt x="804" y="12516"/>
                    <a:pt x="0" y="13164"/>
                    <a:pt x="31" y="13957"/>
                  </a:cubicBezTo>
                  <a:cubicBezTo>
                    <a:pt x="63" y="14625"/>
                    <a:pt x="522" y="15283"/>
                    <a:pt x="908" y="15794"/>
                  </a:cubicBezTo>
                  <a:cubicBezTo>
                    <a:pt x="1107" y="16056"/>
                    <a:pt x="1305" y="16306"/>
                    <a:pt x="1514" y="16557"/>
                  </a:cubicBezTo>
                  <a:cubicBezTo>
                    <a:pt x="1587" y="16661"/>
                    <a:pt x="1671" y="16755"/>
                    <a:pt x="1754" y="16859"/>
                  </a:cubicBezTo>
                  <a:cubicBezTo>
                    <a:pt x="1785" y="16891"/>
                    <a:pt x="1838" y="16954"/>
                    <a:pt x="1869" y="16995"/>
                  </a:cubicBezTo>
                  <a:cubicBezTo>
                    <a:pt x="1850" y="16961"/>
                    <a:pt x="1836" y="16935"/>
                    <a:pt x="1825" y="16915"/>
                  </a:cubicBezTo>
                  <a:lnTo>
                    <a:pt x="1825" y="16915"/>
                  </a:lnTo>
                  <a:cubicBezTo>
                    <a:pt x="1851" y="16961"/>
                    <a:pt x="1889" y="17027"/>
                    <a:pt x="1910" y="17058"/>
                  </a:cubicBezTo>
                  <a:cubicBezTo>
                    <a:pt x="2328" y="17601"/>
                    <a:pt x="2756" y="18154"/>
                    <a:pt x="3184" y="18687"/>
                  </a:cubicBezTo>
                  <a:cubicBezTo>
                    <a:pt x="4677" y="20576"/>
                    <a:pt x="6232" y="22424"/>
                    <a:pt x="7934" y="24125"/>
                  </a:cubicBezTo>
                  <a:cubicBezTo>
                    <a:pt x="8884" y="25065"/>
                    <a:pt x="9897" y="25942"/>
                    <a:pt x="10867" y="26850"/>
                  </a:cubicBezTo>
                  <a:cubicBezTo>
                    <a:pt x="11327" y="27278"/>
                    <a:pt x="11776" y="27716"/>
                    <a:pt x="12235" y="28145"/>
                  </a:cubicBezTo>
                  <a:cubicBezTo>
                    <a:pt x="12078" y="28155"/>
                    <a:pt x="11911" y="28176"/>
                    <a:pt x="11744" y="28197"/>
                  </a:cubicBezTo>
                  <a:cubicBezTo>
                    <a:pt x="11076" y="28270"/>
                    <a:pt x="10482" y="28374"/>
                    <a:pt x="9844" y="28604"/>
                  </a:cubicBezTo>
                  <a:cubicBezTo>
                    <a:pt x="9083" y="28876"/>
                    <a:pt x="8341" y="29220"/>
                    <a:pt x="7590" y="29502"/>
                  </a:cubicBezTo>
                  <a:cubicBezTo>
                    <a:pt x="6754" y="29815"/>
                    <a:pt x="5888" y="30034"/>
                    <a:pt x="5032" y="30264"/>
                  </a:cubicBezTo>
                  <a:cubicBezTo>
                    <a:pt x="4469" y="30421"/>
                    <a:pt x="3926" y="30619"/>
                    <a:pt x="3351" y="30723"/>
                  </a:cubicBezTo>
                  <a:cubicBezTo>
                    <a:pt x="2077" y="30953"/>
                    <a:pt x="147" y="31412"/>
                    <a:pt x="553" y="33156"/>
                  </a:cubicBezTo>
                  <a:cubicBezTo>
                    <a:pt x="741" y="33938"/>
                    <a:pt x="1388" y="34429"/>
                    <a:pt x="1952" y="34930"/>
                  </a:cubicBezTo>
                  <a:cubicBezTo>
                    <a:pt x="2620" y="35536"/>
                    <a:pt x="3320" y="36089"/>
                    <a:pt x="4030" y="36632"/>
                  </a:cubicBezTo>
                  <a:cubicBezTo>
                    <a:pt x="5376" y="37655"/>
                    <a:pt x="6765" y="38615"/>
                    <a:pt x="8164" y="39566"/>
                  </a:cubicBezTo>
                  <a:cubicBezTo>
                    <a:pt x="9531" y="40494"/>
                    <a:pt x="10930" y="41361"/>
                    <a:pt x="12371" y="42185"/>
                  </a:cubicBezTo>
                  <a:cubicBezTo>
                    <a:pt x="12027" y="42426"/>
                    <a:pt x="11682" y="42677"/>
                    <a:pt x="11338" y="42948"/>
                  </a:cubicBezTo>
                  <a:cubicBezTo>
                    <a:pt x="10544" y="43563"/>
                    <a:pt x="9772" y="44201"/>
                    <a:pt x="8999" y="44837"/>
                  </a:cubicBezTo>
                  <a:cubicBezTo>
                    <a:pt x="8623" y="45140"/>
                    <a:pt x="8248" y="45453"/>
                    <a:pt x="7872" y="45756"/>
                  </a:cubicBezTo>
                  <a:cubicBezTo>
                    <a:pt x="7736" y="45860"/>
                    <a:pt x="7590" y="45975"/>
                    <a:pt x="7443" y="46090"/>
                  </a:cubicBezTo>
                  <a:cubicBezTo>
                    <a:pt x="7444" y="46089"/>
                    <a:pt x="7444" y="46089"/>
                    <a:pt x="7444" y="46089"/>
                  </a:cubicBezTo>
                  <a:lnTo>
                    <a:pt x="7444" y="46089"/>
                  </a:lnTo>
                  <a:cubicBezTo>
                    <a:pt x="7442" y="46089"/>
                    <a:pt x="7296" y="46206"/>
                    <a:pt x="7266" y="46226"/>
                  </a:cubicBezTo>
                  <a:cubicBezTo>
                    <a:pt x="7151" y="46310"/>
                    <a:pt x="7037" y="46403"/>
                    <a:pt x="6921" y="46487"/>
                  </a:cubicBezTo>
                  <a:cubicBezTo>
                    <a:pt x="6536" y="46769"/>
                    <a:pt x="6149" y="47040"/>
                    <a:pt x="5773" y="47333"/>
                  </a:cubicBezTo>
                  <a:cubicBezTo>
                    <a:pt x="5655" y="47417"/>
                    <a:pt x="5537" y="47507"/>
                    <a:pt x="5420" y="47600"/>
                  </a:cubicBezTo>
                  <a:lnTo>
                    <a:pt x="5420" y="47600"/>
                  </a:lnTo>
                  <a:cubicBezTo>
                    <a:pt x="5453" y="47573"/>
                    <a:pt x="5465" y="47563"/>
                    <a:pt x="5463" y="47563"/>
                  </a:cubicBezTo>
                  <a:lnTo>
                    <a:pt x="5463" y="47563"/>
                  </a:lnTo>
                  <a:cubicBezTo>
                    <a:pt x="5457" y="47563"/>
                    <a:pt x="5333" y="47653"/>
                    <a:pt x="5293" y="47688"/>
                  </a:cubicBezTo>
                  <a:cubicBezTo>
                    <a:pt x="5168" y="47771"/>
                    <a:pt x="5042" y="47855"/>
                    <a:pt x="4917" y="47927"/>
                  </a:cubicBezTo>
                  <a:cubicBezTo>
                    <a:pt x="4114" y="48460"/>
                    <a:pt x="3393" y="49013"/>
                    <a:pt x="3038" y="49942"/>
                  </a:cubicBezTo>
                  <a:cubicBezTo>
                    <a:pt x="2715" y="50778"/>
                    <a:pt x="3518" y="51571"/>
                    <a:pt x="4291" y="51602"/>
                  </a:cubicBezTo>
                  <a:cubicBezTo>
                    <a:pt x="4315" y="51603"/>
                    <a:pt x="4340" y="51603"/>
                    <a:pt x="4365" y="51603"/>
                  </a:cubicBezTo>
                  <a:cubicBezTo>
                    <a:pt x="4626" y="51603"/>
                    <a:pt x="4899" y="51553"/>
                    <a:pt x="5147" y="51477"/>
                  </a:cubicBezTo>
                  <a:cubicBezTo>
                    <a:pt x="5241" y="51446"/>
                    <a:pt x="5325" y="51414"/>
                    <a:pt x="5418" y="51383"/>
                  </a:cubicBezTo>
                  <a:cubicBezTo>
                    <a:pt x="5450" y="51372"/>
                    <a:pt x="5606" y="51341"/>
                    <a:pt x="5690" y="51320"/>
                  </a:cubicBezTo>
                  <a:lnTo>
                    <a:pt x="5847" y="51320"/>
                  </a:lnTo>
                  <a:cubicBezTo>
                    <a:pt x="5951" y="51330"/>
                    <a:pt x="6055" y="51341"/>
                    <a:pt x="6160" y="51341"/>
                  </a:cubicBezTo>
                  <a:cubicBezTo>
                    <a:pt x="6209" y="51345"/>
                    <a:pt x="6259" y="51346"/>
                    <a:pt x="6309" y="51346"/>
                  </a:cubicBezTo>
                  <a:cubicBezTo>
                    <a:pt x="6583" y="51346"/>
                    <a:pt x="6857" y="51302"/>
                    <a:pt x="7130" y="51258"/>
                  </a:cubicBezTo>
                  <a:cubicBezTo>
                    <a:pt x="7329" y="51226"/>
                    <a:pt x="7527" y="51184"/>
                    <a:pt x="7726" y="51143"/>
                  </a:cubicBezTo>
                  <a:cubicBezTo>
                    <a:pt x="7840" y="51122"/>
                    <a:pt x="7944" y="51101"/>
                    <a:pt x="8049" y="51080"/>
                  </a:cubicBezTo>
                  <a:cubicBezTo>
                    <a:pt x="8070" y="51080"/>
                    <a:pt x="8185" y="51059"/>
                    <a:pt x="8206" y="51059"/>
                  </a:cubicBezTo>
                  <a:cubicBezTo>
                    <a:pt x="8780" y="51017"/>
                    <a:pt x="9343" y="50945"/>
                    <a:pt x="9907" y="50861"/>
                  </a:cubicBezTo>
                  <a:cubicBezTo>
                    <a:pt x="11870" y="50579"/>
                    <a:pt x="13770" y="50015"/>
                    <a:pt x="15732" y="49713"/>
                  </a:cubicBezTo>
                  <a:cubicBezTo>
                    <a:pt x="17632" y="49430"/>
                    <a:pt x="19553" y="49243"/>
                    <a:pt x="21411" y="48752"/>
                  </a:cubicBezTo>
                  <a:cubicBezTo>
                    <a:pt x="22383" y="48502"/>
                    <a:pt x="23332" y="48189"/>
                    <a:pt x="24304" y="47948"/>
                  </a:cubicBezTo>
                  <a:cubicBezTo>
                    <a:pt x="25274" y="47708"/>
                    <a:pt x="26266" y="47479"/>
                    <a:pt x="27237" y="47238"/>
                  </a:cubicBezTo>
                  <a:cubicBezTo>
                    <a:pt x="29106" y="46779"/>
                    <a:pt x="30911" y="46090"/>
                    <a:pt x="32749" y="45537"/>
                  </a:cubicBezTo>
                  <a:cubicBezTo>
                    <a:pt x="33678" y="45255"/>
                    <a:pt x="34639" y="45046"/>
                    <a:pt x="35578" y="44785"/>
                  </a:cubicBezTo>
                  <a:cubicBezTo>
                    <a:pt x="36497" y="44524"/>
                    <a:pt x="37415" y="44242"/>
                    <a:pt x="38323" y="43950"/>
                  </a:cubicBezTo>
                  <a:cubicBezTo>
                    <a:pt x="39253" y="43647"/>
                    <a:pt x="40192" y="43345"/>
                    <a:pt x="41132" y="43073"/>
                  </a:cubicBezTo>
                  <a:cubicBezTo>
                    <a:pt x="42051" y="42802"/>
                    <a:pt x="42979" y="42582"/>
                    <a:pt x="43898" y="42280"/>
                  </a:cubicBezTo>
                  <a:cubicBezTo>
                    <a:pt x="45652" y="41684"/>
                    <a:pt x="47343" y="40912"/>
                    <a:pt x="49087" y="40275"/>
                  </a:cubicBezTo>
                  <a:cubicBezTo>
                    <a:pt x="49964" y="39951"/>
                    <a:pt x="50872" y="39722"/>
                    <a:pt x="51759" y="39440"/>
                  </a:cubicBezTo>
                  <a:cubicBezTo>
                    <a:pt x="52260" y="39273"/>
                    <a:pt x="52741" y="39054"/>
                    <a:pt x="53221" y="38845"/>
                  </a:cubicBezTo>
                  <a:cubicBezTo>
                    <a:pt x="53283" y="38814"/>
                    <a:pt x="53346" y="38793"/>
                    <a:pt x="53409" y="38761"/>
                  </a:cubicBezTo>
                  <a:cubicBezTo>
                    <a:pt x="53419" y="38751"/>
                    <a:pt x="53440" y="38751"/>
                    <a:pt x="53471" y="38730"/>
                  </a:cubicBezTo>
                  <a:cubicBezTo>
                    <a:pt x="53523" y="38720"/>
                    <a:pt x="53576" y="38699"/>
                    <a:pt x="53618" y="38678"/>
                  </a:cubicBezTo>
                  <a:cubicBezTo>
                    <a:pt x="53847" y="38594"/>
                    <a:pt x="54066" y="38522"/>
                    <a:pt x="54296" y="38459"/>
                  </a:cubicBezTo>
                  <a:cubicBezTo>
                    <a:pt x="56039" y="37926"/>
                    <a:pt x="57824" y="37488"/>
                    <a:pt x="59443" y="36601"/>
                  </a:cubicBezTo>
                  <a:cubicBezTo>
                    <a:pt x="59839" y="36381"/>
                    <a:pt x="60204" y="36121"/>
                    <a:pt x="60538" y="35828"/>
                  </a:cubicBezTo>
                  <a:cubicBezTo>
                    <a:pt x="61050" y="35369"/>
                    <a:pt x="61040" y="34429"/>
                    <a:pt x="60538" y="33980"/>
                  </a:cubicBezTo>
                  <a:cubicBezTo>
                    <a:pt x="60270" y="33727"/>
                    <a:pt x="59950" y="33604"/>
                    <a:pt x="59629" y="33604"/>
                  </a:cubicBezTo>
                  <a:cubicBezTo>
                    <a:pt x="59300" y="33604"/>
                    <a:pt x="58970" y="33732"/>
                    <a:pt x="58691" y="33980"/>
                  </a:cubicBezTo>
                  <a:cubicBezTo>
                    <a:pt x="58680" y="33980"/>
                    <a:pt x="58670" y="33991"/>
                    <a:pt x="58659" y="34001"/>
                  </a:cubicBezTo>
                  <a:cubicBezTo>
                    <a:pt x="58597" y="34043"/>
                    <a:pt x="58534" y="34095"/>
                    <a:pt x="58461" y="34137"/>
                  </a:cubicBezTo>
                  <a:cubicBezTo>
                    <a:pt x="58304" y="34241"/>
                    <a:pt x="58137" y="34335"/>
                    <a:pt x="57960" y="34429"/>
                  </a:cubicBezTo>
                  <a:cubicBezTo>
                    <a:pt x="57793" y="34523"/>
                    <a:pt x="57605" y="34606"/>
                    <a:pt x="57428" y="34680"/>
                  </a:cubicBezTo>
                  <a:cubicBezTo>
                    <a:pt x="57386" y="34701"/>
                    <a:pt x="57344" y="34711"/>
                    <a:pt x="57313" y="34732"/>
                  </a:cubicBezTo>
                  <a:cubicBezTo>
                    <a:pt x="57240" y="34763"/>
                    <a:pt x="57177" y="34784"/>
                    <a:pt x="57104" y="34815"/>
                  </a:cubicBezTo>
                  <a:cubicBezTo>
                    <a:pt x="56300" y="35128"/>
                    <a:pt x="55497" y="35411"/>
                    <a:pt x="54661" y="35640"/>
                  </a:cubicBezTo>
                  <a:cubicBezTo>
                    <a:pt x="53669" y="35912"/>
                    <a:pt x="52741" y="36214"/>
                    <a:pt x="51801" y="36632"/>
                  </a:cubicBezTo>
                  <a:cubicBezTo>
                    <a:pt x="51767" y="36649"/>
                    <a:pt x="51539" y="36742"/>
                    <a:pt x="51540" y="36742"/>
                  </a:cubicBezTo>
                  <a:cubicBezTo>
                    <a:pt x="51540" y="36742"/>
                    <a:pt x="51553" y="36738"/>
                    <a:pt x="51581" y="36726"/>
                  </a:cubicBezTo>
                  <a:cubicBezTo>
                    <a:pt x="51615" y="36713"/>
                    <a:pt x="51628" y="36708"/>
                    <a:pt x="51628" y="36708"/>
                  </a:cubicBezTo>
                  <a:lnTo>
                    <a:pt x="51628" y="36708"/>
                  </a:lnTo>
                  <a:cubicBezTo>
                    <a:pt x="51630" y="36708"/>
                    <a:pt x="51445" y="36782"/>
                    <a:pt x="51404" y="36799"/>
                  </a:cubicBezTo>
                  <a:cubicBezTo>
                    <a:pt x="51196" y="36882"/>
                    <a:pt x="50987" y="36945"/>
                    <a:pt x="50767" y="37007"/>
                  </a:cubicBezTo>
                  <a:cubicBezTo>
                    <a:pt x="50319" y="37123"/>
                    <a:pt x="49880" y="37248"/>
                    <a:pt x="49442" y="37383"/>
                  </a:cubicBezTo>
                  <a:cubicBezTo>
                    <a:pt x="47677" y="37958"/>
                    <a:pt x="45986" y="38730"/>
                    <a:pt x="44253" y="39388"/>
                  </a:cubicBezTo>
                  <a:cubicBezTo>
                    <a:pt x="42478" y="40046"/>
                    <a:pt x="40641" y="40473"/>
                    <a:pt x="38845" y="41037"/>
                  </a:cubicBezTo>
                  <a:cubicBezTo>
                    <a:pt x="37008" y="41622"/>
                    <a:pt x="35181" y="42196"/>
                    <a:pt x="33323" y="42656"/>
                  </a:cubicBezTo>
                  <a:cubicBezTo>
                    <a:pt x="31475" y="43125"/>
                    <a:pt x="29700" y="43814"/>
                    <a:pt x="27884" y="44357"/>
                  </a:cubicBezTo>
                  <a:cubicBezTo>
                    <a:pt x="25995" y="44921"/>
                    <a:pt x="24063" y="45276"/>
                    <a:pt x="22174" y="45808"/>
                  </a:cubicBezTo>
                  <a:cubicBezTo>
                    <a:pt x="21223" y="46080"/>
                    <a:pt x="20295" y="46361"/>
                    <a:pt x="19334" y="46539"/>
                  </a:cubicBezTo>
                  <a:cubicBezTo>
                    <a:pt x="18395" y="46727"/>
                    <a:pt x="17455" y="46852"/>
                    <a:pt x="16516" y="46988"/>
                  </a:cubicBezTo>
                  <a:cubicBezTo>
                    <a:pt x="15565" y="47113"/>
                    <a:pt x="14626" y="47249"/>
                    <a:pt x="13686" y="47426"/>
                  </a:cubicBezTo>
                  <a:cubicBezTo>
                    <a:pt x="12726" y="47604"/>
                    <a:pt x="11786" y="47855"/>
                    <a:pt x="10837" y="48052"/>
                  </a:cubicBezTo>
                  <a:cubicBezTo>
                    <a:pt x="10356" y="48147"/>
                    <a:pt x="9865" y="48240"/>
                    <a:pt x="9375" y="48314"/>
                  </a:cubicBezTo>
                  <a:lnTo>
                    <a:pt x="9155" y="48345"/>
                  </a:lnTo>
                  <a:cubicBezTo>
                    <a:pt x="9145" y="48356"/>
                    <a:pt x="9135" y="48356"/>
                    <a:pt x="9104" y="48356"/>
                  </a:cubicBezTo>
                  <a:cubicBezTo>
                    <a:pt x="9051" y="48366"/>
                    <a:pt x="8999" y="48366"/>
                    <a:pt x="8937" y="48377"/>
                  </a:cubicBezTo>
                  <a:cubicBezTo>
                    <a:pt x="8853" y="48387"/>
                    <a:pt x="8780" y="48397"/>
                    <a:pt x="8696" y="48397"/>
                  </a:cubicBezTo>
                  <a:cubicBezTo>
                    <a:pt x="9991" y="47426"/>
                    <a:pt x="11222" y="46361"/>
                    <a:pt x="12486" y="45349"/>
                  </a:cubicBezTo>
                  <a:cubicBezTo>
                    <a:pt x="12663" y="45203"/>
                    <a:pt x="12830" y="45067"/>
                    <a:pt x="13008" y="44931"/>
                  </a:cubicBezTo>
                  <a:cubicBezTo>
                    <a:pt x="13071" y="44890"/>
                    <a:pt x="13122" y="44837"/>
                    <a:pt x="13185" y="44795"/>
                  </a:cubicBezTo>
                  <a:cubicBezTo>
                    <a:pt x="13206" y="44785"/>
                    <a:pt x="13217" y="44774"/>
                    <a:pt x="13227" y="44764"/>
                  </a:cubicBezTo>
                  <a:cubicBezTo>
                    <a:pt x="13238" y="44754"/>
                    <a:pt x="13259" y="44744"/>
                    <a:pt x="13279" y="44723"/>
                  </a:cubicBezTo>
                  <a:cubicBezTo>
                    <a:pt x="13572" y="44503"/>
                    <a:pt x="13864" y="44284"/>
                    <a:pt x="14166" y="44085"/>
                  </a:cubicBezTo>
                  <a:cubicBezTo>
                    <a:pt x="14897" y="43616"/>
                    <a:pt x="15711" y="43062"/>
                    <a:pt x="15711" y="42102"/>
                  </a:cubicBezTo>
                  <a:cubicBezTo>
                    <a:pt x="15722" y="40964"/>
                    <a:pt x="14688" y="40484"/>
                    <a:pt x="13843" y="40014"/>
                  </a:cubicBezTo>
                  <a:cubicBezTo>
                    <a:pt x="13060" y="39576"/>
                    <a:pt x="12298" y="39116"/>
                    <a:pt x="11546" y="38647"/>
                  </a:cubicBezTo>
                  <a:cubicBezTo>
                    <a:pt x="10116" y="37749"/>
                    <a:pt x="8728" y="36789"/>
                    <a:pt x="7350" y="35817"/>
                  </a:cubicBezTo>
                  <a:cubicBezTo>
                    <a:pt x="6650" y="35327"/>
                    <a:pt x="5951" y="34826"/>
                    <a:pt x="5262" y="34304"/>
                  </a:cubicBezTo>
                  <a:cubicBezTo>
                    <a:pt x="5251" y="34304"/>
                    <a:pt x="5241" y="34293"/>
                    <a:pt x="5230" y="34283"/>
                  </a:cubicBezTo>
                  <a:cubicBezTo>
                    <a:pt x="5220" y="34272"/>
                    <a:pt x="5209" y="34262"/>
                    <a:pt x="5188" y="34251"/>
                  </a:cubicBezTo>
                  <a:cubicBezTo>
                    <a:pt x="5137" y="34210"/>
                    <a:pt x="5084" y="34158"/>
                    <a:pt x="5021" y="34116"/>
                  </a:cubicBezTo>
                  <a:lnTo>
                    <a:pt x="4520" y="33709"/>
                  </a:lnTo>
                  <a:cubicBezTo>
                    <a:pt x="4343" y="33562"/>
                    <a:pt x="4165" y="33406"/>
                    <a:pt x="3988" y="33249"/>
                  </a:cubicBezTo>
                  <a:cubicBezTo>
                    <a:pt x="4385" y="33166"/>
                    <a:pt x="4771" y="33061"/>
                    <a:pt x="5178" y="32947"/>
                  </a:cubicBezTo>
                  <a:cubicBezTo>
                    <a:pt x="6044" y="32696"/>
                    <a:pt x="6932" y="32488"/>
                    <a:pt x="7788" y="32205"/>
                  </a:cubicBezTo>
                  <a:cubicBezTo>
                    <a:pt x="8654" y="31913"/>
                    <a:pt x="9479" y="31516"/>
                    <a:pt x="10335" y="31193"/>
                  </a:cubicBezTo>
                  <a:cubicBezTo>
                    <a:pt x="10690" y="31068"/>
                    <a:pt x="11045" y="30932"/>
                    <a:pt x="11410" y="30859"/>
                  </a:cubicBezTo>
                  <a:cubicBezTo>
                    <a:pt x="11461" y="30846"/>
                    <a:pt x="11570" y="30832"/>
                    <a:pt x="11645" y="30822"/>
                  </a:cubicBezTo>
                  <a:lnTo>
                    <a:pt x="11645" y="30822"/>
                  </a:lnTo>
                  <a:cubicBezTo>
                    <a:pt x="11630" y="30824"/>
                    <a:pt x="11612" y="30826"/>
                    <a:pt x="11592" y="30828"/>
                  </a:cubicBezTo>
                  <a:lnTo>
                    <a:pt x="11592" y="30828"/>
                  </a:lnTo>
                  <a:cubicBezTo>
                    <a:pt x="11684" y="30817"/>
                    <a:pt x="11777" y="30804"/>
                    <a:pt x="11870" y="30796"/>
                  </a:cubicBezTo>
                  <a:cubicBezTo>
                    <a:pt x="13259" y="30639"/>
                    <a:pt x="15012" y="30577"/>
                    <a:pt x="15848" y="29272"/>
                  </a:cubicBezTo>
                  <a:cubicBezTo>
                    <a:pt x="16077" y="28917"/>
                    <a:pt x="16108" y="28301"/>
                    <a:pt x="15848" y="27946"/>
                  </a:cubicBezTo>
                  <a:cubicBezTo>
                    <a:pt x="15628" y="27654"/>
                    <a:pt x="15409" y="27382"/>
                    <a:pt x="15127" y="27143"/>
                  </a:cubicBezTo>
                  <a:cubicBezTo>
                    <a:pt x="14908" y="26955"/>
                    <a:pt x="14657" y="26777"/>
                    <a:pt x="14428" y="26589"/>
                  </a:cubicBezTo>
                  <a:cubicBezTo>
                    <a:pt x="13916" y="26171"/>
                    <a:pt x="13446" y="25691"/>
                    <a:pt x="12955" y="25232"/>
                  </a:cubicBezTo>
                  <a:cubicBezTo>
                    <a:pt x="11995" y="24334"/>
                    <a:pt x="10993" y="23457"/>
                    <a:pt x="10053" y="22538"/>
                  </a:cubicBezTo>
                  <a:cubicBezTo>
                    <a:pt x="8153" y="20680"/>
                    <a:pt x="6462" y="18655"/>
                    <a:pt x="4823" y="16578"/>
                  </a:cubicBezTo>
                  <a:cubicBezTo>
                    <a:pt x="4698" y="16421"/>
                    <a:pt x="4573" y="16254"/>
                    <a:pt x="4448" y="16098"/>
                  </a:cubicBezTo>
                  <a:cubicBezTo>
                    <a:pt x="4395" y="16035"/>
                    <a:pt x="4353" y="15972"/>
                    <a:pt x="4301" y="15920"/>
                  </a:cubicBezTo>
                  <a:cubicBezTo>
                    <a:pt x="4291" y="15899"/>
                    <a:pt x="4281" y="15878"/>
                    <a:pt x="4270" y="15868"/>
                  </a:cubicBezTo>
                  <a:cubicBezTo>
                    <a:pt x="4260" y="15857"/>
                    <a:pt x="4249" y="15847"/>
                    <a:pt x="4239" y="15826"/>
                  </a:cubicBezTo>
                  <a:cubicBezTo>
                    <a:pt x="4093" y="15638"/>
                    <a:pt x="3957" y="15460"/>
                    <a:pt x="3810" y="15272"/>
                  </a:cubicBezTo>
                  <a:lnTo>
                    <a:pt x="3810" y="15272"/>
                  </a:lnTo>
                  <a:cubicBezTo>
                    <a:pt x="4291" y="15367"/>
                    <a:pt x="4782" y="15429"/>
                    <a:pt x="5283" y="15481"/>
                  </a:cubicBezTo>
                  <a:cubicBezTo>
                    <a:pt x="5763" y="15523"/>
                    <a:pt x="6253" y="15565"/>
                    <a:pt x="6744" y="15617"/>
                  </a:cubicBezTo>
                  <a:cubicBezTo>
                    <a:pt x="6817" y="15617"/>
                    <a:pt x="6890" y="15627"/>
                    <a:pt x="6963" y="15638"/>
                  </a:cubicBezTo>
                  <a:cubicBezTo>
                    <a:pt x="6984" y="15638"/>
                    <a:pt x="7047" y="15648"/>
                    <a:pt x="7068" y="15648"/>
                  </a:cubicBezTo>
                  <a:cubicBezTo>
                    <a:pt x="7130" y="15659"/>
                    <a:pt x="7183" y="15669"/>
                    <a:pt x="7235" y="15680"/>
                  </a:cubicBezTo>
                  <a:cubicBezTo>
                    <a:pt x="7496" y="15722"/>
                    <a:pt x="7757" y="15784"/>
                    <a:pt x="8007" y="15836"/>
                  </a:cubicBezTo>
                  <a:cubicBezTo>
                    <a:pt x="9041" y="16066"/>
                    <a:pt x="10106" y="16160"/>
                    <a:pt x="11160" y="16254"/>
                  </a:cubicBezTo>
                  <a:cubicBezTo>
                    <a:pt x="11421" y="16275"/>
                    <a:pt x="11693" y="16306"/>
                    <a:pt x="11964" y="16327"/>
                  </a:cubicBezTo>
                  <a:cubicBezTo>
                    <a:pt x="12089" y="16348"/>
                    <a:pt x="12215" y="16358"/>
                    <a:pt x="12340" y="16369"/>
                  </a:cubicBezTo>
                  <a:lnTo>
                    <a:pt x="12559" y="16400"/>
                  </a:lnTo>
                  <a:lnTo>
                    <a:pt x="12570" y="16400"/>
                  </a:lnTo>
                  <a:cubicBezTo>
                    <a:pt x="13112" y="16473"/>
                    <a:pt x="13644" y="16578"/>
                    <a:pt x="14177" y="16724"/>
                  </a:cubicBezTo>
                  <a:cubicBezTo>
                    <a:pt x="14289" y="16757"/>
                    <a:pt x="14409" y="16773"/>
                    <a:pt x="14529" y="16773"/>
                  </a:cubicBezTo>
                  <a:cubicBezTo>
                    <a:pt x="14869" y="16773"/>
                    <a:pt x="15220" y="16644"/>
                    <a:pt x="15451" y="16390"/>
                  </a:cubicBezTo>
                  <a:cubicBezTo>
                    <a:pt x="16233" y="15534"/>
                    <a:pt x="15816" y="14458"/>
                    <a:pt x="15377" y="13550"/>
                  </a:cubicBezTo>
                  <a:cubicBezTo>
                    <a:pt x="15033" y="12799"/>
                    <a:pt x="14605" y="12089"/>
                    <a:pt x="14177" y="11389"/>
                  </a:cubicBezTo>
                  <a:cubicBezTo>
                    <a:pt x="13739" y="10648"/>
                    <a:pt x="13405" y="9897"/>
                    <a:pt x="13039" y="9113"/>
                  </a:cubicBezTo>
                  <a:cubicBezTo>
                    <a:pt x="12726" y="8424"/>
                    <a:pt x="12403" y="7746"/>
                    <a:pt x="12089" y="7046"/>
                  </a:cubicBezTo>
                  <a:cubicBezTo>
                    <a:pt x="12016" y="6879"/>
                    <a:pt x="11932" y="6702"/>
                    <a:pt x="11860" y="6524"/>
                  </a:cubicBezTo>
                  <a:cubicBezTo>
                    <a:pt x="11849" y="6493"/>
                    <a:pt x="11828" y="6462"/>
                    <a:pt x="11818" y="6420"/>
                  </a:cubicBezTo>
                  <a:cubicBezTo>
                    <a:pt x="11807" y="6399"/>
                    <a:pt x="11744" y="6232"/>
                    <a:pt x="11734" y="6211"/>
                  </a:cubicBezTo>
                  <a:cubicBezTo>
                    <a:pt x="11609" y="5856"/>
                    <a:pt x="11484" y="5501"/>
                    <a:pt x="11359" y="5157"/>
                  </a:cubicBezTo>
                  <a:cubicBezTo>
                    <a:pt x="11076" y="4332"/>
                    <a:pt x="10795" y="3538"/>
                    <a:pt x="10346" y="2798"/>
                  </a:cubicBezTo>
                  <a:lnTo>
                    <a:pt x="10346" y="2798"/>
                  </a:lnTo>
                  <a:cubicBezTo>
                    <a:pt x="10867" y="2975"/>
                    <a:pt x="11379" y="3215"/>
                    <a:pt x="11891" y="3403"/>
                  </a:cubicBezTo>
                  <a:cubicBezTo>
                    <a:pt x="12674" y="3695"/>
                    <a:pt x="13519" y="3768"/>
                    <a:pt x="14344" y="3821"/>
                  </a:cubicBezTo>
                  <a:cubicBezTo>
                    <a:pt x="14563" y="3842"/>
                    <a:pt x="14783" y="3852"/>
                    <a:pt x="14992" y="3873"/>
                  </a:cubicBezTo>
                  <a:cubicBezTo>
                    <a:pt x="15022" y="3880"/>
                    <a:pt x="15209" y="3909"/>
                    <a:pt x="15241" y="3909"/>
                  </a:cubicBezTo>
                  <a:cubicBezTo>
                    <a:pt x="15253" y="3909"/>
                    <a:pt x="15242" y="3905"/>
                    <a:pt x="15193" y="3894"/>
                  </a:cubicBezTo>
                  <a:lnTo>
                    <a:pt x="15193" y="3894"/>
                  </a:lnTo>
                  <a:cubicBezTo>
                    <a:pt x="15290" y="3910"/>
                    <a:pt x="15506" y="3946"/>
                    <a:pt x="15513" y="3946"/>
                  </a:cubicBezTo>
                  <a:cubicBezTo>
                    <a:pt x="16004" y="4009"/>
                    <a:pt x="16474" y="4019"/>
                    <a:pt x="16964" y="4019"/>
                  </a:cubicBezTo>
                  <a:cubicBezTo>
                    <a:pt x="17653" y="4009"/>
                    <a:pt x="18311" y="3413"/>
                    <a:pt x="18269" y="2703"/>
                  </a:cubicBezTo>
                  <a:cubicBezTo>
                    <a:pt x="18238" y="2004"/>
                    <a:pt x="17695" y="1399"/>
                    <a:pt x="16964" y="1399"/>
                  </a:cubicBezTo>
                  <a:cubicBezTo>
                    <a:pt x="16797" y="1399"/>
                    <a:pt x="16630" y="1403"/>
                    <a:pt x="16463" y="1403"/>
                  </a:cubicBezTo>
                  <a:cubicBezTo>
                    <a:pt x="16380" y="1403"/>
                    <a:pt x="16296" y="1402"/>
                    <a:pt x="16213" y="1399"/>
                  </a:cubicBezTo>
                  <a:cubicBezTo>
                    <a:pt x="16175" y="1399"/>
                    <a:pt x="16131" y="1400"/>
                    <a:pt x="16083" y="1400"/>
                  </a:cubicBezTo>
                  <a:cubicBezTo>
                    <a:pt x="15993" y="1400"/>
                    <a:pt x="15894" y="1396"/>
                    <a:pt x="15818" y="1374"/>
                  </a:cubicBezTo>
                  <a:lnTo>
                    <a:pt x="15818" y="1374"/>
                  </a:lnTo>
                  <a:cubicBezTo>
                    <a:pt x="15852" y="1382"/>
                    <a:pt x="15911" y="1391"/>
                    <a:pt x="15923" y="1391"/>
                  </a:cubicBezTo>
                  <a:cubicBezTo>
                    <a:pt x="15930" y="1391"/>
                    <a:pt x="15918" y="1388"/>
                    <a:pt x="15868" y="1378"/>
                  </a:cubicBezTo>
                  <a:cubicBezTo>
                    <a:pt x="15711" y="1346"/>
                    <a:pt x="15534" y="1325"/>
                    <a:pt x="15367" y="1304"/>
                  </a:cubicBezTo>
                  <a:cubicBezTo>
                    <a:pt x="14845" y="1242"/>
                    <a:pt x="14333" y="1211"/>
                    <a:pt x="13811" y="1169"/>
                  </a:cubicBezTo>
                  <a:cubicBezTo>
                    <a:pt x="13718" y="1158"/>
                    <a:pt x="13624" y="1158"/>
                    <a:pt x="13530" y="1137"/>
                  </a:cubicBezTo>
                  <a:cubicBezTo>
                    <a:pt x="13467" y="1127"/>
                    <a:pt x="13300" y="1096"/>
                    <a:pt x="13269" y="1086"/>
                  </a:cubicBezTo>
                  <a:cubicBezTo>
                    <a:pt x="13081" y="1044"/>
                    <a:pt x="12904" y="991"/>
                    <a:pt x="12716" y="929"/>
                  </a:cubicBezTo>
                  <a:cubicBezTo>
                    <a:pt x="12371" y="814"/>
                    <a:pt x="12037" y="657"/>
                    <a:pt x="11693" y="522"/>
                  </a:cubicBezTo>
                  <a:cubicBezTo>
                    <a:pt x="11004" y="243"/>
                    <a:pt x="10273" y="0"/>
                    <a:pt x="95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3" name="Google Shape;473;p42"/>
            <p:cNvSpPr/>
            <p:nvPr/>
          </p:nvSpPr>
          <p:spPr>
            <a:xfrm rot="-632919">
              <a:off x="-3663976" y="1403405"/>
              <a:ext cx="329763" cy="1573366"/>
            </a:xfrm>
            <a:custGeom>
              <a:avLst/>
              <a:gdLst/>
              <a:ahLst/>
              <a:cxnLst/>
              <a:rect l="l" t="t" r="r" b="b"/>
              <a:pathLst>
                <a:path w="13239" h="62657" extrusionOk="0">
                  <a:moveTo>
                    <a:pt x="690" y="1"/>
                  </a:moveTo>
                  <a:cubicBezTo>
                    <a:pt x="633" y="1"/>
                    <a:pt x="577" y="8"/>
                    <a:pt x="523" y="24"/>
                  </a:cubicBezTo>
                  <a:cubicBezTo>
                    <a:pt x="168" y="117"/>
                    <a:pt x="1" y="483"/>
                    <a:pt x="74" y="827"/>
                  </a:cubicBezTo>
                  <a:cubicBezTo>
                    <a:pt x="252" y="1652"/>
                    <a:pt x="502" y="2456"/>
                    <a:pt x="743" y="3270"/>
                  </a:cubicBezTo>
                  <a:cubicBezTo>
                    <a:pt x="982" y="4074"/>
                    <a:pt x="1170" y="4898"/>
                    <a:pt x="1390" y="5713"/>
                  </a:cubicBezTo>
                  <a:cubicBezTo>
                    <a:pt x="1609" y="6527"/>
                    <a:pt x="1849" y="7341"/>
                    <a:pt x="2047" y="8166"/>
                  </a:cubicBezTo>
                  <a:cubicBezTo>
                    <a:pt x="2235" y="8949"/>
                    <a:pt x="2339" y="9753"/>
                    <a:pt x="2559" y="10526"/>
                  </a:cubicBezTo>
                  <a:cubicBezTo>
                    <a:pt x="2789" y="11308"/>
                    <a:pt x="3081" y="12071"/>
                    <a:pt x="3321" y="12843"/>
                  </a:cubicBezTo>
                  <a:cubicBezTo>
                    <a:pt x="3571" y="13658"/>
                    <a:pt x="3738" y="14493"/>
                    <a:pt x="3937" y="15317"/>
                  </a:cubicBezTo>
                  <a:cubicBezTo>
                    <a:pt x="4146" y="16152"/>
                    <a:pt x="4417" y="16977"/>
                    <a:pt x="4647" y="17812"/>
                  </a:cubicBezTo>
                  <a:cubicBezTo>
                    <a:pt x="4877" y="18658"/>
                    <a:pt x="5085" y="19504"/>
                    <a:pt x="5304" y="20339"/>
                  </a:cubicBezTo>
                  <a:cubicBezTo>
                    <a:pt x="5733" y="21967"/>
                    <a:pt x="6160" y="23585"/>
                    <a:pt x="6724" y="25162"/>
                  </a:cubicBezTo>
                  <a:cubicBezTo>
                    <a:pt x="7288" y="26738"/>
                    <a:pt x="7904" y="28294"/>
                    <a:pt x="8332" y="29911"/>
                  </a:cubicBezTo>
                  <a:cubicBezTo>
                    <a:pt x="8760" y="31561"/>
                    <a:pt x="9167" y="33221"/>
                    <a:pt x="9595" y="34881"/>
                  </a:cubicBezTo>
                  <a:cubicBezTo>
                    <a:pt x="9867" y="35915"/>
                    <a:pt x="10201" y="36979"/>
                    <a:pt x="10347" y="38044"/>
                  </a:cubicBezTo>
                  <a:cubicBezTo>
                    <a:pt x="10347" y="38044"/>
                    <a:pt x="10347" y="38043"/>
                    <a:pt x="10347" y="38043"/>
                  </a:cubicBezTo>
                  <a:cubicBezTo>
                    <a:pt x="10348" y="38043"/>
                    <a:pt x="10357" y="38129"/>
                    <a:pt x="10357" y="38149"/>
                  </a:cubicBezTo>
                  <a:cubicBezTo>
                    <a:pt x="10357" y="38190"/>
                    <a:pt x="10368" y="38242"/>
                    <a:pt x="10368" y="38295"/>
                  </a:cubicBezTo>
                  <a:cubicBezTo>
                    <a:pt x="10336" y="38274"/>
                    <a:pt x="10294" y="38253"/>
                    <a:pt x="10263" y="38232"/>
                  </a:cubicBezTo>
                  <a:cubicBezTo>
                    <a:pt x="10127" y="38149"/>
                    <a:pt x="10002" y="38054"/>
                    <a:pt x="9877" y="37961"/>
                  </a:cubicBezTo>
                  <a:cubicBezTo>
                    <a:pt x="9867" y="37950"/>
                    <a:pt x="9867" y="37950"/>
                    <a:pt x="9856" y="37950"/>
                  </a:cubicBezTo>
                  <a:cubicBezTo>
                    <a:pt x="9856" y="37940"/>
                    <a:pt x="9846" y="37929"/>
                    <a:pt x="9825" y="37919"/>
                  </a:cubicBezTo>
                  <a:cubicBezTo>
                    <a:pt x="9741" y="37856"/>
                    <a:pt x="9658" y="37783"/>
                    <a:pt x="9564" y="37720"/>
                  </a:cubicBezTo>
                  <a:cubicBezTo>
                    <a:pt x="9438" y="37627"/>
                    <a:pt x="9324" y="37543"/>
                    <a:pt x="9188" y="37470"/>
                  </a:cubicBezTo>
                  <a:cubicBezTo>
                    <a:pt x="8530" y="37073"/>
                    <a:pt x="7705" y="36843"/>
                    <a:pt x="7142" y="36363"/>
                  </a:cubicBezTo>
                  <a:cubicBezTo>
                    <a:pt x="6547" y="35862"/>
                    <a:pt x="5962" y="35256"/>
                    <a:pt x="5137" y="35226"/>
                  </a:cubicBezTo>
                  <a:cubicBezTo>
                    <a:pt x="5130" y="35225"/>
                    <a:pt x="5123" y="35225"/>
                    <a:pt x="5116" y="35225"/>
                  </a:cubicBezTo>
                  <a:cubicBezTo>
                    <a:pt x="4823" y="35225"/>
                    <a:pt x="4592" y="35441"/>
                    <a:pt x="4501" y="35706"/>
                  </a:cubicBezTo>
                  <a:cubicBezTo>
                    <a:pt x="4271" y="36437"/>
                    <a:pt x="4594" y="37209"/>
                    <a:pt x="4824" y="37887"/>
                  </a:cubicBezTo>
                  <a:cubicBezTo>
                    <a:pt x="5106" y="38701"/>
                    <a:pt x="5315" y="39568"/>
                    <a:pt x="5482" y="40414"/>
                  </a:cubicBezTo>
                  <a:cubicBezTo>
                    <a:pt x="5566" y="40852"/>
                    <a:pt x="5597" y="41301"/>
                    <a:pt x="5691" y="41750"/>
                  </a:cubicBezTo>
                  <a:cubicBezTo>
                    <a:pt x="5784" y="42209"/>
                    <a:pt x="5900" y="42679"/>
                    <a:pt x="6046" y="43128"/>
                  </a:cubicBezTo>
                  <a:cubicBezTo>
                    <a:pt x="6306" y="43974"/>
                    <a:pt x="6640" y="44788"/>
                    <a:pt x="6954" y="45623"/>
                  </a:cubicBezTo>
                  <a:cubicBezTo>
                    <a:pt x="7288" y="46531"/>
                    <a:pt x="7559" y="47461"/>
                    <a:pt x="7821" y="48389"/>
                  </a:cubicBezTo>
                  <a:cubicBezTo>
                    <a:pt x="8092" y="49340"/>
                    <a:pt x="8394" y="50248"/>
                    <a:pt x="8739" y="51166"/>
                  </a:cubicBezTo>
                  <a:cubicBezTo>
                    <a:pt x="9052" y="52043"/>
                    <a:pt x="9428" y="52920"/>
                    <a:pt x="9626" y="53829"/>
                  </a:cubicBezTo>
                  <a:cubicBezTo>
                    <a:pt x="9721" y="54288"/>
                    <a:pt x="9783" y="54737"/>
                    <a:pt x="9867" y="55196"/>
                  </a:cubicBezTo>
                  <a:cubicBezTo>
                    <a:pt x="9971" y="55697"/>
                    <a:pt x="10138" y="56177"/>
                    <a:pt x="10294" y="56657"/>
                  </a:cubicBezTo>
                  <a:cubicBezTo>
                    <a:pt x="10472" y="57179"/>
                    <a:pt x="10649" y="57701"/>
                    <a:pt x="10816" y="58234"/>
                  </a:cubicBezTo>
                  <a:cubicBezTo>
                    <a:pt x="10973" y="58735"/>
                    <a:pt x="11078" y="59257"/>
                    <a:pt x="11307" y="59727"/>
                  </a:cubicBezTo>
                  <a:cubicBezTo>
                    <a:pt x="11391" y="59905"/>
                    <a:pt x="11495" y="60061"/>
                    <a:pt x="11547" y="60249"/>
                  </a:cubicBezTo>
                  <a:cubicBezTo>
                    <a:pt x="11610" y="60437"/>
                    <a:pt x="11610" y="60645"/>
                    <a:pt x="11631" y="60844"/>
                  </a:cubicBezTo>
                  <a:cubicBezTo>
                    <a:pt x="11672" y="61376"/>
                    <a:pt x="11756" y="61846"/>
                    <a:pt x="11965" y="62336"/>
                  </a:cubicBezTo>
                  <a:cubicBezTo>
                    <a:pt x="12062" y="62552"/>
                    <a:pt x="12302" y="62656"/>
                    <a:pt x="12535" y="62656"/>
                  </a:cubicBezTo>
                  <a:cubicBezTo>
                    <a:pt x="12652" y="62656"/>
                    <a:pt x="12768" y="62629"/>
                    <a:pt x="12862" y="62577"/>
                  </a:cubicBezTo>
                  <a:cubicBezTo>
                    <a:pt x="13196" y="62378"/>
                    <a:pt x="13238" y="62002"/>
                    <a:pt x="13092" y="61679"/>
                  </a:cubicBezTo>
                  <a:cubicBezTo>
                    <a:pt x="12957" y="61355"/>
                    <a:pt x="12946" y="61000"/>
                    <a:pt x="12915" y="60656"/>
                  </a:cubicBezTo>
                  <a:cubicBezTo>
                    <a:pt x="12873" y="60165"/>
                    <a:pt x="12779" y="59768"/>
                    <a:pt x="12560" y="59330"/>
                  </a:cubicBezTo>
                  <a:cubicBezTo>
                    <a:pt x="12403" y="59007"/>
                    <a:pt x="12320" y="58683"/>
                    <a:pt x="12215" y="58339"/>
                  </a:cubicBezTo>
                  <a:cubicBezTo>
                    <a:pt x="12069" y="57848"/>
                    <a:pt x="11913" y="57357"/>
                    <a:pt x="11746" y="56877"/>
                  </a:cubicBezTo>
                  <a:cubicBezTo>
                    <a:pt x="11443" y="55979"/>
                    <a:pt x="11171" y="55102"/>
                    <a:pt x="11004" y="54163"/>
                  </a:cubicBezTo>
                  <a:cubicBezTo>
                    <a:pt x="10848" y="53233"/>
                    <a:pt x="10556" y="52377"/>
                    <a:pt x="10242" y="51490"/>
                  </a:cubicBezTo>
                  <a:cubicBezTo>
                    <a:pt x="9918" y="50602"/>
                    <a:pt x="9574" y="49736"/>
                    <a:pt x="9313" y="48828"/>
                  </a:cubicBezTo>
                  <a:cubicBezTo>
                    <a:pt x="9042" y="47930"/>
                    <a:pt x="8812" y="47032"/>
                    <a:pt x="8520" y="46145"/>
                  </a:cubicBezTo>
                  <a:cubicBezTo>
                    <a:pt x="7967" y="44454"/>
                    <a:pt x="7173" y="42836"/>
                    <a:pt x="6891" y="41072"/>
                  </a:cubicBezTo>
                  <a:cubicBezTo>
                    <a:pt x="6807" y="40550"/>
                    <a:pt x="6745" y="40028"/>
                    <a:pt x="6620" y="39506"/>
                  </a:cubicBezTo>
                  <a:cubicBezTo>
                    <a:pt x="6505" y="39026"/>
                    <a:pt x="6359" y="38555"/>
                    <a:pt x="6244" y="38075"/>
                  </a:cubicBezTo>
                  <a:cubicBezTo>
                    <a:pt x="6150" y="37710"/>
                    <a:pt x="6014" y="37365"/>
                    <a:pt x="5900" y="37010"/>
                  </a:cubicBezTo>
                  <a:lnTo>
                    <a:pt x="5900" y="37010"/>
                  </a:lnTo>
                  <a:cubicBezTo>
                    <a:pt x="6118" y="37188"/>
                    <a:pt x="6317" y="37376"/>
                    <a:pt x="6547" y="37543"/>
                  </a:cubicBezTo>
                  <a:cubicBezTo>
                    <a:pt x="7142" y="38002"/>
                    <a:pt x="7883" y="38211"/>
                    <a:pt x="8530" y="38597"/>
                  </a:cubicBezTo>
                  <a:cubicBezTo>
                    <a:pt x="8624" y="38650"/>
                    <a:pt x="8707" y="38712"/>
                    <a:pt x="8802" y="38764"/>
                  </a:cubicBezTo>
                  <a:cubicBezTo>
                    <a:pt x="8812" y="38775"/>
                    <a:pt x="8833" y="38796"/>
                    <a:pt x="8854" y="38806"/>
                  </a:cubicBezTo>
                  <a:lnTo>
                    <a:pt x="9136" y="39026"/>
                  </a:lnTo>
                  <a:cubicBezTo>
                    <a:pt x="9366" y="39203"/>
                    <a:pt x="9595" y="39370"/>
                    <a:pt x="9846" y="39495"/>
                  </a:cubicBezTo>
                  <a:cubicBezTo>
                    <a:pt x="10092" y="39616"/>
                    <a:pt x="10378" y="39700"/>
                    <a:pt x="10652" y="39700"/>
                  </a:cubicBezTo>
                  <a:cubicBezTo>
                    <a:pt x="10992" y="39700"/>
                    <a:pt x="11313" y="39570"/>
                    <a:pt x="11516" y="39223"/>
                  </a:cubicBezTo>
                  <a:cubicBezTo>
                    <a:pt x="11777" y="38775"/>
                    <a:pt x="11672" y="38159"/>
                    <a:pt x="11600" y="37678"/>
                  </a:cubicBezTo>
                  <a:cubicBezTo>
                    <a:pt x="11537" y="37209"/>
                    <a:pt x="11422" y="36760"/>
                    <a:pt x="11307" y="36311"/>
                  </a:cubicBezTo>
                  <a:cubicBezTo>
                    <a:pt x="10921" y="34787"/>
                    <a:pt x="10524" y="33273"/>
                    <a:pt x="10127" y="31749"/>
                  </a:cubicBezTo>
                  <a:cubicBezTo>
                    <a:pt x="9908" y="30872"/>
                    <a:pt x="9721" y="29985"/>
                    <a:pt x="9470" y="29118"/>
                  </a:cubicBezTo>
                  <a:cubicBezTo>
                    <a:pt x="9240" y="28315"/>
                    <a:pt x="8969" y="27531"/>
                    <a:pt x="8687" y="26738"/>
                  </a:cubicBezTo>
                  <a:cubicBezTo>
                    <a:pt x="8102" y="25120"/>
                    <a:pt x="7507" y="23502"/>
                    <a:pt x="7058" y="21831"/>
                  </a:cubicBezTo>
                  <a:cubicBezTo>
                    <a:pt x="6578" y="20109"/>
                    <a:pt x="6171" y="18376"/>
                    <a:pt x="5680" y="16664"/>
                  </a:cubicBezTo>
                  <a:cubicBezTo>
                    <a:pt x="5200" y="14994"/>
                    <a:pt x="4856" y="13282"/>
                    <a:pt x="4302" y="11632"/>
                  </a:cubicBezTo>
                  <a:cubicBezTo>
                    <a:pt x="3989" y="10734"/>
                    <a:pt x="3697" y="9858"/>
                    <a:pt x="3540" y="8918"/>
                  </a:cubicBezTo>
                  <a:cubicBezTo>
                    <a:pt x="3373" y="7978"/>
                    <a:pt x="3123" y="7060"/>
                    <a:pt x="2861" y="6141"/>
                  </a:cubicBezTo>
                  <a:cubicBezTo>
                    <a:pt x="2611" y="5222"/>
                    <a:pt x="2392" y="4283"/>
                    <a:pt x="2131" y="3364"/>
                  </a:cubicBezTo>
                  <a:cubicBezTo>
                    <a:pt x="1859" y="2404"/>
                    <a:pt x="1546" y="1453"/>
                    <a:pt x="1327" y="483"/>
                  </a:cubicBezTo>
                  <a:cubicBezTo>
                    <a:pt x="1266" y="194"/>
                    <a:pt x="978" y="1"/>
                    <a:pt x="6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12750"/>
            <a:ext cx="7704000" cy="5727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accent2"/>
              </a:buClr>
              <a:buSzPts val="5000"/>
              <a:buFont typeface="Bahiana"/>
              <a:buNone/>
              <a:defRPr sz="5000" b="1">
                <a:solidFill>
                  <a:schemeClr val="accent2"/>
                </a:solidFill>
                <a:latin typeface="Bahiana"/>
                <a:ea typeface="Bahiana"/>
                <a:cs typeface="Bahiana"/>
                <a:sym typeface="Bahiana"/>
              </a:defRPr>
            </a:lvl1pPr>
            <a:lvl2pPr lvl="1">
              <a:spcBef>
                <a:spcPts val="0"/>
              </a:spcBef>
              <a:spcAft>
                <a:spcPts val="0"/>
              </a:spcAft>
              <a:buClr>
                <a:schemeClr val="accent2"/>
              </a:buClr>
              <a:buSzPts val="5000"/>
              <a:buFont typeface="Bahiana"/>
              <a:buNone/>
              <a:defRPr sz="5000" b="1">
                <a:solidFill>
                  <a:schemeClr val="accent2"/>
                </a:solidFill>
                <a:latin typeface="Bahiana"/>
                <a:ea typeface="Bahiana"/>
                <a:cs typeface="Bahiana"/>
                <a:sym typeface="Bahiana"/>
              </a:defRPr>
            </a:lvl2pPr>
            <a:lvl3pPr lvl="2">
              <a:spcBef>
                <a:spcPts val="0"/>
              </a:spcBef>
              <a:spcAft>
                <a:spcPts val="0"/>
              </a:spcAft>
              <a:buClr>
                <a:schemeClr val="accent2"/>
              </a:buClr>
              <a:buSzPts val="5000"/>
              <a:buFont typeface="Bahiana"/>
              <a:buNone/>
              <a:defRPr sz="5000" b="1">
                <a:solidFill>
                  <a:schemeClr val="accent2"/>
                </a:solidFill>
                <a:latin typeface="Bahiana"/>
                <a:ea typeface="Bahiana"/>
                <a:cs typeface="Bahiana"/>
                <a:sym typeface="Bahiana"/>
              </a:defRPr>
            </a:lvl3pPr>
            <a:lvl4pPr lvl="3">
              <a:spcBef>
                <a:spcPts val="0"/>
              </a:spcBef>
              <a:spcAft>
                <a:spcPts val="0"/>
              </a:spcAft>
              <a:buClr>
                <a:schemeClr val="accent2"/>
              </a:buClr>
              <a:buSzPts val="5000"/>
              <a:buFont typeface="Bahiana"/>
              <a:buNone/>
              <a:defRPr sz="5000" b="1">
                <a:solidFill>
                  <a:schemeClr val="accent2"/>
                </a:solidFill>
                <a:latin typeface="Bahiana"/>
                <a:ea typeface="Bahiana"/>
                <a:cs typeface="Bahiana"/>
                <a:sym typeface="Bahiana"/>
              </a:defRPr>
            </a:lvl4pPr>
            <a:lvl5pPr lvl="4">
              <a:spcBef>
                <a:spcPts val="0"/>
              </a:spcBef>
              <a:spcAft>
                <a:spcPts val="0"/>
              </a:spcAft>
              <a:buClr>
                <a:schemeClr val="accent2"/>
              </a:buClr>
              <a:buSzPts val="5000"/>
              <a:buFont typeface="Bahiana"/>
              <a:buNone/>
              <a:defRPr sz="5000" b="1">
                <a:solidFill>
                  <a:schemeClr val="accent2"/>
                </a:solidFill>
                <a:latin typeface="Bahiana"/>
                <a:ea typeface="Bahiana"/>
                <a:cs typeface="Bahiana"/>
                <a:sym typeface="Bahiana"/>
              </a:defRPr>
            </a:lvl5pPr>
            <a:lvl6pPr lvl="5">
              <a:spcBef>
                <a:spcPts val="0"/>
              </a:spcBef>
              <a:spcAft>
                <a:spcPts val="0"/>
              </a:spcAft>
              <a:buClr>
                <a:schemeClr val="accent2"/>
              </a:buClr>
              <a:buSzPts val="5000"/>
              <a:buFont typeface="Bahiana"/>
              <a:buNone/>
              <a:defRPr sz="5000" b="1">
                <a:solidFill>
                  <a:schemeClr val="accent2"/>
                </a:solidFill>
                <a:latin typeface="Bahiana"/>
                <a:ea typeface="Bahiana"/>
                <a:cs typeface="Bahiana"/>
                <a:sym typeface="Bahiana"/>
              </a:defRPr>
            </a:lvl6pPr>
            <a:lvl7pPr lvl="6">
              <a:spcBef>
                <a:spcPts val="0"/>
              </a:spcBef>
              <a:spcAft>
                <a:spcPts val="0"/>
              </a:spcAft>
              <a:buClr>
                <a:schemeClr val="accent2"/>
              </a:buClr>
              <a:buSzPts val="5000"/>
              <a:buFont typeface="Bahiana"/>
              <a:buNone/>
              <a:defRPr sz="5000" b="1">
                <a:solidFill>
                  <a:schemeClr val="accent2"/>
                </a:solidFill>
                <a:latin typeface="Bahiana"/>
                <a:ea typeface="Bahiana"/>
                <a:cs typeface="Bahiana"/>
                <a:sym typeface="Bahiana"/>
              </a:defRPr>
            </a:lvl7pPr>
            <a:lvl8pPr lvl="7">
              <a:spcBef>
                <a:spcPts val="0"/>
              </a:spcBef>
              <a:spcAft>
                <a:spcPts val="0"/>
              </a:spcAft>
              <a:buClr>
                <a:schemeClr val="accent2"/>
              </a:buClr>
              <a:buSzPts val="5000"/>
              <a:buFont typeface="Bahiana"/>
              <a:buNone/>
              <a:defRPr sz="5000" b="1">
                <a:solidFill>
                  <a:schemeClr val="accent2"/>
                </a:solidFill>
                <a:latin typeface="Bahiana"/>
                <a:ea typeface="Bahiana"/>
                <a:cs typeface="Bahiana"/>
                <a:sym typeface="Bahiana"/>
              </a:defRPr>
            </a:lvl8pPr>
            <a:lvl9pPr lvl="8">
              <a:spcBef>
                <a:spcPts val="0"/>
              </a:spcBef>
              <a:spcAft>
                <a:spcPts val="0"/>
              </a:spcAft>
              <a:buClr>
                <a:schemeClr val="accent2"/>
              </a:buClr>
              <a:buSzPts val="5000"/>
              <a:buFont typeface="Bahiana"/>
              <a:buNone/>
              <a:defRPr sz="5000" b="1">
                <a:solidFill>
                  <a:schemeClr val="accent2"/>
                </a:solidFill>
                <a:latin typeface="Bahiana"/>
                <a:ea typeface="Bahiana"/>
                <a:cs typeface="Bahiana"/>
                <a:sym typeface="Bahiana"/>
              </a:defRPr>
            </a:lvl9pPr>
          </a:lstStyle>
          <a:p>
            <a:endParaRPr/>
          </a:p>
        </p:txBody>
      </p:sp>
      <p:sp>
        <p:nvSpPr>
          <p:cNvPr id="7" name="Google Shape;7;p1"/>
          <p:cNvSpPr txBox="1">
            <a:spLocks noGrp="1"/>
          </p:cNvSpPr>
          <p:nvPr>
            <p:ph type="body" idx="1"/>
          </p:nvPr>
        </p:nvSpPr>
        <p:spPr>
          <a:xfrm>
            <a:off x="720000" y="1152475"/>
            <a:ext cx="77040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1pPr>
            <a:lvl2pPr marL="914400" lvl="1"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8" r:id="rId4"/>
    <p:sldLayoutId id="2147483671" r:id="rId5"/>
    <p:sldLayoutId id="2147483687" r:id="rId6"/>
    <p:sldLayoutId id="2147483688"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45"/>
          <p:cNvSpPr/>
          <p:nvPr/>
        </p:nvSpPr>
        <p:spPr>
          <a:xfrm>
            <a:off x="5593875" y="921000"/>
            <a:ext cx="2735100" cy="1669200"/>
          </a:xfrm>
          <a:prstGeom prst="rect">
            <a:avLst/>
          </a:prstGeom>
          <a:solidFill>
            <a:schemeClr val="accent4"/>
          </a:solidFill>
          <a:ln w="1524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483" name="Google Shape;483;p45"/>
          <p:cNvGrpSpPr/>
          <p:nvPr/>
        </p:nvGrpSpPr>
        <p:grpSpPr>
          <a:xfrm>
            <a:off x="5915812" y="1110113"/>
            <a:ext cx="2413276" cy="1312280"/>
            <a:chOff x="994611" y="509187"/>
            <a:chExt cx="2067046" cy="1123913"/>
          </a:xfrm>
        </p:grpSpPr>
        <p:sp>
          <p:nvSpPr>
            <p:cNvPr id="484" name="Google Shape;484;p45"/>
            <p:cNvSpPr/>
            <p:nvPr/>
          </p:nvSpPr>
          <p:spPr>
            <a:xfrm>
              <a:off x="994611" y="509187"/>
              <a:ext cx="2067046" cy="1123913"/>
            </a:xfrm>
            <a:custGeom>
              <a:avLst/>
              <a:gdLst/>
              <a:ahLst/>
              <a:cxnLst/>
              <a:rect l="l" t="t" r="r" b="b"/>
              <a:pathLst>
                <a:path w="36772" h="19994" extrusionOk="0">
                  <a:moveTo>
                    <a:pt x="14923" y="0"/>
                  </a:moveTo>
                  <a:cubicBezTo>
                    <a:pt x="3587" y="0"/>
                    <a:pt x="1" y="6358"/>
                    <a:pt x="1" y="6358"/>
                  </a:cubicBezTo>
                  <a:lnTo>
                    <a:pt x="1526" y="5678"/>
                  </a:lnTo>
                  <a:lnTo>
                    <a:pt x="1526" y="5678"/>
                  </a:lnTo>
                  <a:cubicBezTo>
                    <a:pt x="1526" y="5678"/>
                    <a:pt x="340" y="13305"/>
                    <a:pt x="846" y="15933"/>
                  </a:cubicBezTo>
                  <a:cubicBezTo>
                    <a:pt x="1279" y="18179"/>
                    <a:pt x="9770" y="19993"/>
                    <a:pt x="19705" y="19993"/>
                  </a:cubicBezTo>
                  <a:cubicBezTo>
                    <a:pt x="21375" y="19993"/>
                    <a:pt x="23095" y="19941"/>
                    <a:pt x="24826" y="19828"/>
                  </a:cubicBezTo>
                  <a:cubicBezTo>
                    <a:pt x="36771" y="19066"/>
                    <a:pt x="28300" y="4833"/>
                    <a:pt x="28300" y="4833"/>
                  </a:cubicBezTo>
                  <a:lnTo>
                    <a:pt x="29402" y="4833"/>
                  </a:lnTo>
                  <a:cubicBezTo>
                    <a:pt x="29402" y="4833"/>
                    <a:pt x="27455" y="258"/>
                    <a:pt x="15593" y="0"/>
                  </a:cubicBezTo>
                  <a:close/>
                </a:path>
              </a:pathLst>
            </a:custGeom>
            <a:solidFill>
              <a:srgbClr val="FFFFFF">
                <a:alpha val="17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5" name="Google Shape;485;p45"/>
            <p:cNvSpPr/>
            <p:nvPr/>
          </p:nvSpPr>
          <p:spPr>
            <a:xfrm>
              <a:off x="2327557" y="511492"/>
              <a:ext cx="347056" cy="203377"/>
            </a:xfrm>
            <a:custGeom>
              <a:avLst/>
              <a:gdLst/>
              <a:ahLst/>
              <a:cxnLst/>
              <a:rect l="l" t="t" r="r" b="b"/>
              <a:pathLst>
                <a:path w="6174" h="3618" extrusionOk="0">
                  <a:moveTo>
                    <a:pt x="1526" y="1"/>
                  </a:moveTo>
                  <a:cubicBezTo>
                    <a:pt x="1062" y="1"/>
                    <a:pt x="557" y="62"/>
                    <a:pt x="0" y="186"/>
                  </a:cubicBezTo>
                  <a:cubicBezTo>
                    <a:pt x="0" y="186"/>
                    <a:pt x="3937" y="1114"/>
                    <a:pt x="5442" y="3205"/>
                  </a:cubicBezTo>
                  <a:cubicBezTo>
                    <a:pt x="5659" y="3494"/>
                    <a:pt x="5813" y="3617"/>
                    <a:pt x="5916" y="3617"/>
                  </a:cubicBezTo>
                  <a:cubicBezTo>
                    <a:pt x="6174" y="3617"/>
                    <a:pt x="5998" y="2711"/>
                    <a:pt x="5298" y="1814"/>
                  </a:cubicBezTo>
                  <a:cubicBezTo>
                    <a:pt x="4608" y="907"/>
                    <a:pt x="3371" y="1"/>
                    <a:pt x="1526" y="1"/>
                  </a:cubicBezTo>
                  <a:close/>
                </a:path>
              </a:pathLst>
            </a:custGeom>
            <a:solidFill>
              <a:srgbClr val="FFFFFF">
                <a:alpha val="17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486" name="Google Shape;486;p45"/>
          <p:cNvSpPr/>
          <p:nvPr/>
        </p:nvSpPr>
        <p:spPr>
          <a:xfrm>
            <a:off x="6231876" y="1542497"/>
            <a:ext cx="1498077" cy="447449"/>
          </a:xfrm>
          <a:prstGeom prst="rect">
            <a:avLst/>
          </a:prstGeom>
        </p:spPr>
        <p:txBody>
          <a:bodyPr>
            <a:prstTxWarp prst="textPlain">
              <a:avLst/>
            </a:prstTxWarp>
          </a:bodyPr>
          <a:lstStyle/>
          <a:p>
            <a:pPr lvl="0" algn="ctr"/>
            <a:r>
              <a:rPr b="0" i="0" dirty="0">
                <a:ln>
                  <a:noFill/>
                </a:ln>
                <a:solidFill>
                  <a:schemeClr val="lt1"/>
                </a:solidFill>
                <a:latin typeface="Mansalva"/>
              </a:rPr>
              <a:t>A B C</a:t>
            </a:r>
          </a:p>
        </p:txBody>
      </p:sp>
      <p:grpSp>
        <p:nvGrpSpPr>
          <p:cNvPr id="487" name="Google Shape;487;p45"/>
          <p:cNvGrpSpPr/>
          <p:nvPr/>
        </p:nvGrpSpPr>
        <p:grpSpPr>
          <a:xfrm>
            <a:off x="5304073" y="1914568"/>
            <a:ext cx="2980835" cy="3451587"/>
            <a:chOff x="379375" y="1865240"/>
            <a:chExt cx="2534508" cy="2934773"/>
          </a:xfrm>
        </p:grpSpPr>
        <p:sp>
          <p:nvSpPr>
            <p:cNvPr id="488" name="Google Shape;488;p45"/>
            <p:cNvSpPr/>
            <p:nvPr/>
          </p:nvSpPr>
          <p:spPr>
            <a:xfrm>
              <a:off x="1367688" y="3780543"/>
              <a:ext cx="1352698" cy="1019470"/>
            </a:xfrm>
            <a:custGeom>
              <a:avLst/>
              <a:gdLst/>
              <a:ahLst/>
              <a:cxnLst/>
              <a:rect l="l" t="t" r="r" b="b"/>
              <a:pathLst>
                <a:path w="24064" h="18136" extrusionOk="0">
                  <a:moveTo>
                    <a:pt x="18945" y="0"/>
                  </a:moveTo>
                  <a:cubicBezTo>
                    <a:pt x="12619" y="0"/>
                    <a:pt x="1350" y="2277"/>
                    <a:pt x="1350" y="2277"/>
                  </a:cubicBezTo>
                  <a:cubicBezTo>
                    <a:pt x="1350" y="2277"/>
                    <a:pt x="1" y="6399"/>
                    <a:pt x="83" y="10377"/>
                  </a:cubicBezTo>
                  <a:cubicBezTo>
                    <a:pt x="155" y="14344"/>
                    <a:pt x="681" y="18024"/>
                    <a:pt x="681" y="18024"/>
                  </a:cubicBezTo>
                  <a:cubicBezTo>
                    <a:pt x="681" y="18024"/>
                    <a:pt x="2453" y="18135"/>
                    <a:pt x="5055" y="18135"/>
                  </a:cubicBezTo>
                  <a:cubicBezTo>
                    <a:pt x="10389" y="18135"/>
                    <a:pt x="19210" y="17665"/>
                    <a:pt x="23394" y="14798"/>
                  </a:cubicBezTo>
                  <a:cubicBezTo>
                    <a:pt x="23394" y="14798"/>
                    <a:pt x="24064" y="4080"/>
                    <a:pt x="23095" y="1081"/>
                  </a:cubicBezTo>
                  <a:cubicBezTo>
                    <a:pt x="22837" y="291"/>
                    <a:pt x="21207" y="0"/>
                    <a:pt x="189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9" name="Google Shape;489;p45"/>
            <p:cNvSpPr/>
            <p:nvPr/>
          </p:nvSpPr>
          <p:spPr>
            <a:xfrm>
              <a:off x="1513669" y="2162432"/>
              <a:ext cx="130975" cy="156046"/>
            </a:xfrm>
            <a:custGeom>
              <a:avLst/>
              <a:gdLst/>
              <a:ahLst/>
              <a:cxnLst/>
              <a:rect l="l" t="t" r="r" b="b"/>
              <a:pathLst>
                <a:path w="2330" h="2776" extrusionOk="0">
                  <a:moveTo>
                    <a:pt x="1102" y="1"/>
                  </a:moveTo>
                  <a:cubicBezTo>
                    <a:pt x="983" y="1"/>
                    <a:pt x="863" y="34"/>
                    <a:pt x="743" y="114"/>
                  </a:cubicBezTo>
                  <a:cubicBezTo>
                    <a:pt x="0" y="609"/>
                    <a:pt x="645" y="2775"/>
                    <a:pt x="1946" y="2775"/>
                  </a:cubicBezTo>
                  <a:cubicBezTo>
                    <a:pt x="2001" y="2775"/>
                    <a:pt x="2056" y="2771"/>
                    <a:pt x="2113" y="2763"/>
                  </a:cubicBezTo>
                  <a:lnTo>
                    <a:pt x="2330" y="1001"/>
                  </a:lnTo>
                  <a:cubicBezTo>
                    <a:pt x="2330" y="1001"/>
                    <a:pt x="1748" y="1"/>
                    <a:pt x="1102" y="1"/>
                  </a:cubicBezTo>
                  <a:close/>
                </a:path>
              </a:pathLst>
            </a:custGeom>
            <a:solidFill>
              <a:srgbClr val="9754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0" name="Google Shape;490;p45"/>
            <p:cNvSpPr/>
            <p:nvPr/>
          </p:nvSpPr>
          <p:spPr>
            <a:xfrm>
              <a:off x="1562911" y="2196102"/>
              <a:ext cx="64925" cy="53908"/>
            </a:xfrm>
            <a:custGeom>
              <a:avLst/>
              <a:gdLst/>
              <a:ahLst/>
              <a:cxnLst/>
              <a:rect l="l" t="t" r="r" b="b"/>
              <a:pathLst>
                <a:path w="1155" h="959" extrusionOk="0">
                  <a:moveTo>
                    <a:pt x="217" y="0"/>
                  </a:moveTo>
                  <a:cubicBezTo>
                    <a:pt x="144" y="0"/>
                    <a:pt x="73" y="10"/>
                    <a:pt x="0" y="41"/>
                  </a:cubicBezTo>
                  <a:lnTo>
                    <a:pt x="52" y="165"/>
                  </a:lnTo>
                  <a:cubicBezTo>
                    <a:pt x="114" y="145"/>
                    <a:pt x="165" y="134"/>
                    <a:pt x="217" y="134"/>
                  </a:cubicBezTo>
                  <a:cubicBezTo>
                    <a:pt x="268" y="134"/>
                    <a:pt x="320" y="145"/>
                    <a:pt x="371" y="165"/>
                  </a:cubicBezTo>
                  <a:cubicBezTo>
                    <a:pt x="464" y="206"/>
                    <a:pt x="557" y="268"/>
                    <a:pt x="639" y="351"/>
                  </a:cubicBezTo>
                  <a:cubicBezTo>
                    <a:pt x="753" y="474"/>
                    <a:pt x="856" y="628"/>
                    <a:pt x="928" y="752"/>
                  </a:cubicBezTo>
                  <a:cubicBezTo>
                    <a:pt x="969" y="814"/>
                    <a:pt x="989" y="866"/>
                    <a:pt x="1010" y="907"/>
                  </a:cubicBezTo>
                  <a:cubicBezTo>
                    <a:pt x="1021" y="917"/>
                    <a:pt x="1031" y="938"/>
                    <a:pt x="1031" y="948"/>
                  </a:cubicBezTo>
                  <a:cubicBezTo>
                    <a:pt x="1031" y="948"/>
                    <a:pt x="1031" y="958"/>
                    <a:pt x="1041" y="958"/>
                  </a:cubicBezTo>
                  <a:lnTo>
                    <a:pt x="1154" y="907"/>
                  </a:lnTo>
                  <a:cubicBezTo>
                    <a:pt x="1154" y="907"/>
                    <a:pt x="1062" y="690"/>
                    <a:pt x="897" y="464"/>
                  </a:cubicBezTo>
                  <a:cubicBezTo>
                    <a:pt x="825" y="351"/>
                    <a:pt x="722" y="237"/>
                    <a:pt x="609" y="154"/>
                  </a:cubicBezTo>
                  <a:cubicBezTo>
                    <a:pt x="547" y="103"/>
                    <a:pt x="485" y="72"/>
                    <a:pt x="423" y="41"/>
                  </a:cubicBezTo>
                  <a:cubicBezTo>
                    <a:pt x="361" y="21"/>
                    <a:pt x="289" y="0"/>
                    <a:pt x="2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1" name="Google Shape;491;p45"/>
            <p:cNvSpPr/>
            <p:nvPr/>
          </p:nvSpPr>
          <p:spPr>
            <a:xfrm>
              <a:off x="1580280" y="2209368"/>
              <a:ext cx="22654" cy="37156"/>
            </a:xfrm>
            <a:custGeom>
              <a:avLst/>
              <a:gdLst/>
              <a:ahLst/>
              <a:cxnLst/>
              <a:rect l="l" t="t" r="r" b="b"/>
              <a:pathLst>
                <a:path w="403" h="661" extrusionOk="0">
                  <a:moveTo>
                    <a:pt x="382" y="1"/>
                  </a:moveTo>
                  <a:cubicBezTo>
                    <a:pt x="309" y="12"/>
                    <a:pt x="248" y="32"/>
                    <a:pt x="197" y="63"/>
                  </a:cubicBezTo>
                  <a:cubicBezTo>
                    <a:pt x="155" y="83"/>
                    <a:pt x="124" y="115"/>
                    <a:pt x="103" y="135"/>
                  </a:cubicBezTo>
                  <a:cubicBezTo>
                    <a:pt x="62" y="186"/>
                    <a:pt x="32" y="238"/>
                    <a:pt x="21" y="280"/>
                  </a:cubicBezTo>
                  <a:cubicBezTo>
                    <a:pt x="0" y="331"/>
                    <a:pt x="0" y="383"/>
                    <a:pt x="0" y="434"/>
                  </a:cubicBezTo>
                  <a:cubicBezTo>
                    <a:pt x="0" y="496"/>
                    <a:pt x="11" y="547"/>
                    <a:pt x="21" y="589"/>
                  </a:cubicBezTo>
                  <a:cubicBezTo>
                    <a:pt x="32" y="630"/>
                    <a:pt x="42" y="660"/>
                    <a:pt x="42" y="660"/>
                  </a:cubicBezTo>
                  <a:lnTo>
                    <a:pt x="165" y="619"/>
                  </a:lnTo>
                  <a:cubicBezTo>
                    <a:pt x="165" y="609"/>
                    <a:pt x="155" y="589"/>
                    <a:pt x="145" y="557"/>
                  </a:cubicBezTo>
                  <a:cubicBezTo>
                    <a:pt x="135" y="527"/>
                    <a:pt x="135" y="475"/>
                    <a:pt x="135" y="434"/>
                  </a:cubicBezTo>
                  <a:cubicBezTo>
                    <a:pt x="135" y="403"/>
                    <a:pt x="135" y="362"/>
                    <a:pt x="145" y="331"/>
                  </a:cubicBezTo>
                  <a:cubicBezTo>
                    <a:pt x="145" y="310"/>
                    <a:pt x="155" y="289"/>
                    <a:pt x="165" y="269"/>
                  </a:cubicBezTo>
                  <a:cubicBezTo>
                    <a:pt x="186" y="238"/>
                    <a:pt x="217" y="207"/>
                    <a:pt x="248" y="186"/>
                  </a:cubicBezTo>
                  <a:cubicBezTo>
                    <a:pt x="289" y="166"/>
                    <a:pt x="330" y="145"/>
                    <a:pt x="403" y="135"/>
                  </a:cubicBezTo>
                  <a:lnTo>
                    <a:pt x="38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2" name="Google Shape;492;p45"/>
            <p:cNvSpPr/>
            <p:nvPr/>
          </p:nvSpPr>
          <p:spPr>
            <a:xfrm>
              <a:off x="1593040" y="1865240"/>
              <a:ext cx="593211" cy="843581"/>
            </a:xfrm>
            <a:custGeom>
              <a:avLst/>
              <a:gdLst/>
              <a:ahLst/>
              <a:cxnLst/>
              <a:rect l="l" t="t" r="r" b="b"/>
              <a:pathLst>
                <a:path w="10553" h="15007" extrusionOk="0">
                  <a:moveTo>
                    <a:pt x="5315" y="1"/>
                  </a:moveTo>
                  <a:cubicBezTo>
                    <a:pt x="218" y="1"/>
                    <a:pt x="330" y="6288"/>
                    <a:pt x="330" y="6288"/>
                  </a:cubicBezTo>
                  <a:cubicBezTo>
                    <a:pt x="0" y="12657"/>
                    <a:pt x="4793" y="12770"/>
                    <a:pt x="4793" y="12770"/>
                  </a:cubicBezTo>
                  <a:lnTo>
                    <a:pt x="4679" y="14357"/>
                  </a:lnTo>
                  <a:cubicBezTo>
                    <a:pt x="5642" y="14837"/>
                    <a:pt x="6544" y="15006"/>
                    <a:pt x="7335" y="15006"/>
                  </a:cubicBezTo>
                  <a:cubicBezTo>
                    <a:pt x="9212" y="15006"/>
                    <a:pt x="10470" y="14058"/>
                    <a:pt x="10470" y="14058"/>
                  </a:cubicBezTo>
                  <a:lnTo>
                    <a:pt x="10440" y="6082"/>
                  </a:lnTo>
                  <a:cubicBezTo>
                    <a:pt x="10440" y="4464"/>
                    <a:pt x="10553" y="53"/>
                    <a:pt x="5390" y="1"/>
                  </a:cubicBezTo>
                  <a:cubicBezTo>
                    <a:pt x="5365" y="1"/>
                    <a:pt x="5340" y="1"/>
                    <a:pt x="5315" y="1"/>
                  </a:cubicBezTo>
                  <a:close/>
                </a:path>
              </a:pathLst>
            </a:custGeom>
            <a:solidFill>
              <a:srgbClr val="9754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3" name="Google Shape;493;p45"/>
            <p:cNvSpPr/>
            <p:nvPr/>
          </p:nvSpPr>
          <p:spPr>
            <a:xfrm>
              <a:off x="1910467" y="2259228"/>
              <a:ext cx="151268" cy="110120"/>
            </a:xfrm>
            <a:custGeom>
              <a:avLst/>
              <a:gdLst/>
              <a:ahLst/>
              <a:cxnLst/>
              <a:rect l="l" t="t" r="r" b="b"/>
              <a:pathLst>
                <a:path w="2691" h="1959" extrusionOk="0">
                  <a:moveTo>
                    <a:pt x="1351" y="0"/>
                  </a:moveTo>
                  <a:cubicBezTo>
                    <a:pt x="598" y="0"/>
                    <a:pt x="0" y="433"/>
                    <a:pt x="0" y="980"/>
                  </a:cubicBezTo>
                  <a:cubicBezTo>
                    <a:pt x="0" y="1525"/>
                    <a:pt x="598" y="1958"/>
                    <a:pt x="1351" y="1958"/>
                  </a:cubicBezTo>
                  <a:cubicBezTo>
                    <a:pt x="2093" y="1958"/>
                    <a:pt x="2691" y="1525"/>
                    <a:pt x="2691" y="980"/>
                  </a:cubicBezTo>
                  <a:cubicBezTo>
                    <a:pt x="2691" y="433"/>
                    <a:pt x="2093" y="0"/>
                    <a:pt x="1351" y="0"/>
                  </a:cubicBezTo>
                  <a:close/>
                </a:path>
              </a:pathLst>
            </a:custGeom>
            <a:solidFill>
              <a:srgbClr val="8234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4" name="Google Shape;494;p45"/>
            <p:cNvSpPr/>
            <p:nvPr/>
          </p:nvSpPr>
          <p:spPr>
            <a:xfrm>
              <a:off x="1610972" y="2259228"/>
              <a:ext cx="106691" cy="110120"/>
            </a:xfrm>
            <a:custGeom>
              <a:avLst/>
              <a:gdLst/>
              <a:ahLst/>
              <a:cxnLst/>
              <a:rect l="l" t="t" r="r" b="b"/>
              <a:pathLst>
                <a:path w="1898" h="1959" extrusionOk="0">
                  <a:moveTo>
                    <a:pt x="547" y="0"/>
                  </a:moveTo>
                  <a:cubicBezTo>
                    <a:pt x="351" y="0"/>
                    <a:pt x="166" y="31"/>
                    <a:pt x="1" y="83"/>
                  </a:cubicBezTo>
                  <a:cubicBezTo>
                    <a:pt x="11" y="783"/>
                    <a:pt x="93" y="1392"/>
                    <a:pt x="217" y="1928"/>
                  </a:cubicBezTo>
                  <a:cubicBezTo>
                    <a:pt x="320" y="1948"/>
                    <a:pt x="434" y="1958"/>
                    <a:pt x="547" y="1958"/>
                  </a:cubicBezTo>
                  <a:cubicBezTo>
                    <a:pt x="1289" y="1958"/>
                    <a:pt x="1897" y="1525"/>
                    <a:pt x="1897" y="980"/>
                  </a:cubicBezTo>
                  <a:cubicBezTo>
                    <a:pt x="1897" y="433"/>
                    <a:pt x="1289" y="0"/>
                    <a:pt x="547" y="0"/>
                  </a:cubicBezTo>
                  <a:close/>
                </a:path>
              </a:pathLst>
            </a:custGeom>
            <a:solidFill>
              <a:srgbClr val="8234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5" name="Google Shape;495;p45"/>
            <p:cNvSpPr/>
            <p:nvPr/>
          </p:nvSpPr>
          <p:spPr>
            <a:xfrm>
              <a:off x="2161340" y="2162432"/>
              <a:ext cx="130357" cy="156046"/>
            </a:xfrm>
            <a:custGeom>
              <a:avLst/>
              <a:gdLst/>
              <a:ahLst/>
              <a:cxnLst/>
              <a:rect l="l" t="t" r="r" b="b"/>
              <a:pathLst>
                <a:path w="2319" h="2776" extrusionOk="0">
                  <a:moveTo>
                    <a:pt x="1218" y="1"/>
                  </a:moveTo>
                  <a:cubicBezTo>
                    <a:pt x="574" y="1"/>
                    <a:pt x="0" y="1001"/>
                    <a:pt x="0" y="1001"/>
                  </a:cubicBezTo>
                  <a:lnTo>
                    <a:pt x="216" y="2763"/>
                  </a:lnTo>
                  <a:cubicBezTo>
                    <a:pt x="272" y="2771"/>
                    <a:pt x="327" y="2775"/>
                    <a:pt x="381" y="2775"/>
                  </a:cubicBezTo>
                  <a:cubicBezTo>
                    <a:pt x="1674" y="2775"/>
                    <a:pt x="2319" y="609"/>
                    <a:pt x="1577" y="114"/>
                  </a:cubicBezTo>
                  <a:cubicBezTo>
                    <a:pt x="1457" y="34"/>
                    <a:pt x="1336" y="1"/>
                    <a:pt x="1218" y="1"/>
                  </a:cubicBezTo>
                  <a:close/>
                </a:path>
              </a:pathLst>
            </a:custGeom>
            <a:solidFill>
              <a:srgbClr val="9754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6" name="Google Shape;496;p45"/>
            <p:cNvSpPr/>
            <p:nvPr/>
          </p:nvSpPr>
          <p:spPr>
            <a:xfrm>
              <a:off x="2177529" y="2196102"/>
              <a:ext cx="64925" cy="53908"/>
            </a:xfrm>
            <a:custGeom>
              <a:avLst/>
              <a:gdLst/>
              <a:ahLst/>
              <a:cxnLst/>
              <a:rect l="l" t="t" r="r" b="b"/>
              <a:pathLst>
                <a:path w="1155" h="959" extrusionOk="0">
                  <a:moveTo>
                    <a:pt x="949" y="0"/>
                  </a:moveTo>
                  <a:cubicBezTo>
                    <a:pt x="876" y="0"/>
                    <a:pt x="805" y="21"/>
                    <a:pt x="732" y="41"/>
                  </a:cubicBezTo>
                  <a:cubicBezTo>
                    <a:pt x="619" y="93"/>
                    <a:pt x="516" y="165"/>
                    <a:pt x="434" y="257"/>
                  </a:cubicBezTo>
                  <a:cubicBezTo>
                    <a:pt x="299" y="392"/>
                    <a:pt x="186" y="557"/>
                    <a:pt x="114" y="680"/>
                  </a:cubicBezTo>
                  <a:cubicBezTo>
                    <a:pt x="42" y="814"/>
                    <a:pt x="1" y="907"/>
                    <a:pt x="1" y="907"/>
                  </a:cubicBezTo>
                  <a:lnTo>
                    <a:pt x="124" y="958"/>
                  </a:lnTo>
                  <a:cubicBezTo>
                    <a:pt x="124" y="958"/>
                    <a:pt x="217" y="742"/>
                    <a:pt x="372" y="536"/>
                  </a:cubicBezTo>
                  <a:cubicBezTo>
                    <a:pt x="443" y="433"/>
                    <a:pt x="537" y="330"/>
                    <a:pt x="629" y="257"/>
                  </a:cubicBezTo>
                  <a:cubicBezTo>
                    <a:pt x="681" y="216"/>
                    <a:pt x="732" y="186"/>
                    <a:pt x="784" y="165"/>
                  </a:cubicBezTo>
                  <a:cubicBezTo>
                    <a:pt x="835" y="145"/>
                    <a:pt x="887" y="134"/>
                    <a:pt x="949" y="134"/>
                  </a:cubicBezTo>
                  <a:cubicBezTo>
                    <a:pt x="1000" y="134"/>
                    <a:pt x="1052" y="145"/>
                    <a:pt x="1103" y="165"/>
                  </a:cubicBezTo>
                  <a:lnTo>
                    <a:pt x="1155" y="41"/>
                  </a:lnTo>
                  <a:cubicBezTo>
                    <a:pt x="1082" y="10"/>
                    <a:pt x="1011" y="0"/>
                    <a:pt x="9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7" name="Google Shape;497;p45"/>
            <p:cNvSpPr/>
            <p:nvPr/>
          </p:nvSpPr>
          <p:spPr>
            <a:xfrm>
              <a:off x="2202430" y="2209368"/>
              <a:ext cx="22654" cy="37156"/>
            </a:xfrm>
            <a:custGeom>
              <a:avLst/>
              <a:gdLst/>
              <a:ahLst/>
              <a:cxnLst/>
              <a:rect l="l" t="t" r="r" b="b"/>
              <a:pathLst>
                <a:path w="403" h="661" extrusionOk="0">
                  <a:moveTo>
                    <a:pt x="21" y="1"/>
                  </a:moveTo>
                  <a:lnTo>
                    <a:pt x="0" y="135"/>
                  </a:lnTo>
                  <a:cubicBezTo>
                    <a:pt x="62" y="145"/>
                    <a:pt x="114" y="156"/>
                    <a:pt x="145" y="176"/>
                  </a:cubicBezTo>
                  <a:cubicBezTo>
                    <a:pt x="165" y="186"/>
                    <a:pt x="186" y="207"/>
                    <a:pt x="207" y="228"/>
                  </a:cubicBezTo>
                  <a:cubicBezTo>
                    <a:pt x="227" y="259"/>
                    <a:pt x="248" y="289"/>
                    <a:pt x="259" y="321"/>
                  </a:cubicBezTo>
                  <a:cubicBezTo>
                    <a:pt x="268" y="362"/>
                    <a:pt x="268" y="392"/>
                    <a:pt x="268" y="434"/>
                  </a:cubicBezTo>
                  <a:cubicBezTo>
                    <a:pt x="268" y="486"/>
                    <a:pt x="268" y="527"/>
                    <a:pt x="259" y="568"/>
                  </a:cubicBezTo>
                  <a:cubicBezTo>
                    <a:pt x="259" y="578"/>
                    <a:pt x="248" y="599"/>
                    <a:pt x="248" y="609"/>
                  </a:cubicBezTo>
                  <a:lnTo>
                    <a:pt x="248" y="619"/>
                  </a:lnTo>
                  <a:lnTo>
                    <a:pt x="371" y="660"/>
                  </a:lnTo>
                  <a:cubicBezTo>
                    <a:pt x="371" y="660"/>
                    <a:pt x="382" y="630"/>
                    <a:pt x="382" y="589"/>
                  </a:cubicBezTo>
                  <a:cubicBezTo>
                    <a:pt x="392" y="547"/>
                    <a:pt x="403" y="496"/>
                    <a:pt x="403" y="434"/>
                  </a:cubicBezTo>
                  <a:cubicBezTo>
                    <a:pt x="403" y="392"/>
                    <a:pt x="403" y="341"/>
                    <a:pt x="392" y="300"/>
                  </a:cubicBezTo>
                  <a:cubicBezTo>
                    <a:pt x="382" y="269"/>
                    <a:pt x="371" y="238"/>
                    <a:pt x="351" y="197"/>
                  </a:cubicBezTo>
                  <a:cubicBezTo>
                    <a:pt x="320" y="156"/>
                    <a:pt x="279" y="104"/>
                    <a:pt x="227" y="73"/>
                  </a:cubicBezTo>
                  <a:cubicBezTo>
                    <a:pt x="176" y="42"/>
                    <a:pt x="104" y="12"/>
                    <a:pt x="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8" name="Google Shape;498;p45"/>
            <p:cNvSpPr/>
            <p:nvPr/>
          </p:nvSpPr>
          <p:spPr>
            <a:xfrm>
              <a:off x="1593040" y="2071537"/>
              <a:ext cx="588039" cy="514906"/>
            </a:xfrm>
            <a:custGeom>
              <a:avLst/>
              <a:gdLst/>
              <a:ahLst/>
              <a:cxnLst/>
              <a:rect l="l" t="t" r="r" b="b"/>
              <a:pathLst>
                <a:path w="10461" h="9160" extrusionOk="0">
                  <a:moveTo>
                    <a:pt x="10254" y="0"/>
                  </a:moveTo>
                  <a:cubicBezTo>
                    <a:pt x="9749" y="206"/>
                    <a:pt x="9028" y="742"/>
                    <a:pt x="8883" y="2164"/>
                  </a:cubicBezTo>
                  <a:cubicBezTo>
                    <a:pt x="8707" y="3888"/>
                    <a:pt x="7571" y="4439"/>
                    <a:pt x="6512" y="4439"/>
                  </a:cubicBezTo>
                  <a:cubicBezTo>
                    <a:pt x="6209" y="4439"/>
                    <a:pt x="5913" y="4394"/>
                    <a:pt x="5647" y="4319"/>
                  </a:cubicBezTo>
                  <a:cubicBezTo>
                    <a:pt x="5334" y="4230"/>
                    <a:pt x="4996" y="4197"/>
                    <a:pt x="4646" y="4197"/>
                  </a:cubicBezTo>
                  <a:cubicBezTo>
                    <a:pt x="3650" y="4197"/>
                    <a:pt x="2562" y="4463"/>
                    <a:pt x="1701" y="4463"/>
                  </a:cubicBezTo>
                  <a:cubicBezTo>
                    <a:pt x="547" y="4463"/>
                    <a:pt x="866" y="1237"/>
                    <a:pt x="866" y="1237"/>
                  </a:cubicBezTo>
                  <a:cubicBezTo>
                    <a:pt x="807" y="1233"/>
                    <a:pt x="748" y="1230"/>
                    <a:pt x="689" y="1230"/>
                  </a:cubicBezTo>
                  <a:cubicBezTo>
                    <a:pt x="605" y="1230"/>
                    <a:pt x="522" y="1235"/>
                    <a:pt x="444" y="1248"/>
                  </a:cubicBezTo>
                  <a:cubicBezTo>
                    <a:pt x="320" y="2041"/>
                    <a:pt x="330" y="2618"/>
                    <a:pt x="330" y="2618"/>
                  </a:cubicBezTo>
                  <a:cubicBezTo>
                    <a:pt x="0" y="8987"/>
                    <a:pt x="4793" y="9100"/>
                    <a:pt x="4793" y="9100"/>
                  </a:cubicBezTo>
                  <a:cubicBezTo>
                    <a:pt x="4793" y="9100"/>
                    <a:pt x="4993" y="9160"/>
                    <a:pt x="5344" y="9160"/>
                  </a:cubicBezTo>
                  <a:cubicBezTo>
                    <a:pt x="5942" y="9160"/>
                    <a:pt x="6976" y="8988"/>
                    <a:pt x="8203" y="8059"/>
                  </a:cubicBezTo>
                  <a:cubicBezTo>
                    <a:pt x="10151" y="6596"/>
                    <a:pt x="10131" y="5009"/>
                    <a:pt x="10450" y="3112"/>
                  </a:cubicBezTo>
                  <a:lnTo>
                    <a:pt x="10440" y="2412"/>
                  </a:lnTo>
                  <a:cubicBezTo>
                    <a:pt x="10440" y="1845"/>
                    <a:pt x="10461" y="938"/>
                    <a:pt x="10254" y="0"/>
                  </a:cubicBezTo>
                  <a:close/>
                </a:path>
              </a:pathLst>
            </a:custGeom>
            <a:solidFill>
              <a:srgbClr val="1F00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s"/>
                <a:t>    </a:t>
              </a:r>
              <a:endParaRPr dirty="0"/>
            </a:p>
          </p:txBody>
        </p:sp>
        <p:sp>
          <p:nvSpPr>
            <p:cNvPr id="499" name="Google Shape;499;p45"/>
            <p:cNvSpPr/>
            <p:nvPr/>
          </p:nvSpPr>
          <p:spPr>
            <a:xfrm>
              <a:off x="1806195" y="2171144"/>
              <a:ext cx="39461" cy="126591"/>
            </a:xfrm>
            <a:custGeom>
              <a:avLst/>
              <a:gdLst/>
              <a:ahLst/>
              <a:cxnLst/>
              <a:rect l="l" t="t" r="r" b="b"/>
              <a:pathLst>
                <a:path w="702" h="2252" extrusionOk="0">
                  <a:moveTo>
                    <a:pt x="207" y="1"/>
                  </a:moveTo>
                  <a:lnTo>
                    <a:pt x="0" y="2103"/>
                  </a:lnTo>
                  <a:cubicBezTo>
                    <a:pt x="0" y="2103"/>
                    <a:pt x="144" y="2252"/>
                    <a:pt x="349" y="2252"/>
                  </a:cubicBezTo>
                  <a:cubicBezTo>
                    <a:pt x="454" y="2252"/>
                    <a:pt x="575" y="2212"/>
                    <a:pt x="701" y="2093"/>
                  </a:cubicBezTo>
                  <a:lnTo>
                    <a:pt x="207" y="1"/>
                  </a:lnTo>
                  <a:close/>
                </a:path>
              </a:pathLst>
            </a:custGeom>
            <a:solidFill>
              <a:srgbClr val="8234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0" name="Google Shape;500;p45"/>
            <p:cNvSpPr/>
            <p:nvPr/>
          </p:nvSpPr>
          <p:spPr>
            <a:xfrm>
              <a:off x="1802147" y="2170582"/>
              <a:ext cx="46432" cy="130975"/>
            </a:xfrm>
            <a:custGeom>
              <a:avLst/>
              <a:gdLst/>
              <a:ahLst/>
              <a:cxnLst/>
              <a:rect l="l" t="t" r="r" b="b"/>
              <a:pathLst>
                <a:path w="826" h="2330" extrusionOk="0">
                  <a:moveTo>
                    <a:pt x="207" y="1"/>
                  </a:moveTo>
                  <a:lnTo>
                    <a:pt x="1" y="2144"/>
                  </a:lnTo>
                  <a:lnTo>
                    <a:pt x="21" y="2165"/>
                  </a:lnTo>
                  <a:cubicBezTo>
                    <a:pt x="21" y="2175"/>
                    <a:pt x="63" y="2206"/>
                    <a:pt x="134" y="2247"/>
                  </a:cubicBezTo>
                  <a:cubicBezTo>
                    <a:pt x="166" y="2268"/>
                    <a:pt x="207" y="2289"/>
                    <a:pt x="258" y="2309"/>
                  </a:cubicBezTo>
                  <a:cubicBezTo>
                    <a:pt x="310" y="2319"/>
                    <a:pt x="361" y="2330"/>
                    <a:pt x="423" y="2330"/>
                  </a:cubicBezTo>
                  <a:cubicBezTo>
                    <a:pt x="485" y="2330"/>
                    <a:pt x="547" y="2319"/>
                    <a:pt x="619" y="2299"/>
                  </a:cubicBezTo>
                  <a:cubicBezTo>
                    <a:pt x="691" y="2268"/>
                    <a:pt x="753" y="2216"/>
                    <a:pt x="825" y="2154"/>
                  </a:cubicBezTo>
                  <a:lnTo>
                    <a:pt x="722" y="2051"/>
                  </a:lnTo>
                  <a:cubicBezTo>
                    <a:pt x="670" y="2103"/>
                    <a:pt x="608" y="2144"/>
                    <a:pt x="567" y="2165"/>
                  </a:cubicBezTo>
                  <a:cubicBezTo>
                    <a:pt x="516" y="2186"/>
                    <a:pt x="464" y="2186"/>
                    <a:pt x="423" y="2186"/>
                  </a:cubicBezTo>
                  <a:cubicBezTo>
                    <a:pt x="382" y="2186"/>
                    <a:pt x="340" y="2186"/>
                    <a:pt x="299" y="2175"/>
                  </a:cubicBezTo>
                  <a:cubicBezTo>
                    <a:pt x="248" y="2154"/>
                    <a:pt x="196" y="2124"/>
                    <a:pt x="166" y="2103"/>
                  </a:cubicBezTo>
                  <a:lnTo>
                    <a:pt x="149" y="2086"/>
                  </a:lnTo>
                  <a:lnTo>
                    <a:pt x="351" y="21"/>
                  </a:lnTo>
                  <a:lnTo>
                    <a:pt x="20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1" name="Google Shape;501;p45"/>
            <p:cNvSpPr/>
            <p:nvPr/>
          </p:nvSpPr>
          <p:spPr>
            <a:xfrm>
              <a:off x="1897707" y="2219262"/>
              <a:ext cx="24396" cy="23834"/>
            </a:xfrm>
            <a:custGeom>
              <a:avLst/>
              <a:gdLst/>
              <a:ahLst/>
              <a:cxnLst/>
              <a:rect l="l" t="t" r="r" b="b"/>
              <a:pathLst>
                <a:path w="434" h="424" extrusionOk="0">
                  <a:moveTo>
                    <a:pt x="227" y="0"/>
                  </a:moveTo>
                  <a:cubicBezTo>
                    <a:pt x="104" y="0"/>
                    <a:pt x="11" y="93"/>
                    <a:pt x="11" y="207"/>
                  </a:cubicBezTo>
                  <a:cubicBezTo>
                    <a:pt x="1" y="330"/>
                    <a:pt x="94" y="423"/>
                    <a:pt x="218" y="423"/>
                  </a:cubicBezTo>
                  <a:cubicBezTo>
                    <a:pt x="224" y="423"/>
                    <a:pt x="229" y="423"/>
                    <a:pt x="235" y="423"/>
                  </a:cubicBezTo>
                  <a:cubicBezTo>
                    <a:pt x="340" y="423"/>
                    <a:pt x="424" y="334"/>
                    <a:pt x="434" y="216"/>
                  </a:cubicBezTo>
                  <a:cubicBezTo>
                    <a:pt x="434" y="104"/>
                    <a:pt x="341" y="10"/>
                    <a:pt x="2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2" name="Google Shape;502;p45"/>
            <p:cNvSpPr/>
            <p:nvPr/>
          </p:nvSpPr>
          <p:spPr>
            <a:xfrm>
              <a:off x="1903497" y="2170020"/>
              <a:ext cx="65544" cy="35414"/>
            </a:xfrm>
            <a:custGeom>
              <a:avLst/>
              <a:gdLst/>
              <a:ahLst/>
              <a:cxnLst/>
              <a:rect l="l" t="t" r="r" b="b"/>
              <a:pathLst>
                <a:path w="1166" h="630" extrusionOk="0">
                  <a:moveTo>
                    <a:pt x="1" y="0"/>
                  </a:moveTo>
                  <a:lnTo>
                    <a:pt x="21" y="320"/>
                  </a:lnTo>
                  <a:lnTo>
                    <a:pt x="104" y="320"/>
                  </a:lnTo>
                  <a:cubicBezTo>
                    <a:pt x="238" y="320"/>
                    <a:pt x="362" y="341"/>
                    <a:pt x="465" y="361"/>
                  </a:cubicBezTo>
                  <a:cubicBezTo>
                    <a:pt x="619" y="412"/>
                    <a:pt x="743" y="474"/>
                    <a:pt x="825" y="536"/>
                  </a:cubicBezTo>
                  <a:cubicBezTo>
                    <a:pt x="866" y="567"/>
                    <a:pt x="898" y="588"/>
                    <a:pt x="918" y="609"/>
                  </a:cubicBezTo>
                  <a:cubicBezTo>
                    <a:pt x="928" y="609"/>
                    <a:pt x="928" y="618"/>
                    <a:pt x="939" y="618"/>
                  </a:cubicBezTo>
                  <a:lnTo>
                    <a:pt x="939" y="629"/>
                  </a:lnTo>
                  <a:lnTo>
                    <a:pt x="1166" y="412"/>
                  </a:lnTo>
                  <a:cubicBezTo>
                    <a:pt x="1166" y="402"/>
                    <a:pt x="1063" y="299"/>
                    <a:pt x="887" y="196"/>
                  </a:cubicBezTo>
                  <a:cubicBezTo>
                    <a:pt x="795" y="155"/>
                    <a:pt x="681" y="103"/>
                    <a:pt x="547" y="62"/>
                  </a:cubicBezTo>
                  <a:cubicBezTo>
                    <a:pt x="424" y="21"/>
                    <a:pt x="269" y="0"/>
                    <a:pt x="1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3" name="Google Shape;503;p45"/>
            <p:cNvSpPr/>
            <p:nvPr/>
          </p:nvSpPr>
          <p:spPr>
            <a:xfrm>
              <a:off x="1730309" y="2222128"/>
              <a:ext cx="23778" cy="23890"/>
            </a:xfrm>
            <a:custGeom>
              <a:avLst/>
              <a:gdLst/>
              <a:ahLst/>
              <a:cxnLst/>
              <a:rect l="l" t="t" r="r" b="b"/>
              <a:pathLst>
                <a:path w="423" h="425" extrusionOk="0">
                  <a:moveTo>
                    <a:pt x="217" y="1"/>
                  </a:moveTo>
                  <a:cubicBezTo>
                    <a:pt x="104" y="1"/>
                    <a:pt x="11" y="94"/>
                    <a:pt x="1" y="207"/>
                  </a:cubicBezTo>
                  <a:cubicBezTo>
                    <a:pt x="1" y="330"/>
                    <a:pt x="93" y="424"/>
                    <a:pt x="207" y="424"/>
                  </a:cubicBezTo>
                  <a:cubicBezTo>
                    <a:pt x="213" y="424"/>
                    <a:pt x="218" y="424"/>
                    <a:pt x="224" y="424"/>
                  </a:cubicBezTo>
                  <a:cubicBezTo>
                    <a:pt x="330" y="424"/>
                    <a:pt x="423" y="335"/>
                    <a:pt x="423" y="217"/>
                  </a:cubicBezTo>
                  <a:cubicBezTo>
                    <a:pt x="423" y="104"/>
                    <a:pt x="341" y="11"/>
                    <a:pt x="2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4" name="Google Shape;504;p45"/>
            <p:cNvSpPr/>
            <p:nvPr/>
          </p:nvSpPr>
          <p:spPr>
            <a:xfrm>
              <a:off x="1692647" y="2172943"/>
              <a:ext cx="67286" cy="33053"/>
            </a:xfrm>
            <a:custGeom>
              <a:avLst/>
              <a:gdLst/>
              <a:ahLst/>
              <a:cxnLst/>
              <a:rect l="l" t="t" r="r" b="b"/>
              <a:pathLst>
                <a:path w="1197" h="588" extrusionOk="0">
                  <a:moveTo>
                    <a:pt x="1001" y="0"/>
                  </a:moveTo>
                  <a:cubicBezTo>
                    <a:pt x="846" y="0"/>
                    <a:pt x="712" y="31"/>
                    <a:pt x="588" y="62"/>
                  </a:cubicBezTo>
                  <a:cubicBezTo>
                    <a:pt x="403" y="103"/>
                    <a:pt x="259" y="175"/>
                    <a:pt x="165" y="237"/>
                  </a:cubicBezTo>
                  <a:cubicBezTo>
                    <a:pt x="62" y="298"/>
                    <a:pt x="11" y="350"/>
                    <a:pt x="1" y="360"/>
                  </a:cubicBezTo>
                  <a:lnTo>
                    <a:pt x="217" y="587"/>
                  </a:lnTo>
                  <a:cubicBezTo>
                    <a:pt x="227" y="577"/>
                    <a:pt x="310" y="515"/>
                    <a:pt x="444" y="443"/>
                  </a:cubicBezTo>
                  <a:cubicBezTo>
                    <a:pt x="506" y="412"/>
                    <a:pt x="588" y="381"/>
                    <a:pt x="681" y="360"/>
                  </a:cubicBezTo>
                  <a:cubicBezTo>
                    <a:pt x="774" y="340"/>
                    <a:pt x="887" y="319"/>
                    <a:pt x="1001" y="319"/>
                  </a:cubicBezTo>
                  <a:cubicBezTo>
                    <a:pt x="1052" y="319"/>
                    <a:pt x="1104" y="319"/>
                    <a:pt x="1166" y="330"/>
                  </a:cubicBezTo>
                  <a:lnTo>
                    <a:pt x="1196" y="21"/>
                  </a:lnTo>
                  <a:cubicBezTo>
                    <a:pt x="1134" y="10"/>
                    <a:pt x="1062" y="0"/>
                    <a:pt x="10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5" name="Google Shape;505;p45"/>
            <p:cNvSpPr/>
            <p:nvPr/>
          </p:nvSpPr>
          <p:spPr>
            <a:xfrm>
              <a:off x="1791748" y="2337981"/>
              <a:ext cx="79372" cy="26139"/>
            </a:xfrm>
            <a:custGeom>
              <a:avLst/>
              <a:gdLst/>
              <a:ahLst/>
              <a:cxnLst/>
              <a:rect l="l" t="t" r="r" b="b"/>
              <a:pathLst>
                <a:path w="1412" h="465" extrusionOk="0">
                  <a:moveTo>
                    <a:pt x="1309" y="1"/>
                  </a:moveTo>
                  <a:cubicBezTo>
                    <a:pt x="1206" y="135"/>
                    <a:pt x="1093" y="218"/>
                    <a:pt x="990" y="269"/>
                  </a:cubicBezTo>
                  <a:cubicBezTo>
                    <a:pt x="887" y="321"/>
                    <a:pt x="793" y="341"/>
                    <a:pt x="690" y="341"/>
                  </a:cubicBezTo>
                  <a:cubicBezTo>
                    <a:pt x="608" y="341"/>
                    <a:pt x="536" y="321"/>
                    <a:pt x="464" y="300"/>
                  </a:cubicBezTo>
                  <a:cubicBezTo>
                    <a:pt x="351" y="259"/>
                    <a:pt x="257" y="207"/>
                    <a:pt x="196" y="166"/>
                  </a:cubicBezTo>
                  <a:cubicBezTo>
                    <a:pt x="165" y="145"/>
                    <a:pt x="134" y="124"/>
                    <a:pt x="124" y="115"/>
                  </a:cubicBezTo>
                  <a:lnTo>
                    <a:pt x="103" y="94"/>
                  </a:lnTo>
                  <a:lnTo>
                    <a:pt x="93" y="94"/>
                  </a:lnTo>
                  <a:lnTo>
                    <a:pt x="93" y="83"/>
                  </a:lnTo>
                  <a:lnTo>
                    <a:pt x="0" y="186"/>
                  </a:lnTo>
                  <a:cubicBezTo>
                    <a:pt x="10" y="186"/>
                    <a:pt x="83" y="259"/>
                    <a:pt x="206" y="331"/>
                  </a:cubicBezTo>
                  <a:cubicBezTo>
                    <a:pt x="268" y="362"/>
                    <a:pt x="340" y="392"/>
                    <a:pt x="422" y="424"/>
                  </a:cubicBezTo>
                  <a:cubicBezTo>
                    <a:pt x="505" y="454"/>
                    <a:pt x="598" y="465"/>
                    <a:pt x="690" y="465"/>
                  </a:cubicBezTo>
                  <a:cubicBezTo>
                    <a:pt x="804" y="465"/>
                    <a:pt x="928" y="444"/>
                    <a:pt x="1051" y="382"/>
                  </a:cubicBezTo>
                  <a:cubicBezTo>
                    <a:pt x="1175" y="321"/>
                    <a:pt x="1299" y="227"/>
                    <a:pt x="1412" y="83"/>
                  </a:cubicBezTo>
                  <a:lnTo>
                    <a:pt x="130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6" name="Google Shape;506;p45"/>
            <p:cNvSpPr/>
            <p:nvPr/>
          </p:nvSpPr>
          <p:spPr>
            <a:xfrm>
              <a:off x="1857797" y="2329886"/>
              <a:ext cx="20293" cy="25015"/>
            </a:xfrm>
            <a:custGeom>
              <a:avLst/>
              <a:gdLst/>
              <a:ahLst/>
              <a:cxnLst/>
              <a:rect l="l" t="t" r="r" b="b"/>
              <a:pathLst>
                <a:path w="361" h="445" extrusionOk="0">
                  <a:moveTo>
                    <a:pt x="41" y="0"/>
                  </a:moveTo>
                  <a:lnTo>
                    <a:pt x="0" y="124"/>
                  </a:lnTo>
                  <a:cubicBezTo>
                    <a:pt x="0" y="124"/>
                    <a:pt x="62" y="155"/>
                    <a:pt x="113" y="207"/>
                  </a:cubicBezTo>
                  <a:cubicBezTo>
                    <a:pt x="144" y="227"/>
                    <a:pt x="175" y="259"/>
                    <a:pt x="195" y="300"/>
                  </a:cubicBezTo>
                  <a:cubicBezTo>
                    <a:pt x="216" y="341"/>
                    <a:pt x="227" y="382"/>
                    <a:pt x="227" y="423"/>
                  </a:cubicBezTo>
                  <a:lnTo>
                    <a:pt x="227" y="444"/>
                  </a:lnTo>
                  <a:lnTo>
                    <a:pt x="360" y="444"/>
                  </a:lnTo>
                  <a:lnTo>
                    <a:pt x="360" y="423"/>
                  </a:lnTo>
                  <a:cubicBezTo>
                    <a:pt x="360" y="351"/>
                    <a:pt x="340" y="289"/>
                    <a:pt x="309" y="227"/>
                  </a:cubicBezTo>
                  <a:cubicBezTo>
                    <a:pt x="268" y="155"/>
                    <a:pt x="195" y="94"/>
                    <a:pt x="144" y="62"/>
                  </a:cubicBezTo>
                  <a:cubicBezTo>
                    <a:pt x="92" y="21"/>
                    <a:pt x="51" y="0"/>
                    <a:pt x="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7" name="Google Shape;507;p45"/>
            <p:cNvSpPr/>
            <p:nvPr/>
          </p:nvSpPr>
          <p:spPr>
            <a:xfrm>
              <a:off x="1614457" y="1865296"/>
              <a:ext cx="559090" cy="320580"/>
            </a:xfrm>
            <a:custGeom>
              <a:avLst/>
              <a:gdLst/>
              <a:ahLst/>
              <a:cxnLst/>
              <a:rect l="l" t="t" r="r" b="b"/>
              <a:pathLst>
                <a:path w="9946" h="5703" extrusionOk="0">
                  <a:moveTo>
                    <a:pt x="4943" y="0"/>
                  </a:moveTo>
                  <a:cubicBezTo>
                    <a:pt x="1083" y="0"/>
                    <a:pt x="206" y="3597"/>
                    <a:pt x="1" y="5349"/>
                  </a:cubicBezTo>
                  <a:lnTo>
                    <a:pt x="21" y="5380"/>
                  </a:lnTo>
                  <a:cubicBezTo>
                    <a:pt x="21" y="5380"/>
                    <a:pt x="55" y="5395"/>
                    <a:pt x="105" y="5395"/>
                  </a:cubicBezTo>
                  <a:cubicBezTo>
                    <a:pt x="223" y="5395"/>
                    <a:pt x="436" y="5314"/>
                    <a:pt x="537" y="4772"/>
                  </a:cubicBezTo>
                  <a:cubicBezTo>
                    <a:pt x="537" y="4772"/>
                    <a:pt x="1485" y="1495"/>
                    <a:pt x="2186" y="1495"/>
                  </a:cubicBezTo>
                  <a:cubicBezTo>
                    <a:pt x="2737" y="1495"/>
                    <a:pt x="2771" y="1897"/>
                    <a:pt x="3682" y="1897"/>
                  </a:cubicBezTo>
                  <a:cubicBezTo>
                    <a:pt x="3927" y="1897"/>
                    <a:pt x="4237" y="1868"/>
                    <a:pt x="4638" y="1794"/>
                  </a:cubicBezTo>
                  <a:cubicBezTo>
                    <a:pt x="5697" y="1597"/>
                    <a:pt x="6262" y="1446"/>
                    <a:pt x="6658" y="1446"/>
                  </a:cubicBezTo>
                  <a:cubicBezTo>
                    <a:pt x="6967" y="1446"/>
                    <a:pt x="7173" y="1538"/>
                    <a:pt x="7431" y="1773"/>
                  </a:cubicBezTo>
                  <a:cubicBezTo>
                    <a:pt x="8018" y="2309"/>
                    <a:pt x="8647" y="2865"/>
                    <a:pt x="8667" y="5061"/>
                  </a:cubicBezTo>
                  <a:cubicBezTo>
                    <a:pt x="8671" y="5520"/>
                    <a:pt x="8746" y="5702"/>
                    <a:pt x="8863" y="5702"/>
                  </a:cubicBezTo>
                  <a:cubicBezTo>
                    <a:pt x="9127" y="5702"/>
                    <a:pt x="9603" y="4782"/>
                    <a:pt x="9945" y="4040"/>
                  </a:cubicBezTo>
                  <a:cubicBezTo>
                    <a:pt x="9647" y="2185"/>
                    <a:pt x="8605" y="32"/>
                    <a:pt x="5009" y="0"/>
                  </a:cubicBezTo>
                  <a:cubicBezTo>
                    <a:pt x="4987" y="0"/>
                    <a:pt x="4965" y="0"/>
                    <a:pt x="4943" y="0"/>
                  </a:cubicBezTo>
                  <a:close/>
                </a:path>
              </a:pathLst>
            </a:custGeom>
            <a:solidFill>
              <a:srgbClr val="1F00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8" name="Google Shape;508;p45"/>
            <p:cNvSpPr/>
            <p:nvPr/>
          </p:nvSpPr>
          <p:spPr>
            <a:xfrm>
              <a:off x="379375" y="2342928"/>
              <a:ext cx="427046" cy="470780"/>
            </a:xfrm>
            <a:custGeom>
              <a:avLst/>
              <a:gdLst/>
              <a:ahLst/>
              <a:cxnLst/>
              <a:rect l="l" t="t" r="r" b="b"/>
              <a:pathLst>
                <a:path w="7597" h="8375" extrusionOk="0">
                  <a:moveTo>
                    <a:pt x="2673" y="0"/>
                  </a:moveTo>
                  <a:cubicBezTo>
                    <a:pt x="2615" y="0"/>
                    <a:pt x="2559" y="18"/>
                    <a:pt x="2505" y="57"/>
                  </a:cubicBezTo>
                  <a:cubicBezTo>
                    <a:pt x="2042" y="407"/>
                    <a:pt x="2423" y="1685"/>
                    <a:pt x="2814" y="2675"/>
                  </a:cubicBezTo>
                  <a:cubicBezTo>
                    <a:pt x="2453" y="1944"/>
                    <a:pt x="1966" y="1150"/>
                    <a:pt x="1581" y="1150"/>
                  </a:cubicBezTo>
                  <a:cubicBezTo>
                    <a:pt x="1526" y="1150"/>
                    <a:pt x="1473" y="1167"/>
                    <a:pt x="1423" y="1201"/>
                  </a:cubicBezTo>
                  <a:cubicBezTo>
                    <a:pt x="856" y="1582"/>
                    <a:pt x="1671" y="3375"/>
                    <a:pt x="2052" y="4149"/>
                  </a:cubicBezTo>
                  <a:cubicBezTo>
                    <a:pt x="1790" y="3679"/>
                    <a:pt x="1309" y="2921"/>
                    <a:pt x="879" y="2921"/>
                  </a:cubicBezTo>
                  <a:cubicBezTo>
                    <a:pt x="801" y="2921"/>
                    <a:pt x="724" y="2947"/>
                    <a:pt x="650" y="3004"/>
                  </a:cubicBezTo>
                  <a:cubicBezTo>
                    <a:pt x="0" y="3520"/>
                    <a:pt x="2691" y="8374"/>
                    <a:pt x="2691" y="8374"/>
                  </a:cubicBezTo>
                  <a:lnTo>
                    <a:pt x="6730" y="6302"/>
                  </a:lnTo>
                  <a:cubicBezTo>
                    <a:pt x="6730" y="6302"/>
                    <a:pt x="7596" y="2520"/>
                    <a:pt x="6875" y="2294"/>
                  </a:cubicBezTo>
                  <a:cubicBezTo>
                    <a:pt x="6808" y="2272"/>
                    <a:pt x="6746" y="2262"/>
                    <a:pt x="6687" y="2262"/>
                  </a:cubicBezTo>
                  <a:cubicBezTo>
                    <a:pt x="5998" y="2262"/>
                    <a:pt x="5875" y="3664"/>
                    <a:pt x="5875" y="3664"/>
                  </a:cubicBezTo>
                  <a:cubicBezTo>
                    <a:pt x="5875" y="3664"/>
                    <a:pt x="5063" y="129"/>
                    <a:pt x="4342" y="129"/>
                  </a:cubicBezTo>
                  <a:cubicBezTo>
                    <a:pt x="4310" y="129"/>
                    <a:pt x="4279" y="136"/>
                    <a:pt x="4247" y="150"/>
                  </a:cubicBezTo>
                  <a:cubicBezTo>
                    <a:pt x="3659" y="428"/>
                    <a:pt x="4206" y="2356"/>
                    <a:pt x="4443" y="3118"/>
                  </a:cubicBezTo>
                  <a:cubicBezTo>
                    <a:pt x="4159" y="2276"/>
                    <a:pt x="3319" y="0"/>
                    <a:pt x="2673" y="0"/>
                  </a:cubicBezTo>
                  <a:close/>
                </a:path>
              </a:pathLst>
            </a:custGeom>
            <a:solidFill>
              <a:srgbClr val="9754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9" name="Google Shape;509;p45"/>
            <p:cNvSpPr/>
            <p:nvPr/>
          </p:nvSpPr>
          <p:spPr>
            <a:xfrm>
              <a:off x="526537" y="2642705"/>
              <a:ext cx="134460" cy="34233"/>
            </a:xfrm>
            <a:custGeom>
              <a:avLst/>
              <a:gdLst/>
              <a:ahLst/>
              <a:cxnLst/>
              <a:rect l="l" t="t" r="r" b="b"/>
              <a:pathLst>
                <a:path w="2392" h="609" extrusionOk="0">
                  <a:moveTo>
                    <a:pt x="63" y="289"/>
                  </a:moveTo>
                  <a:lnTo>
                    <a:pt x="63" y="289"/>
                  </a:lnTo>
                  <a:cubicBezTo>
                    <a:pt x="63" y="289"/>
                    <a:pt x="63" y="289"/>
                    <a:pt x="63" y="289"/>
                  </a:cubicBezTo>
                  <a:close/>
                  <a:moveTo>
                    <a:pt x="876" y="0"/>
                  </a:moveTo>
                  <a:cubicBezTo>
                    <a:pt x="619" y="0"/>
                    <a:pt x="402" y="42"/>
                    <a:pt x="248" y="83"/>
                  </a:cubicBezTo>
                  <a:cubicBezTo>
                    <a:pt x="93" y="124"/>
                    <a:pt x="11" y="165"/>
                    <a:pt x="1" y="165"/>
                  </a:cubicBezTo>
                  <a:lnTo>
                    <a:pt x="63" y="289"/>
                  </a:lnTo>
                  <a:cubicBezTo>
                    <a:pt x="63" y="279"/>
                    <a:pt x="392" y="124"/>
                    <a:pt x="876" y="124"/>
                  </a:cubicBezTo>
                  <a:cubicBezTo>
                    <a:pt x="1083" y="124"/>
                    <a:pt x="1309" y="155"/>
                    <a:pt x="1547" y="227"/>
                  </a:cubicBezTo>
                  <a:cubicBezTo>
                    <a:pt x="1794" y="300"/>
                    <a:pt x="2051" y="423"/>
                    <a:pt x="2319" y="609"/>
                  </a:cubicBezTo>
                  <a:lnTo>
                    <a:pt x="2392" y="506"/>
                  </a:lnTo>
                  <a:cubicBezTo>
                    <a:pt x="2113" y="300"/>
                    <a:pt x="1845" y="176"/>
                    <a:pt x="1588" y="104"/>
                  </a:cubicBezTo>
                  <a:cubicBezTo>
                    <a:pt x="1330" y="21"/>
                    <a:pt x="1093" y="0"/>
                    <a:pt x="8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0" name="Google Shape;510;p45"/>
            <p:cNvSpPr/>
            <p:nvPr/>
          </p:nvSpPr>
          <p:spPr>
            <a:xfrm>
              <a:off x="603603" y="2586549"/>
              <a:ext cx="62059" cy="63745"/>
            </a:xfrm>
            <a:custGeom>
              <a:avLst/>
              <a:gdLst/>
              <a:ahLst/>
              <a:cxnLst/>
              <a:rect l="l" t="t" r="r" b="b"/>
              <a:pathLst>
                <a:path w="1104" h="1134" extrusionOk="0">
                  <a:moveTo>
                    <a:pt x="1041" y="0"/>
                  </a:moveTo>
                  <a:cubicBezTo>
                    <a:pt x="938" y="0"/>
                    <a:pt x="845" y="21"/>
                    <a:pt x="763" y="51"/>
                  </a:cubicBezTo>
                  <a:cubicBezTo>
                    <a:pt x="618" y="103"/>
                    <a:pt x="495" y="206"/>
                    <a:pt x="402" y="309"/>
                  </a:cubicBezTo>
                  <a:cubicBezTo>
                    <a:pt x="258" y="474"/>
                    <a:pt x="155" y="670"/>
                    <a:pt x="93" y="825"/>
                  </a:cubicBezTo>
                  <a:cubicBezTo>
                    <a:pt x="31" y="979"/>
                    <a:pt x="11" y="1093"/>
                    <a:pt x="0" y="1103"/>
                  </a:cubicBezTo>
                  <a:lnTo>
                    <a:pt x="134" y="1134"/>
                  </a:lnTo>
                  <a:cubicBezTo>
                    <a:pt x="134" y="1123"/>
                    <a:pt x="144" y="1061"/>
                    <a:pt x="186" y="969"/>
                  </a:cubicBezTo>
                  <a:cubicBezTo>
                    <a:pt x="238" y="825"/>
                    <a:pt x="330" y="608"/>
                    <a:pt x="464" y="433"/>
                  </a:cubicBezTo>
                  <a:cubicBezTo>
                    <a:pt x="536" y="351"/>
                    <a:pt x="618" y="278"/>
                    <a:pt x="712" y="227"/>
                  </a:cubicBezTo>
                  <a:cubicBezTo>
                    <a:pt x="804" y="165"/>
                    <a:pt x="918" y="134"/>
                    <a:pt x="1041" y="134"/>
                  </a:cubicBezTo>
                  <a:lnTo>
                    <a:pt x="1092" y="134"/>
                  </a:lnTo>
                  <a:lnTo>
                    <a:pt x="1103" y="10"/>
                  </a:lnTo>
                  <a:cubicBezTo>
                    <a:pt x="1083" y="0"/>
                    <a:pt x="1062" y="0"/>
                    <a:pt x="10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1" name="Google Shape;511;p45"/>
            <p:cNvSpPr/>
            <p:nvPr/>
          </p:nvSpPr>
          <p:spPr>
            <a:xfrm>
              <a:off x="459926" y="2494643"/>
              <a:ext cx="2453957" cy="1473836"/>
            </a:xfrm>
            <a:custGeom>
              <a:avLst/>
              <a:gdLst/>
              <a:ahLst/>
              <a:cxnLst/>
              <a:rect l="l" t="t" r="r" b="b"/>
              <a:pathLst>
                <a:path w="43655" h="26219" extrusionOk="0">
                  <a:moveTo>
                    <a:pt x="30744" y="0"/>
                  </a:moveTo>
                  <a:cubicBezTo>
                    <a:pt x="30571" y="0"/>
                    <a:pt x="29911" y="483"/>
                    <a:pt x="29052" y="976"/>
                  </a:cubicBezTo>
                  <a:cubicBezTo>
                    <a:pt x="28198" y="1459"/>
                    <a:pt x="27135" y="1941"/>
                    <a:pt x="26147" y="1941"/>
                  </a:cubicBezTo>
                  <a:cubicBezTo>
                    <a:pt x="25954" y="1941"/>
                    <a:pt x="25764" y="1923"/>
                    <a:pt x="25579" y="1883"/>
                  </a:cubicBezTo>
                  <a:cubicBezTo>
                    <a:pt x="25283" y="1821"/>
                    <a:pt x="25030" y="1794"/>
                    <a:pt x="24815" y="1794"/>
                  </a:cubicBezTo>
                  <a:cubicBezTo>
                    <a:pt x="23454" y="1794"/>
                    <a:pt x="23570" y="2861"/>
                    <a:pt x="23570" y="2861"/>
                  </a:cubicBezTo>
                  <a:cubicBezTo>
                    <a:pt x="23549" y="2861"/>
                    <a:pt x="23529" y="2861"/>
                    <a:pt x="23508" y="2861"/>
                  </a:cubicBezTo>
                  <a:cubicBezTo>
                    <a:pt x="19520" y="2861"/>
                    <a:pt x="11615" y="10766"/>
                    <a:pt x="11615" y="10766"/>
                  </a:cubicBezTo>
                  <a:cubicBezTo>
                    <a:pt x="11615" y="10766"/>
                    <a:pt x="8008" y="4438"/>
                    <a:pt x="7668" y="4026"/>
                  </a:cubicBezTo>
                  <a:cubicBezTo>
                    <a:pt x="7575" y="3913"/>
                    <a:pt x="7433" y="3872"/>
                    <a:pt x="7276" y="3872"/>
                  </a:cubicBezTo>
                  <a:cubicBezTo>
                    <a:pt x="6860" y="3872"/>
                    <a:pt x="6339" y="4160"/>
                    <a:pt x="6339" y="4160"/>
                  </a:cubicBezTo>
                  <a:cubicBezTo>
                    <a:pt x="6339" y="4160"/>
                    <a:pt x="5874" y="3273"/>
                    <a:pt x="5741" y="3088"/>
                  </a:cubicBezTo>
                  <a:cubicBezTo>
                    <a:pt x="5736" y="3081"/>
                    <a:pt x="5726" y="3078"/>
                    <a:pt x="5712" y="3078"/>
                  </a:cubicBezTo>
                  <a:cubicBezTo>
                    <a:pt x="5330" y="3078"/>
                    <a:pt x="1669" y="5188"/>
                    <a:pt x="1113" y="5664"/>
                  </a:cubicBezTo>
                  <a:cubicBezTo>
                    <a:pt x="547" y="6159"/>
                    <a:pt x="1319" y="7200"/>
                    <a:pt x="1319" y="7200"/>
                  </a:cubicBezTo>
                  <a:cubicBezTo>
                    <a:pt x="0" y="10075"/>
                    <a:pt x="6668" y="18629"/>
                    <a:pt x="9997" y="19494"/>
                  </a:cubicBezTo>
                  <a:cubicBezTo>
                    <a:pt x="10410" y="19602"/>
                    <a:pt x="10831" y="19649"/>
                    <a:pt x="11251" y="19649"/>
                  </a:cubicBezTo>
                  <a:cubicBezTo>
                    <a:pt x="14210" y="19649"/>
                    <a:pt x="17118" y="17310"/>
                    <a:pt x="17118" y="17310"/>
                  </a:cubicBezTo>
                  <a:lnTo>
                    <a:pt x="17118" y="17310"/>
                  </a:lnTo>
                  <a:cubicBezTo>
                    <a:pt x="17118" y="17310"/>
                    <a:pt x="15850" y="20639"/>
                    <a:pt x="15850" y="21617"/>
                  </a:cubicBezTo>
                  <a:cubicBezTo>
                    <a:pt x="15850" y="22597"/>
                    <a:pt x="16892" y="24091"/>
                    <a:pt x="16892" y="24091"/>
                  </a:cubicBezTo>
                  <a:cubicBezTo>
                    <a:pt x="16892" y="24091"/>
                    <a:pt x="16603" y="25235"/>
                    <a:pt x="16768" y="25472"/>
                  </a:cubicBezTo>
                  <a:cubicBezTo>
                    <a:pt x="16934" y="25687"/>
                    <a:pt x="24768" y="26218"/>
                    <a:pt x="28213" y="26218"/>
                  </a:cubicBezTo>
                  <a:cubicBezTo>
                    <a:pt x="28396" y="26218"/>
                    <a:pt x="28566" y="26217"/>
                    <a:pt x="28722" y="26214"/>
                  </a:cubicBezTo>
                  <a:cubicBezTo>
                    <a:pt x="31824" y="26152"/>
                    <a:pt x="39976" y="25410"/>
                    <a:pt x="40151" y="24947"/>
                  </a:cubicBezTo>
                  <a:cubicBezTo>
                    <a:pt x="40316" y="24493"/>
                    <a:pt x="39914" y="23627"/>
                    <a:pt x="39914" y="23627"/>
                  </a:cubicBezTo>
                  <a:cubicBezTo>
                    <a:pt x="41810" y="21278"/>
                    <a:pt x="39574" y="18062"/>
                    <a:pt x="39574" y="18062"/>
                  </a:cubicBezTo>
                  <a:cubicBezTo>
                    <a:pt x="39574" y="18062"/>
                    <a:pt x="43655" y="16578"/>
                    <a:pt x="41254" y="10148"/>
                  </a:cubicBezTo>
                  <a:cubicBezTo>
                    <a:pt x="38925" y="3912"/>
                    <a:pt x="31072" y="1120"/>
                    <a:pt x="31072" y="1120"/>
                  </a:cubicBezTo>
                  <a:cubicBezTo>
                    <a:pt x="31072" y="1120"/>
                    <a:pt x="31010" y="182"/>
                    <a:pt x="30773" y="7"/>
                  </a:cubicBezTo>
                  <a:cubicBezTo>
                    <a:pt x="30766" y="2"/>
                    <a:pt x="30756" y="0"/>
                    <a:pt x="307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2" name="Google Shape;512;p45"/>
            <p:cNvSpPr/>
            <p:nvPr/>
          </p:nvSpPr>
          <p:spPr>
            <a:xfrm>
              <a:off x="1436603" y="3830235"/>
              <a:ext cx="1203847" cy="52221"/>
            </a:xfrm>
            <a:custGeom>
              <a:avLst/>
              <a:gdLst/>
              <a:ahLst/>
              <a:cxnLst/>
              <a:rect l="l" t="t" r="r" b="b"/>
              <a:pathLst>
                <a:path w="21416" h="929" extrusionOk="0">
                  <a:moveTo>
                    <a:pt x="21385" y="1"/>
                  </a:moveTo>
                  <a:cubicBezTo>
                    <a:pt x="20138" y="310"/>
                    <a:pt x="18458" y="506"/>
                    <a:pt x="16583" y="630"/>
                  </a:cubicBezTo>
                  <a:cubicBezTo>
                    <a:pt x="14717" y="754"/>
                    <a:pt x="12656" y="795"/>
                    <a:pt x="10636" y="795"/>
                  </a:cubicBezTo>
                  <a:cubicBezTo>
                    <a:pt x="7895" y="795"/>
                    <a:pt x="5236" y="712"/>
                    <a:pt x="3268" y="630"/>
                  </a:cubicBezTo>
                  <a:cubicBezTo>
                    <a:pt x="2278" y="589"/>
                    <a:pt x="1464" y="548"/>
                    <a:pt x="897" y="516"/>
                  </a:cubicBezTo>
                  <a:cubicBezTo>
                    <a:pt x="609" y="496"/>
                    <a:pt x="392" y="486"/>
                    <a:pt x="238" y="475"/>
                  </a:cubicBezTo>
                  <a:cubicBezTo>
                    <a:pt x="165" y="475"/>
                    <a:pt x="104" y="465"/>
                    <a:pt x="62" y="465"/>
                  </a:cubicBezTo>
                  <a:lnTo>
                    <a:pt x="11" y="465"/>
                  </a:lnTo>
                  <a:lnTo>
                    <a:pt x="0" y="599"/>
                  </a:lnTo>
                  <a:cubicBezTo>
                    <a:pt x="0" y="599"/>
                    <a:pt x="5143" y="928"/>
                    <a:pt x="10636" y="928"/>
                  </a:cubicBezTo>
                  <a:cubicBezTo>
                    <a:pt x="12656" y="928"/>
                    <a:pt x="14717" y="877"/>
                    <a:pt x="16592" y="754"/>
                  </a:cubicBezTo>
                  <a:cubicBezTo>
                    <a:pt x="18468" y="640"/>
                    <a:pt x="20158" y="434"/>
                    <a:pt x="21416" y="135"/>
                  </a:cubicBezTo>
                  <a:lnTo>
                    <a:pt x="2138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3" name="Google Shape;513;p45"/>
            <p:cNvSpPr/>
            <p:nvPr/>
          </p:nvSpPr>
          <p:spPr>
            <a:xfrm>
              <a:off x="1641663" y="3002460"/>
              <a:ext cx="944932" cy="984281"/>
            </a:xfrm>
            <a:custGeom>
              <a:avLst/>
              <a:gdLst/>
              <a:ahLst/>
              <a:cxnLst/>
              <a:rect l="l" t="t" r="r" b="b"/>
              <a:pathLst>
                <a:path w="16810" h="17510" extrusionOk="0">
                  <a:moveTo>
                    <a:pt x="8462" y="1"/>
                  </a:moveTo>
                  <a:lnTo>
                    <a:pt x="1" y="6308"/>
                  </a:lnTo>
                  <a:lnTo>
                    <a:pt x="8348" y="17509"/>
                  </a:lnTo>
                  <a:lnTo>
                    <a:pt x="16810" y="11193"/>
                  </a:lnTo>
                  <a:lnTo>
                    <a:pt x="846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4" name="Google Shape;514;p45"/>
            <p:cNvSpPr/>
            <p:nvPr/>
          </p:nvSpPr>
          <p:spPr>
            <a:xfrm>
              <a:off x="1590735" y="3356426"/>
              <a:ext cx="521989" cy="677304"/>
            </a:xfrm>
            <a:custGeom>
              <a:avLst/>
              <a:gdLst/>
              <a:ahLst/>
              <a:cxnLst/>
              <a:rect l="l" t="t" r="r" b="b"/>
              <a:pathLst>
                <a:path w="9286" h="12049" extrusionOk="0">
                  <a:moveTo>
                    <a:pt x="763" y="0"/>
                  </a:moveTo>
                  <a:cubicBezTo>
                    <a:pt x="623" y="0"/>
                    <a:pt x="407" y="28"/>
                    <a:pt x="247" y="176"/>
                  </a:cubicBezTo>
                  <a:cubicBezTo>
                    <a:pt x="1" y="411"/>
                    <a:pt x="8336" y="12048"/>
                    <a:pt x="8673" y="12048"/>
                  </a:cubicBezTo>
                  <a:cubicBezTo>
                    <a:pt x="8675" y="12048"/>
                    <a:pt x="8676" y="12048"/>
                    <a:pt x="8677" y="12048"/>
                  </a:cubicBezTo>
                  <a:cubicBezTo>
                    <a:pt x="8935" y="11954"/>
                    <a:pt x="9286" y="11687"/>
                    <a:pt x="9254" y="11212"/>
                  </a:cubicBezTo>
                  <a:cubicBezTo>
                    <a:pt x="9224" y="10729"/>
                    <a:pt x="907" y="11"/>
                    <a:pt x="907" y="11"/>
                  </a:cubicBezTo>
                  <a:cubicBezTo>
                    <a:pt x="907" y="11"/>
                    <a:pt x="849" y="0"/>
                    <a:pt x="76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5" name="Google Shape;515;p45"/>
            <p:cNvSpPr/>
            <p:nvPr/>
          </p:nvSpPr>
          <p:spPr>
            <a:xfrm>
              <a:off x="1809680" y="2573789"/>
              <a:ext cx="366787" cy="111863"/>
            </a:xfrm>
            <a:custGeom>
              <a:avLst/>
              <a:gdLst/>
              <a:ahLst/>
              <a:cxnLst/>
              <a:rect l="l" t="t" r="r" b="b"/>
              <a:pathLst>
                <a:path w="6525" h="1990" extrusionOk="0">
                  <a:moveTo>
                    <a:pt x="6442" y="1"/>
                  </a:moveTo>
                  <a:cubicBezTo>
                    <a:pt x="5535" y="752"/>
                    <a:pt x="4669" y="1217"/>
                    <a:pt x="3886" y="1485"/>
                  </a:cubicBezTo>
                  <a:cubicBezTo>
                    <a:pt x="3103" y="1762"/>
                    <a:pt x="2402" y="1856"/>
                    <a:pt x="1814" y="1856"/>
                  </a:cubicBezTo>
                  <a:cubicBezTo>
                    <a:pt x="1268" y="1856"/>
                    <a:pt x="825" y="1783"/>
                    <a:pt x="526" y="1701"/>
                  </a:cubicBezTo>
                  <a:cubicBezTo>
                    <a:pt x="371" y="1659"/>
                    <a:pt x="258" y="1629"/>
                    <a:pt x="176" y="1597"/>
                  </a:cubicBezTo>
                  <a:cubicBezTo>
                    <a:pt x="135" y="1588"/>
                    <a:pt x="103" y="1567"/>
                    <a:pt x="83" y="1567"/>
                  </a:cubicBezTo>
                  <a:cubicBezTo>
                    <a:pt x="73" y="1556"/>
                    <a:pt x="73" y="1556"/>
                    <a:pt x="62" y="1556"/>
                  </a:cubicBezTo>
                  <a:lnTo>
                    <a:pt x="0" y="1670"/>
                  </a:lnTo>
                  <a:cubicBezTo>
                    <a:pt x="11" y="1670"/>
                    <a:pt x="701" y="1989"/>
                    <a:pt x="1814" y="1989"/>
                  </a:cubicBezTo>
                  <a:cubicBezTo>
                    <a:pt x="2412" y="1989"/>
                    <a:pt x="3133" y="1897"/>
                    <a:pt x="3937" y="1608"/>
                  </a:cubicBezTo>
                  <a:cubicBezTo>
                    <a:pt x="4731" y="1330"/>
                    <a:pt x="5607" y="855"/>
                    <a:pt x="6524" y="93"/>
                  </a:cubicBezTo>
                  <a:lnTo>
                    <a:pt x="644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6" name="Google Shape;516;p45"/>
            <p:cNvSpPr/>
            <p:nvPr/>
          </p:nvSpPr>
          <p:spPr>
            <a:xfrm>
              <a:off x="1401302" y="2927699"/>
              <a:ext cx="241039" cy="581125"/>
            </a:xfrm>
            <a:custGeom>
              <a:avLst/>
              <a:gdLst/>
              <a:ahLst/>
              <a:cxnLst/>
              <a:rect l="l" t="t" r="r" b="b"/>
              <a:pathLst>
                <a:path w="4288" h="10338" extrusionOk="0">
                  <a:moveTo>
                    <a:pt x="4174" y="1"/>
                  </a:moveTo>
                  <a:cubicBezTo>
                    <a:pt x="4174" y="1"/>
                    <a:pt x="3452" y="1382"/>
                    <a:pt x="2566" y="3360"/>
                  </a:cubicBezTo>
                  <a:cubicBezTo>
                    <a:pt x="1680" y="5339"/>
                    <a:pt x="639" y="7916"/>
                    <a:pt x="0" y="10306"/>
                  </a:cubicBezTo>
                  <a:lnTo>
                    <a:pt x="124" y="10338"/>
                  </a:lnTo>
                  <a:cubicBezTo>
                    <a:pt x="763" y="7957"/>
                    <a:pt x="1803" y="5380"/>
                    <a:pt x="2680" y="3412"/>
                  </a:cubicBezTo>
                  <a:cubicBezTo>
                    <a:pt x="3122" y="2423"/>
                    <a:pt x="3525" y="1588"/>
                    <a:pt x="3813" y="990"/>
                  </a:cubicBezTo>
                  <a:cubicBezTo>
                    <a:pt x="3968" y="702"/>
                    <a:pt x="4081" y="465"/>
                    <a:pt x="4164" y="300"/>
                  </a:cubicBezTo>
                  <a:cubicBezTo>
                    <a:pt x="4205" y="228"/>
                    <a:pt x="4235" y="166"/>
                    <a:pt x="4256" y="125"/>
                  </a:cubicBezTo>
                  <a:cubicBezTo>
                    <a:pt x="4267" y="104"/>
                    <a:pt x="4277" y="83"/>
                    <a:pt x="4287" y="73"/>
                  </a:cubicBezTo>
                  <a:lnTo>
                    <a:pt x="4287" y="53"/>
                  </a:lnTo>
                  <a:lnTo>
                    <a:pt x="417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7" name="Google Shape;517;p45"/>
            <p:cNvSpPr/>
            <p:nvPr/>
          </p:nvSpPr>
          <p:spPr>
            <a:xfrm>
              <a:off x="1555378" y="2961931"/>
              <a:ext cx="16302" cy="111245"/>
            </a:xfrm>
            <a:custGeom>
              <a:avLst/>
              <a:gdLst/>
              <a:ahLst/>
              <a:cxnLst/>
              <a:rect l="l" t="t" r="r" b="b"/>
              <a:pathLst>
                <a:path w="290" h="1979" extrusionOk="0">
                  <a:moveTo>
                    <a:pt x="10" y="0"/>
                  </a:moveTo>
                  <a:cubicBezTo>
                    <a:pt x="10" y="0"/>
                    <a:pt x="1" y="268"/>
                    <a:pt x="1" y="598"/>
                  </a:cubicBezTo>
                  <a:cubicBezTo>
                    <a:pt x="1" y="876"/>
                    <a:pt x="10" y="1185"/>
                    <a:pt x="42" y="1453"/>
                  </a:cubicBezTo>
                  <a:cubicBezTo>
                    <a:pt x="52" y="1515"/>
                    <a:pt x="62" y="1577"/>
                    <a:pt x="72" y="1629"/>
                  </a:cubicBezTo>
                  <a:cubicBezTo>
                    <a:pt x="83" y="1721"/>
                    <a:pt x="104" y="1793"/>
                    <a:pt x="134" y="1855"/>
                  </a:cubicBezTo>
                  <a:cubicBezTo>
                    <a:pt x="145" y="1876"/>
                    <a:pt x="155" y="1906"/>
                    <a:pt x="175" y="1927"/>
                  </a:cubicBezTo>
                  <a:cubicBezTo>
                    <a:pt x="186" y="1938"/>
                    <a:pt x="196" y="1948"/>
                    <a:pt x="217" y="1958"/>
                  </a:cubicBezTo>
                  <a:cubicBezTo>
                    <a:pt x="227" y="1968"/>
                    <a:pt x="237" y="1979"/>
                    <a:pt x="258" y="1979"/>
                  </a:cubicBezTo>
                  <a:lnTo>
                    <a:pt x="289" y="1855"/>
                  </a:lnTo>
                  <a:lnTo>
                    <a:pt x="269" y="1835"/>
                  </a:lnTo>
                  <a:cubicBezTo>
                    <a:pt x="258" y="1814"/>
                    <a:pt x="248" y="1793"/>
                    <a:pt x="237" y="1762"/>
                  </a:cubicBezTo>
                  <a:cubicBezTo>
                    <a:pt x="217" y="1711"/>
                    <a:pt x="196" y="1629"/>
                    <a:pt x="186" y="1546"/>
                  </a:cubicBezTo>
                  <a:cubicBezTo>
                    <a:pt x="165" y="1412"/>
                    <a:pt x="155" y="1258"/>
                    <a:pt x="145" y="1093"/>
                  </a:cubicBezTo>
                  <a:cubicBezTo>
                    <a:pt x="134" y="928"/>
                    <a:pt x="134" y="752"/>
                    <a:pt x="134" y="598"/>
                  </a:cubicBezTo>
                  <a:cubicBezTo>
                    <a:pt x="134" y="433"/>
                    <a:pt x="134" y="278"/>
                    <a:pt x="145" y="175"/>
                  </a:cubicBezTo>
                  <a:lnTo>
                    <a:pt x="145" y="51"/>
                  </a:lnTo>
                  <a:lnTo>
                    <a:pt x="145" y="10"/>
                  </a:lnTo>
                  <a:lnTo>
                    <a:pt x="14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8" name="Google Shape;518;p45"/>
            <p:cNvSpPr/>
            <p:nvPr/>
          </p:nvSpPr>
          <p:spPr>
            <a:xfrm>
              <a:off x="1085562" y="3064406"/>
              <a:ext cx="55088" cy="85274"/>
            </a:xfrm>
            <a:custGeom>
              <a:avLst/>
              <a:gdLst/>
              <a:ahLst/>
              <a:cxnLst/>
              <a:rect l="l" t="t" r="r" b="b"/>
              <a:pathLst>
                <a:path w="980" h="1517" extrusionOk="0">
                  <a:moveTo>
                    <a:pt x="114" y="1"/>
                  </a:moveTo>
                  <a:lnTo>
                    <a:pt x="0" y="63"/>
                  </a:lnTo>
                  <a:lnTo>
                    <a:pt x="866" y="1516"/>
                  </a:lnTo>
                  <a:lnTo>
                    <a:pt x="980" y="1444"/>
                  </a:lnTo>
                  <a:lnTo>
                    <a:pt x="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9" name="Google Shape;519;p45"/>
            <p:cNvSpPr/>
            <p:nvPr/>
          </p:nvSpPr>
          <p:spPr>
            <a:xfrm>
              <a:off x="555542" y="2734836"/>
              <a:ext cx="248515" cy="155877"/>
            </a:xfrm>
            <a:custGeom>
              <a:avLst/>
              <a:gdLst/>
              <a:ahLst/>
              <a:cxnLst/>
              <a:rect l="l" t="t" r="r" b="b"/>
              <a:pathLst>
                <a:path w="4421" h="2773" extrusionOk="0">
                  <a:moveTo>
                    <a:pt x="4370" y="0"/>
                  </a:moveTo>
                  <a:cubicBezTo>
                    <a:pt x="1773" y="1103"/>
                    <a:pt x="0" y="2680"/>
                    <a:pt x="0" y="2680"/>
                  </a:cubicBezTo>
                  <a:lnTo>
                    <a:pt x="92" y="2772"/>
                  </a:lnTo>
                  <a:cubicBezTo>
                    <a:pt x="144" y="2731"/>
                    <a:pt x="1886" y="1196"/>
                    <a:pt x="4421" y="113"/>
                  </a:cubicBezTo>
                  <a:lnTo>
                    <a:pt x="437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0" name="Google Shape;520;p45"/>
            <p:cNvSpPr/>
            <p:nvPr/>
          </p:nvSpPr>
          <p:spPr>
            <a:xfrm>
              <a:off x="1014341" y="3588131"/>
              <a:ext cx="618" cy="618"/>
            </a:xfrm>
            <a:custGeom>
              <a:avLst/>
              <a:gdLst/>
              <a:ahLst/>
              <a:cxnLst/>
              <a:rect l="l" t="t" r="r" b="b"/>
              <a:pathLst>
                <a:path w="11" h="11" extrusionOk="0">
                  <a:moveTo>
                    <a:pt x="0" y="0"/>
                  </a:moveTo>
                  <a:cubicBezTo>
                    <a:pt x="10" y="0"/>
                    <a:pt x="10" y="11"/>
                    <a:pt x="10" y="11"/>
                  </a:cubicBezTo>
                  <a:cubicBezTo>
                    <a:pt x="10" y="0"/>
                    <a:pt x="10" y="0"/>
                    <a:pt x="0" y="0"/>
                  </a:cubicBezTo>
                  <a:close/>
                </a:path>
              </a:pathLst>
            </a:custGeom>
            <a:solidFill>
              <a:srgbClr val="E4F1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1" name="Google Shape;521;p45"/>
            <p:cNvSpPr/>
            <p:nvPr/>
          </p:nvSpPr>
          <p:spPr>
            <a:xfrm>
              <a:off x="845145" y="3431693"/>
              <a:ext cx="506924" cy="167513"/>
            </a:xfrm>
            <a:custGeom>
              <a:avLst/>
              <a:gdLst/>
              <a:ahLst/>
              <a:cxnLst/>
              <a:rect l="l" t="t" r="r" b="b"/>
              <a:pathLst>
                <a:path w="9018" h="2980" extrusionOk="0">
                  <a:moveTo>
                    <a:pt x="3979" y="1"/>
                  </a:moveTo>
                  <a:cubicBezTo>
                    <a:pt x="2227" y="1"/>
                    <a:pt x="773" y="465"/>
                    <a:pt x="1" y="763"/>
                  </a:cubicBezTo>
                  <a:cubicBezTo>
                    <a:pt x="1041" y="1732"/>
                    <a:pt x="2062" y="2453"/>
                    <a:pt x="2896" y="2753"/>
                  </a:cubicBezTo>
                  <a:lnTo>
                    <a:pt x="2917" y="2753"/>
                  </a:lnTo>
                  <a:cubicBezTo>
                    <a:pt x="2917" y="2763"/>
                    <a:pt x="2928" y="2763"/>
                    <a:pt x="2928" y="2763"/>
                  </a:cubicBezTo>
                  <a:lnTo>
                    <a:pt x="2948" y="2763"/>
                  </a:lnTo>
                  <a:lnTo>
                    <a:pt x="2948" y="2773"/>
                  </a:lnTo>
                  <a:lnTo>
                    <a:pt x="2979" y="2773"/>
                  </a:lnTo>
                  <a:lnTo>
                    <a:pt x="2990" y="2783"/>
                  </a:lnTo>
                  <a:lnTo>
                    <a:pt x="3010" y="2783"/>
                  </a:lnTo>
                  <a:cubicBezTo>
                    <a:pt x="3020" y="2783"/>
                    <a:pt x="3020" y="2794"/>
                    <a:pt x="3020" y="2794"/>
                  </a:cubicBezTo>
                  <a:lnTo>
                    <a:pt x="3041" y="2794"/>
                  </a:lnTo>
                  <a:cubicBezTo>
                    <a:pt x="3051" y="2804"/>
                    <a:pt x="3061" y="2804"/>
                    <a:pt x="3072" y="2804"/>
                  </a:cubicBezTo>
                  <a:lnTo>
                    <a:pt x="3082" y="2804"/>
                  </a:lnTo>
                  <a:lnTo>
                    <a:pt x="3082" y="2815"/>
                  </a:lnTo>
                  <a:lnTo>
                    <a:pt x="3123" y="2815"/>
                  </a:lnTo>
                  <a:lnTo>
                    <a:pt x="3123" y="2824"/>
                  </a:lnTo>
                  <a:lnTo>
                    <a:pt x="3154" y="2824"/>
                  </a:lnTo>
                  <a:cubicBezTo>
                    <a:pt x="3422" y="2897"/>
                    <a:pt x="3690" y="2938"/>
                    <a:pt x="3958" y="2959"/>
                  </a:cubicBezTo>
                  <a:cubicBezTo>
                    <a:pt x="4103" y="2969"/>
                    <a:pt x="4247" y="2979"/>
                    <a:pt x="4391" y="2979"/>
                  </a:cubicBezTo>
                  <a:cubicBezTo>
                    <a:pt x="5030" y="2979"/>
                    <a:pt x="5658" y="2866"/>
                    <a:pt x="6267" y="2701"/>
                  </a:cubicBezTo>
                  <a:lnTo>
                    <a:pt x="6277" y="2701"/>
                  </a:lnTo>
                  <a:cubicBezTo>
                    <a:pt x="7338" y="2402"/>
                    <a:pt x="8307" y="1908"/>
                    <a:pt x="9018" y="1485"/>
                  </a:cubicBezTo>
                  <a:cubicBezTo>
                    <a:pt x="7277" y="351"/>
                    <a:pt x="5514" y="1"/>
                    <a:pt x="3979" y="1"/>
                  </a:cubicBezTo>
                  <a:close/>
                </a:path>
              </a:pathLst>
            </a:custGeom>
            <a:solidFill>
              <a:srgbClr val="6765CF">
                <a:alpha val="15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2" name="Google Shape;522;p45"/>
            <p:cNvSpPr/>
            <p:nvPr/>
          </p:nvSpPr>
          <p:spPr>
            <a:xfrm>
              <a:off x="1760438" y="3527872"/>
              <a:ext cx="398041" cy="396748"/>
            </a:xfrm>
            <a:custGeom>
              <a:avLst/>
              <a:gdLst/>
              <a:ahLst/>
              <a:cxnLst/>
              <a:rect l="l" t="t" r="r" b="b"/>
              <a:pathLst>
                <a:path w="7081" h="7058" extrusionOk="0">
                  <a:moveTo>
                    <a:pt x="2783" y="0"/>
                  </a:moveTo>
                  <a:cubicBezTo>
                    <a:pt x="2783" y="0"/>
                    <a:pt x="1" y="1928"/>
                    <a:pt x="310" y="2845"/>
                  </a:cubicBezTo>
                  <a:cubicBezTo>
                    <a:pt x="537" y="3517"/>
                    <a:pt x="964" y="3557"/>
                    <a:pt x="1062" y="3557"/>
                  </a:cubicBezTo>
                  <a:cubicBezTo>
                    <a:pt x="1075" y="3557"/>
                    <a:pt x="1082" y="3556"/>
                    <a:pt x="1082" y="3556"/>
                  </a:cubicBezTo>
                  <a:lnTo>
                    <a:pt x="1082" y="3556"/>
                  </a:lnTo>
                  <a:cubicBezTo>
                    <a:pt x="1082" y="3556"/>
                    <a:pt x="969" y="4329"/>
                    <a:pt x="1268" y="4700"/>
                  </a:cubicBezTo>
                  <a:cubicBezTo>
                    <a:pt x="1556" y="5071"/>
                    <a:pt x="2165" y="5071"/>
                    <a:pt x="2165" y="5071"/>
                  </a:cubicBezTo>
                  <a:cubicBezTo>
                    <a:pt x="2165" y="5071"/>
                    <a:pt x="1979" y="5473"/>
                    <a:pt x="2381" y="5895"/>
                  </a:cubicBezTo>
                  <a:cubicBezTo>
                    <a:pt x="2595" y="6121"/>
                    <a:pt x="2821" y="6173"/>
                    <a:pt x="2985" y="6173"/>
                  </a:cubicBezTo>
                  <a:cubicBezTo>
                    <a:pt x="3129" y="6173"/>
                    <a:pt x="3226" y="6133"/>
                    <a:pt x="3226" y="6133"/>
                  </a:cubicBezTo>
                  <a:cubicBezTo>
                    <a:pt x="3226" y="6133"/>
                    <a:pt x="3226" y="6792"/>
                    <a:pt x="3762" y="7008"/>
                  </a:cubicBezTo>
                  <a:cubicBezTo>
                    <a:pt x="3840" y="7040"/>
                    <a:pt x="3937" y="7057"/>
                    <a:pt x="4050" y="7057"/>
                  </a:cubicBezTo>
                  <a:cubicBezTo>
                    <a:pt x="4704" y="7057"/>
                    <a:pt x="5903" y="6501"/>
                    <a:pt x="7080" y="5123"/>
                  </a:cubicBezTo>
                  <a:cubicBezTo>
                    <a:pt x="7080" y="5123"/>
                    <a:pt x="5431" y="3577"/>
                    <a:pt x="4813" y="2938"/>
                  </a:cubicBezTo>
                  <a:cubicBezTo>
                    <a:pt x="4205" y="2299"/>
                    <a:pt x="2783" y="0"/>
                    <a:pt x="2783" y="0"/>
                  </a:cubicBezTo>
                  <a:close/>
                </a:path>
              </a:pathLst>
            </a:custGeom>
            <a:solidFill>
              <a:srgbClr val="9754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3" name="Google Shape;523;p45"/>
            <p:cNvSpPr/>
            <p:nvPr/>
          </p:nvSpPr>
          <p:spPr>
            <a:xfrm>
              <a:off x="2289334" y="2936973"/>
              <a:ext cx="114168" cy="203433"/>
            </a:xfrm>
            <a:custGeom>
              <a:avLst/>
              <a:gdLst/>
              <a:ahLst/>
              <a:cxnLst/>
              <a:rect l="l" t="t" r="r" b="b"/>
              <a:pathLst>
                <a:path w="2031" h="3619" extrusionOk="0">
                  <a:moveTo>
                    <a:pt x="114" y="1"/>
                  </a:moveTo>
                  <a:lnTo>
                    <a:pt x="0" y="63"/>
                  </a:lnTo>
                  <a:lnTo>
                    <a:pt x="1917" y="3618"/>
                  </a:lnTo>
                  <a:lnTo>
                    <a:pt x="2031" y="3557"/>
                  </a:lnTo>
                  <a:lnTo>
                    <a:pt x="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4" name="Google Shape;524;p45"/>
            <p:cNvSpPr/>
            <p:nvPr/>
          </p:nvSpPr>
          <p:spPr>
            <a:xfrm>
              <a:off x="2258024" y="2974635"/>
              <a:ext cx="70772" cy="40642"/>
            </a:xfrm>
            <a:custGeom>
              <a:avLst/>
              <a:gdLst/>
              <a:ahLst/>
              <a:cxnLst/>
              <a:rect l="l" t="t" r="r" b="b"/>
              <a:pathLst>
                <a:path w="1259" h="723" extrusionOk="0">
                  <a:moveTo>
                    <a:pt x="73" y="1"/>
                  </a:moveTo>
                  <a:lnTo>
                    <a:pt x="1" y="104"/>
                  </a:lnTo>
                  <a:cubicBezTo>
                    <a:pt x="1" y="104"/>
                    <a:pt x="207" y="258"/>
                    <a:pt x="475" y="413"/>
                  </a:cubicBezTo>
                  <a:cubicBezTo>
                    <a:pt x="599" y="485"/>
                    <a:pt x="743" y="558"/>
                    <a:pt x="877" y="619"/>
                  </a:cubicBezTo>
                  <a:cubicBezTo>
                    <a:pt x="949" y="650"/>
                    <a:pt x="1021" y="670"/>
                    <a:pt x="1083" y="691"/>
                  </a:cubicBezTo>
                  <a:cubicBezTo>
                    <a:pt x="1145" y="712"/>
                    <a:pt x="1207" y="722"/>
                    <a:pt x="1258" y="722"/>
                  </a:cubicBezTo>
                  <a:lnTo>
                    <a:pt x="1258" y="588"/>
                  </a:lnTo>
                  <a:cubicBezTo>
                    <a:pt x="1228" y="588"/>
                    <a:pt x="1176" y="578"/>
                    <a:pt x="1114" y="567"/>
                  </a:cubicBezTo>
                  <a:cubicBezTo>
                    <a:pt x="1021" y="537"/>
                    <a:pt x="898" y="485"/>
                    <a:pt x="784" y="434"/>
                  </a:cubicBezTo>
                  <a:cubicBezTo>
                    <a:pt x="609" y="341"/>
                    <a:pt x="434" y="238"/>
                    <a:pt x="300" y="145"/>
                  </a:cubicBezTo>
                  <a:cubicBezTo>
                    <a:pt x="228" y="104"/>
                    <a:pt x="176" y="63"/>
                    <a:pt x="135" y="42"/>
                  </a:cubicBezTo>
                  <a:cubicBezTo>
                    <a:pt x="115" y="32"/>
                    <a:pt x="104" y="22"/>
                    <a:pt x="94" y="11"/>
                  </a:cubicBezTo>
                  <a:lnTo>
                    <a:pt x="8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5" name="Google Shape;525;p45"/>
            <p:cNvSpPr/>
            <p:nvPr/>
          </p:nvSpPr>
          <p:spPr>
            <a:xfrm>
              <a:off x="1914571" y="3084754"/>
              <a:ext cx="795407" cy="748076"/>
            </a:xfrm>
            <a:custGeom>
              <a:avLst/>
              <a:gdLst/>
              <a:ahLst/>
              <a:cxnLst/>
              <a:rect l="l" t="t" r="r" b="b"/>
              <a:pathLst>
                <a:path w="14150" h="13308" extrusionOk="0">
                  <a:moveTo>
                    <a:pt x="10264" y="0"/>
                  </a:moveTo>
                  <a:cubicBezTo>
                    <a:pt x="10264" y="0"/>
                    <a:pt x="1402" y="4802"/>
                    <a:pt x="1370" y="6647"/>
                  </a:cubicBezTo>
                  <a:cubicBezTo>
                    <a:pt x="1370" y="6647"/>
                    <a:pt x="0" y="7348"/>
                    <a:pt x="0" y="7647"/>
                  </a:cubicBezTo>
                  <a:cubicBezTo>
                    <a:pt x="0" y="8338"/>
                    <a:pt x="3918" y="13307"/>
                    <a:pt x="4975" y="13307"/>
                  </a:cubicBezTo>
                  <a:cubicBezTo>
                    <a:pt x="4990" y="13307"/>
                    <a:pt x="5005" y="13306"/>
                    <a:pt x="5018" y="13304"/>
                  </a:cubicBezTo>
                  <a:cubicBezTo>
                    <a:pt x="6018" y="13150"/>
                    <a:pt x="6173" y="12305"/>
                    <a:pt x="6173" y="12305"/>
                  </a:cubicBezTo>
                  <a:cubicBezTo>
                    <a:pt x="6173" y="12305"/>
                    <a:pt x="6288" y="12331"/>
                    <a:pt x="6486" y="12331"/>
                  </a:cubicBezTo>
                  <a:cubicBezTo>
                    <a:pt x="6860" y="12331"/>
                    <a:pt x="7528" y="12239"/>
                    <a:pt x="8275" y="11707"/>
                  </a:cubicBezTo>
                  <a:cubicBezTo>
                    <a:pt x="9419" y="10903"/>
                    <a:pt x="14149" y="7244"/>
                    <a:pt x="14149" y="7244"/>
                  </a:cubicBezTo>
                  <a:lnTo>
                    <a:pt x="1026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6" name="Google Shape;526;p45"/>
            <p:cNvSpPr/>
            <p:nvPr/>
          </p:nvSpPr>
          <p:spPr>
            <a:xfrm>
              <a:off x="1911086" y="3081831"/>
              <a:ext cx="801197" cy="754316"/>
            </a:xfrm>
            <a:custGeom>
              <a:avLst/>
              <a:gdLst/>
              <a:ahLst/>
              <a:cxnLst/>
              <a:rect l="l" t="t" r="r" b="b"/>
              <a:pathLst>
                <a:path w="14253" h="13419" extrusionOk="0">
                  <a:moveTo>
                    <a:pt x="10295" y="0"/>
                  </a:moveTo>
                  <a:cubicBezTo>
                    <a:pt x="10295" y="0"/>
                    <a:pt x="8080" y="1196"/>
                    <a:pt x="5854" y="2628"/>
                  </a:cubicBezTo>
                  <a:cubicBezTo>
                    <a:pt x="4741" y="3350"/>
                    <a:pt x="3628" y="4122"/>
                    <a:pt x="2793" y="4834"/>
                  </a:cubicBezTo>
                  <a:cubicBezTo>
                    <a:pt x="2370" y="5194"/>
                    <a:pt x="2020" y="5535"/>
                    <a:pt x="1773" y="5844"/>
                  </a:cubicBezTo>
                  <a:cubicBezTo>
                    <a:pt x="1649" y="5998"/>
                    <a:pt x="1546" y="6153"/>
                    <a:pt x="1473" y="6297"/>
                  </a:cubicBezTo>
                  <a:cubicBezTo>
                    <a:pt x="1408" y="6430"/>
                    <a:pt x="1368" y="6553"/>
                    <a:pt x="1361" y="6668"/>
                  </a:cubicBezTo>
                  <a:lnTo>
                    <a:pt x="1361" y="6668"/>
                  </a:lnTo>
                  <a:cubicBezTo>
                    <a:pt x="1260" y="6720"/>
                    <a:pt x="982" y="6864"/>
                    <a:pt x="711" y="7029"/>
                  </a:cubicBezTo>
                  <a:cubicBezTo>
                    <a:pt x="536" y="7142"/>
                    <a:pt x="360" y="7255"/>
                    <a:pt x="237" y="7369"/>
                  </a:cubicBezTo>
                  <a:cubicBezTo>
                    <a:pt x="165" y="7420"/>
                    <a:pt x="113" y="7472"/>
                    <a:pt x="72" y="7534"/>
                  </a:cubicBezTo>
                  <a:cubicBezTo>
                    <a:pt x="51" y="7555"/>
                    <a:pt x="31" y="7585"/>
                    <a:pt x="21" y="7606"/>
                  </a:cubicBezTo>
                  <a:cubicBezTo>
                    <a:pt x="0" y="7637"/>
                    <a:pt x="0" y="7667"/>
                    <a:pt x="0" y="7699"/>
                  </a:cubicBezTo>
                  <a:cubicBezTo>
                    <a:pt x="0" y="7729"/>
                    <a:pt x="0" y="7761"/>
                    <a:pt x="10" y="7791"/>
                  </a:cubicBezTo>
                  <a:cubicBezTo>
                    <a:pt x="21" y="7853"/>
                    <a:pt x="51" y="7935"/>
                    <a:pt x="93" y="8018"/>
                  </a:cubicBezTo>
                  <a:cubicBezTo>
                    <a:pt x="175" y="8183"/>
                    <a:pt x="289" y="8389"/>
                    <a:pt x="443" y="8626"/>
                  </a:cubicBezTo>
                  <a:cubicBezTo>
                    <a:pt x="711" y="9028"/>
                    <a:pt x="1072" y="9533"/>
                    <a:pt x="1484" y="10058"/>
                  </a:cubicBezTo>
                  <a:cubicBezTo>
                    <a:pt x="2092" y="10852"/>
                    <a:pt x="2813" y="11687"/>
                    <a:pt x="3463" y="12326"/>
                  </a:cubicBezTo>
                  <a:cubicBezTo>
                    <a:pt x="3782" y="12646"/>
                    <a:pt x="4091" y="12913"/>
                    <a:pt x="4359" y="13109"/>
                  </a:cubicBezTo>
                  <a:cubicBezTo>
                    <a:pt x="4493" y="13202"/>
                    <a:pt x="4617" y="13284"/>
                    <a:pt x="4730" y="13336"/>
                  </a:cubicBezTo>
                  <a:cubicBezTo>
                    <a:pt x="4844" y="13388"/>
                    <a:pt x="4947" y="13418"/>
                    <a:pt x="5039" y="13418"/>
                  </a:cubicBezTo>
                  <a:lnTo>
                    <a:pt x="5091" y="13418"/>
                  </a:lnTo>
                  <a:cubicBezTo>
                    <a:pt x="5348" y="13377"/>
                    <a:pt x="5554" y="13294"/>
                    <a:pt x="5719" y="13191"/>
                  </a:cubicBezTo>
                  <a:cubicBezTo>
                    <a:pt x="5843" y="13109"/>
                    <a:pt x="5936" y="13017"/>
                    <a:pt x="6019" y="12923"/>
                  </a:cubicBezTo>
                  <a:cubicBezTo>
                    <a:pt x="6132" y="12790"/>
                    <a:pt x="6204" y="12646"/>
                    <a:pt x="6245" y="12542"/>
                  </a:cubicBezTo>
                  <a:cubicBezTo>
                    <a:pt x="6263" y="12499"/>
                    <a:pt x="6275" y="12460"/>
                    <a:pt x="6283" y="12431"/>
                  </a:cubicBezTo>
                  <a:lnTo>
                    <a:pt x="6283" y="12431"/>
                  </a:lnTo>
                  <a:cubicBezTo>
                    <a:pt x="6342" y="12439"/>
                    <a:pt x="6436" y="12449"/>
                    <a:pt x="6555" y="12449"/>
                  </a:cubicBezTo>
                  <a:cubicBezTo>
                    <a:pt x="6750" y="12449"/>
                    <a:pt x="7018" y="12419"/>
                    <a:pt x="7327" y="12336"/>
                  </a:cubicBezTo>
                  <a:cubicBezTo>
                    <a:pt x="7636" y="12243"/>
                    <a:pt x="7997" y="12089"/>
                    <a:pt x="8378" y="11821"/>
                  </a:cubicBezTo>
                  <a:cubicBezTo>
                    <a:pt x="8657" y="11615"/>
                    <a:pt x="9172" y="11233"/>
                    <a:pt x="9780" y="10770"/>
                  </a:cubicBezTo>
                  <a:cubicBezTo>
                    <a:pt x="11594" y="9399"/>
                    <a:pt x="14252" y="7348"/>
                    <a:pt x="14252" y="7348"/>
                  </a:cubicBezTo>
                  <a:lnTo>
                    <a:pt x="14170" y="7245"/>
                  </a:lnTo>
                  <a:cubicBezTo>
                    <a:pt x="14170" y="7245"/>
                    <a:pt x="14149" y="7255"/>
                    <a:pt x="14119" y="7287"/>
                  </a:cubicBezTo>
                  <a:cubicBezTo>
                    <a:pt x="13851" y="7482"/>
                    <a:pt x="12665" y="8400"/>
                    <a:pt x="11408" y="9358"/>
                  </a:cubicBezTo>
                  <a:cubicBezTo>
                    <a:pt x="10780" y="9842"/>
                    <a:pt x="10141" y="10337"/>
                    <a:pt x="9584" y="10749"/>
                  </a:cubicBezTo>
                  <a:cubicBezTo>
                    <a:pt x="9028" y="11171"/>
                    <a:pt x="8564" y="11522"/>
                    <a:pt x="8296" y="11707"/>
                  </a:cubicBezTo>
                  <a:cubicBezTo>
                    <a:pt x="7935" y="11965"/>
                    <a:pt x="7585" y="12120"/>
                    <a:pt x="7286" y="12202"/>
                  </a:cubicBezTo>
                  <a:cubicBezTo>
                    <a:pt x="6987" y="12295"/>
                    <a:pt x="6740" y="12316"/>
                    <a:pt x="6555" y="12316"/>
                  </a:cubicBezTo>
                  <a:cubicBezTo>
                    <a:pt x="6451" y="12316"/>
                    <a:pt x="6379" y="12305"/>
                    <a:pt x="6328" y="12305"/>
                  </a:cubicBezTo>
                  <a:cubicBezTo>
                    <a:pt x="6296" y="12295"/>
                    <a:pt x="6276" y="12295"/>
                    <a:pt x="6266" y="12295"/>
                  </a:cubicBezTo>
                  <a:lnTo>
                    <a:pt x="6245" y="12295"/>
                  </a:lnTo>
                  <a:lnTo>
                    <a:pt x="6173" y="12275"/>
                  </a:lnTo>
                  <a:lnTo>
                    <a:pt x="6163" y="12346"/>
                  </a:lnTo>
                  <a:cubicBezTo>
                    <a:pt x="6163" y="12346"/>
                    <a:pt x="6152" y="12398"/>
                    <a:pt x="6132" y="12470"/>
                  </a:cubicBezTo>
                  <a:cubicBezTo>
                    <a:pt x="6080" y="12594"/>
                    <a:pt x="5998" y="12769"/>
                    <a:pt x="5833" y="12923"/>
                  </a:cubicBezTo>
                  <a:cubicBezTo>
                    <a:pt x="5751" y="13006"/>
                    <a:pt x="5658" y="13088"/>
                    <a:pt x="5524" y="13150"/>
                  </a:cubicBezTo>
                  <a:cubicBezTo>
                    <a:pt x="5400" y="13212"/>
                    <a:pt x="5256" y="13264"/>
                    <a:pt x="5071" y="13284"/>
                  </a:cubicBezTo>
                  <a:lnTo>
                    <a:pt x="5039" y="13284"/>
                  </a:lnTo>
                  <a:cubicBezTo>
                    <a:pt x="4988" y="13284"/>
                    <a:pt x="4916" y="13274"/>
                    <a:pt x="4833" y="13243"/>
                  </a:cubicBezTo>
                  <a:cubicBezTo>
                    <a:pt x="4679" y="13171"/>
                    <a:pt x="4483" y="13047"/>
                    <a:pt x="4267" y="12872"/>
                  </a:cubicBezTo>
                  <a:cubicBezTo>
                    <a:pt x="3896" y="12573"/>
                    <a:pt x="3442" y="12130"/>
                    <a:pt x="2978" y="11636"/>
                  </a:cubicBezTo>
                  <a:cubicBezTo>
                    <a:pt x="2288" y="10883"/>
                    <a:pt x="1567" y="9997"/>
                    <a:pt x="1031" y="9245"/>
                  </a:cubicBezTo>
                  <a:cubicBezTo>
                    <a:pt x="763" y="8874"/>
                    <a:pt x="525" y="8523"/>
                    <a:pt x="371" y="8255"/>
                  </a:cubicBezTo>
                  <a:cubicBezTo>
                    <a:pt x="289" y="8121"/>
                    <a:pt x="227" y="7997"/>
                    <a:pt x="186" y="7905"/>
                  </a:cubicBezTo>
                  <a:cubicBezTo>
                    <a:pt x="165" y="7853"/>
                    <a:pt x="154" y="7812"/>
                    <a:pt x="144" y="7781"/>
                  </a:cubicBezTo>
                  <a:cubicBezTo>
                    <a:pt x="134" y="7740"/>
                    <a:pt x="124" y="7719"/>
                    <a:pt x="124" y="7699"/>
                  </a:cubicBezTo>
                  <a:cubicBezTo>
                    <a:pt x="124" y="7688"/>
                    <a:pt x="134" y="7678"/>
                    <a:pt x="134" y="7667"/>
                  </a:cubicBezTo>
                  <a:cubicBezTo>
                    <a:pt x="144" y="7647"/>
                    <a:pt x="154" y="7637"/>
                    <a:pt x="165" y="7616"/>
                  </a:cubicBezTo>
                  <a:cubicBezTo>
                    <a:pt x="196" y="7575"/>
                    <a:pt x="237" y="7534"/>
                    <a:pt x="289" y="7493"/>
                  </a:cubicBezTo>
                  <a:cubicBezTo>
                    <a:pt x="381" y="7410"/>
                    <a:pt x="495" y="7328"/>
                    <a:pt x="628" y="7245"/>
                  </a:cubicBezTo>
                  <a:cubicBezTo>
                    <a:pt x="814" y="7111"/>
                    <a:pt x="1020" y="6998"/>
                    <a:pt x="1185" y="6905"/>
                  </a:cubicBezTo>
                  <a:cubicBezTo>
                    <a:pt x="1267" y="6864"/>
                    <a:pt x="1329" y="6822"/>
                    <a:pt x="1381" y="6802"/>
                  </a:cubicBezTo>
                  <a:lnTo>
                    <a:pt x="1443" y="6771"/>
                  </a:lnTo>
                  <a:lnTo>
                    <a:pt x="1453" y="6761"/>
                  </a:lnTo>
                  <a:lnTo>
                    <a:pt x="1494" y="6740"/>
                  </a:lnTo>
                  <a:lnTo>
                    <a:pt x="1494" y="6699"/>
                  </a:lnTo>
                  <a:cubicBezTo>
                    <a:pt x="1494" y="6606"/>
                    <a:pt x="1525" y="6483"/>
                    <a:pt x="1597" y="6348"/>
                  </a:cubicBezTo>
                  <a:cubicBezTo>
                    <a:pt x="1711" y="6112"/>
                    <a:pt x="1938" y="5823"/>
                    <a:pt x="2247" y="5514"/>
                  </a:cubicBezTo>
                  <a:cubicBezTo>
                    <a:pt x="2783" y="4967"/>
                    <a:pt x="3555" y="4360"/>
                    <a:pt x="4421" y="3751"/>
                  </a:cubicBezTo>
                  <a:cubicBezTo>
                    <a:pt x="5719" y="2844"/>
                    <a:pt x="7203" y="1928"/>
                    <a:pt x="8358" y="1248"/>
                  </a:cubicBezTo>
                  <a:cubicBezTo>
                    <a:pt x="8945" y="907"/>
                    <a:pt x="9440" y="618"/>
                    <a:pt x="9800" y="423"/>
                  </a:cubicBezTo>
                  <a:cubicBezTo>
                    <a:pt x="9976" y="320"/>
                    <a:pt x="10120" y="247"/>
                    <a:pt x="10213" y="196"/>
                  </a:cubicBezTo>
                  <a:cubicBezTo>
                    <a:pt x="10265" y="165"/>
                    <a:pt x="10295" y="144"/>
                    <a:pt x="10326" y="135"/>
                  </a:cubicBezTo>
                  <a:cubicBezTo>
                    <a:pt x="10347" y="114"/>
                    <a:pt x="10357" y="114"/>
                    <a:pt x="10357" y="114"/>
                  </a:cubicBezTo>
                  <a:lnTo>
                    <a:pt x="1029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27" name="Google Shape;527;p45"/>
            <p:cNvGrpSpPr/>
            <p:nvPr/>
          </p:nvGrpSpPr>
          <p:grpSpPr>
            <a:xfrm>
              <a:off x="2594619" y="3116570"/>
              <a:ext cx="274485" cy="459478"/>
              <a:chOff x="2594619" y="3116570"/>
              <a:chExt cx="274485" cy="459478"/>
            </a:xfrm>
          </p:grpSpPr>
          <p:sp>
            <p:nvSpPr>
              <p:cNvPr id="528" name="Google Shape;528;p45"/>
              <p:cNvSpPr/>
              <p:nvPr/>
            </p:nvSpPr>
            <p:spPr>
              <a:xfrm>
                <a:off x="2631100" y="3116570"/>
                <a:ext cx="238004" cy="380053"/>
              </a:xfrm>
              <a:custGeom>
                <a:avLst/>
                <a:gdLst/>
                <a:ahLst/>
                <a:cxnLst/>
                <a:rect l="l" t="t" r="r" b="b"/>
                <a:pathLst>
                  <a:path w="4234" h="6761" extrusionOk="0">
                    <a:moveTo>
                      <a:pt x="2938" y="0"/>
                    </a:moveTo>
                    <a:lnTo>
                      <a:pt x="2938" y="0"/>
                    </a:lnTo>
                    <a:cubicBezTo>
                      <a:pt x="1382" y="763"/>
                      <a:pt x="506" y="2433"/>
                      <a:pt x="1" y="4072"/>
                    </a:cubicBezTo>
                    <a:lnTo>
                      <a:pt x="1402" y="6678"/>
                    </a:lnTo>
                    <a:lnTo>
                      <a:pt x="1442" y="6729"/>
                    </a:lnTo>
                    <a:lnTo>
                      <a:pt x="1442" y="6729"/>
                    </a:lnTo>
                    <a:cubicBezTo>
                      <a:pt x="2387" y="6120"/>
                      <a:pt x="4234" y="4324"/>
                      <a:pt x="2938" y="0"/>
                    </a:cubicBezTo>
                    <a:close/>
                    <a:moveTo>
                      <a:pt x="1442" y="6729"/>
                    </a:moveTo>
                    <a:cubicBezTo>
                      <a:pt x="1436" y="6733"/>
                      <a:pt x="1430" y="6737"/>
                      <a:pt x="1424" y="6741"/>
                    </a:cubicBezTo>
                    <a:lnTo>
                      <a:pt x="1424" y="6741"/>
                    </a:lnTo>
                    <a:cubicBezTo>
                      <a:pt x="1436" y="6734"/>
                      <a:pt x="1443" y="6730"/>
                      <a:pt x="1443" y="6730"/>
                    </a:cubicBezTo>
                    <a:lnTo>
                      <a:pt x="1442" y="6729"/>
                    </a:lnTo>
                    <a:close/>
                    <a:moveTo>
                      <a:pt x="1424" y="6741"/>
                    </a:moveTo>
                    <a:cubicBezTo>
                      <a:pt x="1416" y="6746"/>
                      <a:pt x="1405" y="6753"/>
                      <a:pt x="1392" y="6761"/>
                    </a:cubicBezTo>
                    <a:cubicBezTo>
                      <a:pt x="1403" y="6754"/>
                      <a:pt x="1413" y="6748"/>
                      <a:pt x="1424" y="6741"/>
                    </a:cubicBezTo>
                    <a:close/>
                  </a:path>
                </a:pathLst>
              </a:custGeom>
              <a:solidFill>
                <a:srgbClr val="6765CF">
                  <a:alpha val="15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9" name="Google Shape;529;p45"/>
              <p:cNvSpPr/>
              <p:nvPr/>
            </p:nvSpPr>
            <p:spPr>
              <a:xfrm>
                <a:off x="2594619" y="3345408"/>
                <a:ext cx="115348" cy="230640"/>
              </a:xfrm>
              <a:custGeom>
                <a:avLst/>
                <a:gdLst/>
                <a:ahLst/>
                <a:cxnLst/>
                <a:rect l="l" t="t" r="r" b="b"/>
                <a:pathLst>
                  <a:path w="2052" h="4103" extrusionOk="0">
                    <a:moveTo>
                      <a:pt x="650" y="1"/>
                    </a:moveTo>
                    <a:cubicBezTo>
                      <a:pt x="93" y="1835"/>
                      <a:pt x="11" y="3628"/>
                      <a:pt x="1" y="4102"/>
                    </a:cubicBezTo>
                    <a:cubicBezTo>
                      <a:pt x="949" y="3370"/>
                      <a:pt x="1742" y="2752"/>
                      <a:pt x="1959" y="2598"/>
                    </a:cubicBezTo>
                    <a:cubicBezTo>
                      <a:pt x="1989" y="2566"/>
                      <a:pt x="2010" y="2556"/>
                      <a:pt x="2010" y="2556"/>
                    </a:cubicBezTo>
                    <a:lnTo>
                      <a:pt x="2051" y="2607"/>
                    </a:lnTo>
                    <a:lnTo>
                      <a:pt x="2051" y="2607"/>
                    </a:lnTo>
                    <a:lnTo>
                      <a:pt x="650" y="1"/>
                    </a:lnTo>
                    <a:close/>
                  </a:path>
                </a:pathLst>
              </a:custGeom>
              <a:solidFill>
                <a:srgbClr val="6765CF">
                  <a:alpha val="150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30" name="Google Shape;530;p45"/>
            <p:cNvSpPr/>
            <p:nvPr/>
          </p:nvSpPr>
          <p:spPr>
            <a:xfrm>
              <a:off x="2594619" y="3489085"/>
              <a:ext cx="117653" cy="93313"/>
            </a:xfrm>
            <a:custGeom>
              <a:avLst/>
              <a:gdLst/>
              <a:ahLst/>
              <a:cxnLst/>
              <a:rect l="l" t="t" r="r" b="b"/>
              <a:pathLst>
                <a:path w="2093" h="1660" extrusionOk="0">
                  <a:moveTo>
                    <a:pt x="2010" y="0"/>
                  </a:moveTo>
                  <a:cubicBezTo>
                    <a:pt x="2010" y="0"/>
                    <a:pt x="1989" y="10"/>
                    <a:pt x="1959" y="42"/>
                  </a:cubicBezTo>
                  <a:cubicBezTo>
                    <a:pt x="1742" y="196"/>
                    <a:pt x="949" y="814"/>
                    <a:pt x="1" y="1546"/>
                  </a:cubicBezTo>
                  <a:lnTo>
                    <a:pt x="1" y="1659"/>
                  </a:lnTo>
                  <a:lnTo>
                    <a:pt x="1629" y="413"/>
                  </a:lnTo>
                  <a:cubicBezTo>
                    <a:pt x="1608" y="381"/>
                    <a:pt x="1598" y="371"/>
                    <a:pt x="1598" y="371"/>
                  </a:cubicBezTo>
                  <a:cubicBezTo>
                    <a:pt x="1598" y="371"/>
                    <a:pt x="1680" y="340"/>
                    <a:pt x="1815" y="268"/>
                  </a:cubicBezTo>
                  <a:lnTo>
                    <a:pt x="1845" y="248"/>
                  </a:lnTo>
                  <a:lnTo>
                    <a:pt x="1856" y="248"/>
                  </a:lnTo>
                  <a:cubicBezTo>
                    <a:pt x="1918" y="216"/>
                    <a:pt x="1979" y="175"/>
                    <a:pt x="2041" y="134"/>
                  </a:cubicBezTo>
                  <a:cubicBezTo>
                    <a:pt x="2072" y="113"/>
                    <a:pt x="2092" y="103"/>
                    <a:pt x="2092" y="103"/>
                  </a:cubicBezTo>
                  <a:lnTo>
                    <a:pt x="2051" y="51"/>
                  </a:lnTo>
                  <a:lnTo>
                    <a:pt x="2010" y="0"/>
                  </a:lnTo>
                  <a:close/>
                </a:path>
              </a:pathLst>
            </a:custGeom>
            <a:solidFill>
              <a:srgbClr val="5E58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31" name="Google Shape;531;p45"/>
          <p:cNvSpPr/>
          <p:nvPr/>
        </p:nvSpPr>
        <p:spPr>
          <a:xfrm rot="-201300" flipH="1">
            <a:off x="440390" y="3426145"/>
            <a:ext cx="4668963" cy="960231"/>
          </a:xfrm>
          <a:custGeom>
            <a:avLst/>
            <a:gdLst/>
            <a:ahLst/>
            <a:cxnLst/>
            <a:rect l="l" t="t" r="r" b="b"/>
            <a:pathLst>
              <a:path w="84791" h="34089" extrusionOk="0">
                <a:moveTo>
                  <a:pt x="81199" y="0"/>
                </a:moveTo>
                <a:cubicBezTo>
                  <a:pt x="73182" y="1316"/>
                  <a:pt x="65060" y="1765"/>
                  <a:pt x="56938" y="2214"/>
                </a:cubicBezTo>
                <a:cubicBezTo>
                  <a:pt x="42459" y="3018"/>
                  <a:pt x="27979" y="3821"/>
                  <a:pt x="13489" y="4626"/>
                </a:cubicBezTo>
                <a:cubicBezTo>
                  <a:pt x="13183" y="4642"/>
                  <a:pt x="12852" y="4649"/>
                  <a:pt x="12502" y="4649"/>
                </a:cubicBezTo>
                <a:cubicBezTo>
                  <a:pt x="11108" y="4649"/>
                  <a:pt x="9406" y="4544"/>
                  <a:pt x="7750" y="4544"/>
                </a:cubicBezTo>
                <a:cubicBezTo>
                  <a:pt x="5882" y="4544"/>
                  <a:pt x="4072" y="4677"/>
                  <a:pt x="2830" y="5241"/>
                </a:cubicBezTo>
                <a:cubicBezTo>
                  <a:pt x="1" y="6526"/>
                  <a:pt x="993" y="8665"/>
                  <a:pt x="1838" y="11192"/>
                </a:cubicBezTo>
                <a:cubicBezTo>
                  <a:pt x="4041" y="17800"/>
                  <a:pt x="6536" y="24314"/>
                  <a:pt x="9073" y="30797"/>
                </a:cubicBezTo>
                <a:cubicBezTo>
                  <a:pt x="9407" y="31632"/>
                  <a:pt x="9772" y="32520"/>
                  <a:pt x="10514" y="33021"/>
                </a:cubicBezTo>
                <a:cubicBezTo>
                  <a:pt x="11140" y="33439"/>
                  <a:pt x="11923" y="33522"/>
                  <a:pt x="12674" y="33595"/>
                </a:cubicBezTo>
                <a:cubicBezTo>
                  <a:pt x="16565" y="33934"/>
                  <a:pt x="20455" y="34089"/>
                  <a:pt x="24344" y="34089"/>
                </a:cubicBezTo>
                <a:cubicBezTo>
                  <a:pt x="44622" y="34089"/>
                  <a:pt x="64853" y="29881"/>
                  <a:pt x="84790" y="25702"/>
                </a:cubicBezTo>
                <a:cubicBezTo>
                  <a:pt x="84300" y="17049"/>
                  <a:pt x="83099" y="8446"/>
                  <a:pt x="811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2" name="Google Shape;532;p45"/>
          <p:cNvSpPr txBox="1">
            <a:spLocks noGrp="1"/>
          </p:cNvSpPr>
          <p:nvPr>
            <p:ph type="ctrTitle"/>
          </p:nvPr>
        </p:nvSpPr>
        <p:spPr>
          <a:xfrm>
            <a:off x="308345" y="943511"/>
            <a:ext cx="5025875" cy="2774843"/>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s-MX" sz="5400" dirty="0"/>
              <a:t>El Oficio de Ser Maestro: </a:t>
            </a:r>
            <a:br>
              <a:rPr lang="es-MX" sz="5400" dirty="0"/>
            </a:br>
            <a:r>
              <a:rPr lang="es-MX" sz="5400" dirty="0">
                <a:solidFill>
                  <a:schemeClr val="accent3"/>
                </a:solidFill>
              </a:rPr>
              <a:t>Relatos Breves y Reflexiones</a:t>
            </a:r>
            <a:endParaRPr sz="5400" dirty="0">
              <a:solidFill>
                <a:schemeClr val="accent3"/>
              </a:solidFill>
            </a:endParaRPr>
          </a:p>
        </p:txBody>
      </p:sp>
      <p:sp>
        <p:nvSpPr>
          <p:cNvPr id="533" name="Google Shape;533;p45"/>
          <p:cNvSpPr txBox="1">
            <a:spLocks noGrp="1"/>
          </p:cNvSpPr>
          <p:nvPr>
            <p:ph type="subTitle" idx="1"/>
          </p:nvPr>
        </p:nvSpPr>
        <p:spPr>
          <a:xfrm>
            <a:off x="719999" y="3595600"/>
            <a:ext cx="4317300" cy="654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MX" sz="2000" dirty="0">
                <a:latin typeface="Merciful Heart" panose="02000500000000000000" pitchFamily="2" charset="0"/>
              </a:rPr>
              <a:t>E</a:t>
            </a:r>
            <a:r>
              <a:rPr lang="es" sz="2000" dirty="0">
                <a:latin typeface="Merciful Heart" panose="02000500000000000000" pitchFamily="2" charset="0"/>
              </a:rPr>
              <a:t>l sujeto y su formacion profesional </a:t>
            </a:r>
            <a:endParaRPr sz="2000" dirty="0">
              <a:latin typeface="Merciful Heart" panose="02000500000000000000"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7"/>
        <p:cNvGrpSpPr/>
        <p:nvPr/>
      </p:nvGrpSpPr>
      <p:grpSpPr>
        <a:xfrm>
          <a:off x="0" y="0"/>
          <a:ext cx="0" cy="0"/>
          <a:chOff x="0" y="0"/>
          <a:chExt cx="0" cy="0"/>
        </a:xfrm>
      </p:grpSpPr>
      <p:sp>
        <p:nvSpPr>
          <p:cNvPr id="538" name="Google Shape;538;p46"/>
          <p:cNvSpPr txBox="1">
            <a:spLocks noGrp="1"/>
          </p:cNvSpPr>
          <p:nvPr>
            <p:ph type="body" idx="1"/>
          </p:nvPr>
        </p:nvSpPr>
        <p:spPr>
          <a:xfrm>
            <a:off x="1158949" y="2002130"/>
            <a:ext cx="3467138" cy="2658139"/>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1400" dirty="0">
                <a:solidFill>
                  <a:schemeClr val="accent1">
                    <a:lumMod val="25000"/>
                  </a:schemeClr>
                </a:solidFill>
                <a:latin typeface="Muthiara -Demo Version-" panose="02000500000000000000" pitchFamily="2" charset="0"/>
              </a:rPr>
              <a:t>¿Porque ser docente en el siglo XXI?</a:t>
            </a:r>
          </a:p>
          <a:p>
            <a:pPr marL="0" lvl="0" indent="0" algn="ctr" rtl="0">
              <a:spcBef>
                <a:spcPts val="0"/>
              </a:spcBef>
              <a:spcAft>
                <a:spcPts val="0"/>
              </a:spcAft>
              <a:buNone/>
            </a:pPr>
            <a:endParaRPr lang="es-MX" dirty="0">
              <a:solidFill>
                <a:schemeClr val="dk1"/>
              </a:solidFill>
              <a:latin typeface="Merciful Heart" panose="02000500000000000000" pitchFamily="2" charset="0"/>
            </a:endParaRPr>
          </a:p>
          <a:p>
            <a:pPr marL="0" lvl="0" indent="0" algn="ctr" rtl="0">
              <a:spcBef>
                <a:spcPts val="0"/>
              </a:spcBef>
              <a:spcAft>
                <a:spcPts val="0"/>
              </a:spcAft>
              <a:buNone/>
            </a:pPr>
            <a:r>
              <a:rPr lang="es-MX" sz="1400" dirty="0">
                <a:solidFill>
                  <a:schemeClr val="dk1"/>
                </a:solidFill>
                <a:latin typeface="DK Lemon Yellow Sun" panose="02000000000000000000" pitchFamily="50" charset="0"/>
              </a:rPr>
              <a:t>•Utiliza los recursos metodológicos y técnicos de la investigación para explicar, comprender situaciones educativas y mejorar su docencia.</a:t>
            </a:r>
          </a:p>
          <a:p>
            <a:pPr marL="0" lvl="0" indent="0" rtl="0">
              <a:spcBef>
                <a:spcPts val="0"/>
              </a:spcBef>
              <a:spcAft>
                <a:spcPts val="0"/>
              </a:spcAft>
              <a:buNone/>
            </a:pPr>
            <a:endParaRPr lang="es-MX" sz="800" dirty="0">
              <a:solidFill>
                <a:schemeClr val="dk1"/>
              </a:solidFill>
              <a:latin typeface="DK Lemon Yellow Sun" panose="02000000000000000000" pitchFamily="50" charset="0"/>
            </a:endParaRPr>
          </a:p>
          <a:p>
            <a:pPr marL="0" lvl="0" indent="0" algn="ctr" rtl="0">
              <a:spcBef>
                <a:spcPts val="0"/>
              </a:spcBef>
              <a:spcAft>
                <a:spcPts val="0"/>
              </a:spcAft>
              <a:buNone/>
            </a:pPr>
            <a:r>
              <a:rPr lang="es-MX" sz="1400" dirty="0">
                <a:solidFill>
                  <a:schemeClr val="dk1"/>
                </a:solidFill>
                <a:latin typeface="DK Lemon Yellow Sun" panose="02000000000000000000" pitchFamily="50" charset="0"/>
              </a:rPr>
              <a:t>•Orienta su actuación profesional con sentido ético-valoral y asume los diversos principios y reglas que aseguran una mejor convivencia institucional y social, en beneficio de los alumnos y de la comunidad escolar. </a:t>
            </a:r>
          </a:p>
          <a:p>
            <a:pPr marL="0" lvl="0" indent="0" algn="l" rtl="0">
              <a:spcBef>
                <a:spcPts val="0"/>
              </a:spcBef>
              <a:spcAft>
                <a:spcPts val="0"/>
              </a:spcAft>
              <a:buNone/>
            </a:pPr>
            <a:endParaRPr dirty="0">
              <a:solidFill>
                <a:schemeClr val="dk1"/>
              </a:solidFill>
              <a:latin typeface="Merciful Heart" panose="02000500000000000000" pitchFamily="2" charset="0"/>
            </a:endParaRPr>
          </a:p>
        </p:txBody>
      </p:sp>
      <p:sp>
        <p:nvSpPr>
          <p:cNvPr id="539" name="Google Shape;539;p46"/>
          <p:cNvSpPr txBox="1">
            <a:spLocks noGrp="1"/>
          </p:cNvSpPr>
          <p:nvPr>
            <p:ph type="title"/>
          </p:nvPr>
        </p:nvSpPr>
        <p:spPr>
          <a:xfrm>
            <a:off x="826561" y="73235"/>
            <a:ext cx="6564048" cy="1716443"/>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4800" dirty="0">
                <a:latin typeface="Merciful Heart" panose="02000500000000000000" pitchFamily="2" charset="0"/>
              </a:rPr>
              <a:t>E</a:t>
            </a:r>
            <a:r>
              <a:rPr lang="es" sz="4800" dirty="0">
                <a:latin typeface="Merciful Heart" panose="02000500000000000000" pitchFamily="2" charset="0"/>
              </a:rPr>
              <a:t>scuela normal de </a:t>
            </a:r>
            <a:r>
              <a:rPr lang="es" sz="4800" dirty="0">
                <a:solidFill>
                  <a:schemeClr val="accent3"/>
                </a:solidFill>
                <a:latin typeface="Merciful Heart" panose="02000500000000000000" pitchFamily="2" charset="0"/>
              </a:rPr>
              <a:t>educacion preescolar</a:t>
            </a:r>
            <a:endParaRPr sz="4800" dirty="0">
              <a:solidFill>
                <a:schemeClr val="accent3"/>
              </a:solidFill>
              <a:latin typeface="Merciful Heart" panose="02000500000000000000" pitchFamily="2" charset="0"/>
            </a:endParaRPr>
          </a:p>
        </p:txBody>
      </p:sp>
      <p:sp>
        <p:nvSpPr>
          <p:cNvPr id="540" name="Google Shape;540;p46"/>
          <p:cNvSpPr/>
          <p:nvPr/>
        </p:nvSpPr>
        <p:spPr>
          <a:xfrm rot="-966774">
            <a:off x="8064713" y="4564010"/>
            <a:ext cx="773928" cy="383775"/>
          </a:xfrm>
          <a:prstGeom prst="rect">
            <a:avLst/>
          </a:prstGeom>
        </p:spPr>
        <p:txBody>
          <a:bodyPr>
            <a:prstTxWarp prst="textPlain">
              <a:avLst/>
            </a:prstTxWarp>
          </a:bodyPr>
          <a:lstStyle/>
          <a:p>
            <a:pPr lvl="0" algn="ctr"/>
            <a:r>
              <a:rPr b="0" i="0" dirty="0">
                <a:ln>
                  <a:noFill/>
                </a:ln>
                <a:solidFill>
                  <a:schemeClr val="dk1"/>
                </a:solidFill>
                <a:latin typeface="Mansalva"/>
              </a:rPr>
              <a:t>abc</a:t>
            </a:r>
          </a:p>
        </p:txBody>
      </p:sp>
      <p:sp>
        <p:nvSpPr>
          <p:cNvPr id="2" name="TextBox 1">
            <a:extLst>
              <a:ext uri="{FF2B5EF4-FFF2-40B4-BE49-F238E27FC236}">
                <a16:creationId xmlns:a16="http://schemas.microsoft.com/office/drawing/2014/main" id="{70DCD8E7-63B5-4533-983E-1EA73CB645EB}"/>
              </a:ext>
            </a:extLst>
          </p:cNvPr>
          <p:cNvSpPr txBox="1"/>
          <p:nvPr/>
        </p:nvSpPr>
        <p:spPr>
          <a:xfrm>
            <a:off x="5476720" y="2157347"/>
            <a:ext cx="1073888" cy="338554"/>
          </a:xfrm>
          <a:prstGeom prst="rect">
            <a:avLst/>
          </a:prstGeom>
          <a:noFill/>
        </p:spPr>
        <p:txBody>
          <a:bodyPr wrap="square" rtlCol="0">
            <a:spAutoFit/>
          </a:bodyPr>
          <a:lstStyle/>
          <a:p>
            <a:pPr algn="ctr"/>
            <a:r>
              <a:rPr lang="es-MX" sz="1600" dirty="0">
                <a:latin typeface="Modern Love Caps" panose="04070805081001020A01" pitchFamily="82" charset="0"/>
              </a:rPr>
              <a:t>2021-2022</a:t>
            </a:r>
          </a:p>
        </p:txBody>
      </p:sp>
      <p:sp>
        <p:nvSpPr>
          <p:cNvPr id="3" name="TextBox 2">
            <a:extLst>
              <a:ext uri="{FF2B5EF4-FFF2-40B4-BE49-F238E27FC236}">
                <a16:creationId xmlns:a16="http://schemas.microsoft.com/office/drawing/2014/main" id="{F28373AE-2609-42FA-B271-FD940BB5281A}"/>
              </a:ext>
            </a:extLst>
          </p:cNvPr>
          <p:cNvSpPr txBox="1"/>
          <p:nvPr/>
        </p:nvSpPr>
        <p:spPr>
          <a:xfrm>
            <a:off x="6773921" y="2157347"/>
            <a:ext cx="616688" cy="338554"/>
          </a:xfrm>
          <a:prstGeom prst="rect">
            <a:avLst/>
          </a:prstGeom>
          <a:noFill/>
        </p:spPr>
        <p:txBody>
          <a:bodyPr wrap="square" rtlCol="0">
            <a:spAutoFit/>
          </a:bodyPr>
          <a:lstStyle/>
          <a:p>
            <a:r>
              <a:rPr lang="es-MX" sz="1600" dirty="0">
                <a:latin typeface="Modern Love Caps" panose="04070805081001020A01" pitchFamily="82" charset="0"/>
              </a:rPr>
              <a:t>1 “C”</a:t>
            </a:r>
          </a:p>
        </p:txBody>
      </p:sp>
      <p:sp>
        <p:nvSpPr>
          <p:cNvPr id="4" name="TextBox 3">
            <a:extLst>
              <a:ext uri="{FF2B5EF4-FFF2-40B4-BE49-F238E27FC236}">
                <a16:creationId xmlns:a16="http://schemas.microsoft.com/office/drawing/2014/main" id="{12ABFA66-2B98-42E7-8C00-67EB38207EF1}"/>
              </a:ext>
            </a:extLst>
          </p:cNvPr>
          <p:cNvSpPr txBox="1"/>
          <p:nvPr/>
        </p:nvSpPr>
        <p:spPr>
          <a:xfrm>
            <a:off x="4992942" y="2705573"/>
            <a:ext cx="3115339" cy="307777"/>
          </a:xfrm>
          <a:prstGeom prst="rect">
            <a:avLst/>
          </a:prstGeom>
          <a:noFill/>
        </p:spPr>
        <p:txBody>
          <a:bodyPr wrap="square" rtlCol="0">
            <a:spAutoFit/>
          </a:bodyPr>
          <a:lstStyle/>
          <a:p>
            <a:pPr algn="ctr"/>
            <a:r>
              <a:rPr lang="es-MX" dirty="0">
                <a:solidFill>
                  <a:schemeClr val="bg2"/>
                </a:solidFill>
                <a:latin typeface="Muthiara -Demo Version-" panose="02000500000000000000" pitchFamily="2" charset="0"/>
              </a:rPr>
              <a:t>Sofia Jacqueline Ramos Treviño </a:t>
            </a:r>
          </a:p>
        </p:txBody>
      </p:sp>
      <p:sp>
        <p:nvSpPr>
          <p:cNvPr id="5" name="TextBox 4">
            <a:extLst>
              <a:ext uri="{FF2B5EF4-FFF2-40B4-BE49-F238E27FC236}">
                <a16:creationId xmlns:a16="http://schemas.microsoft.com/office/drawing/2014/main" id="{33F28D67-C326-4FD6-904E-FD8323C671A7}"/>
              </a:ext>
            </a:extLst>
          </p:cNvPr>
          <p:cNvSpPr txBox="1"/>
          <p:nvPr/>
        </p:nvSpPr>
        <p:spPr>
          <a:xfrm>
            <a:off x="6194417" y="3139452"/>
            <a:ext cx="712382" cy="338554"/>
          </a:xfrm>
          <a:prstGeom prst="rect">
            <a:avLst/>
          </a:prstGeom>
          <a:noFill/>
        </p:spPr>
        <p:txBody>
          <a:bodyPr wrap="square" rtlCol="0">
            <a:spAutoFit/>
          </a:bodyPr>
          <a:lstStyle/>
          <a:p>
            <a:pPr algn="ctr"/>
            <a:r>
              <a:rPr lang="es-MX" sz="1600" dirty="0">
                <a:latin typeface="Modern Love Caps" panose="04070805081001020A01" pitchFamily="82" charset="0"/>
              </a:rPr>
              <a:t>N° 19</a:t>
            </a:r>
          </a:p>
        </p:txBody>
      </p:sp>
      <p:sp>
        <p:nvSpPr>
          <p:cNvPr id="6" name="TextBox 5">
            <a:extLst>
              <a:ext uri="{FF2B5EF4-FFF2-40B4-BE49-F238E27FC236}">
                <a16:creationId xmlns:a16="http://schemas.microsoft.com/office/drawing/2014/main" id="{C91B8E18-372C-4BC1-B553-97BAD82CD9EB}"/>
              </a:ext>
            </a:extLst>
          </p:cNvPr>
          <p:cNvSpPr txBox="1"/>
          <p:nvPr/>
        </p:nvSpPr>
        <p:spPr>
          <a:xfrm>
            <a:off x="5317232" y="3690458"/>
            <a:ext cx="2466753" cy="307777"/>
          </a:xfrm>
          <a:prstGeom prst="rect">
            <a:avLst/>
          </a:prstGeom>
          <a:noFill/>
        </p:spPr>
        <p:txBody>
          <a:bodyPr wrap="square" rtlCol="0">
            <a:spAutoFit/>
          </a:bodyPr>
          <a:lstStyle/>
          <a:p>
            <a:pPr algn="ctr"/>
            <a:r>
              <a:rPr lang="es-MX" dirty="0">
                <a:solidFill>
                  <a:schemeClr val="bg2"/>
                </a:solidFill>
                <a:latin typeface="Muthiara -Demo Version-" panose="02000500000000000000" pitchFamily="2" charset="0"/>
              </a:rPr>
              <a:t>Graciano Montoya Hoyos </a:t>
            </a:r>
          </a:p>
        </p:txBody>
      </p:sp>
      <p:sp>
        <p:nvSpPr>
          <p:cNvPr id="7" name="TextBox 6">
            <a:extLst>
              <a:ext uri="{FF2B5EF4-FFF2-40B4-BE49-F238E27FC236}">
                <a16:creationId xmlns:a16="http://schemas.microsoft.com/office/drawing/2014/main" id="{BFA628ED-00E5-455B-9FFD-BADAFE78A43F}"/>
              </a:ext>
            </a:extLst>
          </p:cNvPr>
          <p:cNvSpPr txBox="1"/>
          <p:nvPr/>
        </p:nvSpPr>
        <p:spPr>
          <a:xfrm>
            <a:off x="5843545" y="4209024"/>
            <a:ext cx="1414129" cy="338554"/>
          </a:xfrm>
          <a:prstGeom prst="rect">
            <a:avLst/>
          </a:prstGeom>
          <a:noFill/>
        </p:spPr>
        <p:txBody>
          <a:bodyPr wrap="square" rtlCol="0">
            <a:spAutoFit/>
          </a:bodyPr>
          <a:lstStyle/>
          <a:p>
            <a:pPr algn="ctr"/>
            <a:r>
              <a:rPr lang="es-MX" sz="1600" dirty="0">
                <a:latin typeface="Modern Love Caps" panose="04070805081001020A01" pitchFamily="82" charset="0"/>
              </a:rPr>
              <a:t>12/09/2021</a:t>
            </a:r>
          </a:p>
        </p:txBody>
      </p:sp>
      <p:pic>
        <p:nvPicPr>
          <p:cNvPr id="1026" name="Picture 2" descr="A red and white sign&#10;&#10;Description automatically generated with low confidence">
            <a:extLst>
              <a:ext uri="{FF2B5EF4-FFF2-40B4-BE49-F238E27FC236}">
                <a16:creationId xmlns:a16="http://schemas.microsoft.com/office/drawing/2014/main" id="{4A842295-2BAD-4B74-BCE2-50A7B323787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572" t="7835" r="21661" b="11326"/>
          <a:stretch/>
        </p:blipFill>
        <p:spPr bwMode="auto">
          <a:xfrm>
            <a:off x="6906799" y="225804"/>
            <a:ext cx="1105875" cy="141130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Google Shape;823;p49">
            <a:extLst>
              <a:ext uri="{FF2B5EF4-FFF2-40B4-BE49-F238E27FC236}">
                <a16:creationId xmlns:a16="http://schemas.microsoft.com/office/drawing/2014/main" id="{43E27BF2-1F5A-41A7-B7C1-8807D4D18BD8}"/>
              </a:ext>
            </a:extLst>
          </p:cNvPr>
          <p:cNvSpPr/>
          <p:nvPr/>
        </p:nvSpPr>
        <p:spPr>
          <a:xfrm rot="5400000">
            <a:off x="571920" y="2151435"/>
            <a:ext cx="1587840" cy="2358247"/>
          </a:xfrm>
          <a:custGeom>
            <a:avLst/>
            <a:gdLst/>
            <a:ahLst/>
            <a:cxnLst/>
            <a:rect l="l" t="t" r="r" b="b"/>
            <a:pathLst>
              <a:path w="13259" h="46310" extrusionOk="0">
                <a:moveTo>
                  <a:pt x="3695" y="0"/>
                </a:moveTo>
                <a:cubicBezTo>
                  <a:pt x="2060" y="0"/>
                  <a:pt x="671" y="448"/>
                  <a:pt x="303" y="1998"/>
                </a:cubicBezTo>
                <a:cubicBezTo>
                  <a:pt x="0" y="3250"/>
                  <a:pt x="616" y="4931"/>
                  <a:pt x="794" y="6173"/>
                </a:cubicBezTo>
                <a:cubicBezTo>
                  <a:pt x="1096" y="8229"/>
                  <a:pt x="1096" y="10245"/>
                  <a:pt x="1117" y="12322"/>
                </a:cubicBezTo>
                <a:cubicBezTo>
                  <a:pt x="1221" y="22104"/>
                  <a:pt x="1555" y="31885"/>
                  <a:pt x="2140" y="41647"/>
                </a:cubicBezTo>
                <a:cubicBezTo>
                  <a:pt x="2192" y="42461"/>
                  <a:pt x="2255" y="43317"/>
                  <a:pt x="2724" y="43985"/>
                </a:cubicBezTo>
                <a:cubicBezTo>
                  <a:pt x="3205" y="44674"/>
                  <a:pt x="4030" y="45029"/>
                  <a:pt x="4823" y="45290"/>
                </a:cubicBezTo>
                <a:cubicBezTo>
                  <a:pt x="6808" y="45964"/>
                  <a:pt x="8908" y="46310"/>
                  <a:pt x="11002" y="46310"/>
                </a:cubicBezTo>
                <a:cubicBezTo>
                  <a:pt x="11176" y="46310"/>
                  <a:pt x="11351" y="46308"/>
                  <a:pt x="11525" y="46303"/>
                </a:cubicBezTo>
                <a:cubicBezTo>
                  <a:pt x="11869" y="46292"/>
                  <a:pt x="12224" y="46261"/>
                  <a:pt x="12486" y="46062"/>
                </a:cubicBezTo>
                <a:cubicBezTo>
                  <a:pt x="12862" y="45760"/>
                  <a:pt x="12913" y="45217"/>
                  <a:pt x="12924" y="44737"/>
                </a:cubicBezTo>
                <a:cubicBezTo>
                  <a:pt x="13258" y="31113"/>
                  <a:pt x="12945" y="17469"/>
                  <a:pt x="11985" y="3877"/>
                </a:cubicBezTo>
                <a:cubicBezTo>
                  <a:pt x="11922" y="3000"/>
                  <a:pt x="11818" y="2028"/>
                  <a:pt x="11160" y="1444"/>
                </a:cubicBezTo>
                <a:cubicBezTo>
                  <a:pt x="10648" y="984"/>
                  <a:pt x="9928" y="880"/>
                  <a:pt x="9250" y="797"/>
                </a:cubicBezTo>
                <a:cubicBezTo>
                  <a:pt x="7909" y="627"/>
                  <a:pt x="5630" y="0"/>
                  <a:pt x="3695" y="0"/>
                </a:cubicBezTo>
                <a:close/>
              </a:path>
            </a:pathLst>
          </a:custGeom>
          <a:solidFill>
            <a:schemeClr val="accent5">
              <a:lumMod val="20000"/>
              <a:lumOff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lt1"/>
              </a:solidFill>
            </a:endParaRPr>
          </a:p>
        </p:txBody>
      </p:sp>
      <p:sp>
        <p:nvSpPr>
          <p:cNvPr id="4" name="Title 14">
            <a:extLst>
              <a:ext uri="{FF2B5EF4-FFF2-40B4-BE49-F238E27FC236}">
                <a16:creationId xmlns:a16="http://schemas.microsoft.com/office/drawing/2014/main" id="{D7687B02-E989-435B-9745-21851754066D}"/>
              </a:ext>
            </a:extLst>
          </p:cNvPr>
          <p:cNvSpPr>
            <a:spLocks noGrp="1"/>
          </p:cNvSpPr>
          <p:nvPr>
            <p:ph type="title"/>
          </p:nvPr>
        </p:nvSpPr>
        <p:spPr>
          <a:xfrm>
            <a:off x="2596135" y="115775"/>
            <a:ext cx="3951730" cy="927082"/>
          </a:xfrm>
        </p:spPr>
        <p:txBody>
          <a:bodyPr/>
          <a:lstStyle/>
          <a:p>
            <a:r>
              <a:rPr lang="es-MX" sz="2400" dirty="0"/>
              <a:t>investigar la identidad profesional del profesorado: </a:t>
            </a:r>
            <a:r>
              <a:rPr lang="es-MX" sz="2400" dirty="0">
                <a:solidFill>
                  <a:schemeClr val="accent3"/>
                </a:solidFill>
              </a:rPr>
              <a:t>Una triangulación secuencial</a:t>
            </a:r>
          </a:p>
        </p:txBody>
      </p:sp>
      <p:sp>
        <p:nvSpPr>
          <p:cNvPr id="7" name="TextBox 6">
            <a:extLst>
              <a:ext uri="{FF2B5EF4-FFF2-40B4-BE49-F238E27FC236}">
                <a16:creationId xmlns:a16="http://schemas.microsoft.com/office/drawing/2014/main" id="{20B530C6-FFE6-403E-8C83-BD3FC08333FE}"/>
              </a:ext>
            </a:extLst>
          </p:cNvPr>
          <p:cNvSpPr txBox="1"/>
          <p:nvPr/>
        </p:nvSpPr>
        <p:spPr>
          <a:xfrm>
            <a:off x="227064" y="960440"/>
            <a:ext cx="1997130" cy="307777"/>
          </a:xfrm>
          <a:prstGeom prst="rect">
            <a:avLst/>
          </a:prstGeom>
          <a:noFill/>
        </p:spPr>
        <p:txBody>
          <a:bodyPr wrap="square" rtlCol="0">
            <a:spAutoFit/>
          </a:bodyPr>
          <a:lstStyle/>
          <a:p>
            <a:pPr algn="ctr"/>
            <a:r>
              <a:rPr lang="es-MX" dirty="0">
                <a:latin typeface="Modern Love" panose="04090805081005020601" pitchFamily="82" charset="0"/>
              </a:rPr>
              <a:t>Identidad profesional</a:t>
            </a:r>
          </a:p>
        </p:txBody>
      </p:sp>
      <p:sp>
        <p:nvSpPr>
          <p:cNvPr id="8" name="TextBox 7">
            <a:extLst>
              <a:ext uri="{FF2B5EF4-FFF2-40B4-BE49-F238E27FC236}">
                <a16:creationId xmlns:a16="http://schemas.microsoft.com/office/drawing/2014/main" id="{1BFEBD7D-53E5-44F8-8D3B-7F39291E03DB}"/>
              </a:ext>
            </a:extLst>
          </p:cNvPr>
          <p:cNvSpPr txBox="1"/>
          <p:nvPr/>
        </p:nvSpPr>
        <p:spPr>
          <a:xfrm>
            <a:off x="2743201" y="1312838"/>
            <a:ext cx="1041990" cy="307777"/>
          </a:xfrm>
          <a:prstGeom prst="rect">
            <a:avLst/>
          </a:prstGeom>
          <a:noFill/>
        </p:spPr>
        <p:txBody>
          <a:bodyPr wrap="square" rtlCol="0">
            <a:spAutoFit/>
          </a:bodyPr>
          <a:lstStyle/>
          <a:p>
            <a:pPr algn="ctr"/>
            <a:r>
              <a:rPr lang="es-MX" dirty="0">
                <a:latin typeface="Modern Love" panose="04090805081005020601" pitchFamily="82" charset="0"/>
              </a:rPr>
              <a:t>Objetivo</a:t>
            </a:r>
          </a:p>
        </p:txBody>
      </p:sp>
      <p:sp>
        <p:nvSpPr>
          <p:cNvPr id="9" name="TextBox 8">
            <a:extLst>
              <a:ext uri="{FF2B5EF4-FFF2-40B4-BE49-F238E27FC236}">
                <a16:creationId xmlns:a16="http://schemas.microsoft.com/office/drawing/2014/main" id="{910BF8ED-4661-4591-AF70-4F085F510CAB}"/>
              </a:ext>
            </a:extLst>
          </p:cNvPr>
          <p:cNvSpPr txBox="1"/>
          <p:nvPr/>
        </p:nvSpPr>
        <p:spPr>
          <a:xfrm>
            <a:off x="4433777" y="1312838"/>
            <a:ext cx="1424763" cy="523220"/>
          </a:xfrm>
          <a:prstGeom prst="rect">
            <a:avLst/>
          </a:prstGeom>
          <a:noFill/>
        </p:spPr>
        <p:txBody>
          <a:bodyPr wrap="square" rtlCol="0">
            <a:spAutoFit/>
          </a:bodyPr>
          <a:lstStyle/>
          <a:p>
            <a:pPr algn="ctr"/>
            <a:r>
              <a:rPr lang="es-MX" dirty="0">
                <a:latin typeface="Modern Love" panose="04090805081005020601" pitchFamily="82" charset="0"/>
              </a:rPr>
              <a:t>Diseño de la investigación </a:t>
            </a:r>
          </a:p>
        </p:txBody>
      </p:sp>
      <p:sp>
        <p:nvSpPr>
          <p:cNvPr id="10" name="TextBox 9">
            <a:extLst>
              <a:ext uri="{FF2B5EF4-FFF2-40B4-BE49-F238E27FC236}">
                <a16:creationId xmlns:a16="http://schemas.microsoft.com/office/drawing/2014/main" id="{473171C2-042A-4772-86F2-CDE3F6656AD7}"/>
              </a:ext>
            </a:extLst>
          </p:cNvPr>
          <p:cNvSpPr txBox="1"/>
          <p:nvPr/>
        </p:nvSpPr>
        <p:spPr>
          <a:xfrm>
            <a:off x="6836778" y="960439"/>
            <a:ext cx="1424763" cy="307777"/>
          </a:xfrm>
          <a:prstGeom prst="rect">
            <a:avLst/>
          </a:prstGeom>
          <a:noFill/>
        </p:spPr>
        <p:txBody>
          <a:bodyPr wrap="square" rtlCol="0">
            <a:spAutoFit/>
          </a:bodyPr>
          <a:lstStyle/>
          <a:p>
            <a:pPr algn="ctr"/>
            <a:r>
              <a:rPr lang="es-MX" dirty="0">
                <a:latin typeface="Modern Love" panose="04090805081005020601" pitchFamily="82" charset="0"/>
              </a:rPr>
              <a:t>Conclusión</a:t>
            </a:r>
            <a:r>
              <a:rPr lang="es-MX" dirty="0"/>
              <a:t> </a:t>
            </a:r>
          </a:p>
        </p:txBody>
      </p:sp>
      <p:sp>
        <p:nvSpPr>
          <p:cNvPr id="12" name="Google Shape;823;p49">
            <a:extLst>
              <a:ext uri="{FF2B5EF4-FFF2-40B4-BE49-F238E27FC236}">
                <a16:creationId xmlns:a16="http://schemas.microsoft.com/office/drawing/2014/main" id="{E8DF8ECB-2E04-4AFB-970F-9D1219AC2CDA}"/>
              </a:ext>
            </a:extLst>
          </p:cNvPr>
          <p:cNvSpPr/>
          <p:nvPr/>
        </p:nvSpPr>
        <p:spPr>
          <a:xfrm>
            <a:off x="70371" y="1291284"/>
            <a:ext cx="2200746" cy="1442524"/>
          </a:xfrm>
          <a:custGeom>
            <a:avLst/>
            <a:gdLst/>
            <a:ahLst/>
            <a:cxnLst/>
            <a:rect l="l" t="t" r="r" b="b"/>
            <a:pathLst>
              <a:path w="13259" h="46310" extrusionOk="0">
                <a:moveTo>
                  <a:pt x="3695" y="0"/>
                </a:moveTo>
                <a:cubicBezTo>
                  <a:pt x="2060" y="0"/>
                  <a:pt x="671" y="448"/>
                  <a:pt x="303" y="1998"/>
                </a:cubicBezTo>
                <a:cubicBezTo>
                  <a:pt x="0" y="3250"/>
                  <a:pt x="616" y="4931"/>
                  <a:pt x="794" y="6173"/>
                </a:cubicBezTo>
                <a:cubicBezTo>
                  <a:pt x="1096" y="8229"/>
                  <a:pt x="1096" y="10245"/>
                  <a:pt x="1117" y="12322"/>
                </a:cubicBezTo>
                <a:cubicBezTo>
                  <a:pt x="1221" y="22104"/>
                  <a:pt x="1555" y="31885"/>
                  <a:pt x="2140" y="41647"/>
                </a:cubicBezTo>
                <a:cubicBezTo>
                  <a:pt x="2192" y="42461"/>
                  <a:pt x="2255" y="43317"/>
                  <a:pt x="2724" y="43985"/>
                </a:cubicBezTo>
                <a:cubicBezTo>
                  <a:pt x="3205" y="44674"/>
                  <a:pt x="4030" y="45029"/>
                  <a:pt x="4823" y="45290"/>
                </a:cubicBezTo>
                <a:cubicBezTo>
                  <a:pt x="6808" y="45964"/>
                  <a:pt x="8908" y="46310"/>
                  <a:pt x="11002" y="46310"/>
                </a:cubicBezTo>
                <a:cubicBezTo>
                  <a:pt x="11176" y="46310"/>
                  <a:pt x="11351" y="46308"/>
                  <a:pt x="11525" y="46303"/>
                </a:cubicBezTo>
                <a:cubicBezTo>
                  <a:pt x="11869" y="46292"/>
                  <a:pt x="12224" y="46261"/>
                  <a:pt x="12486" y="46062"/>
                </a:cubicBezTo>
                <a:cubicBezTo>
                  <a:pt x="12862" y="45760"/>
                  <a:pt x="12913" y="45217"/>
                  <a:pt x="12924" y="44737"/>
                </a:cubicBezTo>
                <a:cubicBezTo>
                  <a:pt x="13258" y="31113"/>
                  <a:pt x="12945" y="17469"/>
                  <a:pt x="11985" y="3877"/>
                </a:cubicBezTo>
                <a:cubicBezTo>
                  <a:pt x="11922" y="3000"/>
                  <a:pt x="11818" y="2028"/>
                  <a:pt x="11160" y="1444"/>
                </a:cubicBezTo>
                <a:cubicBezTo>
                  <a:pt x="10648" y="984"/>
                  <a:pt x="9928" y="880"/>
                  <a:pt x="9250" y="797"/>
                </a:cubicBezTo>
                <a:cubicBezTo>
                  <a:pt x="7909" y="627"/>
                  <a:pt x="5630" y="0"/>
                  <a:pt x="36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lt1"/>
              </a:solidFill>
            </a:endParaRPr>
          </a:p>
        </p:txBody>
      </p:sp>
      <p:sp>
        <p:nvSpPr>
          <p:cNvPr id="11" name="TextBox 10">
            <a:extLst>
              <a:ext uri="{FF2B5EF4-FFF2-40B4-BE49-F238E27FC236}">
                <a16:creationId xmlns:a16="http://schemas.microsoft.com/office/drawing/2014/main" id="{155F22BE-F7D0-4420-AC26-CA23B779DD9F}"/>
              </a:ext>
            </a:extLst>
          </p:cNvPr>
          <p:cNvSpPr txBox="1"/>
          <p:nvPr/>
        </p:nvSpPr>
        <p:spPr>
          <a:xfrm>
            <a:off x="414729" y="1285872"/>
            <a:ext cx="1902222" cy="1384995"/>
          </a:xfrm>
          <a:prstGeom prst="rect">
            <a:avLst/>
          </a:prstGeom>
          <a:noFill/>
        </p:spPr>
        <p:txBody>
          <a:bodyPr wrap="square" rtlCol="0">
            <a:spAutoFit/>
          </a:bodyPr>
          <a:lstStyle/>
          <a:p>
            <a:r>
              <a:rPr lang="es-MX" sz="1200" dirty="0">
                <a:latin typeface="Lemonade" pitchFamily="2" charset="0"/>
              </a:rPr>
              <a:t>Claude DUBAR</a:t>
            </a:r>
          </a:p>
          <a:p>
            <a:r>
              <a:rPr lang="es-MX" sz="1200" dirty="0">
                <a:latin typeface="Lemonade" pitchFamily="2" charset="0"/>
              </a:rPr>
              <a:t>Define la identidad como "el resultado a la vez estable y provisional, individual y colectivo, subjetivo y objetivo, biográfico y estructural, de los diversos procesos de socialización que, conjuntamente, construyen los individuos y definen las instituciones"</a:t>
            </a:r>
          </a:p>
        </p:txBody>
      </p:sp>
      <p:sp>
        <p:nvSpPr>
          <p:cNvPr id="14" name="Google Shape;823;p49">
            <a:extLst>
              <a:ext uri="{FF2B5EF4-FFF2-40B4-BE49-F238E27FC236}">
                <a16:creationId xmlns:a16="http://schemas.microsoft.com/office/drawing/2014/main" id="{9EEE9B46-CD40-4C6B-8C70-0A9C435911B8}"/>
              </a:ext>
            </a:extLst>
          </p:cNvPr>
          <p:cNvSpPr/>
          <p:nvPr/>
        </p:nvSpPr>
        <p:spPr>
          <a:xfrm rot="16200000">
            <a:off x="1080237" y="3437368"/>
            <a:ext cx="1132767" cy="2279496"/>
          </a:xfrm>
          <a:custGeom>
            <a:avLst/>
            <a:gdLst/>
            <a:ahLst/>
            <a:cxnLst/>
            <a:rect l="l" t="t" r="r" b="b"/>
            <a:pathLst>
              <a:path w="13259" h="46310" extrusionOk="0">
                <a:moveTo>
                  <a:pt x="3695" y="0"/>
                </a:moveTo>
                <a:cubicBezTo>
                  <a:pt x="2060" y="0"/>
                  <a:pt x="671" y="448"/>
                  <a:pt x="303" y="1998"/>
                </a:cubicBezTo>
                <a:cubicBezTo>
                  <a:pt x="0" y="3250"/>
                  <a:pt x="616" y="4931"/>
                  <a:pt x="794" y="6173"/>
                </a:cubicBezTo>
                <a:cubicBezTo>
                  <a:pt x="1096" y="8229"/>
                  <a:pt x="1096" y="10245"/>
                  <a:pt x="1117" y="12322"/>
                </a:cubicBezTo>
                <a:cubicBezTo>
                  <a:pt x="1221" y="22104"/>
                  <a:pt x="1555" y="31885"/>
                  <a:pt x="2140" y="41647"/>
                </a:cubicBezTo>
                <a:cubicBezTo>
                  <a:pt x="2192" y="42461"/>
                  <a:pt x="2255" y="43317"/>
                  <a:pt x="2724" y="43985"/>
                </a:cubicBezTo>
                <a:cubicBezTo>
                  <a:pt x="3205" y="44674"/>
                  <a:pt x="4030" y="45029"/>
                  <a:pt x="4823" y="45290"/>
                </a:cubicBezTo>
                <a:cubicBezTo>
                  <a:pt x="6808" y="45964"/>
                  <a:pt x="8908" y="46310"/>
                  <a:pt x="11002" y="46310"/>
                </a:cubicBezTo>
                <a:cubicBezTo>
                  <a:pt x="11176" y="46310"/>
                  <a:pt x="11351" y="46308"/>
                  <a:pt x="11525" y="46303"/>
                </a:cubicBezTo>
                <a:cubicBezTo>
                  <a:pt x="11869" y="46292"/>
                  <a:pt x="12224" y="46261"/>
                  <a:pt x="12486" y="46062"/>
                </a:cubicBezTo>
                <a:cubicBezTo>
                  <a:pt x="12862" y="45760"/>
                  <a:pt x="12913" y="45217"/>
                  <a:pt x="12924" y="44737"/>
                </a:cubicBezTo>
                <a:cubicBezTo>
                  <a:pt x="13258" y="31113"/>
                  <a:pt x="12945" y="17469"/>
                  <a:pt x="11985" y="3877"/>
                </a:cubicBezTo>
                <a:cubicBezTo>
                  <a:pt x="11922" y="3000"/>
                  <a:pt x="11818" y="2028"/>
                  <a:pt x="11160" y="1444"/>
                </a:cubicBezTo>
                <a:cubicBezTo>
                  <a:pt x="10648" y="984"/>
                  <a:pt x="9928" y="880"/>
                  <a:pt x="9250" y="797"/>
                </a:cubicBezTo>
                <a:cubicBezTo>
                  <a:pt x="7909" y="627"/>
                  <a:pt x="5630" y="0"/>
                  <a:pt x="36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lt1"/>
              </a:solidFill>
            </a:endParaRPr>
          </a:p>
        </p:txBody>
      </p:sp>
      <p:sp>
        <p:nvSpPr>
          <p:cNvPr id="15" name="TextBox 14">
            <a:extLst>
              <a:ext uri="{FF2B5EF4-FFF2-40B4-BE49-F238E27FC236}">
                <a16:creationId xmlns:a16="http://schemas.microsoft.com/office/drawing/2014/main" id="{AD2DB336-D167-4B2D-A81A-13989BB37A35}"/>
              </a:ext>
            </a:extLst>
          </p:cNvPr>
          <p:cNvSpPr txBox="1"/>
          <p:nvPr/>
        </p:nvSpPr>
        <p:spPr>
          <a:xfrm>
            <a:off x="316639" y="2751463"/>
            <a:ext cx="2279496" cy="1384995"/>
          </a:xfrm>
          <a:prstGeom prst="rect">
            <a:avLst/>
          </a:prstGeom>
          <a:noFill/>
        </p:spPr>
        <p:txBody>
          <a:bodyPr wrap="square" rtlCol="0">
            <a:spAutoFit/>
          </a:bodyPr>
          <a:lstStyle/>
          <a:p>
            <a:r>
              <a:rPr lang="es-MX" sz="1100" dirty="0">
                <a:latin typeface="Lemonade" pitchFamily="2" charset="0"/>
              </a:rPr>
              <a:t>Como ha mantenido Paul RICOEUR  la </a:t>
            </a:r>
            <a:r>
              <a:rPr lang="es-MX" sz="1200" dirty="0">
                <a:latin typeface="Lemonade" pitchFamily="2" charset="0"/>
              </a:rPr>
              <a:t>identidad puede ser entendida como un relato, con todos los elementos propios de la narrativa (trama argumental, secuencia temporal, personaje/s, y situación). Con la crisis moderna de la creencia en un yo fijo, singular y permanente, se reivindica una concepción narrativa de la identidad.</a:t>
            </a:r>
          </a:p>
        </p:txBody>
      </p:sp>
      <p:sp>
        <p:nvSpPr>
          <p:cNvPr id="16" name="TextBox 15">
            <a:extLst>
              <a:ext uri="{FF2B5EF4-FFF2-40B4-BE49-F238E27FC236}">
                <a16:creationId xmlns:a16="http://schemas.microsoft.com/office/drawing/2014/main" id="{E99EE360-B9B5-4906-AC37-047D276F9E5C}"/>
              </a:ext>
            </a:extLst>
          </p:cNvPr>
          <p:cNvSpPr txBox="1"/>
          <p:nvPr/>
        </p:nvSpPr>
        <p:spPr>
          <a:xfrm>
            <a:off x="585622" y="4090909"/>
            <a:ext cx="2200746" cy="954107"/>
          </a:xfrm>
          <a:prstGeom prst="rect">
            <a:avLst/>
          </a:prstGeom>
          <a:noFill/>
        </p:spPr>
        <p:txBody>
          <a:bodyPr wrap="square" rtlCol="0">
            <a:spAutoFit/>
          </a:bodyPr>
          <a:lstStyle/>
          <a:p>
            <a:r>
              <a:rPr lang="es-MX" dirty="0">
                <a:latin typeface="Lemonade" pitchFamily="2" charset="0"/>
              </a:rPr>
              <a:t>La identidad profesional se configura como el espacio común compartido entre el individuo, su entorno profesional y social y la institución donde trabaja. </a:t>
            </a:r>
          </a:p>
        </p:txBody>
      </p:sp>
      <p:sp>
        <p:nvSpPr>
          <p:cNvPr id="17" name="Google Shape;823;p49">
            <a:extLst>
              <a:ext uri="{FF2B5EF4-FFF2-40B4-BE49-F238E27FC236}">
                <a16:creationId xmlns:a16="http://schemas.microsoft.com/office/drawing/2014/main" id="{040B56E7-8AF3-4E9D-8F75-353A42B24D0C}"/>
              </a:ext>
            </a:extLst>
          </p:cNvPr>
          <p:cNvSpPr/>
          <p:nvPr/>
        </p:nvSpPr>
        <p:spPr>
          <a:xfrm rot="5400000">
            <a:off x="4546571" y="1523729"/>
            <a:ext cx="1974089" cy="2202131"/>
          </a:xfrm>
          <a:custGeom>
            <a:avLst/>
            <a:gdLst/>
            <a:ahLst/>
            <a:cxnLst/>
            <a:rect l="l" t="t" r="r" b="b"/>
            <a:pathLst>
              <a:path w="13259" h="46310" extrusionOk="0">
                <a:moveTo>
                  <a:pt x="3695" y="0"/>
                </a:moveTo>
                <a:cubicBezTo>
                  <a:pt x="2060" y="0"/>
                  <a:pt x="671" y="448"/>
                  <a:pt x="303" y="1998"/>
                </a:cubicBezTo>
                <a:cubicBezTo>
                  <a:pt x="0" y="3250"/>
                  <a:pt x="616" y="4931"/>
                  <a:pt x="794" y="6173"/>
                </a:cubicBezTo>
                <a:cubicBezTo>
                  <a:pt x="1096" y="8229"/>
                  <a:pt x="1096" y="10245"/>
                  <a:pt x="1117" y="12322"/>
                </a:cubicBezTo>
                <a:cubicBezTo>
                  <a:pt x="1221" y="22104"/>
                  <a:pt x="1555" y="31885"/>
                  <a:pt x="2140" y="41647"/>
                </a:cubicBezTo>
                <a:cubicBezTo>
                  <a:pt x="2192" y="42461"/>
                  <a:pt x="2255" y="43317"/>
                  <a:pt x="2724" y="43985"/>
                </a:cubicBezTo>
                <a:cubicBezTo>
                  <a:pt x="3205" y="44674"/>
                  <a:pt x="4030" y="45029"/>
                  <a:pt x="4823" y="45290"/>
                </a:cubicBezTo>
                <a:cubicBezTo>
                  <a:pt x="6808" y="45964"/>
                  <a:pt x="8908" y="46310"/>
                  <a:pt x="11002" y="46310"/>
                </a:cubicBezTo>
                <a:cubicBezTo>
                  <a:pt x="11176" y="46310"/>
                  <a:pt x="11351" y="46308"/>
                  <a:pt x="11525" y="46303"/>
                </a:cubicBezTo>
                <a:cubicBezTo>
                  <a:pt x="11869" y="46292"/>
                  <a:pt x="12224" y="46261"/>
                  <a:pt x="12486" y="46062"/>
                </a:cubicBezTo>
                <a:cubicBezTo>
                  <a:pt x="12862" y="45760"/>
                  <a:pt x="12913" y="45217"/>
                  <a:pt x="12924" y="44737"/>
                </a:cubicBezTo>
                <a:cubicBezTo>
                  <a:pt x="13258" y="31113"/>
                  <a:pt x="12945" y="17469"/>
                  <a:pt x="11985" y="3877"/>
                </a:cubicBezTo>
                <a:cubicBezTo>
                  <a:pt x="11922" y="3000"/>
                  <a:pt x="11818" y="2028"/>
                  <a:pt x="11160" y="1444"/>
                </a:cubicBezTo>
                <a:cubicBezTo>
                  <a:pt x="10648" y="984"/>
                  <a:pt x="9928" y="880"/>
                  <a:pt x="9250" y="797"/>
                </a:cubicBezTo>
                <a:cubicBezTo>
                  <a:pt x="7909" y="627"/>
                  <a:pt x="5630" y="0"/>
                  <a:pt x="36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lt1"/>
              </a:solidFill>
            </a:endParaRPr>
          </a:p>
        </p:txBody>
      </p:sp>
      <p:sp>
        <p:nvSpPr>
          <p:cNvPr id="18" name="TextBox 17">
            <a:extLst>
              <a:ext uri="{FF2B5EF4-FFF2-40B4-BE49-F238E27FC236}">
                <a16:creationId xmlns:a16="http://schemas.microsoft.com/office/drawing/2014/main" id="{EC9AF445-7A41-45AF-B145-B71C28275DDB}"/>
              </a:ext>
            </a:extLst>
          </p:cNvPr>
          <p:cNvSpPr txBox="1"/>
          <p:nvPr/>
        </p:nvSpPr>
        <p:spPr>
          <a:xfrm>
            <a:off x="2525291" y="1638270"/>
            <a:ext cx="1895333" cy="2677656"/>
          </a:xfrm>
          <a:prstGeom prst="rect">
            <a:avLst/>
          </a:prstGeom>
          <a:noFill/>
        </p:spPr>
        <p:txBody>
          <a:bodyPr wrap="square" rtlCol="0">
            <a:spAutoFit/>
          </a:bodyPr>
          <a:lstStyle/>
          <a:p>
            <a:pPr algn="ctr"/>
            <a:r>
              <a:rPr lang="es-MX" dirty="0">
                <a:latin typeface="Lemonade" pitchFamily="2" charset="0"/>
              </a:rPr>
              <a:t>-Analizar la crisis de la identidad profesional del profesorado de Secundaria, así como de los efectos que está teniendo en su ejercicio profesional.</a:t>
            </a:r>
          </a:p>
          <a:p>
            <a:pPr algn="ctr"/>
            <a:r>
              <a:rPr lang="es-MX" dirty="0">
                <a:latin typeface="Lemonade" pitchFamily="2" charset="0"/>
              </a:rPr>
              <a:t>-Hacer una fenomenología de cómo los procesos de cambio educativo y social son vividos y sentidos por el profesorado, como actor principal.</a:t>
            </a:r>
          </a:p>
          <a:p>
            <a:pPr algn="ctr"/>
            <a:r>
              <a:rPr lang="es-MX" dirty="0">
                <a:latin typeface="Lemonade" pitchFamily="2" charset="0"/>
              </a:rPr>
              <a:t>-Tomar los discursos del profesorado como medio para hacer emerger la identidad profesional.</a:t>
            </a:r>
          </a:p>
        </p:txBody>
      </p:sp>
      <p:sp>
        <p:nvSpPr>
          <p:cNvPr id="19" name="TextBox 18">
            <a:extLst>
              <a:ext uri="{FF2B5EF4-FFF2-40B4-BE49-F238E27FC236}">
                <a16:creationId xmlns:a16="http://schemas.microsoft.com/office/drawing/2014/main" id="{88915897-9373-4E0D-BFB6-7DA1A3708B53}"/>
              </a:ext>
            </a:extLst>
          </p:cNvPr>
          <p:cNvSpPr txBox="1"/>
          <p:nvPr/>
        </p:nvSpPr>
        <p:spPr>
          <a:xfrm>
            <a:off x="4525603" y="1932969"/>
            <a:ext cx="2151263" cy="1600438"/>
          </a:xfrm>
          <a:prstGeom prst="rect">
            <a:avLst/>
          </a:prstGeom>
          <a:noFill/>
        </p:spPr>
        <p:txBody>
          <a:bodyPr wrap="square" rtlCol="0">
            <a:spAutoFit/>
          </a:bodyPr>
          <a:lstStyle/>
          <a:p>
            <a:r>
              <a:rPr lang="es-MX" dirty="0">
                <a:latin typeface="Lemonade" pitchFamily="2" charset="0"/>
              </a:rPr>
              <a:t>El diseño de nuestra investigación se ha realizado en función de la adecuación metodológica al objeto de estudio, conformada por el marco teórico de una investigación biográfico-narrativa, por lo que usamos dispositivos y estrategias propias de este enfoque</a:t>
            </a:r>
            <a:r>
              <a:rPr lang="es-MX" dirty="0"/>
              <a:t>.</a:t>
            </a:r>
          </a:p>
        </p:txBody>
      </p:sp>
      <p:sp>
        <p:nvSpPr>
          <p:cNvPr id="20" name="Google Shape;823;p49">
            <a:extLst>
              <a:ext uri="{FF2B5EF4-FFF2-40B4-BE49-F238E27FC236}">
                <a16:creationId xmlns:a16="http://schemas.microsoft.com/office/drawing/2014/main" id="{8B4177F8-ED05-4E21-A62C-982AD32E17D6}"/>
              </a:ext>
            </a:extLst>
          </p:cNvPr>
          <p:cNvSpPr/>
          <p:nvPr/>
        </p:nvSpPr>
        <p:spPr>
          <a:xfrm>
            <a:off x="4282931" y="3533407"/>
            <a:ext cx="2346345" cy="1494318"/>
          </a:xfrm>
          <a:custGeom>
            <a:avLst/>
            <a:gdLst/>
            <a:ahLst/>
            <a:cxnLst/>
            <a:rect l="l" t="t" r="r" b="b"/>
            <a:pathLst>
              <a:path w="13259" h="46310" extrusionOk="0">
                <a:moveTo>
                  <a:pt x="3695" y="0"/>
                </a:moveTo>
                <a:cubicBezTo>
                  <a:pt x="2060" y="0"/>
                  <a:pt x="671" y="448"/>
                  <a:pt x="303" y="1998"/>
                </a:cubicBezTo>
                <a:cubicBezTo>
                  <a:pt x="0" y="3250"/>
                  <a:pt x="616" y="4931"/>
                  <a:pt x="794" y="6173"/>
                </a:cubicBezTo>
                <a:cubicBezTo>
                  <a:pt x="1096" y="8229"/>
                  <a:pt x="1096" y="10245"/>
                  <a:pt x="1117" y="12322"/>
                </a:cubicBezTo>
                <a:cubicBezTo>
                  <a:pt x="1221" y="22104"/>
                  <a:pt x="1555" y="31885"/>
                  <a:pt x="2140" y="41647"/>
                </a:cubicBezTo>
                <a:cubicBezTo>
                  <a:pt x="2192" y="42461"/>
                  <a:pt x="2255" y="43317"/>
                  <a:pt x="2724" y="43985"/>
                </a:cubicBezTo>
                <a:cubicBezTo>
                  <a:pt x="3205" y="44674"/>
                  <a:pt x="4030" y="45029"/>
                  <a:pt x="4823" y="45290"/>
                </a:cubicBezTo>
                <a:cubicBezTo>
                  <a:pt x="6808" y="45964"/>
                  <a:pt x="8908" y="46310"/>
                  <a:pt x="11002" y="46310"/>
                </a:cubicBezTo>
                <a:cubicBezTo>
                  <a:pt x="11176" y="46310"/>
                  <a:pt x="11351" y="46308"/>
                  <a:pt x="11525" y="46303"/>
                </a:cubicBezTo>
                <a:cubicBezTo>
                  <a:pt x="11869" y="46292"/>
                  <a:pt x="12224" y="46261"/>
                  <a:pt x="12486" y="46062"/>
                </a:cubicBezTo>
                <a:cubicBezTo>
                  <a:pt x="12862" y="45760"/>
                  <a:pt x="12913" y="45217"/>
                  <a:pt x="12924" y="44737"/>
                </a:cubicBezTo>
                <a:cubicBezTo>
                  <a:pt x="13258" y="31113"/>
                  <a:pt x="12945" y="17469"/>
                  <a:pt x="11985" y="3877"/>
                </a:cubicBezTo>
                <a:cubicBezTo>
                  <a:pt x="11922" y="3000"/>
                  <a:pt x="11818" y="2028"/>
                  <a:pt x="11160" y="1444"/>
                </a:cubicBezTo>
                <a:cubicBezTo>
                  <a:pt x="10648" y="984"/>
                  <a:pt x="9928" y="880"/>
                  <a:pt x="9250" y="797"/>
                </a:cubicBezTo>
                <a:cubicBezTo>
                  <a:pt x="7909" y="627"/>
                  <a:pt x="5630" y="0"/>
                  <a:pt x="3695" y="0"/>
                </a:cubicBezTo>
                <a:close/>
              </a:path>
            </a:pathLst>
          </a:custGeom>
          <a:solidFill>
            <a:schemeClr val="accent5">
              <a:lumMod val="20000"/>
              <a:lumOff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lt1"/>
              </a:solidFill>
            </a:endParaRPr>
          </a:p>
        </p:txBody>
      </p:sp>
      <p:sp>
        <p:nvSpPr>
          <p:cNvPr id="21" name="TextBox 20">
            <a:extLst>
              <a:ext uri="{FF2B5EF4-FFF2-40B4-BE49-F238E27FC236}">
                <a16:creationId xmlns:a16="http://schemas.microsoft.com/office/drawing/2014/main" id="{80F3224F-C10F-4D58-AEB4-9A0BE3411A4D}"/>
              </a:ext>
            </a:extLst>
          </p:cNvPr>
          <p:cNvSpPr txBox="1"/>
          <p:nvPr/>
        </p:nvSpPr>
        <p:spPr>
          <a:xfrm>
            <a:off x="4640052" y="3585095"/>
            <a:ext cx="1895333" cy="1384995"/>
          </a:xfrm>
          <a:prstGeom prst="rect">
            <a:avLst/>
          </a:prstGeom>
          <a:noFill/>
        </p:spPr>
        <p:txBody>
          <a:bodyPr wrap="square" rtlCol="0">
            <a:spAutoFit/>
          </a:bodyPr>
          <a:lstStyle/>
          <a:p>
            <a:r>
              <a:rPr lang="es-MX" dirty="0">
                <a:latin typeface="Lemonade" pitchFamily="2" charset="0"/>
              </a:rPr>
              <a:t> Las informaciones obtenidas, debidamente trianguladas, nos podían permitir ver cómo los individuos construyen su realidad profesional y personal, interactuando con sus mundos sociales</a:t>
            </a:r>
            <a:r>
              <a:rPr lang="es-MX" dirty="0"/>
              <a:t>.</a:t>
            </a:r>
          </a:p>
        </p:txBody>
      </p:sp>
      <p:sp>
        <p:nvSpPr>
          <p:cNvPr id="22" name="TextBox 21">
            <a:extLst>
              <a:ext uri="{FF2B5EF4-FFF2-40B4-BE49-F238E27FC236}">
                <a16:creationId xmlns:a16="http://schemas.microsoft.com/office/drawing/2014/main" id="{B1176A24-3BD9-42F9-88C2-213B7C40309A}"/>
              </a:ext>
            </a:extLst>
          </p:cNvPr>
          <p:cNvSpPr txBox="1"/>
          <p:nvPr/>
        </p:nvSpPr>
        <p:spPr>
          <a:xfrm>
            <a:off x="6558819" y="1319263"/>
            <a:ext cx="2170452" cy="1600438"/>
          </a:xfrm>
          <a:prstGeom prst="rect">
            <a:avLst/>
          </a:prstGeom>
          <a:noFill/>
        </p:spPr>
        <p:txBody>
          <a:bodyPr wrap="square" rtlCol="0">
            <a:spAutoFit/>
          </a:bodyPr>
          <a:lstStyle/>
          <a:p>
            <a:pPr algn="ctr"/>
            <a:r>
              <a:rPr lang="es-MX" dirty="0">
                <a:latin typeface="Lemonade" pitchFamily="2" charset="0"/>
              </a:rPr>
              <a:t>El diseño metodológico planteado ha sido fructífero para articular las dos  referidas dimensiones de la identidad: identidades individuales, constituidas por las biografías e interacciones individuales; e identidades colectivas, construidas históricamente por procesos sociales</a:t>
            </a:r>
          </a:p>
        </p:txBody>
      </p:sp>
      <p:sp>
        <p:nvSpPr>
          <p:cNvPr id="23" name="TextBox 22">
            <a:extLst>
              <a:ext uri="{FF2B5EF4-FFF2-40B4-BE49-F238E27FC236}">
                <a16:creationId xmlns:a16="http://schemas.microsoft.com/office/drawing/2014/main" id="{FD21025B-3742-4A93-835A-A0B126CD4CA5}"/>
              </a:ext>
            </a:extLst>
          </p:cNvPr>
          <p:cNvSpPr txBox="1"/>
          <p:nvPr/>
        </p:nvSpPr>
        <p:spPr>
          <a:xfrm>
            <a:off x="6547865" y="2938765"/>
            <a:ext cx="2409419" cy="2031325"/>
          </a:xfrm>
          <a:prstGeom prst="rect">
            <a:avLst/>
          </a:prstGeom>
          <a:noFill/>
        </p:spPr>
        <p:txBody>
          <a:bodyPr wrap="square" rtlCol="0">
            <a:spAutoFit/>
          </a:bodyPr>
          <a:lstStyle/>
          <a:p>
            <a:pPr algn="ctr"/>
            <a:r>
              <a:rPr lang="es-MX" dirty="0">
                <a:latin typeface="Lemonade" pitchFamily="2" charset="0"/>
              </a:rPr>
              <a:t>Las conclusiones extraídas, inmersas en gran medida en el propio análisis, nos han permitido ver la crisis de identidad profesional en sus diversas manifestaciones: representaciones que de la profesión tienen los mismos docentes, las imágenes percibidas por el gran público, los efectos de estas representaciones sobre las actividades  profesionales y las concepciones de los saberes profesionales. </a:t>
            </a:r>
          </a:p>
        </p:txBody>
      </p:sp>
    </p:spTree>
    <p:extLst>
      <p:ext uri="{BB962C8B-B14F-4D97-AF65-F5344CB8AC3E}">
        <p14:creationId xmlns:p14="http://schemas.microsoft.com/office/powerpoint/2010/main" val="2343408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3"/>
        <p:cNvGrpSpPr/>
        <p:nvPr/>
      </p:nvGrpSpPr>
      <p:grpSpPr>
        <a:xfrm>
          <a:off x="0" y="0"/>
          <a:ext cx="0" cy="0"/>
          <a:chOff x="0" y="0"/>
          <a:chExt cx="0" cy="0"/>
        </a:xfrm>
      </p:grpSpPr>
      <p:sp>
        <p:nvSpPr>
          <p:cNvPr id="66" name="Google Shape;766;p49">
            <a:extLst>
              <a:ext uri="{FF2B5EF4-FFF2-40B4-BE49-F238E27FC236}">
                <a16:creationId xmlns:a16="http://schemas.microsoft.com/office/drawing/2014/main" id="{F9AFC436-7A3D-449D-903A-DAB500DA0521}"/>
              </a:ext>
            </a:extLst>
          </p:cNvPr>
          <p:cNvSpPr txBox="1">
            <a:spLocks/>
          </p:cNvSpPr>
          <p:nvPr/>
        </p:nvSpPr>
        <p:spPr>
          <a:xfrm>
            <a:off x="1824132" y="67130"/>
            <a:ext cx="5495735" cy="81822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accent2"/>
              </a:buClr>
              <a:buSzPts val="5000"/>
              <a:buFont typeface="Bahiana"/>
              <a:buNone/>
              <a:defRPr sz="5000" b="1" i="0" u="none" strike="noStrike" cap="none">
                <a:solidFill>
                  <a:schemeClr val="accent2"/>
                </a:solidFill>
                <a:latin typeface="Bahiana"/>
                <a:ea typeface="Bahiana"/>
                <a:cs typeface="Bahiana"/>
                <a:sym typeface="Bahiana"/>
              </a:defRPr>
            </a:lvl1pPr>
            <a:lvl2pPr marR="0" lvl="1" algn="l" rtl="0">
              <a:lnSpc>
                <a:spcPct val="100000"/>
              </a:lnSpc>
              <a:spcBef>
                <a:spcPts val="0"/>
              </a:spcBef>
              <a:spcAft>
                <a:spcPts val="0"/>
              </a:spcAft>
              <a:buClr>
                <a:schemeClr val="accent2"/>
              </a:buClr>
              <a:buSzPts val="5000"/>
              <a:buFont typeface="Bahiana"/>
              <a:buNone/>
              <a:defRPr sz="5000" b="1" i="0" u="none" strike="noStrike" cap="none">
                <a:solidFill>
                  <a:schemeClr val="accent2"/>
                </a:solidFill>
                <a:latin typeface="Bahiana"/>
                <a:ea typeface="Bahiana"/>
                <a:cs typeface="Bahiana"/>
                <a:sym typeface="Bahiana"/>
              </a:defRPr>
            </a:lvl2pPr>
            <a:lvl3pPr marR="0" lvl="2" algn="l" rtl="0">
              <a:lnSpc>
                <a:spcPct val="100000"/>
              </a:lnSpc>
              <a:spcBef>
                <a:spcPts val="0"/>
              </a:spcBef>
              <a:spcAft>
                <a:spcPts val="0"/>
              </a:spcAft>
              <a:buClr>
                <a:schemeClr val="accent2"/>
              </a:buClr>
              <a:buSzPts val="5000"/>
              <a:buFont typeface="Bahiana"/>
              <a:buNone/>
              <a:defRPr sz="5000" b="1" i="0" u="none" strike="noStrike" cap="none">
                <a:solidFill>
                  <a:schemeClr val="accent2"/>
                </a:solidFill>
                <a:latin typeface="Bahiana"/>
                <a:ea typeface="Bahiana"/>
                <a:cs typeface="Bahiana"/>
                <a:sym typeface="Bahiana"/>
              </a:defRPr>
            </a:lvl3pPr>
            <a:lvl4pPr marR="0" lvl="3" algn="l" rtl="0">
              <a:lnSpc>
                <a:spcPct val="100000"/>
              </a:lnSpc>
              <a:spcBef>
                <a:spcPts val="0"/>
              </a:spcBef>
              <a:spcAft>
                <a:spcPts val="0"/>
              </a:spcAft>
              <a:buClr>
                <a:schemeClr val="accent2"/>
              </a:buClr>
              <a:buSzPts val="5000"/>
              <a:buFont typeface="Bahiana"/>
              <a:buNone/>
              <a:defRPr sz="5000" b="1" i="0" u="none" strike="noStrike" cap="none">
                <a:solidFill>
                  <a:schemeClr val="accent2"/>
                </a:solidFill>
                <a:latin typeface="Bahiana"/>
                <a:ea typeface="Bahiana"/>
                <a:cs typeface="Bahiana"/>
                <a:sym typeface="Bahiana"/>
              </a:defRPr>
            </a:lvl4pPr>
            <a:lvl5pPr marR="0" lvl="4" algn="l" rtl="0">
              <a:lnSpc>
                <a:spcPct val="100000"/>
              </a:lnSpc>
              <a:spcBef>
                <a:spcPts val="0"/>
              </a:spcBef>
              <a:spcAft>
                <a:spcPts val="0"/>
              </a:spcAft>
              <a:buClr>
                <a:schemeClr val="accent2"/>
              </a:buClr>
              <a:buSzPts val="5000"/>
              <a:buFont typeface="Bahiana"/>
              <a:buNone/>
              <a:defRPr sz="5000" b="1" i="0" u="none" strike="noStrike" cap="none">
                <a:solidFill>
                  <a:schemeClr val="accent2"/>
                </a:solidFill>
                <a:latin typeface="Bahiana"/>
                <a:ea typeface="Bahiana"/>
                <a:cs typeface="Bahiana"/>
                <a:sym typeface="Bahiana"/>
              </a:defRPr>
            </a:lvl5pPr>
            <a:lvl6pPr marR="0" lvl="5" algn="l" rtl="0">
              <a:lnSpc>
                <a:spcPct val="100000"/>
              </a:lnSpc>
              <a:spcBef>
                <a:spcPts val="0"/>
              </a:spcBef>
              <a:spcAft>
                <a:spcPts val="0"/>
              </a:spcAft>
              <a:buClr>
                <a:schemeClr val="accent2"/>
              </a:buClr>
              <a:buSzPts val="5000"/>
              <a:buFont typeface="Bahiana"/>
              <a:buNone/>
              <a:defRPr sz="5000" b="1" i="0" u="none" strike="noStrike" cap="none">
                <a:solidFill>
                  <a:schemeClr val="accent2"/>
                </a:solidFill>
                <a:latin typeface="Bahiana"/>
                <a:ea typeface="Bahiana"/>
                <a:cs typeface="Bahiana"/>
                <a:sym typeface="Bahiana"/>
              </a:defRPr>
            </a:lvl6pPr>
            <a:lvl7pPr marR="0" lvl="6" algn="l" rtl="0">
              <a:lnSpc>
                <a:spcPct val="100000"/>
              </a:lnSpc>
              <a:spcBef>
                <a:spcPts val="0"/>
              </a:spcBef>
              <a:spcAft>
                <a:spcPts val="0"/>
              </a:spcAft>
              <a:buClr>
                <a:schemeClr val="accent2"/>
              </a:buClr>
              <a:buSzPts val="5000"/>
              <a:buFont typeface="Bahiana"/>
              <a:buNone/>
              <a:defRPr sz="5000" b="1" i="0" u="none" strike="noStrike" cap="none">
                <a:solidFill>
                  <a:schemeClr val="accent2"/>
                </a:solidFill>
                <a:latin typeface="Bahiana"/>
                <a:ea typeface="Bahiana"/>
                <a:cs typeface="Bahiana"/>
                <a:sym typeface="Bahiana"/>
              </a:defRPr>
            </a:lvl7pPr>
            <a:lvl8pPr marR="0" lvl="7" algn="l" rtl="0">
              <a:lnSpc>
                <a:spcPct val="100000"/>
              </a:lnSpc>
              <a:spcBef>
                <a:spcPts val="0"/>
              </a:spcBef>
              <a:spcAft>
                <a:spcPts val="0"/>
              </a:spcAft>
              <a:buClr>
                <a:schemeClr val="accent2"/>
              </a:buClr>
              <a:buSzPts val="5000"/>
              <a:buFont typeface="Bahiana"/>
              <a:buNone/>
              <a:defRPr sz="5000" b="1" i="0" u="none" strike="noStrike" cap="none">
                <a:solidFill>
                  <a:schemeClr val="accent2"/>
                </a:solidFill>
                <a:latin typeface="Bahiana"/>
                <a:ea typeface="Bahiana"/>
                <a:cs typeface="Bahiana"/>
                <a:sym typeface="Bahiana"/>
              </a:defRPr>
            </a:lvl8pPr>
            <a:lvl9pPr marR="0" lvl="8" algn="l" rtl="0">
              <a:lnSpc>
                <a:spcPct val="100000"/>
              </a:lnSpc>
              <a:spcBef>
                <a:spcPts val="0"/>
              </a:spcBef>
              <a:spcAft>
                <a:spcPts val="0"/>
              </a:spcAft>
              <a:buClr>
                <a:schemeClr val="accent2"/>
              </a:buClr>
              <a:buSzPts val="5000"/>
              <a:buFont typeface="Bahiana"/>
              <a:buNone/>
              <a:defRPr sz="5000" b="1" i="0" u="none" strike="noStrike" cap="none">
                <a:solidFill>
                  <a:schemeClr val="accent2"/>
                </a:solidFill>
                <a:latin typeface="Bahiana"/>
                <a:ea typeface="Bahiana"/>
                <a:cs typeface="Bahiana"/>
                <a:sym typeface="Bahiana"/>
              </a:defRPr>
            </a:lvl9pPr>
          </a:lstStyle>
          <a:p>
            <a:pPr algn="ctr"/>
            <a:r>
              <a:rPr lang="es-MX" sz="2400" dirty="0"/>
              <a:t>La investigación biográfica y narrativa en Iberoamérica: </a:t>
            </a:r>
            <a:r>
              <a:rPr lang="es-MX" sz="2400" dirty="0">
                <a:solidFill>
                  <a:schemeClr val="accent3"/>
                </a:solidFill>
              </a:rPr>
              <a:t>Campos de desarrollo y estado actual</a:t>
            </a:r>
          </a:p>
        </p:txBody>
      </p:sp>
      <p:sp>
        <p:nvSpPr>
          <p:cNvPr id="6" name="TextBox 5">
            <a:extLst>
              <a:ext uri="{FF2B5EF4-FFF2-40B4-BE49-F238E27FC236}">
                <a16:creationId xmlns:a16="http://schemas.microsoft.com/office/drawing/2014/main" id="{F4104F7E-6A5C-40C4-9238-704ABB06867D}"/>
              </a:ext>
            </a:extLst>
          </p:cNvPr>
          <p:cNvSpPr txBox="1"/>
          <p:nvPr/>
        </p:nvSpPr>
        <p:spPr>
          <a:xfrm>
            <a:off x="182052" y="476240"/>
            <a:ext cx="2169041" cy="523220"/>
          </a:xfrm>
          <a:prstGeom prst="rect">
            <a:avLst/>
          </a:prstGeom>
          <a:noFill/>
        </p:spPr>
        <p:txBody>
          <a:bodyPr wrap="square" rtlCol="0">
            <a:spAutoFit/>
          </a:bodyPr>
          <a:lstStyle/>
          <a:p>
            <a:pPr algn="ctr"/>
            <a:r>
              <a:rPr lang="es-MX" dirty="0">
                <a:latin typeface="Modern Love" panose="04090805081005020601" pitchFamily="82" charset="0"/>
              </a:rPr>
              <a:t>Investigación biográfico-narrativa </a:t>
            </a:r>
          </a:p>
        </p:txBody>
      </p:sp>
      <p:sp>
        <p:nvSpPr>
          <p:cNvPr id="7" name="TextBox 6">
            <a:extLst>
              <a:ext uri="{FF2B5EF4-FFF2-40B4-BE49-F238E27FC236}">
                <a16:creationId xmlns:a16="http://schemas.microsoft.com/office/drawing/2014/main" id="{7588C21F-3130-4C56-8FD1-227290C0741B}"/>
              </a:ext>
            </a:extLst>
          </p:cNvPr>
          <p:cNvSpPr txBox="1"/>
          <p:nvPr/>
        </p:nvSpPr>
        <p:spPr>
          <a:xfrm>
            <a:off x="2328530" y="986683"/>
            <a:ext cx="2243469" cy="307777"/>
          </a:xfrm>
          <a:prstGeom prst="rect">
            <a:avLst/>
          </a:prstGeom>
          <a:noFill/>
        </p:spPr>
        <p:txBody>
          <a:bodyPr wrap="square" rtlCol="0">
            <a:spAutoFit/>
          </a:bodyPr>
          <a:lstStyle/>
          <a:p>
            <a:pPr algn="ctr"/>
            <a:r>
              <a:rPr lang="es-MX" dirty="0">
                <a:latin typeface="Modern Love" panose="04090805081005020601" pitchFamily="82" charset="0"/>
              </a:rPr>
              <a:t>Campo objeto de revisión</a:t>
            </a:r>
          </a:p>
        </p:txBody>
      </p:sp>
      <p:sp>
        <p:nvSpPr>
          <p:cNvPr id="8" name="TextBox 7">
            <a:extLst>
              <a:ext uri="{FF2B5EF4-FFF2-40B4-BE49-F238E27FC236}">
                <a16:creationId xmlns:a16="http://schemas.microsoft.com/office/drawing/2014/main" id="{7D62C37C-59C7-4B54-B8AB-4CF2C7D8AF34}"/>
              </a:ext>
            </a:extLst>
          </p:cNvPr>
          <p:cNvSpPr txBox="1"/>
          <p:nvPr/>
        </p:nvSpPr>
        <p:spPr>
          <a:xfrm>
            <a:off x="4571999" y="986683"/>
            <a:ext cx="2363429" cy="307777"/>
          </a:xfrm>
          <a:prstGeom prst="rect">
            <a:avLst/>
          </a:prstGeom>
          <a:noFill/>
        </p:spPr>
        <p:txBody>
          <a:bodyPr wrap="square" rtlCol="0">
            <a:spAutoFit/>
          </a:bodyPr>
          <a:lstStyle/>
          <a:p>
            <a:pPr algn="ctr"/>
            <a:r>
              <a:rPr lang="es-MX" dirty="0"/>
              <a:t> </a:t>
            </a:r>
            <a:r>
              <a:rPr lang="es-MX" dirty="0">
                <a:latin typeface="Modern Love" panose="04090805081005020601" pitchFamily="82" charset="0"/>
              </a:rPr>
              <a:t>Origen y desarrollo</a:t>
            </a:r>
          </a:p>
        </p:txBody>
      </p:sp>
      <p:sp>
        <p:nvSpPr>
          <p:cNvPr id="9" name="TextBox 8">
            <a:extLst>
              <a:ext uri="{FF2B5EF4-FFF2-40B4-BE49-F238E27FC236}">
                <a16:creationId xmlns:a16="http://schemas.microsoft.com/office/drawing/2014/main" id="{EC679E12-4176-462D-8576-C04BB8984614}"/>
              </a:ext>
            </a:extLst>
          </p:cNvPr>
          <p:cNvSpPr txBox="1"/>
          <p:nvPr/>
        </p:nvSpPr>
        <p:spPr>
          <a:xfrm>
            <a:off x="6792909" y="583961"/>
            <a:ext cx="1041991" cy="307777"/>
          </a:xfrm>
          <a:prstGeom prst="rect">
            <a:avLst/>
          </a:prstGeom>
          <a:noFill/>
        </p:spPr>
        <p:txBody>
          <a:bodyPr wrap="square" rtlCol="0">
            <a:spAutoFit/>
          </a:bodyPr>
          <a:lstStyle/>
          <a:p>
            <a:pPr algn="ctr"/>
            <a:r>
              <a:rPr lang="es-MX" dirty="0">
                <a:latin typeface="Modern Love" panose="04090805081005020601" pitchFamily="82" charset="0"/>
              </a:rPr>
              <a:t>Países</a:t>
            </a:r>
          </a:p>
        </p:txBody>
      </p:sp>
      <p:sp>
        <p:nvSpPr>
          <p:cNvPr id="75" name="Google Shape;823;p49">
            <a:extLst>
              <a:ext uri="{FF2B5EF4-FFF2-40B4-BE49-F238E27FC236}">
                <a16:creationId xmlns:a16="http://schemas.microsoft.com/office/drawing/2014/main" id="{FAEBF216-762C-4641-B51B-242B0EEEE6CB}"/>
              </a:ext>
            </a:extLst>
          </p:cNvPr>
          <p:cNvSpPr/>
          <p:nvPr/>
        </p:nvSpPr>
        <p:spPr>
          <a:xfrm rot="5584572">
            <a:off x="2452835" y="871736"/>
            <a:ext cx="2104186" cy="2406552"/>
          </a:xfrm>
          <a:custGeom>
            <a:avLst/>
            <a:gdLst/>
            <a:ahLst/>
            <a:cxnLst/>
            <a:rect l="l" t="t" r="r" b="b"/>
            <a:pathLst>
              <a:path w="13259" h="46310" extrusionOk="0">
                <a:moveTo>
                  <a:pt x="3695" y="0"/>
                </a:moveTo>
                <a:cubicBezTo>
                  <a:pt x="2060" y="0"/>
                  <a:pt x="671" y="448"/>
                  <a:pt x="303" y="1998"/>
                </a:cubicBezTo>
                <a:cubicBezTo>
                  <a:pt x="0" y="3250"/>
                  <a:pt x="616" y="4931"/>
                  <a:pt x="794" y="6173"/>
                </a:cubicBezTo>
                <a:cubicBezTo>
                  <a:pt x="1096" y="8229"/>
                  <a:pt x="1096" y="10245"/>
                  <a:pt x="1117" y="12322"/>
                </a:cubicBezTo>
                <a:cubicBezTo>
                  <a:pt x="1221" y="22104"/>
                  <a:pt x="1555" y="31885"/>
                  <a:pt x="2140" y="41647"/>
                </a:cubicBezTo>
                <a:cubicBezTo>
                  <a:pt x="2192" y="42461"/>
                  <a:pt x="2255" y="43317"/>
                  <a:pt x="2724" y="43985"/>
                </a:cubicBezTo>
                <a:cubicBezTo>
                  <a:pt x="3205" y="44674"/>
                  <a:pt x="4030" y="45029"/>
                  <a:pt x="4823" y="45290"/>
                </a:cubicBezTo>
                <a:cubicBezTo>
                  <a:pt x="6808" y="45964"/>
                  <a:pt x="8908" y="46310"/>
                  <a:pt x="11002" y="46310"/>
                </a:cubicBezTo>
                <a:cubicBezTo>
                  <a:pt x="11176" y="46310"/>
                  <a:pt x="11351" y="46308"/>
                  <a:pt x="11525" y="46303"/>
                </a:cubicBezTo>
                <a:cubicBezTo>
                  <a:pt x="11869" y="46292"/>
                  <a:pt x="12224" y="46261"/>
                  <a:pt x="12486" y="46062"/>
                </a:cubicBezTo>
                <a:cubicBezTo>
                  <a:pt x="12862" y="45760"/>
                  <a:pt x="12913" y="45217"/>
                  <a:pt x="12924" y="44737"/>
                </a:cubicBezTo>
                <a:cubicBezTo>
                  <a:pt x="13258" y="31113"/>
                  <a:pt x="12945" y="17469"/>
                  <a:pt x="11985" y="3877"/>
                </a:cubicBezTo>
                <a:cubicBezTo>
                  <a:pt x="11922" y="3000"/>
                  <a:pt x="11818" y="2028"/>
                  <a:pt x="11160" y="1444"/>
                </a:cubicBezTo>
                <a:cubicBezTo>
                  <a:pt x="10648" y="984"/>
                  <a:pt x="9928" y="880"/>
                  <a:pt x="9250" y="797"/>
                </a:cubicBezTo>
                <a:cubicBezTo>
                  <a:pt x="7909" y="627"/>
                  <a:pt x="5630" y="0"/>
                  <a:pt x="3695" y="0"/>
                </a:cubicBezTo>
                <a:close/>
              </a:path>
            </a:pathLst>
          </a:custGeom>
          <a:solidFill>
            <a:schemeClr val="accent5">
              <a:lumMod val="20000"/>
              <a:lumOff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lt1"/>
              </a:solidFill>
            </a:endParaRPr>
          </a:p>
        </p:txBody>
      </p:sp>
      <p:sp>
        <p:nvSpPr>
          <p:cNvPr id="76" name="Google Shape;823;p49">
            <a:extLst>
              <a:ext uri="{FF2B5EF4-FFF2-40B4-BE49-F238E27FC236}">
                <a16:creationId xmlns:a16="http://schemas.microsoft.com/office/drawing/2014/main" id="{5452EB15-36D5-4FEF-8C9A-C9C478233D29}"/>
              </a:ext>
            </a:extLst>
          </p:cNvPr>
          <p:cNvSpPr/>
          <p:nvPr/>
        </p:nvSpPr>
        <p:spPr>
          <a:xfrm rot="16200000">
            <a:off x="2456973" y="2724543"/>
            <a:ext cx="2141786" cy="2561871"/>
          </a:xfrm>
          <a:custGeom>
            <a:avLst/>
            <a:gdLst/>
            <a:ahLst/>
            <a:cxnLst/>
            <a:rect l="l" t="t" r="r" b="b"/>
            <a:pathLst>
              <a:path w="13259" h="46310" extrusionOk="0">
                <a:moveTo>
                  <a:pt x="3695" y="0"/>
                </a:moveTo>
                <a:cubicBezTo>
                  <a:pt x="2060" y="0"/>
                  <a:pt x="671" y="448"/>
                  <a:pt x="303" y="1998"/>
                </a:cubicBezTo>
                <a:cubicBezTo>
                  <a:pt x="0" y="3250"/>
                  <a:pt x="616" y="4931"/>
                  <a:pt x="794" y="6173"/>
                </a:cubicBezTo>
                <a:cubicBezTo>
                  <a:pt x="1096" y="8229"/>
                  <a:pt x="1096" y="10245"/>
                  <a:pt x="1117" y="12322"/>
                </a:cubicBezTo>
                <a:cubicBezTo>
                  <a:pt x="1221" y="22104"/>
                  <a:pt x="1555" y="31885"/>
                  <a:pt x="2140" y="41647"/>
                </a:cubicBezTo>
                <a:cubicBezTo>
                  <a:pt x="2192" y="42461"/>
                  <a:pt x="2255" y="43317"/>
                  <a:pt x="2724" y="43985"/>
                </a:cubicBezTo>
                <a:cubicBezTo>
                  <a:pt x="3205" y="44674"/>
                  <a:pt x="4030" y="45029"/>
                  <a:pt x="4823" y="45290"/>
                </a:cubicBezTo>
                <a:cubicBezTo>
                  <a:pt x="6808" y="45964"/>
                  <a:pt x="8908" y="46310"/>
                  <a:pt x="11002" y="46310"/>
                </a:cubicBezTo>
                <a:cubicBezTo>
                  <a:pt x="11176" y="46310"/>
                  <a:pt x="11351" y="46308"/>
                  <a:pt x="11525" y="46303"/>
                </a:cubicBezTo>
                <a:cubicBezTo>
                  <a:pt x="11869" y="46292"/>
                  <a:pt x="12224" y="46261"/>
                  <a:pt x="12486" y="46062"/>
                </a:cubicBezTo>
                <a:cubicBezTo>
                  <a:pt x="12862" y="45760"/>
                  <a:pt x="12913" y="45217"/>
                  <a:pt x="12924" y="44737"/>
                </a:cubicBezTo>
                <a:cubicBezTo>
                  <a:pt x="13258" y="31113"/>
                  <a:pt x="12945" y="17469"/>
                  <a:pt x="11985" y="3877"/>
                </a:cubicBezTo>
                <a:cubicBezTo>
                  <a:pt x="11922" y="3000"/>
                  <a:pt x="11818" y="2028"/>
                  <a:pt x="11160" y="1444"/>
                </a:cubicBezTo>
                <a:cubicBezTo>
                  <a:pt x="10648" y="984"/>
                  <a:pt x="9928" y="880"/>
                  <a:pt x="9250" y="797"/>
                </a:cubicBezTo>
                <a:cubicBezTo>
                  <a:pt x="7909" y="627"/>
                  <a:pt x="5630" y="0"/>
                  <a:pt x="36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lt1"/>
              </a:solidFill>
            </a:endParaRPr>
          </a:p>
        </p:txBody>
      </p:sp>
      <p:sp>
        <p:nvSpPr>
          <p:cNvPr id="77" name="Google Shape;823;p49">
            <a:extLst>
              <a:ext uri="{FF2B5EF4-FFF2-40B4-BE49-F238E27FC236}">
                <a16:creationId xmlns:a16="http://schemas.microsoft.com/office/drawing/2014/main" id="{BEF606BC-4046-49C0-8D66-CFEEB19632C9}"/>
              </a:ext>
            </a:extLst>
          </p:cNvPr>
          <p:cNvSpPr/>
          <p:nvPr/>
        </p:nvSpPr>
        <p:spPr>
          <a:xfrm rot="311632">
            <a:off x="6817277" y="926942"/>
            <a:ext cx="2175327" cy="3443468"/>
          </a:xfrm>
          <a:custGeom>
            <a:avLst/>
            <a:gdLst/>
            <a:ahLst/>
            <a:cxnLst/>
            <a:rect l="l" t="t" r="r" b="b"/>
            <a:pathLst>
              <a:path w="13259" h="46310" extrusionOk="0">
                <a:moveTo>
                  <a:pt x="3695" y="0"/>
                </a:moveTo>
                <a:cubicBezTo>
                  <a:pt x="2060" y="0"/>
                  <a:pt x="671" y="448"/>
                  <a:pt x="303" y="1998"/>
                </a:cubicBezTo>
                <a:cubicBezTo>
                  <a:pt x="0" y="3250"/>
                  <a:pt x="616" y="4931"/>
                  <a:pt x="794" y="6173"/>
                </a:cubicBezTo>
                <a:cubicBezTo>
                  <a:pt x="1096" y="8229"/>
                  <a:pt x="1096" y="10245"/>
                  <a:pt x="1117" y="12322"/>
                </a:cubicBezTo>
                <a:cubicBezTo>
                  <a:pt x="1221" y="22104"/>
                  <a:pt x="1555" y="31885"/>
                  <a:pt x="2140" y="41647"/>
                </a:cubicBezTo>
                <a:cubicBezTo>
                  <a:pt x="2192" y="42461"/>
                  <a:pt x="2255" y="43317"/>
                  <a:pt x="2724" y="43985"/>
                </a:cubicBezTo>
                <a:cubicBezTo>
                  <a:pt x="3205" y="44674"/>
                  <a:pt x="4030" y="45029"/>
                  <a:pt x="4823" y="45290"/>
                </a:cubicBezTo>
                <a:cubicBezTo>
                  <a:pt x="6808" y="45964"/>
                  <a:pt x="8908" y="46310"/>
                  <a:pt x="11002" y="46310"/>
                </a:cubicBezTo>
                <a:cubicBezTo>
                  <a:pt x="11176" y="46310"/>
                  <a:pt x="11351" y="46308"/>
                  <a:pt x="11525" y="46303"/>
                </a:cubicBezTo>
                <a:cubicBezTo>
                  <a:pt x="11869" y="46292"/>
                  <a:pt x="12224" y="46261"/>
                  <a:pt x="12486" y="46062"/>
                </a:cubicBezTo>
                <a:cubicBezTo>
                  <a:pt x="12862" y="45760"/>
                  <a:pt x="12913" y="45217"/>
                  <a:pt x="12924" y="44737"/>
                </a:cubicBezTo>
                <a:cubicBezTo>
                  <a:pt x="13258" y="31113"/>
                  <a:pt x="12945" y="17469"/>
                  <a:pt x="11985" y="3877"/>
                </a:cubicBezTo>
                <a:cubicBezTo>
                  <a:pt x="11922" y="3000"/>
                  <a:pt x="11818" y="2028"/>
                  <a:pt x="11160" y="1444"/>
                </a:cubicBezTo>
                <a:cubicBezTo>
                  <a:pt x="10648" y="984"/>
                  <a:pt x="9928" y="880"/>
                  <a:pt x="9250" y="797"/>
                </a:cubicBezTo>
                <a:cubicBezTo>
                  <a:pt x="7909" y="627"/>
                  <a:pt x="5630" y="0"/>
                  <a:pt x="36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lt1"/>
              </a:solidFill>
            </a:endParaRPr>
          </a:p>
        </p:txBody>
      </p:sp>
      <p:sp>
        <p:nvSpPr>
          <p:cNvPr id="11" name="TextBox 10">
            <a:extLst>
              <a:ext uri="{FF2B5EF4-FFF2-40B4-BE49-F238E27FC236}">
                <a16:creationId xmlns:a16="http://schemas.microsoft.com/office/drawing/2014/main" id="{7547617B-6FDE-49C9-B11C-D438AF82BB66}"/>
              </a:ext>
            </a:extLst>
          </p:cNvPr>
          <p:cNvSpPr txBox="1"/>
          <p:nvPr/>
        </p:nvSpPr>
        <p:spPr>
          <a:xfrm>
            <a:off x="74428" y="986683"/>
            <a:ext cx="2276664" cy="3323987"/>
          </a:xfrm>
          <a:prstGeom prst="rect">
            <a:avLst/>
          </a:prstGeom>
          <a:noFill/>
        </p:spPr>
        <p:txBody>
          <a:bodyPr wrap="square" rtlCol="0">
            <a:spAutoFit/>
          </a:bodyPr>
          <a:lstStyle/>
          <a:p>
            <a:pPr algn="ctr"/>
            <a:r>
              <a:rPr lang="es-MX" dirty="0">
                <a:latin typeface="Lemonade" pitchFamily="2" charset="0"/>
              </a:rPr>
              <a:t>Tras la crisis del positivismo y el giro hermenéutico en ciencias sociales, se ha constituido en una perspectiva específica de investigación que reclama su propia credibilidad dentro del amplio paraguas de la investigación cualitativa.</a:t>
            </a:r>
          </a:p>
          <a:p>
            <a:pPr algn="ctr"/>
            <a:r>
              <a:rPr lang="es-MX" dirty="0">
                <a:latin typeface="Lemonade" pitchFamily="2" charset="0"/>
              </a:rPr>
              <a:t> La investigación biográfico-narrativa está adquiriendo cada día mayor relevancia, altera los modos habituales de lo que se entiende por conocimiento, comportando un enfoque propio, con sus propios modos de emplear la metodología cualitativa. El enfoque biográfico-narrativo y sus metodologías correspondientes se está volviendo crecientemente más seductor.</a:t>
            </a:r>
          </a:p>
        </p:txBody>
      </p:sp>
      <p:sp>
        <p:nvSpPr>
          <p:cNvPr id="12" name="TextBox 11">
            <a:extLst>
              <a:ext uri="{FF2B5EF4-FFF2-40B4-BE49-F238E27FC236}">
                <a16:creationId xmlns:a16="http://schemas.microsoft.com/office/drawing/2014/main" id="{7581B41F-BC96-4F43-90F1-57BC8991CD39}"/>
              </a:ext>
            </a:extLst>
          </p:cNvPr>
          <p:cNvSpPr txBox="1"/>
          <p:nvPr/>
        </p:nvSpPr>
        <p:spPr>
          <a:xfrm>
            <a:off x="2396961" y="1282201"/>
            <a:ext cx="2411837" cy="1815882"/>
          </a:xfrm>
          <a:prstGeom prst="rect">
            <a:avLst/>
          </a:prstGeom>
          <a:noFill/>
        </p:spPr>
        <p:txBody>
          <a:bodyPr wrap="square" rtlCol="0">
            <a:spAutoFit/>
          </a:bodyPr>
          <a:lstStyle/>
          <a:p>
            <a:r>
              <a:rPr lang="es-MX" dirty="0">
                <a:latin typeface="Lemonade" pitchFamily="2" charset="0"/>
              </a:rPr>
              <a:t>Para ubicar y conceptualizarlo mejor, diferenciamos entre el fenómeno que se investiga y que tiene un formato biográfico-narrativo, el método de investigación utilizado y el uso que se hace de estos materiales. Así es tanto el fenómeno, como los diferentes métodos que ayudan en el propósito de la investigación biográfico-narrativa.</a:t>
            </a:r>
          </a:p>
        </p:txBody>
      </p:sp>
      <p:sp>
        <p:nvSpPr>
          <p:cNvPr id="13" name="TextBox 12">
            <a:extLst>
              <a:ext uri="{FF2B5EF4-FFF2-40B4-BE49-F238E27FC236}">
                <a16:creationId xmlns:a16="http://schemas.microsoft.com/office/drawing/2014/main" id="{8AC586AE-8386-461D-A6D5-36EFD0C194EA}"/>
              </a:ext>
            </a:extLst>
          </p:cNvPr>
          <p:cNvSpPr txBox="1"/>
          <p:nvPr/>
        </p:nvSpPr>
        <p:spPr>
          <a:xfrm>
            <a:off x="2309364" y="3057919"/>
            <a:ext cx="2545302" cy="1815882"/>
          </a:xfrm>
          <a:prstGeom prst="rect">
            <a:avLst/>
          </a:prstGeom>
          <a:noFill/>
        </p:spPr>
        <p:txBody>
          <a:bodyPr wrap="square" rtlCol="0">
            <a:spAutoFit/>
          </a:bodyPr>
          <a:lstStyle/>
          <a:p>
            <a:r>
              <a:rPr lang="es-MX" dirty="0">
                <a:latin typeface="Lemonade" pitchFamily="2" charset="0"/>
              </a:rPr>
              <a:t>Se trata de un enfoque biográfico-narrativo que pretende la exploración de los significados profundos de las historias de vida, en lugar de limitarlo a una metodología de recogida y análisis de datos, para constituirse en una perspectiva propia que se podría caracterizar por cinco postulados básicos: </a:t>
            </a:r>
          </a:p>
          <a:p>
            <a:r>
              <a:rPr lang="es-MX" dirty="0">
                <a:latin typeface="Lemonade" pitchFamily="2" charset="0"/>
              </a:rPr>
              <a:t>Narrativo, Constructivista, Contextual, Interaccionista, Dinámico. </a:t>
            </a:r>
          </a:p>
        </p:txBody>
      </p:sp>
      <p:sp>
        <p:nvSpPr>
          <p:cNvPr id="14" name="TextBox 13">
            <a:extLst>
              <a:ext uri="{FF2B5EF4-FFF2-40B4-BE49-F238E27FC236}">
                <a16:creationId xmlns:a16="http://schemas.microsoft.com/office/drawing/2014/main" id="{0BB6308E-3FBC-4367-9DD6-E03CF3FEF1EE}"/>
              </a:ext>
            </a:extLst>
          </p:cNvPr>
          <p:cNvSpPr txBox="1"/>
          <p:nvPr/>
        </p:nvSpPr>
        <p:spPr>
          <a:xfrm>
            <a:off x="4762930" y="1282201"/>
            <a:ext cx="2266770" cy="3539430"/>
          </a:xfrm>
          <a:prstGeom prst="rect">
            <a:avLst/>
          </a:prstGeom>
          <a:noFill/>
        </p:spPr>
        <p:txBody>
          <a:bodyPr wrap="square" rtlCol="0">
            <a:spAutoFit/>
          </a:bodyPr>
          <a:lstStyle/>
          <a:p>
            <a:pPr algn="ctr"/>
            <a:r>
              <a:rPr lang="es-MX" dirty="0">
                <a:latin typeface="Lemonade" pitchFamily="2" charset="0"/>
              </a:rPr>
              <a:t>El auge actual, sin duda, puede estar debido a esta nueva sensibilidad postmoderna que ha inundado el estudio en ciencias sociales, pero tiene raíces históricas suficientes y focos geográficos, temáticos y epistemológicos tan diversos, como para afirmar que esta popularidad tiene todo un basamento más allá de la moda o de la concreción en un determinado lugar geográfico o temático o la simple asignación a un área de conocimiento.</a:t>
            </a:r>
          </a:p>
          <a:p>
            <a:pPr algn="ctr"/>
            <a:r>
              <a:rPr lang="es-MX" dirty="0">
                <a:latin typeface="Lemonade" pitchFamily="2" charset="0"/>
              </a:rPr>
              <a:t>La metodología cualitativa en España, como en el resto de países iberoamericanos, tiene un largo pasado histórico en la investigación social; dentro de ella, la investigación narrativa y biográfica se ha empleado en diversos campos. </a:t>
            </a:r>
          </a:p>
        </p:txBody>
      </p:sp>
      <p:sp>
        <p:nvSpPr>
          <p:cNvPr id="15" name="TextBox 14">
            <a:extLst>
              <a:ext uri="{FF2B5EF4-FFF2-40B4-BE49-F238E27FC236}">
                <a16:creationId xmlns:a16="http://schemas.microsoft.com/office/drawing/2014/main" id="{C32ECA46-D7E2-4013-BABA-20EFA001F49C}"/>
              </a:ext>
            </a:extLst>
          </p:cNvPr>
          <p:cNvSpPr txBox="1"/>
          <p:nvPr/>
        </p:nvSpPr>
        <p:spPr>
          <a:xfrm>
            <a:off x="7108608" y="1017478"/>
            <a:ext cx="1824043" cy="3108543"/>
          </a:xfrm>
          <a:prstGeom prst="rect">
            <a:avLst/>
          </a:prstGeom>
          <a:noFill/>
        </p:spPr>
        <p:txBody>
          <a:bodyPr wrap="square" rtlCol="0">
            <a:spAutoFit/>
          </a:bodyPr>
          <a:lstStyle/>
          <a:p>
            <a:r>
              <a:rPr lang="es-MX" dirty="0">
                <a:latin typeface="Lemonade" pitchFamily="2" charset="0"/>
              </a:rPr>
              <a:t>México y Argentina podrían ser, en cierto modo, los precursores de estudios y sistematizaciones del mismo. Brasil cuenta con una potente Associação Brasileira de História Oral (ABHO), integrada en la International Oral History Association, que reúne a colectivos e investigadores de historia, ciencias sociales, antropología y educación.  En Venezuela, CÓRDOVA lleva a cabo un intento de sistematización del enfoque para abrirlo a las ciencias sociales en general.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1"/>
        <p:cNvGrpSpPr/>
        <p:nvPr/>
      </p:nvGrpSpPr>
      <p:grpSpPr>
        <a:xfrm>
          <a:off x="0" y="0"/>
          <a:ext cx="0" cy="0"/>
          <a:chOff x="0" y="0"/>
          <a:chExt cx="0" cy="0"/>
        </a:xfrm>
      </p:grpSpPr>
      <p:sp>
        <p:nvSpPr>
          <p:cNvPr id="1050" name="Google Shape;1050;p52"/>
          <p:cNvSpPr txBox="1">
            <a:spLocks noGrp="1"/>
          </p:cNvSpPr>
          <p:nvPr>
            <p:ph type="title"/>
          </p:nvPr>
        </p:nvSpPr>
        <p:spPr>
          <a:xfrm>
            <a:off x="1701650" y="0"/>
            <a:ext cx="5740699" cy="967254"/>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2400" dirty="0"/>
              <a:t>Identidad profesional docente, reflexión y práctica pedagógica: </a:t>
            </a:r>
            <a:br>
              <a:rPr lang="es-MX" sz="2400" dirty="0">
                <a:solidFill>
                  <a:schemeClr val="accent3"/>
                </a:solidFill>
              </a:rPr>
            </a:br>
            <a:r>
              <a:rPr lang="es-MX" sz="2400" dirty="0">
                <a:solidFill>
                  <a:schemeClr val="accent3"/>
                </a:solidFill>
              </a:rPr>
              <a:t>Consideraciones claves para la formación de profesores.</a:t>
            </a:r>
            <a:endParaRPr sz="2400" dirty="0">
              <a:solidFill>
                <a:schemeClr val="accent3"/>
              </a:solidFill>
            </a:endParaRPr>
          </a:p>
        </p:txBody>
      </p:sp>
      <p:sp>
        <p:nvSpPr>
          <p:cNvPr id="99" name="Google Shape;823;p49">
            <a:extLst>
              <a:ext uri="{FF2B5EF4-FFF2-40B4-BE49-F238E27FC236}">
                <a16:creationId xmlns:a16="http://schemas.microsoft.com/office/drawing/2014/main" id="{43BAB916-2E52-4588-ABDF-C651F54DFBF3}"/>
              </a:ext>
            </a:extLst>
          </p:cNvPr>
          <p:cNvSpPr/>
          <p:nvPr/>
        </p:nvSpPr>
        <p:spPr>
          <a:xfrm rot="5400000">
            <a:off x="379833" y="456834"/>
            <a:ext cx="1873491" cy="2510346"/>
          </a:xfrm>
          <a:custGeom>
            <a:avLst/>
            <a:gdLst/>
            <a:ahLst/>
            <a:cxnLst/>
            <a:rect l="l" t="t" r="r" b="b"/>
            <a:pathLst>
              <a:path w="13259" h="46310" extrusionOk="0">
                <a:moveTo>
                  <a:pt x="3695" y="0"/>
                </a:moveTo>
                <a:cubicBezTo>
                  <a:pt x="2060" y="0"/>
                  <a:pt x="671" y="448"/>
                  <a:pt x="303" y="1998"/>
                </a:cubicBezTo>
                <a:cubicBezTo>
                  <a:pt x="0" y="3250"/>
                  <a:pt x="616" y="4931"/>
                  <a:pt x="794" y="6173"/>
                </a:cubicBezTo>
                <a:cubicBezTo>
                  <a:pt x="1096" y="8229"/>
                  <a:pt x="1096" y="10245"/>
                  <a:pt x="1117" y="12322"/>
                </a:cubicBezTo>
                <a:cubicBezTo>
                  <a:pt x="1221" y="22104"/>
                  <a:pt x="1555" y="31885"/>
                  <a:pt x="2140" y="41647"/>
                </a:cubicBezTo>
                <a:cubicBezTo>
                  <a:pt x="2192" y="42461"/>
                  <a:pt x="2255" y="43317"/>
                  <a:pt x="2724" y="43985"/>
                </a:cubicBezTo>
                <a:cubicBezTo>
                  <a:pt x="3205" y="44674"/>
                  <a:pt x="4030" y="45029"/>
                  <a:pt x="4823" y="45290"/>
                </a:cubicBezTo>
                <a:cubicBezTo>
                  <a:pt x="6808" y="45964"/>
                  <a:pt x="8908" y="46310"/>
                  <a:pt x="11002" y="46310"/>
                </a:cubicBezTo>
                <a:cubicBezTo>
                  <a:pt x="11176" y="46310"/>
                  <a:pt x="11351" y="46308"/>
                  <a:pt x="11525" y="46303"/>
                </a:cubicBezTo>
                <a:cubicBezTo>
                  <a:pt x="11869" y="46292"/>
                  <a:pt x="12224" y="46261"/>
                  <a:pt x="12486" y="46062"/>
                </a:cubicBezTo>
                <a:cubicBezTo>
                  <a:pt x="12862" y="45760"/>
                  <a:pt x="12913" y="45217"/>
                  <a:pt x="12924" y="44737"/>
                </a:cubicBezTo>
                <a:cubicBezTo>
                  <a:pt x="13258" y="31113"/>
                  <a:pt x="12945" y="17469"/>
                  <a:pt x="11985" y="3877"/>
                </a:cubicBezTo>
                <a:cubicBezTo>
                  <a:pt x="11922" y="3000"/>
                  <a:pt x="11818" y="2028"/>
                  <a:pt x="11160" y="1444"/>
                </a:cubicBezTo>
                <a:cubicBezTo>
                  <a:pt x="10648" y="984"/>
                  <a:pt x="9928" y="880"/>
                  <a:pt x="9250" y="797"/>
                </a:cubicBezTo>
                <a:cubicBezTo>
                  <a:pt x="7909" y="627"/>
                  <a:pt x="5630" y="0"/>
                  <a:pt x="36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lt1"/>
              </a:solidFill>
            </a:endParaRPr>
          </a:p>
        </p:txBody>
      </p:sp>
      <p:sp>
        <p:nvSpPr>
          <p:cNvPr id="100" name="Google Shape;823;p49">
            <a:extLst>
              <a:ext uri="{FF2B5EF4-FFF2-40B4-BE49-F238E27FC236}">
                <a16:creationId xmlns:a16="http://schemas.microsoft.com/office/drawing/2014/main" id="{DEE02893-2348-43D7-9038-E09098172D87}"/>
              </a:ext>
            </a:extLst>
          </p:cNvPr>
          <p:cNvSpPr/>
          <p:nvPr/>
        </p:nvSpPr>
        <p:spPr>
          <a:xfrm rot="11058228">
            <a:off x="4627548" y="1712483"/>
            <a:ext cx="2914852" cy="3063211"/>
          </a:xfrm>
          <a:custGeom>
            <a:avLst/>
            <a:gdLst/>
            <a:ahLst/>
            <a:cxnLst/>
            <a:rect l="l" t="t" r="r" b="b"/>
            <a:pathLst>
              <a:path w="13259" h="46310" extrusionOk="0">
                <a:moveTo>
                  <a:pt x="3695" y="0"/>
                </a:moveTo>
                <a:cubicBezTo>
                  <a:pt x="2060" y="0"/>
                  <a:pt x="671" y="448"/>
                  <a:pt x="303" y="1998"/>
                </a:cubicBezTo>
                <a:cubicBezTo>
                  <a:pt x="0" y="3250"/>
                  <a:pt x="616" y="4931"/>
                  <a:pt x="794" y="6173"/>
                </a:cubicBezTo>
                <a:cubicBezTo>
                  <a:pt x="1096" y="8229"/>
                  <a:pt x="1096" y="10245"/>
                  <a:pt x="1117" y="12322"/>
                </a:cubicBezTo>
                <a:cubicBezTo>
                  <a:pt x="1221" y="22104"/>
                  <a:pt x="1555" y="31885"/>
                  <a:pt x="2140" y="41647"/>
                </a:cubicBezTo>
                <a:cubicBezTo>
                  <a:pt x="2192" y="42461"/>
                  <a:pt x="2255" y="43317"/>
                  <a:pt x="2724" y="43985"/>
                </a:cubicBezTo>
                <a:cubicBezTo>
                  <a:pt x="3205" y="44674"/>
                  <a:pt x="4030" y="45029"/>
                  <a:pt x="4823" y="45290"/>
                </a:cubicBezTo>
                <a:cubicBezTo>
                  <a:pt x="6808" y="45964"/>
                  <a:pt x="8908" y="46310"/>
                  <a:pt x="11002" y="46310"/>
                </a:cubicBezTo>
                <a:cubicBezTo>
                  <a:pt x="11176" y="46310"/>
                  <a:pt x="11351" y="46308"/>
                  <a:pt x="11525" y="46303"/>
                </a:cubicBezTo>
                <a:cubicBezTo>
                  <a:pt x="11869" y="46292"/>
                  <a:pt x="12224" y="46261"/>
                  <a:pt x="12486" y="46062"/>
                </a:cubicBezTo>
                <a:cubicBezTo>
                  <a:pt x="12862" y="45760"/>
                  <a:pt x="12913" y="45217"/>
                  <a:pt x="12924" y="44737"/>
                </a:cubicBezTo>
                <a:cubicBezTo>
                  <a:pt x="13258" y="31113"/>
                  <a:pt x="12945" y="17469"/>
                  <a:pt x="11985" y="3877"/>
                </a:cubicBezTo>
                <a:cubicBezTo>
                  <a:pt x="11922" y="3000"/>
                  <a:pt x="11818" y="2028"/>
                  <a:pt x="11160" y="1444"/>
                </a:cubicBezTo>
                <a:cubicBezTo>
                  <a:pt x="10648" y="984"/>
                  <a:pt x="9928" y="880"/>
                  <a:pt x="9250" y="797"/>
                </a:cubicBezTo>
                <a:cubicBezTo>
                  <a:pt x="7909" y="627"/>
                  <a:pt x="5630" y="0"/>
                  <a:pt x="3695" y="0"/>
                </a:cubicBezTo>
                <a:close/>
              </a:path>
            </a:pathLst>
          </a:custGeom>
          <a:solidFill>
            <a:schemeClr val="accent5">
              <a:lumMod val="20000"/>
              <a:lumOff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lt1"/>
              </a:solidFill>
            </a:endParaRPr>
          </a:p>
        </p:txBody>
      </p:sp>
      <p:sp>
        <p:nvSpPr>
          <p:cNvPr id="10" name="TextBox 9">
            <a:extLst>
              <a:ext uri="{FF2B5EF4-FFF2-40B4-BE49-F238E27FC236}">
                <a16:creationId xmlns:a16="http://schemas.microsoft.com/office/drawing/2014/main" id="{EC5573D3-2051-4D46-A24B-FFE7CD2CCCF2}"/>
              </a:ext>
            </a:extLst>
          </p:cNvPr>
          <p:cNvSpPr txBox="1"/>
          <p:nvPr/>
        </p:nvSpPr>
        <p:spPr>
          <a:xfrm>
            <a:off x="236038" y="619510"/>
            <a:ext cx="1945758" cy="307777"/>
          </a:xfrm>
          <a:prstGeom prst="rect">
            <a:avLst/>
          </a:prstGeom>
          <a:noFill/>
        </p:spPr>
        <p:txBody>
          <a:bodyPr wrap="square" rtlCol="0">
            <a:spAutoFit/>
          </a:bodyPr>
          <a:lstStyle/>
          <a:p>
            <a:pPr algn="ctr"/>
            <a:r>
              <a:rPr lang="es-MX" dirty="0">
                <a:latin typeface="Modern Love" panose="04090805081005020601" pitchFamily="82" charset="0"/>
              </a:rPr>
              <a:t>Practica pedagógica </a:t>
            </a:r>
          </a:p>
        </p:txBody>
      </p:sp>
      <p:sp>
        <p:nvSpPr>
          <p:cNvPr id="11" name="TextBox 10">
            <a:extLst>
              <a:ext uri="{FF2B5EF4-FFF2-40B4-BE49-F238E27FC236}">
                <a16:creationId xmlns:a16="http://schemas.microsoft.com/office/drawing/2014/main" id="{283D2E84-E500-47D5-8A0A-FCB9DD5118B2}"/>
              </a:ext>
            </a:extLst>
          </p:cNvPr>
          <p:cNvSpPr txBox="1"/>
          <p:nvPr/>
        </p:nvSpPr>
        <p:spPr>
          <a:xfrm>
            <a:off x="105382" y="995737"/>
            <a:ext cx="2466370" cy="1600438"/>
          </a:xfrm>
          <a:prstGeom prst="rect">
            <a:avLst/>
          </a:prstGeom>
          <a:noFill/>
        </p:spPr>
        <p:txBody>
          <a:bodyPr wrap="square" rtlCol="0">
            <a:spAutoFit/>
          </a:bodyPr>
          <a:lstStyle/>
          <a:p>
            <a:r>
              <a:rPr lang="es-MX" dirty="0">
                <a:latin typeface="Lemonade" pitchFamily="2" charset="0"/>
              </a:rPr>
              <a:t>      La práctica pedagógica genera procesos de reflexión en cada uno de los tres actores y en la asociación triádica los cuales están condicionados por el contexto sociocultural de sus instituciones, las experiencias y formas de comprensión sobre la teoría y la práctica, y el conjunto de interacciones entre ellos.</a:t>
            </a:r>
          </a:p>
        </p:txBody>
      </p:sp>
      <p:sp>
        <p:nvSpPr>
          <p:cNvPr id="12" name="TextBox 11">
            <a:extLst>
              <a:ext uri="{FF2B5EF4-FFF2-40B4-BE49-F238E27FC236}">
                <a16:creationId xmlns:a16="http://schemas.microsoft.com/office/drawing/2014/main" id="{E2A98F11-E56F-4A5A-B05D-1BA5419B1EC5}"/>
              </a:ext>
            </a:extLst>
          </p:cNvPr>
          <p:cNvSpPr txBox="1"/>
          <p:nvPr/>
        </p:nvSpPr>
        <p:spPr>
          <a:xfrm>
            <a:off x="2386994" y="957604"/>
            <a:ext cx="2510347" cy="523220"/>
          </a:xfrm>
          <a:prstGeom prst="rect">
            <a:avLst/>
          </a:prstGeom>
          <a:noFill/>
        </p:spPr>
        <p:txBody>
          <a:bodyPr wrap="square" rtlCol="0">
            <a:spAutoFit/>
          </a:bodyPr>
          <a:lstStyle/>
          <a:p>
            <a:pPr algn="ctr"/>
            <a:r>
              <a:rPr lang="es-MX" dirty="0">
                <a:latin typeface="Modern Love" panose="04090805081005020601" pitchFamily="82" charset="0"/>
              </a:rPr>
              <a:t>Relación de la identidad profesional docente</a:t>
            </a:r>
          </a:p>
        </p:txBody>
      </p:sp>
      <p:sp>
        <p:nvSpPr>
          <p:cNvPr id="13" name="TextBox 12">
            <a:extLst>
              <a:ext uri="{FF2B5EF4-FFF2-40B4-BE49-F238E27FC236}">
                <a16:creationId xmlns:a16="http://schemas.microsoft.com/office/drawing/2014/main" id="{8F115D17-70A0-42EA-9519-6420A168B6FB}"/>
              </a:ext>
            </a:extLst>
          </p:cNvPr>
          <p:cNvSpPr txBox="1"/>
          <p:nvPr/>
        </p:nvSpPr>
        <p:spPr>
          <a:xfrm>
            <a:off x="2600370" y="1427288"/>
            <a:ext cx="2083596" cy="3108543"/>
          </a:xfrm>
          <a:prstGeom prst="rect">
            <a:avLst/>
          </a:prstGeom>
          <a:noFill/>
        </p:spPr>
        <p:txBody>
          <a:bodyPr wrap="square" rtlCol="0">
            <a:spAutoFit/>
          </a:bodyPr>
          <a:lstStyle/>
          <a:p>
            <a:pPr algn="ctr"/>
            <a:r>
              <a:rPr lang="es-MX" dirty="0">
                <a:latin typeface="Lemonade" pitchFamily="2" charset="0"/>
              </a:rPr>
              <a:t>Si los procesos de práctica gatillan las tensiones para los procesos de identidad</a:t>
            </a:r>
          </a:p>
          <a:p>
            <a:pPr algn="ctr"/>
            <a:r>
              <a:rPr lang="es-MX" dirty="0">
                <a:latin typeface="Lemonade" pitchFamily="2" charset="0"/>
              </a:rPr>
              <a:t>docente, la reflexión en, sobre y para la práctica permiten enfrentarlas. Sutherland, Howard y Markauskaite, desde una perspectiva cognitiva de los procesos identitarios, proponen la reflexión como el mecanismo más importante para la creación de identidad profesional docente.</a:t>
            </a:r>
          </a:p>
          <a:p>
            <a:pPr algn="ctr"/>
            <a:r>
              <a:rPr lang="es-MX" dirty="0">
                <a:latin typeface="Lemonade" pitchFamily="2" charset="0"/>
              </a:rPr>
              <a:t>En este mismo sentido, Pillen, Beijaard y Brok plantean que la identidad docente no es algo que se fija ni se impone, sino que se negocia a través de la experiencia y el sentido que se le da a esa experiencia.</a:t>
            </a:r>
          </a:p>
        </p:txBody>
      </p:sp>
      <p:sp>
        <p:nvSpPr>
          <p:cNvPr id="14" name="TextBox 13">
            <a:extLst>
              <a:ext uri="{FF2B5EF4-FFF2-40B4-BE49-F238E27FC236}">
                <a16:creationId xmlns:a16="http://schemas.microsoft.com/office/drawing/2014/main" id="{7B41E960-F25F-42E6-A882-0CD717FCCB49}"/>
              </a:ext>
            </a:extLst>
          </p:cNvPr>
          <p:cNvSpPr txBox="1"/>
          <p:nvPr/>
        </p:nvSpPr>
        <p:spPr>
          <a:xfrm>
            <a:off x="4658361" y="805645"/>
            <a:ext cx="2660461" cy="954107"/>
          </a:xfrm>
          <a:prstGeom prst="rect">
            <a:avLst/>
          </a:prstGeom>
          <a:noFill/>
        </p:spPr>
        <p:txBody>
          <a:bodyPr wrap="square" rtlCol="0">
            <a:spAutoFit/>
          </a:bodyPr>
          <a:lstStyle/>
          <a:p>
            <a:pPr algn="ctr"/>
            <a:r>
              <a:rPr lang="es-MX" dirty="0">
                <a:latin typeface="Modern Love" panose="04090805081005020601" pitchFamily="82" charset="0"/>
              </a:rPr>
              <a:t>Un modelo para comprender la construcción de la identidad profesional</a:t>
            </a:r>
          </a:p>
          <a:p>
            <a:pPr algn="ctr"/>
            <a:r>
              <a:rPr lang="es-MX" dirty="0">
                <a:latin typeface="Modern Love" panose="04090805081005020601" pitchFamily="82" charset="0"/>
              </a:rPr>
              <a:t>docente</a:t>
            </a:r>
          </a:p>
        </p:txBody>
      </p:sp>
      <p:sp>
        <p:nvSpPr>
          <p:cNvPr id="15" name="TextBox 14">
            <a:extLst>
              <a:ext uri="{FF2B5EF4-FFF2-40B4-BE49-F238E27FC236}">
                <a16:creationId xmlns:a16="http://schemas.microsoft.com/office/drawing/2014/main" id="{03CD148E-3E2A-4622-B976-FB4E99C5C8D5}"/>
              </a:ext>
            </a:extLst>
          </p:cNvPr>
          <p:cNvSpPr txBox="1"/>
          <p:nvPr/>
        </p:nvSpPr>
        <p:spPr>
          <a:xfrm>
            <a:off x="4807493" y="1744150"/>
            <a:ext cx="2373275" cy="3108543"/>
          </a:xfrm>
          <a:prstGeom prst="rect">
            <a:avLst/>
          </a:prstGeom>
          <a:noFill/>
        </p:spPr>
        <p:txBody>
          <a:bodyPr wrap="square" rtlCol="0">
            <a:spAutoFit/>
          </a:bodyPr>
          <a:lstStyle/>
          <a:p>
            <a:r>
              <a:rPr lang="es-MX" dirty="0">
                <a:latin typeface="Lemonade" pitchFamily="2" charset="0"/>
              </a:rPr>
              <a:t>Gohier, Anadón, Bouchard, Charbonneau y Chevrier  plantean que la identidad profesional docente no consiste en la repetición de un modelo fijo sino en la trayectoria autónomamente elegida por el individuo entre las diferentes alternativas que podría tomar. Se proponen dos procesos: la identificación y la indemnización. El primero se da por el sentido de pertenencia que caracteriza y asocia a un sujeto con un colectivo, el segundo es un proceso de individualización donde el sujeto decide qué elementos del grupo le son propios, cuáles adopta y cuáles no, qué lo hace similar al grupo y en qué                               .                                se diferencia. </a:t>
            </a:r>
          </a:p>
        </p:txBody>
      </p:sp>
      <p:sp>
        <p:nvSpPr>
          <p:cNvPr id="16" name="TextBox 15">
            <a:extLst>
              <a:ext uri="{FF2B5EF4-FFF2-40B4-BE49-F238E27FC236}">
                <a16:creationId xmlns:a16="http://schemas.microsoft.com/office/drawing/2014/main" id="{5F92FE16-9C20-4979-9939-C89C2D18D262}"/>
              </a:ext>
            </a:extLst>
          </p:cNvPr>
          <p:cNvSpPr txBox="1"/>
          <p:nvPr/>
        </p:nvSpPr>
        <p:spPr>
          <a:xfrm>
            <a:off x="60801" y="2612228"/>
            <a:ext cx="2573074" cy="523220"/>
          </a:xfrm>
          <a:prstGeom prst="rect">
            <a:avLst/>
          </a:prstGeom>
          <a:noFill/>
        </p:spPr>
        <p:txBody>
          <a:bodyPr wrap="square" rtlCol="0">
            <a:spAutoFit/>
          </a:bodyPr>
          <a:lstStyle/>
          <a:p>
            <a:pPr algn="ctr"/>
            <a:r>
              <a:rPr lang="es-MX" dirty="0">
                <a:latin typeface="Modern Love" panose="04090805081005020601" pitchFamily="82" charset="0"/>
              </a:rPr>
              <a:t>La identidad de los actores de las prácticas pedagógicas</a:t>
            </a:r>
          </a:p>
        </p:txBody>
      </p:sp>
      <p:sp>
        <p:nvSpPr>
          <p:cNvPr id="108" name="Google Shape;823;p49">
            <a:extLst>
              <a:ext uri="{FF2B5EF4-FFF2-40B4-BE49-F238E27FC236}">
                <a16:creationId xmlns:a16="http://schemas.microsoft.com/office/drawing/2014/main" id="{425541FD-C911-46DA-8022-D338FF8D7F76}"/>
              </a:ext>
            </a:extLst>
          </p:cNvPr>
          <p:cNvSpPr/>
          <p:nvPr/>
        </p:nvSpPr>
        <p:spPr>
          <a:xfrm rot="5400000" flipV="1">
            <a:off x="259567" y="2791980"/>
            <a:ext cx="2114746" cy="2633875"/>
          </a:xfrm>
          <a:custGeom>
            <a:avLst/>
            <a:gdLst/>
            <a:ahLst/>
            <a:cxnLst/>
            <a:rect l="l" t="t" r="r" b="b"/>
            <a:pathLst>
              <a:path w="13259" h="46310" extrusionOk="0">
                <a:moveTo>
                  <a:pt x="3695" y="0"/>
                </a:moveTo>
                <a:cubicBezTo>
                  <a:pt x="2060" y="0"/>
                  <a:pt x="671" y="448"/>
                  <a:pt x="303" y="1998"/>
                </a:cubicBezTo>
                <a:cubicBezTo>
                  <a:pt x="0" y="3250"/>
                  <a:pt x="616" y="4931"/>
                  <a:pt x="794" y="6173"/>
                </a:cubicBezTo>
                <a:cubicBezTo>
                  <a:pt x="1096" y="8229"/>
                  <a:pt x="1096" y="10245"/>
                  <a:pt x="1117" y="12322"/>
                </a:cubicBezTo>
                <a:cubicBezTo>
                  <a:pt x="1221" y="22104"/>
                  <a:pt x="1555" y="31885"/>
                  <a:pt x="2140" y="41647"/>
                </a:cubicBezTo>
                <a:cubicBezTo>
                  <a:pt x="2192" y="42461"/>
                  <a:pt x="2255" y="43317"/>
                  <a:pt x="2724" y="43985"/>
                </a:cubicBezTo>
                <a:cubicBezTo>
                  <a:pt x="3205" y="44674"/>
                  <a:pt x="4030" y="45029"/>
                  <a:pt x="4823" y="45290"/>
                </a:cubicBezTo>
                <a:cubicBezTo>
                  <a:pt x="6808" y="45964"/>
                  <a:pt x="8908" y="46310"/>
                  <a:pt x="11002" y="46310"/>
                </a:cubicBezTo>
                <a:cubicBezTo>
                  <a:pt x="11176" y="46310"/>
                  <a:pt x="11351" y="46308"/>
                  <a:pt x="11525" y="46303"/>
                </a:cubicBezTo>
                <a:cubicBezTo>
                  <a:pt x="11869" y="46292"/>
                  <a:pt x="12224" y="46261"/>
                  <a:pt x="12486" y="46062"/>
                </a:cubicBezTo>
                <a:cubicBezTo>
                  <a:pt x="12862" y="45760"/>
                  <a:pt x="12913" y="45217"/>
                  <a:pt x="12924" y="44737"/>
                </a:cubicBezTo>
                <a:cubicBezTo>
                  <a:pt x="13258" y="31113"/>
                  <a:pt x="12945" y="17469"/>
                  <a:pt x="11985" y="3877"/>
                </a:cubicBezTo>
                <a:cubicBezTo>
                  <a:pt x="11922" y="3000"/>
                  <a:pt x="11818" y="2028"/>
                  <a:pt x="11160" y="1444"/>
                </a:cubicBezTo>
                <a:cubicBezTo>
                  <a:pt x="10648" y="984"/>
                  <a:pt x="9928" y="880"/>
                  <a:pt x="9250" y="797"/>
                </a:cubicBezTo>
                <a:cubicBezTo>
                  <a:pt x="7909" y="627"/>
                  <a:pt x="5630" y="0"/>
                  <a:pt x="36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lt1"/>
              </a:solidFill>
            </a:endParaRPr>
          </a:p>
        </p:txBody>
      </p:sp>
      <p:sp>
        <p:nvSpPr>
          <p:cNvPr id="17" name="TextBox 16">
            <a:extLst>
              <a:ext uri="{FF2B5EF4-FFF2-40B4-BE49-F238E27FC236}">
                <a16:creationId xmlns:a16="http://schemas.microsoft.com/office/drawing/2014/main" id="{17CCC1E2-2780-466D-9E38-23D64E4BF8B1}"/>
              </a:ext>
            </a:extLst>
          </p:cNvPr>
          <p:cNvSpPr txBox="1"/>
          <p:nvPr/>
        </p:nvSpPr>
        <p:spPr>
          <a:xfrm>
            <a:off x="21349" y="3298421"/>
            <a:ext cx="2517257" cy="1815882"/>
          </a:xfrm>
          <a:prstGeom prst="rect">
            <a:avLst/>
          </a:prstGeom>
          <a:noFill/>
        </p:spPr>
        <p:txBody>
          <a:bodyPr wrap="square" rtlCol="0">
            <a:spAutoFit/>
          </a:bodyPr>
          <a:lstStyle/>
          <a:p>
            <a:r>
              <a:rPr lang="es-MX" dirty="0">
                <a:latin typeface="Lemonade" pitchFamily="2" charset="0"/>
              </a:rPr>
              <a:t>Sobre la identidad profesional docente influye el  rol que cada actor tiene y las formas en que</a:t>
            </a:r>
          </a:p>
          <a:p>
            <a:r>
              <a:rPr lang="es-MX" dirty="0">
                <a:latin typeface="Lemonade" pitchFamily="2" charset="0"/>
              </a:rPr>
              <a:t>interactúa con sus pares o personas que ejercen otros roles plantean que en los procesos de práctica de formación inicial existe la necesidad de examinar la identidad profesional no en un sentido generalista, sino con elementos que le son propios a  .                       cada actor.</a:t>
            </a:r>
          </a:p>
        </p:txBody>
      </p:sp>
      <p:sp>
        <p:nvSpPr>
          <p:cNvPr id="18" name="TextBox 17">
            <a:extLst>
              <a:ext uri="{FF2B5EF4-FFF2-40B4-BE49-F238E27FC236}">
                <a16:creationId xmlns:a16="http://schemas.microsoft.com/office/drawing/2014/main" id="{2299B21B-CB35-474F-B645-11620B900F1A}"/>
              </a:ext>
            </a:extLst>
          </p:cNvPr>
          <p:cNvSpPr txBox="1"/>
          <p:nvPr/>
        </p:nvSpPr>
        <p:spPr>
          <a:xfrm>
            <a:off x="7209233" y="649827"/>
            <a:ext cx="1836920" cy="307777"/>
          </a:xfrm>
          <a:prstGeom prst="rect">
            <a:avLst/>
          </a:prstGeom>
          <a:noFill/>
        </p:spPr>
        <p:txBody>
          <a:bodyPr wrap="square" rtlCol="0">
            <a:spAutoFit/>
          </a:bodyPr>
          <a:lstStyle/>
          <a:p>
            <a:pPr algn="ctr"/>
            <a:r>
              <a:rPr lang="es-MX" dirty="0">
                <a:latin typeface="Modern Love" panose="04090805081005020601" pitchFamily="82" charset="0"/>
              </a:rPr>
              <a:t>Conclusiones</a:t>
            </a:r>
            <a:r>
              <a:rPr lang="es-MX" dirty="0"/>
              <a:t> </a:t>
            </a:r>
          </a:p>
        </p:txBody>
      </p:sp>
      <p:sp>
        <p:nvSpPr>
          <p:cNvPr id="19" name="TextBox 18">
            <a:extLst>
              <a:ext uri="{FF2B5EF4-FFF2-40B4-BE49-F238E27FC236}">
                <a16:creationId xmlns:a16="http://schemas.microsoft.com/office/drawing/2014/main" id="{25AB6E10-8874-49C9-B82C-21F6AE396B49}"/>
              </a:ext>
            </a:extLst>
          </p:cNvPr>
          <p:cNvSpPr txBox="1"/>
          <p:nvPr/>
        </p:nvSpPr>
        <p:spPr>
          <a:xfrm>
            <a:off x="7178953" y="967254"/>
            <a:ext cx="1903640" cy="3754874"/>
          </a:xfrm>
          <a:prstGeom prst="rect">
            <a:avLst/>
          </a:prstGeom>
          <a:noFill/>
        </p:spPr>
        <p:txBody>
          <a:bodyPr wrap="square" rtlCol="0">
            <a:spAutoFit/>
          </a:bodyPr>
          <a:lstStyle/>
          <a:p>
            <a:pPr algn="ctr"/>
            <a:r>
              <a:rPr lang="es-MX" dirty="0">
                <a:latin typeface="Lemonade" pitchFamily="2" charset="0"/>
              </a:rPr>
              <a:t>Es necesario que durante los primeros años de formación se tensione la identidad desde procesos reflexivos devidentificación, y en los últimos años, desde procesos reflexivos de identización. En conclusión, ambos procesos reflexivos se pueden dar de manera simultánea, pero para la identización es necesaria la identificación. Para los profesores tutores y guías, resulta necesario potenciar los procesos reflexivos sobre la identidad con el rol que desempeñan en la práctica, de tal manera que puedan establecer</a:t>
            </a:r>
          </a:p>
          <a:p>
            <a:pPr algn="ctr"/>
            <a:r>
              <a:rPr lang="es-MX" dirty="0">
                <a:latin typeface="Lemonade" pitchFamily="2" charset="0"/>
              </a:rPr>
              <a:t>competencias y recursos que los validen como formadores. </a:t>
            </a:r>
          </a:p>
        </p:txBody>
      </p:sp>
    </p:spTree>
  </p:cSld>
  <p:clrMapOvr>
    <a:masterClrMapping/>
  </p:clrMapOvr>
</p:sld>
</file>

<file path=ppt/theme/theme1.xml><?xml version="1.0" encoding="utf-8"?>
<a:theme xmlns:a="http://schemas.openxmlformats.org/drawingml/2006/main" name="International Teachers' Day by Slidesgo">
  <a:themeElements>
    <a:clrScheme name="Simple Light">
      <a:dk1>
        <a:srgbClr val="191919"/>
      </a:dk1>
      <a:lt1>
        <a:srgbClr val="FFFFFF"/>
      </a:lt1>
      <a:dk2>
        <a:srgbClr val="B15A35"/>
      </a:dk2>
      <a:lt2>
        <a:srgbClr val="FF6969"/>
      </a:lt2>
      <a:accent1>
        <a:srgbClr val="FBD9E4"/>
      </a:accent1>
      <a:accent2>
        <a:srgbClr val="27508D"/>
      </a:accent2>
      <a:accent3>
        <a:srgbClr val="6765CF"/>
      </a:accent3>
      <a:accent4>
        <a:srgbClr val="269490"/>
      </a:accent4>
      <a:accent5>
        <a:srgbClr val="FFB000"/>
      </a:accent5>
      <a:accent6>
        <a:srgbClr val="FF6A42"/>
      </a:accent6>
      <a:hlink>
        <a:srgbClr val="19191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1382</Words>
  <Application>Microsoft Office PowerPoint</Application>
  <PresentationFormat>On-screen Show (16:9)</PresentationFormat>
  <Paragraphs>62</Paragraphs>
  <Slides>5</Slides>
  <Notes>4</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5</vt:i4>
      </vt:variant>
    </vt:vector>
  </HeadingPairs>
  <TitlesOfParts>
    <vt:vector size="18" baseType="lpstr">
      <vt:lpstr>Modern Love</vt:lpstr>
      <vt:lpstr>Muthiara -Demo Version-</vt:lpstr>
      <vt:lpstr>Modern Love Caps</vt:lpstr>
      <vt:lpstr>Roboto Condensed Light</vt:lpstr>
      <vt:lpstr>Lemonade</vt:lpstr>
      <vt:lpstr>DK Lemon Yellow Sun</vt:lpstr>
      <vt:lpstr>Bebas Neue</vt:lpstr>
      <vt:lpstr>Bahiana</vt:lpstr>
      <vt:lpstr>Arial</vt:lpstr>
      <vt:lpstr>Merciful Heart</vt:lpstr>
      <vt:lpstr>Roboto</vt:lpstr>
      <vt:lpstr>Mansalva</vt:lpstr>
      <vt:lpstr>International Teachers' Day by Slidesgo</vt:lpstr>
      <vt:lpstr>El Oficio de Ser Maestro:  Relatos Breves y Reflexiones</vt:lpstr>
      <vt:lpstr>Escuela normal de educacion preescolar</vt:lpstr>
      <vt:lpstr>investigar la identidad profesional del profesorado: Una triangulación secuencial</vt:lpstr>
      <vt:lpstr>PowerPoint Presentation</vt:lpstr>
      <vt:lpstr>Identidad profesional docente, reflexión y práctica pedagógica:  Consideraciones claves para la formación de profesores.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Oficio de Ser Maestro:  Relatos Breves y Reflexiones</dc:title>
  <cp:lastModifiedBy>sofia.ramos.trevino@gmail.com</cp:lastModifiedBy>
  <cp:revision>2</cp:revision>
  <dcterms:modified xsi:type="dcterms:W3CDTF">2021-09-13T03:49:46Z</dcterms:modified>
</cp:coreProperties>
</file>