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59" r:id="rId3"/>
    <p:sldId id="261" r:id="rId4"/>
    <p:sldId id="262" r:id="rId5"/>
    <p:sldId id="263" r:id="rId6"/>
    <p:sldId id="260" r:id="rId7"/>
    <p:sldId id="256" r:id="rId8"/>
    <p:sldId id="257" r:id="rId9"/>
  </p:sldIdLst>
  <p:sldSz cx="9753600" cy="7315200"/>
  <p:notesSz cx="6858000" cy="9144000"/>
  <p:embeddedFontLst>
    <p:embeddedFont>
      <p:font typeface="Arimo" panose="020B0604020202020204" charset="0"/>
      <p:regular r:id="rId10"/>
    </p:embeddedFont>
    <p:embeddedFont>
      <p:font typeface="Bahnschrift Light SemiCondensed" panose="020B0502040204020203" pitchFamily="34" charset="0"/>
      <p:regular r:id="rId11"/>
    </p:embeddedFont>
    <p:embeddedFont>
      <p:font typeface="Bebas Neue" panose="020B0604020202020204" charset="0"/>
      <p:regular r:id="rId12"/>
    </p:embeddedFont>
    <p:embeddedFont>
      <p:font typeface="Bebas Neue Bold" panose="020B0604020202020204" charset="0"/>
      <p:regular r:id="rId13"/>
    </p:embeddedFont>
    <p:embeddedFont>
      <p:font typeface="Calibri" panose="020F0502020204030204" pitchFamily="34" charset="0"/>
      <p:regular r:id="rId14"/>
      <p:bold r:id="rId15"/>
      <p:italic r:id="rId16"/>
      <p:boldItalic r:id="rId17"/>
    </p:embeddedFont>
    <p:embeddedFont>
      <p:font typeface="Josefin Sans Regular" panose="020B0604020202020204" charset="0"/>
      <p:regular r:id="rId18"/>
    </p:embeddedFont>
    <p:embeddedFont>
      <p:font typeface="Lato" panose="020F0502020204030203" pitchFamily="34" charset="0"/>
      <p:regular r:id="rId19"/>
      <p:bold r:id="rId20"/>
      <p:italic r:id="rId21"/>
      <p:boldItalic r:id="rId22"/>
    </p:embeddedFont>
    <p:embeddedFont>
      <p:font typeface="Lovelo" panose="020B0604020202020204" charset="0"/>
      <p:regular r:id="rId23"/>
    </p:embeddedFont>
    <p:embeddedFont>
      <p:font typeface="Open Sans Light" panose="020B030603050402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16F344-F7D5-42B0-9B4E-D703A39C7A6A}" v="317" dt="2021-09-13T04:12:25.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6" d="100"/>
          <a:sy n="76" d="100"/>
        </p:scale>
        <p:origin x="77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a Lucio" userId="bef88c4465cd72d3" providerId="LiveId" clId="{B616F344-F7D5-42B0-9B4E-D703A39C7A6A}"/>
    <pc:docChg chg="undo redo custSel addSld delSld modSld sldOrd">
      <pc:chgData name="Valeria Lucio" userId="bef88c4465cd72d3" providerId="LiveId" clId="{B616F344-F7D5-42B0-9B4E-D703A39C7A6A}" dt="2021-09-13T04:12:42.334" v="357" actId="26606"/>
      <pc:docMkLst>
        <pc:docMk/>
      </pc:docMkLst>
      <pc:sldChg chg="modSp mod">
        <pc:chgData name="Valeria Lucio" userId="bef88c4465cd72d3" providerId="LiveId" clId="{B616F344-F7D5-42B0-9B4E-D703A39C7A6A}" dt="2021-09-13T04:05:25.880" v="319" actId="1076"/>
        <pc:sldMkLst>
          <pc:docMk/>
          <pc:sldMk cId="0" sldId="256"/>
        </pc:sldMkLst>
        <pc:spChg chg="mod">
          <ac:chgData name="Valeria Lucio" userId="bef88c4465cd72d3" providerId="LiveId" clId="{B616F344-F7D5-42B0-9B4E-D703A39C7A6A}" dt="2021-09-13T03:57:17.294" v="310" actId="1076"/>
          <ac:spMkLst>
            <pc:docMk/>
            <pc:sldMk cId="0" sldId="256"/>
            <ac:spMk id="30" creationId="{00000000-0000-0000-0000-000000000000}"/>
          </ac:spMkLst>
        </pc:spChg>
        <pc:spChg chg="mod">
          <ac:chgData name="Valeria Lucio" userId="bef88c4465cd72d3" providerId="LiveId" clId="{B616F344-F7D5-42B0-9B4E-D703A39C7A6A}" dt="2021-09-13T00:33:01.204" v="7" actId="1076"/>
          <ac:spMkLst>
            <pc:docMk/>
            <pc:sldMk cId="0" sldId="256"/>
            <ac:spMk id="31" creationId="{00000000-0000-0000-0000-000000000000}"/>
          </ac:spMkLst>
        </pc:spChg>
        <pc:spChg chg="mod">
          <ac:chgData name="Valeria Lucio" userId="bef88c4465cd72d3" providerId="LiveId" clId="{B616F344-F7D5-42B0-9B4E-D703A39C7A6A}" dt="2021-09-13T00:32:44.872" v="4" actId="1076"/>
          <ac:spMkLst>
            <pc:docMk/>
            <pc:sldMk cId="0" sldId="256"/>
            <ac:spMk id="34" creationId="{00000000-0000-0000-0000-000000000000}"/>
          </ac:spMkLst>
        </pc:spChg>
        <pc:spChg chg="mod">
          <ac:chgData name="Valeria Lucio" userId="bef88c4465cd72d3" providerId="LiveId" clId="{B616F344-F7D5-42B0-9B4E-D703A39C7A6A}" dt="2021-09-13T00:33:04.095" v="8" actId="1076"/>
          <ac:spMkLst>
            <pc:docMk/>
            <pc:sldMk cId="0" sldId="256"/>
            <ac:spMk id="36" creationId="{00000000-0000-0000-0000-000000000000}"/>
          </ac:spMkLst>
        </pc:spChg>
        <pc:spChg chg="mod">
          <ac:chgData name="Valeria Lucio" userId="bef88c4465cd72d3" providerId="LiveId" clId="{B616F344-F7D5-42B0-9B4E-D703A39C7A6A}" dt="2021-09-13T04:05:21.445" v="318" actId="1076"/>
          <ac:spMkLst>
            <pc:docMk/>
            <pc:sldMk cId="0" sldId="256"/>
            <ac:spMk id="37" creationId="{00000000-0000-0000-0000-000000000000}"/>
          </ac:spMkLst>
        </pc:spChg>
        <pc:grpChg chg="mod">
          <ac:chgData name="Valeria Lucio" userId="bef88c4465cd72d3" providerId="LiveId" clId="{B616F344-F7D5-42B0-9B4E-D703A39C7A6A}" dt="2021-09-13T03:58:54.527" v="316" actId="1076"/>
          <ac:grpSpMkLst>
            <pc:docMk/>
            <pc:sldMk cId="0" sldId="256"/>
            <ac:grpSpMk id="3" creationId="{00000000-0000-0000-0000-000000000000}"/>
          </ac:grpSpMkLst>
        </pc:grpChg>
        <pc:grpChg chg="mod">
          <ac:chgData name="Valeria Lucio" userId="bef88c4465cd72d3" providerId="LiveId" clId="{B616F344-F7D5-42B0-9B4E-D703A39C7A6A}" dt="2021-09-13T00:33:07.952" v="9" actId="1076"/>
          <ac:grpSpMkLst>
            <pc:docMk/>
            <pc:sldMk cId="0" sldId="256"/>
            <ac:grpSpMk id="5" creationId="{00000000-0000-0000-0000-000000000000}"/>
          </ac:grpSpMkLst>
        </pc:grpChg>
        <pc:grpChg chg="mod">
          <ac:chgData name="Valeria Lucio" userId="bef88c4465cd72d3" providerId="LiveId" clId="{B616F344-F7D5-42B0-9B4E-D703A39C7A6A}" dt="2021-09-13T00:32:56.233" v="6" actId="1076"/>
          <ac:grpSpMkLst>
            <pc:docMk/>
            <pc:sldMk cId="0" sldId="256"/>
            <ac:grpSpMk id="9" creationId="{00000000-0000-0000-0000-000000000000}"/>
          </ac:grpSpMkLst>
        </pc:grpChg>
        <pc:grpChg chg="mod">
          <ac:chgData name="Valeria Lucio" userId="bef88c4465cd72d3" providerId="LiveId" clId="{B616F344-F7D5-42B0-9B4E-D703A39C7A6A}" dt="2021-09-13T00:32:40.975" v="3" actId="1076"/>
          <ac:grpSpMkLst>
            <pc:docMk/>
            <pc:sldMk cId="0" sldId="256"/>
            <ac:grpSpMk id="15" creationId="{00000000-0000-0000-0000-000000000000}"/>
          </ac:grpSpMkLst>
        </pc:grpChg>
        <pc:grpChg chg="mod">
          <ac:chgData name="Valeria Lucio" userId="bef88c4465cd72d3" providerId="LiveId" clId="{B616F344-F7D5-42B0-9B4E-D703A39C7A6A}" dt="2021-09-13T00:32:50.770" v="5" actId="14100"/>
          <ac:grpSpMkLst>
            <pc:docMk/>
            <pc:sldMk cId="0" sldId="256"/>
            <ac:grpSpMk id="17" creationId="{00000000-0000-0000-0000-000000000000}"/>
          </ac:grpSpMkLst>
        </pc:grpChg>
        <pc:grpChg chg="mod">
          <ac:chgData name="Valeria Lucio" userId="bef88c4465cd72d3" providerId="LiveId" clId="{B616F344-F7D5-42B0-9B4E-D703A39C7A6A}" dt="2021-09-13T04:05:25.880" v="319" actId="1076"/>
          <ac:grpSpMkLst>
            <pc:docMk/>
            <pc:sldMk cId="0" sldId="256"/>
            <ac:grpSpMk id="19" creationId="{00000000-0000-0000-0000-000000000000}"/>
          </ac:grpSpMkLst>
        </pc:grpChg>
      </pc:sldChg>
      <pc:sldChg chg="modSp mod">
        <pc:chgData name="Valeria Lucio" userId="bef88c4465cd72d3" providerId="LiveId" clId="{B616F344-F7D5-42B0-9B4E-D703A39C7A6A}" dt="2021-09-13T04:05:58.943" v="325" actId="1076"/>
        <pc:sldMkLst>
          <pc:docMk/>
          <pc:sldMk cId="0" sldId="257"/>
        </pc:sldMkLst>
        <pc:spChg chg="mod">
          <ac:chgData name="Valeria Lucio" userId="bef88c4465cd72d3" providerId="LiveId" clId="{B616F344-F7D5-42B0-9B4E-D703A39C7A6A}" dt="2021-09-13T00:33:50.108" v="18" actId="1076"/>
          <ac:spMkLst>
            <pc:docMk/>
            <pc:sldMk cId="0" sldId="257"/>
            <ac:spMk id="9" creationId="{00000000-0000-0000-0000-000000000000}"/>
          </ac:spMkLst>
        </pc:spChg>
        <pc:spChg chg="mod">
          <ac:chgData name="Valeria Lucio" userId="bef88c4465cd72d3" providerId="LiveId" clId="{B616F344-F7D5-42B0-9B4E-D703A39C7A6A}" dt="2021-09-13T04:05:54.118" v="324" actId="1076"/>
          <ac:spMkLst>
            <pc:docMk/>
            <pc:sldMk cId="0" sldId="257"/>
            <ac:spMk id="10" creationId="{00000000-0000-0000-0000-000000000000}"/>
          </ac:spMkLst>
        </pc:spChg>
        <pc:spChg chg="mod">
          <ac:chgData name="Valeria Lucio" userId="bef88c4465cd72d3" providerId="LiveId" clId="{B616F344-F7D5-42B0-9B4E-D703A39C7A6A}" dt="2021-09-13T00:35:11.205" v="31" actId="1076"/>
          <ac:spMkLst>
            <pc:docMk/>
            <pc:sldMk cId="0" sldId="257"/>
            <ac:spMk id="24" creationId="{00000000-0000-0000-0000-000000000000}"/>
          </ac:spMkLst>
        </pc:spChg>
        <pc:spChg chg="mod">
          <ac:chgData name="Valeria Lucio" userId="bef88c4465cd72d3" providerId="LiveId" clId="{B616F344-F7D5-42B0-9B4E-D703A39C7A6A}" dt="2021-09-13T00:34:36.252" v="25" actId="403"/>
          <ac:spMkLst>
            <pc:docMk/>
            <pc:sldMk cId="0" sldId="257"/>
            <ac:spMk id="26" creationId="{00000000-0000-0000-0000-000000000000}"/>
          </ac:spMkLst>
        </pc:spChg>
        <pc:spChg chg="mod">
          <ac:chgData name="Valeria Lucio" userId="bef88c4465cd72d3" providerId="LiveId" clId="{B616F344-F7D5-42B0-9B4E-D703A39C7A6A}" dt="2021-09-13T04:05:32.749" v="320" actId="1076"/>
          <ac:spMkLst>
            <pc:docMk/>
            <pc:sldMk cId="0" sldId="257"/>
            <ac:spMk id="27" creationId="{00000000-0000-0000-0000-000000000000}"/>
          </ac:spMkLst>
        </pc:spChg>
        <pc:grpChg chg="mod">
          <ac:chgData name="Valeria Lucio" userId="bef88c4465cd72d3" providerId="LiveId" clId="{B616F344-F7D5-42B0-9B4E-D703A39C7A6A}" dt="2021-09-13T00:35:08.715" v="30" actId="1076"/>
          <ac:grpSpMkLst>
            <pc:docMk/>
            <pc:sldMk cId="0" sldId="257"/>
            <ac:grpSpMk id="13" creationId="{00000000-0000-0000-0000-000000000000}"/>
          </ac:grpSpMkLst>
        </pc:grpChg>
        <pc:grpChg chg="mod">
          <ac:chgData name="Valeria Lucio" userId="bef88c4465cd72d3" providerId="LiveId" clId="{B616F344-F7D5-42B0-9B4E-D703A39C7A6A}" dt="2021-09-13T00:34:19.695" v="21" actId="14100"/>
          <ac:grpSpMkLst>
            <pc:docMk/>
            <pc:sldMk cId="0" sldId="257"/>
            <ac:grpSpMk id="18" creationId="{00000000-0000-0000-0000-000000000000}"/>
          </ac:grpSpMkLst>
        </pc:grpChg>
        <pc:grpChg chg="mod">
          <ac:chgData name="Valeria Lucio" userId="bef88c4465cd72d3" providerId="LiveId" clId="{B616F344-F7D5-42B0-9B4E-D703A39C7A6A}" dt="2021-09-13T04:05:39.171" v="322" actId="14100"/>
          <ac:grpSpMkLst>
            <pc:docMk/>
            <pc:sldMk cId="0" sldId="257"/>
            <ac:grpSpMk id="20" creationId="{00000000-0000-0000-0000-000000000000}"/>
          </ac:grpSpMkLst>
        </pc:grpChg>
        <pc:grpChg chg="mod">
          <ac:chgData name="Valeria Lucio" userId="bef88c4465cd72d3" providerId="LiveId" clId="{B616F344-F7D5-42B0-9B4E-D703A39C7A6A}" dt="2021-09-13T00:34:07.062" v="19" actId="14100"/>
          <ac:grpSpMkLst>
            <pc:docMk/>
            <pc:sldMk cId="0" sldId="257"/>
            <ac:grpSpMk id="22" creationId="{00000000-0000-0000-0000-000000000000}"/>
          </ac:grpSpMkLst>
        </pc:grpChg>
        <pc:picChg chg="mod">
          <ac:chgData name="Valeria Lucio" userId="bef88c4465cd72d3" providerId="LiveId" clId="{B616F344-F7D5-42B0-9B4E-D703A39C7A6A}" dt="2021-09-13T04:05:58.943" v="325" actId="1076"/>
          <ac:picMkLst>
            <pc:docMk/>
            <pc:sldMk cId="0" sldId="257"/>
            <ac:picMk id="3" creationId="{00000000-0000-0000-0000-000000000000}"/>
          </ac:picMkLst>
        </pc:picChg>
      </pc:sldChg>
      <pc:sldChg chg="addSp delSp modSp new mod ord setBg">
        <pc:chgData name="Valeria Lucio" userId="bef88c4465cd72d3" providerId="LiveId" clId="{B616F344-F7D5-42B0-9B4E-D703A39C7A6A}" dt="2021-09-13T00:47:22.142" v="65" actId="20577"/>
        <pc:sldMkLst>
          <pc:docMk/>
          <pc:sldMk cId="3883090669" sldId="258"/>
        </pc:sldMkLst>
        <pc:spChg chg="add del">
          <ac:chgData name="Valeria Lucio" userId="bef88c4465cd72d3" providerId="LiveId" clId="{B616F344-F7D5-42B0-9B4E-D703A39C7A6A}" dt="2021-09-13T00:36:13.271" v="39" actId="21"/>
          <ac:spMkLst>
            <pc:docMk/>
            <pc:sldMk cId="3883090669" sldId="258"/>
            <ac:spMk id="4" creationId="{8E9342F6-9F7D-42AB-8622-6C56300DDED9}"/>
          </ac:spMkLst>
        </pc:spChg>
        <pc:spChg chg="add mod">
          <ac:chgData name="Valeria Lucio" userId="bef88c4465cd72d3" providerId="LiveId" clId="{B616F344-F7D5-42B0-9B4E-D703A39C7A6A}" dt="2021-09-13T00:47:22.142" v="65" actId="20577"/>
          <ac:spMkLst>
            <pc:docMk/>
            <pc:sldMk cId="3883090669" sldId="258"/>
            <ac:spMk id="5" creationId="{373CE86A-70E5-469B-ABEC-43B722462B06}"/>
          </ac:spMkLst>
        </pc:spChg>
        <pc:spChg chg="add">
          <ac:chgData name="Valeria Lucio" userId="bef88c4465cd72d3" providerId="LiveId" clId="{B616F344-F7D5-42B0-9B4E-D703A39C7A6A}" dt="2021-09-13T00:37:27.706" v="49" actId="26606"/>
          <ac:spMkLst>
            <pc:docMk/>
            <pc:sldMk cId="3883090669" sldId="258"/>
            <ac:spMk id="11" creationId="{A3363022-C969-41E9-8EB2-E4C94908C1FA}"/>
          </ac:spMkLst>
        </pc:spChg>
        <pc:spChg chg="add">
          <ac:chgData name="Valeria Lucio" userId="bef88c4465cd72d3" providerId="LiveId" clId="{B616F344-F7D5-42B0-9B4E-D703A39C7A6A}" dt="2021-09-13T00:37:27.706" v="49" actId="26606"/>
          <ac:spMkLst>
            <pc:docMk/>
            <pc:sldMk cId="3883090669" sldId="258"/>
            <ac:spMk id="13" creationId="{8D1AD6B3-BE88-4CEB-BA17-790657CC4729}"/>
          </ac:spMkLst>
        </pc:spChg>
        <pc:grpChg chg="add">
          <ac:chgData name="Valeria Lucio" userId="bef88c4465cd72d3" providerId="LiveId" clId="{B616F344-F7D5-42B0-9B4E-D703A39C7A6A}" dt="2021-09-13T00:37:27.706" v="49" actId="26606"/>
          <ac:grpSpMkLst>
            <pc:docMk/>
            <pc:sldMk cId="3883090669" sldId="258"/>
            <ac:grpSpMk id="15" creationId="{89D1390B-7E13-4B4F-9CB2-391063412E54}"/>
          </ac:grpSpMkLst>
        </pc:grpChg>
        <pc:picChg chg="add del">
          <ac:chgData name="Valeria Lucio" userId="bef88c4465cd72d3" providerId="LiveId" clId="{B616F344-F7D5-42B0-9B4E-D703A39C7A6A}" dt="2021-09-13T00:35:49.432" v="36" actId="478"/>
          <ac:picMkLst>
            <pc:docMk/>
            <pc:sldMk cId="3883090669" sldId="258"/>
            <ac:picMk id="2" creationId="{2D91FF2D-14B2-47C4-9165-3044D324AF98}"/>
          </ac:picMkLst>
        </pc:picChg>
        <pc:picChg chg="add mod">
          <ac:chgData name="Valeria Lucio" userId="bef88c4465cd72d3" providerId="LiveId" clId="{B616F344-F7D5-42B0-9B4E-D703A39C7A6A}" dt="2021-09-13T00:37:27.706" v="49" actId="26606"/>
          <ac:picMkLst>
            <pc:docMk/>
            <pc:sldMk cId="3883090669" sldId="258"/>
            <ac:picMk id="6" creationId="{9BC27E2F-4591-4DDE-BC76-25E40DC6D2E4}"/>
          </ac:picMkLst>
        </pc:picChg>
      </pc:sldChg>
      <pc:sldChg chg="addSp delSp modSp new mod ord">
        <pc:chgData name="Valeria Lucio" userId="bef88c4465cd72d3" providerId="LiveId" clId="{B616F344-F7D5-42B0-9B4E-D703A39C7A6A}" dt="2021-09-13T00:52:11" v="141" actId="21"/>
        <pc:sldMkLst>
          <pc:docMk/>
          <pc:sldMk cId="3733937992" sldId="259"/>
        </pc:sldMkLst>
        <pc:spChg chg="mod">
          <ac:chgData name="Valeria Lucio" userId="bef88c4465cd72d3" providerId="LiveId" clId="{B616F344-F7D5-42B0-9B4E-D703A39C7A6A}" dt="2021-09-13T00:47:25.048" v="66"/>
          <ac:spMkLst>
            <pc:docMk/>
            <pc:sldMk cId="3733937992" sldId="259"/>
            <ac:spMk id="3" creationId="{97141049-E0B5-41B7-B429-198E994CC172}"/>
          </ac:spMkLst>
        </pc:spChg>
        <pc:spChg chg="add mod">
          <ac:chgData name="Valeria Lucio" userId="bef88c4465cd72d3" providerId="LiveId" clId="{B616F344-F7D5-42B0-9B4E-D703A39C7A6A}" dt="2021-09-13T00:47:25.048" v="66"/>
          <ac:spMkLst>
            <pc:docMk/>
            <pc:sldMk cId="3733937992" sldId="259"/>
            <ac:spMk id="4" creationId="{336C9FD8-7325-4F16-9B1B-2B0424BCBDDC}"/>
          </ac:spMkLst>
        </pc:spChg>
        <pc:spChg chg="mod">
          <ac:chgData name="Valeria Lucio" userId="bef88c4465cd72d3" providerId="LiveId" clId="{B616F344-F7D5-42B0-9B4E-D703A39C7A6A}" dt="2021-09-13T00:47:25.048" v="66"/>
          <ac:spMkLst>
            <pc:docMk/>
            <pc:sldMk cId="3733937992" sldId="259"/>
            <ac:spMk id="6" creationId="{CBF034C5-0DC1-483F-8BC3-BF38A91DC567}"/>
          </ac:spMkLst>
        </pc:spChg>
        <pc:spChg chg="add mod">
          <ac:chgData name="Valeria Lucio" userId="bef88c4465cd72d3" providerId="LiveId" clId="{B616F344-F7D5-42B0-9B4E-D703A39C7A6A}" dt="2021-09-13T00:47:25.048" v="66"/>
          <ac:spMkLst>
            <pc:docMk/>
            <pc:sldMk cId="3733937992" sldId="259"/>
            <ac:spMk id="7" creationId="{7D024E43-DC36-49F0-8ACD-BF69FE306F19}"/>
          </ac:spMkLst>
        </pc:spChg>
        <pc:spChg chg="mod">
          <ac:chgData name="Valeria Lucio" userId="bef88c4465cd72d3" providerId="LiveId" clId="{B616F344-F7D5-42B0-9B4E-D703A39C7A6A}" dt="2021-09-13T00:47:25.048" v="66"/>
          <ac:spMkLst>
            <pc:docMk/>
            <pc:sldMk cId="3733937992" sldId="259"/>
            <ac:spMk id="9" creationId="{61664365-BF70-40F4-8AF6-DB3D8119434B}"/>
          </ac:spMkLst>
        </pc:spChg>
        <pc:spChg chg="add mod">
          <ac:chgData name="Valeria Lucio" userId="bef88c4465cd72d3" providerId="LiveId" clId="{B616F344-F7D5-42B0-9B4E-D703A39C7A6A}" dt="2021-09-13T00:47:25.048" v="66"/>
          <ac:spMkLst>
            <pc:docMk/>
            <pc:sldMk cId="3733937992" sldId="259"/>
            <ac:spMk id="10" creationId="{40804BA6-A05C-4DF5-928B-9DE56E078BA9}"/>
          </ac:spMkLst>
        </pc:spChg>
        <pc:spChg chg="mod">
          <ac:chgData name="Valeria Lucio" userId="bef88c4465cd72d3" providerId="LiveId" clId="{B616F344-F7D5-42B0-9B4E-D703A39C7A6A}" dt="2021-09-13T00:47:25.048" v="66"/>
          <ac:spMkLst>
            <pc:docMk/>
            <pc:sldMk cId="3733937992" sldId="259"/>
            <ac:spMk id="12" creationId="{8F74DC63-ACEA-478B-BA43-74C3DEAD0252}"/>
          </ac:spMkLst>
        </pc:spChg>
        <pc:spChg chg="mod">
          <ac:chgData name="Valeria Lucio" userId="bef88c4465cd72d3" providerId="LiveId" clId="{B616F344-F7D5-42B0-9B4E-D703A39C7A6A}" dt="2021-09-13T00:48:10.835" v="74" actId="207"/>
          <ac:spMkLst>
            <pc:docMk/>
            <pc:sldMk cId="3733937992" sldId="259"/>
            <ac:spMk id="16" creationId="{7E8CEA15-7BC1-4C3B-973A-5490419505CD}"/>
          </ac:spMkLst>
        </pc:spChg>
        <pc:spChg chg="add mod">
          <ac:chgData name="Valeria Lucio" userId="bef88c4465cd72d3" providerId="LiveId" clId="{B616F344-F7D5-42B0-9B4E-D703A39C7A6A}" dt="2021-09-13T00:47:25.048" v="66"/>
          <ac:spMkLst>
            <pc:docMk/>
            <pc:sldMk cId="3733937992" sldId="259"/>
            <ac:spMk id="17" creationId="{091B150A-D594-46EA-949F-ECA0D2179DF8}"/>
          </ac:spMkLst>
        </pc:spChg>
        <pc:spChg chg="add mod">
          <ac:chgData name="Valeria Lucio" userId="bef88c4465cd72d3" providerId="LiveId" clId="{B616F344-F7D5-42B0-9B4E-D703A39C7A6A}" dt="2021-09-13T00:48:57.776" v="91" actId="403"/>
          <ac:spMkLst>
            <pc:docMk/>
            <pc:sldMk cId="3733937992" sldId="259"/>
            <ac:spMk id="18" creationId="{2B496313-B219-4A77-9633-1FE868F4BC40}"/>
          </ac:spMkLst>
        </pc:spChg>
        <pc:spChg chg="add mod">
          <ac:chgData name="Valeria Lucio" userId="bef88c4465cd72d3" providerId="LiveId" clId="{B616F344-F7D5-42B0-9B4E-D703A39C7A6A}" dt="2021-09-13T00:47:25.048" v="66"/>
          <ac:spMkLst>
            <pc:docMk/>
            <pc:sldMk cId="3733937992" sldId="259"/>
            <ac:spMk id="19" creationId="{6771B42D-C6DA-45CE-A439-C0F7E97CC684}"/>
          </ac:spMkLst>
        </pc:spChg>
        <pc:spChg chg="add mod">
          <ac:chgData name="Valeria Lucio" userId="bef88c4465cd72d3" providerId="LiveId" clId="{B616F344-F7D5-42B0-9B4E-D703A39C7A6A}" dt="2021-09-13T00:49:15.145" v="97" actId="1076"/>
          <ac:spMkLst>
            <pc:docMk/>
            <pc:sldMk cId="3733937992" sldId="259"/>
            <ac:spMk id="20" creationId="{B31FD781-88F2-42D7-9D20-D7920FAB36A1}"/>
          </ac:spMkLst>
        </pc:spChg>
        <pc:spChg chg="add mod">
          <ac:chgData name="Valeria Lucio" userId="bef88c4465cd72d3" providerId="LiveId" clId="{B616F344-F7D5-42B0-9B4E-D703A39C7A6A}" dt="2021-09-13T00:47:39.203" v="69" actId="1076"/>
          <ac:spMkLst>
            <pc:docMk/>
            <pc:sldMk cId="3733937992" sldId="259"/>
            <ac:spMk id="21" creationId="{3BC890BC-2209-41AB-9725-AFFFF1861911}"/>
          </ac:spMkLst>
        </pc:spChg>
        <pc:spChg chg="add mod">
          <ac:chgData name="Valeria Lucio" userId="bef88c4465cd72d3" providerId="LiveId" clId="{B616F344-F7D5-42B0-9B4E-D703A39C7A6A}" dt="2021-09-13T00:48:34.112" v="82" actId="403"/>
          <ac:spMkLst>
            <pc:docMk/>
            <pc:sldMk cId="3733937992" sldId="259"/>
            <ac:spMk id="22" creationId="{53BBB287-2E5A-4925-9D41-A8F75B7B98BA}"/>
          </ac:spMkLst>
        </pc:spChg>
        <pc:spChg chg="mod">
          <ac:chgData name="Valeria Lucio" userId="bef88c4465cd72d3" providerId="LiveId" clId="{B616F344-F7D5-42B0-9B4E-D703A39C7A6A}" dt="2021-09-13T00:50:59.158" v="125" actId="207"/>
          <ac:spMkLst>
            <pc:docMk/>
            <pc:sldMk cId="3733937992" sldId="259"/>
            <ac:spMk id="24" creationId="{D45E5A0A-BB94-4AB5-9875-FD51ADD2156A}"/>
          </ac:spMkLst>
        </pc:spChg>
        <pc:spChg chg="add mod">
          <ac:chgData name="Valeria Lucio" userId="bef88c4465cd72d3" providerId="LiveId" clId="{B616F344-F7D5-42B0-9B4E-D703A39C7A6A}" dt="2021-09-13T00:51:54.873" v="139" actId="403"/>
          <ac:spMkLst>
            <pc:docMk/>
            <pc:sldMk cId="3733937992" sldId="259"/>
            <ac:spMk id="26" creationId="{C3A430E9-FCEE-4A97-9A14-FF45FFF14ABE}"/>
          </ac:spMkLst>
        </pc:spChg>
        <pc:spChg chg="mod">
          <ac:chgData name="Valeria Lucio" userId="bef88c4465cd72d3" providerId="LiveId" clId="{B616F344-F7D5-42B0-9B4E-D703A39C7A6A}" dt="2021-09-13T00:49:39.072" v="104" actId="207"/>
          <ac:spMkLst>
            <pc:docMk/>
            <pc:sldMk cId="3733937992" sldId="259"/>
            <ac:spMk id="29" creationId="{DA0FC842-0F28-417F-AE5D-527D337685F8}"/>
          </ac:spMkLst>
        </pc:spChg>
        <pc:spChg chg="add mod">
          <ac:chgData name="Valeria Lucio" userId="bef88c4465cd72d3" providerId="LiveId" clId="{B616F344-F7D5-42B0-9B4E-D703A39C7A6A}" dt="2021-09-13T00:50:52.683" v="123" actId="1076"/>
          <ac:spMkLst>
            <pc:docMk/>
            <pc:sldMk cId="3733937992" sldId="259"/>
            <ac:spMk id="30" creationId="{BC7CDF78-B5E7-49D8-AEC5-2799E8D3642E}"/>
          </ac:spMkLst>
        </pc:spChg>
        <pc:grpChg chg="add mod">
          <ac:chgData name="Valeria Lucio" userId="bef88c4465cd72d3" providerId="LiveId" clId="{B616F344-F7D5-42B0-9B4E-D703A39C7A6A}" dt="2021-09-13T00:47:25.048" v="66"/>
          <ac:grpSpMkLst>
            <pc:docMk/>
            <pc:sldMk cId="3733937992" sldId="259"/>
            <ac:grpSpMk id="2" creationId="{14DEBC11-0192-4F34-9430-E37FE5405101}"/>
          </ac:grpSpMkLst>
        </pc:grpChg>
        <pc:grpChg chg="add mod">
          <ac:chgData name="Valeria Lucio" userId="bef88c4465cd72d3" providerId="LiveId" clId="{B616F344-F7D5-42B0-9B4E-D703A39C7A6A}" dt="2021-09-13T00:48:53.303" v="88" actId="1076"/>
          <ac:grpSpMkLst>
            <pc:docMk/>
            <pc:sldMk cId="3733937992" sldId="259"/>
            <ac:grpSpMk id="5" creationId="{61FC4FC2-C42E-4BAA-BBF0-E5A73AD219B5}"/>
          </ac:grpSpMkLst>
        </pc:grpChg>
        <pc:grpChg chg="add mod">
          <ac:chgData name="Valeria Lucio" userId="bef88c4465cd72d3" providerId="LiveId" clId="{B616F344-F7D5-42B0-9B4E-D703A39C7A6A}" dt="2021-09-13T00:49:01.751" v="92" actId="14100"/>
          <ac:grpSpMkLst>
            <pc:docMk/>
            <pc:sldMk cId="3733937992" sldId="259"/>
            <ac:grpSpMk id="8" creationId="{E63908C3-7099-4B32-AB2D-A72F737C89E9}"/>
          </ac:grpSpMkLst>
        </pc:grpChg>
        <pc:grpChg chg="add mod">
          <ac:chgData name="Valeria Lucio" userId="bef88c4465cd72d3" providerId="LiveId" clId="{B616F344-F7D5-42B0-9B4E-D703A39C7A6A}" dt="2021-09-13T00:47:25.048" v="66"/>
          <ac:grpSpMkLst>
            <pc:docMk/>
            <pc:sldMk cId="3733937992" sldId="259"/>
            <ac:grpSpMk id="11" creationId="{8C8217E4-DCB3-4B8F-A367-680F97CD001B}"/>
          </ac:grpSpMkLst>
        </pc:grpChg>
        <pc:grpChg chg="add mod">
          <ac:chgData name="Valeria Lucio" userId="bef88c4465cd72d3" providerId="LiveId" clId="{B616F344-F7D5-42B0-9B4E-D703A39C7A6A}" dt="2021-09-13T00:48:20.492" v="77" actId="14100"/>
          <ac:grpSpMkLst>
            <pc:docMk/>
            <pc:sldMk cId="3733937992" sldId="259"/>
            <ac:grpSpMk id="15" creationId="{E23B7D93-27D4-471F-B0A9-3C05C331BB11}"/>
          </ac:grpSpMkLst>
        </pc:grpChg>
        <pc:grpChg chg="add mod">
          <ac:chgData name="Valeria Lucio" userId="bef88c4465cd72d3" providerId="LiveId" clId="{B616F344-F7D5-42B0-9B4E-D703A39C7A6A}" dt="2021-09-13T00:51:05.694" v="127" actId="14100"/>
          <ac:grpSpMkLst>
            <pc:docMk/>
            <pc:sldMk cId="3733937992" sldId="259"/>
            <ac:grpSpMk id="23" creationId="{82900C64-CC5A-4F8C-AC4A-53EF9A08B0C2}"/>
          </ac:grpSpMkLst>
        </pc:grpChg>
        <pc:grpChg chg="add mod">
          <ac:chgData name="Valeria Lucio" userId="bef88c4465cd72d3" providerId="LiveId" clId="{B616F344-F7D5-42B0-9B4E-D703A39C7A6A}" dt="2021-09-13T00:50:09.622" v="112" actId="14100"/>
          <ac:grpSpMkLst>
            <pc:docMk/>
            <pc:sldMk cId="3733937992" sldId="259"/>
            <ac:grpSpMk id="28" creationId="{C84B5447-55D2-41BF-9ED8-CB442C063A0B}"/>
          </ac:grpSpMkLst>
        </pc:grpChg>
        <pc:picChg chg="add mod">
          <ac:chgData name="Valeria Lucio" userId="bef88c4465cd72d3" providerId="LiveId" clId="{B616F344-F7D5-42B0-9B4E-D703A39C7A6A}" dt="2021-09-13T00:48:25.182" v="79" actId="1076"/>
          <ac:picMkLst>
            <pc:docMk/>
            <pc:sldMk cId="3733937992" sldId="259"/>
            <ac:picMk id="13" creationId="{05B111E0-0B9B-49BD-8D7C-971B41914AF9}"/>
          </ac:picMkLst>
        </pc:picChg>
        <pc:picChg chg="add mod">
          <ac:chgData name="Valeria Lucio" userId="bef88c4465cd72d3" providerId="LiveId" clId="{B616F344-F7D5-42B0-9B4E-D703A39C7A6A}" dt="2021-09-13T00:47:25.048" v="66"/>
          <ac:picMkLst>
            <pc:docMk/>
            <pc:sldMk cId="3733937992" sldId="259"/>
            <ac:picMk id="14" creationId="{74ED90B4-75B8-4D9C-8A66-9A3218A0BF1F}"/>
          </ac:picMkLst>
        </pc:picChg>
        <pc:picChg chg="add del mod">
          <ac:chgData name="Valeria Lucio" userId="bef88c4465cd72d3" providerId="LiveId" clId="{B616F344-F7D5-42B0-9B4E-D703A39C7A6A}" dt="2021-09-13T00:52:02.741" v="140" actId="21"/>
          <ac:picMkLst>
            <pc:docMk/>
            <pc:sldMk cId="3733937992" sldId="259"/>
            <ac:picMk id="25" creationId="{0D2542D2-2ACF-45D5-A517-FEA88E7F664D}"/>
          </ac:picMkLst>
        </pc:picChg>
        <pc:picChg chg="add del mod">
          <ac:chgData name="Valeria Lucio" userId="bef88c4465cd72d3" providerId="LiveId" clId="{B616F344-F7D5-42B0-9B4E-D703A39C7A6A}" dt="2021-09-13T00:52:11" v="141" actId="21"/>
          <ac:picMkLst>
            <pc:docMk/>
            <pc:sldMk cId="3733937992" sldId="259"/>
            <ac:picMk id="27" creationId="{E3A886DD-DB4B-4D79-B780-A8705E82B4B7}"/>
          </ac:picMkLst>
        </pc:picChg>
      </pc:sldChg>
      <pc:sldChg chg="addSp delSp modSp new mod ord setBg">
        <pc:chgData name="Valeria Lucio" userId="bef88c4465cd72d3" providerId="LiveId" clId="{B616F344-F7D5-42B0-9B4E-D703A39C7A6A}" dt="2021-09-13T00:56:01.146" v="230" actId="1076"/>
        <pc:sldMkLst>
          <pc:docMk/>
          <pc:sldMk cId="918223580" sldId="260"/>
        </pc:sldMkLst>
        <pc:spChg chg="add mod ord">
          <ac:chgData name="Valeria Lucio" userId="bef88c4465cd72d3" providerId="LiveId" clId="{B616F344-F7D5-42B0-9B4E-D703A39C7A6A}" dt="2021-09-13T00:56:01.146" v="230" actId="1076"/>
          <ac:spMkLst>
            <pc:docMk/>
            <pc:sldMk cId="918223580" sldId="260"/>
            <ac:spMk id="3" creationId="{66A4DF97-7EAE-4706-82DD-EF317FA1DD58}"/>
          </ac:spMkLst>
        </pc:spChg>
        <pc:spChg chg="add del">
          <ac:chgData name="Valeria Lucio" userId="bef88c4465cd72d3" providerId="LiveId" clId="{B616F344-F7D5-42B0-9B4E-D703A39C7A6A}" dt="2021-09-13T00:53:31.293" v="153" actId="26606"/>
          <ac:spMkLst>
            <pc:docMk/>
            <pc:sldMk cId="918223580" sldId="260"/>
            <ac:spMk id="9" creationId="{27427488-068E-4B55-AC8D-CD070B8CD46D}"/>
          </ac:spMkLst>
        </pc:spChg>
        <pc:spChg chg="add del">
          <ac:chgData name="Valeria Lucio" userId="bef88c4465cd72d3" providerId="LiveId" clId="{B616F344-F7D5-42B0-9B4E-D703A39C7A6A}" dt="2021-09-13T00:53:52.456" v="167" actId="26606"/>
          <ac:spMkLst>
            <pc:docMk/>
            <pc:sldMk cId="918223580" sldId="260"/>
            <ac:spMk id="13" creationId="{77DA6D33-2D62-458C-BF5D-DBF612FD557E}"/>
          </ac:spMkLst>
        </pc:spChg>
        <pc:spChg chg="add del">
          <ac:chgData name="Valeria Lucio" userId="bef88c4465cd72d3" providerId="LiveId" clId="{B616F344-F7D5-42B0-9B4E-D703A39C7A6A}" dt="2021-09-13T00:53:31.293" v="153" actId="26606"/>
          <ac:spMkLst>
            <pc:docMk/>
            <pc:sldMk cId="918223580" sldId="260"/>
            <ac:spMk id="15" creationId="{7E13C525-8EE3-4288-848F-C9B2A174F22B}"/>
          </ac:spMkLst>
        </pc:spChg>
        <pc:spChg chg="add del">
          <ac:chgData name="Valeria Lucio" userId="bef88c4465cd72d3" providerId="LiveId" clId="{B616F344-F7D5-42B0-9B4E-D703A39C7A6A}" dt="2021-09-13T00:53:31.293" v="153" actId="26606"/>
          <ac:spMkLst>
            <pc:docMk/>
            <pc:sldMk cId="918223580" sldId="260"/>
            <ac:spMk id="17" creationId="{A20AF199-99C2-4569-9CAF-24514AE5E82A}"/>
          </ac:spMkLst>
        </pc:spChg>
        <pc:spChg chg="add del">
          <ac:chgData name="Valeria Lucio" userId="bef88c4465cd72d3" providerId="LiveId" clId="{B616F344-F7D5-42B0-9B4E-D703A39C7A6A}" dt="2021-09-13T00:53:32.014" v="155" actId="26606"/>
          <ac:spMkLst>
            <pc:docMk/>
            <pc:sldMk cId="918223580" sldId="260"/>
            <ac:spMk id="19" creationId="{B5A8AFA4-5C32-4100-9C6D-839A47E15FA0}"/>
          </ac:spMkLst>
        </pc:spChg>
        <pc:spChg chg="add del">
          <ac:chgData name="Valeria Lucio" userId="bef88c4465cd72d3" providerId="LiveId" clId="{B616F344-F7D5-42B0-9B4E-D703A39C7A6A}" dt="2021-09-13T00:53:32.014" v="155" actId="26606"/>
          <ac:spMkLst>
            <pc:docMk/>
            <pc:sldMk cId="918223580" sldId="260"/>
            <ac:spMk id="20" creationId="{96B5F253-7949-47C2-9DBD-1570ECDA2296}"/>
          </ac:spMkLst>
        </pc:spChg>
        <pc:spChg chg="add del">
          <ac:chgData name="Valeria Lucio" userId="bef88c4465cd72d3" providerId="LiveId" clId="{B616F344-F7D5-42B0-9B4E-D703A39C7A6A}" dt="2021-09-13T00:53:38.134" v="157" actId="26606"/>
          <ac:spMkLst>
            <pc:docMk/>
            <pc:sldMk cId="918223580" sldId="260"/>
            <ac:spMk id="22" creationId="{B7BD7FCF-A254-4A97-A15C-319B67622677}"/>
          </ac:spMkLst>
        </pc:spChg>
        <pc:spChg chg="add del">
          <ac:chgData name="Valeria Lucio" userId="bef88c4465cd72d3" providerId="LiveId" clId="{B616F344-F7D5-42B0-9B4E-D703A39C7A6A}" dt="2021-09-13T00:53:38.134" v="157" actId="26606"/>
          <ac:spMkLst>
            <pc:docMk/>
            <pc:sldMk cId="918223580" sldId="260"/>
            <ac:spMk id="23" creationId="{52FFAF72-6204-4676-9C6F-9A4CC4D91805}"/>
          </ac:spMkLst>
        </pc:spChg>
        <pc:spChg chg="add del">
          <ac:chgData name="Valeria Lucio" userId="bef88c4465cd72d3" providerId="LiveId" clId="{B616F344-F7D5-42B0-9B4E-D703A39C7A6A}" dt="2021-09-13T00:53:52.456" v="167" actId="26606"/>
          <ac:spMkLst>
            <pc:docMk/>
            <pc:sldMk cId="918223580" sldId="260"/>
            <ac:spMk id="25" creationId="{0BC9EFE1-D8CB-4668-9980-DB108327A794}"/>
          </ac:spMkLst>
        </pc:spChg>
        <pc:spChg chg="add del">
          <ac:chgData name="Valeria Lucio" userId="bef88c4465cd72d3" providerId="LiveId" clId="{B616F344-F7D5-42B0-9B4E-D703A39C7A6A}" dt="2021-09-13T00:53:47.724" v="162" actId="26606"/>
          <ac:spMkLst>
            <pc:docMk/>
            <pc:sldMk cId="918223580" sldId="260"/>
            <ac:spMk id="31" creationId="{7B831B6F-405A-4B47-B9BB-5CA88F285844}"/>
          </ac:spMkLst>
        </pc:spChg>
        <pc:spChg chg="add del">
          <ac:chgData name="Valeria Lucio" userId="bef88c4465cd72d3" providerId="LiveId" clId="{B616F344-F7D5-42B0-9B4E-D703A39C7A6A}" dt="2021-09-13T00:53:47.724" v="162" actId="26606"/>
          <ac:spMkLst>
            <pc:docMk/>
            <pc:sldMk cId="918223580" sldId="260"/>
            <ac:spMk id="33" creationId="{953EE71A-6488-4203-A7C4-77102FD0DCCA}"/>
          </ac:spMkLst>
        </pc:spChg>
        <pc:spChg chg="add del">
          <ac:chgData name="Valeria Lucio" userId="bef88c4465cd72d3" providerId="LiveId" clId="{B616F344-F7D5-42B0-9B4E-D703A39C7A6A}" dt="2021-09-13T00:53:51.384" v="164" actId="26606"/>
          <ac:spMkLst>
            <pc:docMk/>
            <pc:sldMk cId="918223580" sldId="260"/>
            <ac:spMk id="35" creationId="{F9A95BEE-6BB1-4A28-A8E6-A34B2E42EF87}"/>
          </ac:spMkLst>
        </pc:spChg>
        <pc:spChg chg="add del">
          <ac:chgData name="Valeria Lucio" userId="bef88c4465cd72d3" providerId="LiveId" clId="{B616F344-F7D5-42B0-9B4E-D703A39C7A6A}" dt="2021-09-13T00:53:51.384" v="164" actId="26606"/>
          <ac:spMkLst>
            <pc:docMk/>
            <pc:sldMk cId="918223580" sldId="260"/>
            <ac:spMk id="36" creationId="{F56F5174-31D9-4DBB-AAB7-A1FD7BDB1352}"/>
          </ac:spMkLst>
        </pc:spChg>
        <pc:spChg chg="add del">
          <ac:chgData name="Valeria Lucio" userId="bef88c4465cd72d3" providerId="LiveId" clId="{B616F344-F7D5-42B0-9B4E-D703A39C7A6A}" dt="2021-09-13T00:53:52.424" v="166" actId="26606"/>
          <ac:spMkLst>
            <pc:docMk/>
            <pc:sldMk cId="918223580" sldId="260"/>
            <ac:spMk id="39" creationId="{3346177D-ADC4-4968-B747-5CFCD390B5B9}"/>
          </ac:spMkLst>
        </pc:spChg>
        <pc:spChg chg="add del">
          <ac:chgData name="Valeria Lucio" userId="bef88c4465cd72d3" providerId="LiveId" clId="{B616F344-F7D5-42B0-9B4E-D703A39C7A6A}" dt="2021-09-13T00:53:52.424" v="166" actId="26606"/>
          <ac:spMkLst>
            <pc:docMk/>
            <pc:sldMk cId="918223580" sldId="260"/>
            <ac:spMk id="40" creationId="{0844A943-BF79-4FEA-ABB1-3BD54D236606}"/>
          </ac:spMkLst>
        </pc:spChg>
        <pc:spChg chg="add del">
          <ac:chgData name="Valeria Lucio" userId="bef88c4465cd72d3" providerId="LiveId" clId="{B616F344-F7D5-42B0-9B4E-D703A39C7A6A}" dt="2021-09-13T00:53:52.424" v="166" actId="26606"/>
          <ac:spMkLst>
            <pc:docMk/>
            <pc:sldMk cId="918223580" sldId="260"/>
            <ac:spMk id="41" creationId="{6437CC72-F4A8-4DC3-AFAB-D22C482C8100}"/>
          </ac:spMkLst>
        </pc:spChg>
        <pc:spChg chg="add del">
          <ac:chgData name="Valeria Lucio" userId="bef88c4465cd72d3" providerId="LiveId" clId="{B616F344-F7D5-42B0-9B4E-D703A39C7A6A}" dt="2021-09-13T00:54:29.522" v="180" actId="26606"/>
          <ac:spMkLst>
            <pc:docMk/>
            <pc:sldMk cId="918223580" sldId="260"/>
            <ac:spMk id="43" creationId="{5C8908E2-EE49-44D2-9428-A28D2312A8D5}"/>
          </ac:spMkLst>
        </pc:spChg>
        <pc:spChg chg="add del">
          <ac:chgData name="Valeria Lucio" userId="bef88c4465cd72d3" providerId="LiveId" clId="{B616F344-F7D5-42B0-9B4E-D703A39C7A6A}" dt="2021-09-13T00:54:29.522" v="180" actId="26606"/>
          <ac:spMkLst>
            <pc:docMk/>
            <pc:sldMk cId="918223580" sldId="260"/>
            <ac:spMk id="46" creationId="{8B88B599-C539-4F18-A32A-40207EC6E21A}"/>
          </ac:spMkLst>
        </pc:spChg>
        <pc:spChg chg="add del">
          <ac:chgData name="Valeria Lucio" userId="bef88c4465cd72d3" providerId="LiveId" clId="{B616F344-F7D5-42B0-9B4E-D703A39C7A6A}" dt="2021-09-13T00:54:29.522" v="180" actId="26606"/>
          <ac:spMkLst>
            <pc:docMk/>
            <pc:sldMk cId="918223580" sldId="260"/>
            <ac:spMk id="47" creationId="{ED888B23-07FA-482A-96DF-47E31AF1A603}"/>
          </ac:spMkLst>
        </pc:spChg>
        <pc:spChg chg="add del">
          <ac:chgData name="Valeria Lucio" userId="bef88c4465cd72d3" providerId="LiveId" clId="{B616F344-F7D5-42B0-9B4E-D703A39C7A6A}" dt="2021-09-13T00:54:29.522" v="180" actId="26606"/>
          <ac:spMkLst>
            <pc:docMk/>
            <pc:sldMk cId="918223580" sldId="260"/>
            <ac:spMk id="48" creationId="{A17BF396-6023-48D8-9C0C-893820872982}"/>
          </ac:spMkLst>
        </pc:spChg>
        <pc:spChg chg="add">
          <ac:chgData name="Valeria Lucio" userId="bef88c4465cd72d3" providerId="LiveId" clId="{B616F344-F7D5-42B0-9B4E-D703A39C7A6A}" dt="2021-09-13T00:54:29.522" v="180" actId="26606"/>
          <ac:spMkLst>
            <pc:docMk/>
            <pc:sldMk cId="918223580" sldId="260"/>
            <ac:spMk id="53" creationId="{5C8908E2-EE49-44D2-9428-A28D2312A8D5}"/>
          </ac:spMkLst>
        </pc:spChg>
        <pc:spChg chg="add">
          <ac:chgData name="Valeria Lucio" userId="bef88c4465cd72d3" providerId="LiveId" clId="{B616F344-F7D5-42B0-9B4E-D703A39C7A6A}" dt="2021-09-13T00:54:29.522" v="180" actId="26606"/>
          <ac:spMkLst>
            <pc:docMk/>
            <pc:sldMk cId="918223580" sldId="260"/>
            <ac:spMk id="59" creationId="{8B88B599-C539-4F18-A32A-40207EC6E21A}"/>
          </ac:spMkLst>
        </pc:spChg>
        <pc:spChg chg="add">
          <ac:chgData name="Valeria Lucio" userId="bef88c4465cd72d3" providerId="LiveId" clId="{B616F344-F7D5-42B0-9B4E-D703A39C7A6A}" dt="2021-09-13T00:54:29.522" v="180" actId="26606"/>
          <ac:spMkLst>
            <pc:docMk/>
            <pc:sldMk cId="918223580" sldId="260"/>
            <ac:spMk id="61" creationId="{ED888B23-07FA-482A-96DF-47E31AF1A603}"/>
          </ac:spMkLst>
        </pc:spChg>
        <pc:spChg chg="add">
          <ac:chgData name="Valeria Lucio" userId="bef88c4465cd72d3" providerId="LiveId" clId="{B616F344-F7D5-42B0-9B4E-D703A39C7A6A}" dt="2021-09-13T00:54:29.522" v="180" actId="26606"/>
          <ac:spMkLst>
            <pc:docMk/>
            <pc:sldMk cId="918223580" sldId="260"/>
            <ac:spMk id="63" creationId="{A17BF396-6023-48D8-9C0C-893820872982}"/>
          </ac:spMkLst>
        </pc:spChg>
        <pc:grpChg chg="add del">
          <ac:chgData name="Valeria Lucio" userId="bef88c4465cd72d3" providerId="LiveId" clId="{B616F344-F7D5-42B0-9B4E-D703A39C7A6A}" dt="2021-09-13T00:53:31.293" v="153" actId="26606"/>
          <ac:grpSpMkLst>
            <pc:docMk/>
            <pc:sldMk cId="918223580" sldId="260"/>
            <ac:grpSpMk id="11" creationId="{D77C2DC4-03FC-4BF3-9F66-E9A3066EE468}"/>
          </ac:grpSpMkLst>
        </pc:grpChg>
        <pc:grpChg chg="add del">
          <ac:chgData name="Valeria Lucio" userId="bef88c4465cd72d3" providerId="LiveId" clId="{B616F344-F7D5-42B0-9B4E-D703A39C7A6A}" dt="2021-09-13T00:54:29.522" v="180" actId="26606"/>
          <ac:grpSpMkLst>
            <pc:docMk/>
            <pc:sldMk cId="918223580" sldId="260"/>
            <ac:grpSpMk id="44" creationId="{B29018A0-5DE6-4CC9-AB25-675616AF7225}"/>
          </ac:grpSpMkLst>
        </pc:grpChg>
        <pc:grpChg chg="add">
          <ac:chgData name="Valeria Lucio" userId="bef88c4465cd72d3" providerId="LiveId" clId="{B616F344-F7D5-42B0-9B4E-D703A39C7A6A}" dt="2021-09-13T00:54:29.522" v="180" actId="26606"/>
          <ac:grpSpMkLst>
            <pc:docMk/>
            <pc:sldMk cId="918223580" sldId="260"/>
            <ac:grpSpMk id="55" creationId="{B29018A0-5DE6-4CC9-AB25-675616AF7225}"/>
          </ac:grpSpMkLst>
        </pc:grpChg>
        <pc:picChg chg="add mod ord">
          <ac:chgData name="Valeria Lucio" userId="bef88c4465cd72d3" providerId="LiveId" clId="{B616F344-F7D5-42B0-9B4E-D703A39C7A6A}" dt="2021-09-13T00:54:29.522" v="180" actId="26606"/>
          <ac:picMkLst>
            <pc:docMk/>
            <pc:sldMk cId="918223580" sldId="260"/>
            <ac:picMk id="4" creationId="{E3761DE1-83BE-4DC7-B54F-99D219E0AC2F}"/>
          </ac:picMkLst>
        </pc:picChg>
        <pc:picChg chg="add del">
          <ac:chgData name="Valeria Lucio" userId="bef88c4465cd72d3" providerId="LiveId" clId="{B616F344-F7D5-42B0-9B4E-D703A39C7A6A}" dt="2021-09-13T00:53:52.456" v="167" actId="26606"/>
          <ac:picMkLst>
            <pc:docMk/>
            <pc:sldMk cId="918223580" sldId="260"/>
            <ac:picMk id="26" creationId="{7CBAE1BD-B8E4-4029-8AA2-C77E4FED9864}"/>
          </ac:picMkLst>
        </pc:picChg>
        <pc:picChg chg="add del">
          <ac:chgData name="Valeria Lucio" userId="bef88c4465cd72d3" providerId="LiveId" clId="{B616F344-F7D5-42B0-9B4E-D703A39C7A6A}" dt="2021-09-13T00:53:51.384" v="164" actId="26606"/>
          <ac:picMkLst>
            <pc:docMk/>
            <pc:sldMk cId="918223580" sldId="260"/>
            <ac:picMk id="37" creationId="{AE113210-7872-481A-ADE6-3A05CCAF5EB2}"/>
          </ac:picMkLst>
        </pc:picChg>
      </pc:sldChg>
      <pc:sldChg chg="addSp delSp modSp new mod ord setBg">
        <pc:chgData name="Valeria Lucio" userId="bef88c4465cd72d3" providerId="LiveId" clId="{B616F344-F7D5-42B0-9B4E-D703A39C7A6A}" dt="2021-09-13T01:50:29.859" v="305" actId="403"/>
        <pc:sldMkLst>
          <pc:docMk/>
          <pc:sldMk cId="475592985" sldId="261"/>
        </pc:sldMkLst>
        <pc:spChg chg="add del mod">
          <ac:chgData name="Valeria Lucio" userId="bef88c4465cd72d3" providerId="LiveId" clId="{B616F344-F7D5-42B0-9B4E-D703A39C7A6A}" dt="2021-09-13T01:47:47.735" v="245" actId="478"/>
          <ac:spMkLst>
            <pc:docMk/>
            <pc:sldMk cId="475592985" sldId="261"/>
            <ac:spMk id="3" creationId="{C5945D25-E2A6-48F9-865D-E67C23696FE7}"/>
          </ac:spMkLst>
        </pc:spChg>
        <pc:spChg chg="add mod">
          <ac:chgData name="Valeria Lucio" userId="bef88c4465cd72d3" providerId="LiveId" clId="{B616F344-F7D5-42B0-9B4E-D703A39C7A6A}" dt="2021-09-13T01:50:29.859" v="305" actId="403"/>
          <ac:spMkLst>
            <pc:docMk/>
            <pc:sldMk cId="475592985" sldId="261"/>
            <ac:spMk id="6" creationId="{6C8B04E1-7F8D-4D4A-9AD5-94599CA3DEC5}"/>
          </ac:spMkLst>
        </pc:spChg>
        <pc:spChg chg="add del">
          <ac:chgData name="Valeria Lucio" userId="bef88c4465cd72d3" providerId="LiveId" clId="{B616F344-F7D5-42B0-9B4E-D703A39C7A6A}" dt="2021-09-13T01:48:00.449" v="248" actId="26606"/>
          <ac:spMkLst>
            <pc:docMk/>
            <pc:sldMk cId="475592985" sldId="261"/>
            <ac:spMk id="11" creationId="{0D7B6173-1D58-48E2-83CF-37350F315F75}"/>
          </ac:spMkLst>
        </pc:spChg>
        <pc:spChg chg="add del">
          <ac:chgData name="Valeria Lucio" userId="bef88c4465cd72d3" providerId="LiveId" clId="{B616F344-F7D5-42B0-9B4E-D703A39C7A6A}" dt="2021-09-13T01:48:00.449" v="248" actId="26606"/>
          <ac:spMkLst>
            <pc:docMk/>
            <pc:sldMk cId="475592985" sldId="261"/>
            <ac:spMk id="13" creationId="{02EBFA83-D4DB-4CA0-B229-9E44634D7FE9}"/>
          </ac:spMkLst>
        </pc:spChg>
        <pc:spChg chg="add del">
          <ac:chgData name="Valeria Lucio" userId="bef88c4465cd72d3" providerId="LiveId" clId="{B616F344-F7D5-42B0-9B4E-D703A39C7A6A}" dt="2021-09-13T01:48:00.449" v="248" actId="26606"/>
          <ac:spMkLst>
            <pc:docMk/>
            <pc:sldMk cId="475592985" sldId="261"/>
            <ac:spMk id="17" creationId="{21BDEC81-16A7-4451-B893-C15000083B77}"/>
          </ac:spMkLst>
        </pc:spChg>
        <pc:spChg chg="add del">
          <ac:chgData name="Valeria Lucio" userId="bef88c4465cd72d3" providerId="LiveId" clId="{B616F344-F7D5-42B0-9B4E-D703A39C7A6A}" dt="2021-09-13T01:48:00.449" v="248" actId="26606"/>
          <ac:spMkLst>
            <pc:docMk/>
            <pc:sldMk cId="475592985" sldId="261"/>
            <ac:spMk id="19" creationId="{26A515A1-4D80-430E-BE0A-71A290516A82}"/>
          </ac:spMkLst>
        </pc:spChg>
        <pc:spChg chg="add del">
          <ac:chgData name="Valeria Lucio" userId="bef88c4465cd72d3" providerId="LiveId" clId="{B616F344-F7D5-42B0-9B4E-D703A39C7A6A}" dt="2021-09-13T01:48:05.268" v="250" actId="26606"/>
          <ac:spMkLst>
            <pc:docMk/>
            <pc:sldMk cId="475592985" sldId="261"/>
            <ac:spMk id="21" creationId="{5AA03EDC-7067-4DFF-B672-541D016AAAB8}"/>
          </ac:spMkLst>
        </pc:spChg>
        <pc:spChg chg="add del">
          <ac:chgData name="Valeria Lucio" userId="bef88c4465cd72d3" providerId="LiveId" clId="{B616F344-F7D5-42B0-9B4E-D703A39C7A6A}" dt="2021-09-13T01:48:05.268" v="250" actId="26606"/>
          <ac:spMkLst>
            <pc:docMk/>
            <pc:sldMk cId="475592985" sldId="261"/>
            <ac:spMk id="22" creationId="{0EBF3E39-B0BE-496A-8604-9007470FFA3A}"/>
          </ac:spMkLst>
        </pc:spChg>
        <pc:spChg chg="add del">
          <ac:chgData name="Valeria Lucio" userId="bef88c4465cd72d3" providerId="LiveId" clId="{B616F344-F7D5-42B0-9B4E-D703A39C7A6A}" dt="2021-09-13T01:48:09.464" v="252" actId="26606"/>
          <ac:spMkLst>
            <pc:docMk/>
            <pc:sldMk cId="475592985" sldId="261"/>
            <ac:spMk id="24" creationId="{12609869-9E80-471B-A487-A53288E0E791}"/>
          </ac:spMkLst>
        </pc:spChg>
        <pc:spChg chg="add del">
          <ac:chgData name="Valeria Lucio" userId="bef88c4465cd72d3" providerId="LiveId" clId="{B616F344-F7D5-42B0-9B4E-D703A39C7A6A}" dt="2021-09-13T01:48:09.464" v="252" actId="26606"/>
          <ac:spMkLst>
            <pc:docMk/>
            <pc:sldMk cId="475592985" sldId="261"/>
            <ac:spMk id="25" creationId="{7004738A-9D34-43E8-97D2-CA0EED4F8BE0}"/>
          </ac:spMkLst>
        </pc:spChg>
        <pc:spChg chg="add del">
          <ac:chgData name="Valeria Lucio" userId="bef88c4465cd72d3" providerId="LiveId" clId="{B616F344-F7D5-42B0-9B4E-D703A39C7A6A}" dt="2021-09-13T01:48:09.464" v="252" actId="26606"/>
          <ac:spMkLst>
            <pc:docMk/>
            <pc:sldMk cId="475592985" sldId="261"/>
            <ac:spMk id="26" creationId="{B8B8D07F-F13E-443E-BA68-2D26672D76B9}"/>
          </ac:spMkLst>
        </pc:spChg>
        <pc:spChg chg="add del">
          <ac:chgData name="Valeria Lucio" userId="bef88c4465cd72d3" providerId="LiveId" clId="{B616F344-F7D5-42B0-9B4E-D703A39C7A6A}" dt="2021-09-13T01:48:09.464" v="252" actId="26606"/>
          <ac:spMkLst>
            <pc:docMk/>
            <pc:sldMk cId="475592985" sldId="261"/>
            <ac:spMk id="27" creationId="{2813A4FA-24A5-41ED-A534-3807D1B2F344}"/>
          </ac:spMkLst>
        </pc:spChg>
        <pc:spChg chg="add del">
          <ac:chgData name="Valeria Lucio" userId="bef88c4465cd72d3" providerId="LiveId" clId="{B616F344-F7D5-42B0-9B4E-D703A39C7A6A}" dt="2021-09-13T01:48:09.464" v="252" actId="26606"/>
          <ac:spMkLst>
            <pc:docMk/>
            <pc:sldMk cId="475592985" sldId="261"/>
            <ac:spMk id="28" creationId="{C3944F27-CA70-4E84-A51A-E6BF89558979}"/>
          </ac:spMkLst>
        </pc:spChg>
        <pc:spChg chg="add del">
          <ac:chgData name="Valeria Lucio" userId="bef88c4465cd72d3" providerId="LiveId" clId="{B616F344-F7D5-42B0-9B4E-D703A39C7A6A}" dt="2021-09-13T01:48:17.424" v="254" actId="26606"/>
          <ac:spMkLst>
            <pc:docMk/>
            <pc:sldMk cId="475592985" sldId="261"/>
            <ac:spMk id="30" creationId="{C3420C89-0B09-4632-A4AF-3971D08BF7A8}"/>
          </ac:spMkLst>
        </pc:spChg>
        <pc:spChg chg="add del">
          <ac:chgData name="Valeria Lucio" userId="bef88c4465cd72d3" providerId="LiveId" clId="{B616F344-F7D5-42B0-9B4E-D703A39C7A6A}" dt="2021-09-13T01:48:17.424" v="254" actId="26606"/>
          <ac:spMkLst>
            <pc:docMk/>
            <pc:sldMk cId="475592985" sldId="261"/>
            <ac:spMk id="31" creationId="{4E5CBA61-BF74-40B4-A3A8-366BBA626CCF}"/>
          </ac:spMkLst>
        </pc:spChg>
        <pc:spChg chg="add">
          <ac:chgData name="Valeria Lucio" userId="bef88c4465cd72d3" providerId="LiveId" clId="{B616F344-F7D5-42B0-9B4E-D703A39C7A6A}" dt="2021-09-13T01:48:17.440" v="255" actId="26606"/>
          <ac:spMkLst>
            <pc:docMk/>
            <pc:sldMk cId="475592985" sldId="261"/>
            <ac:spMk id="41" creationId="{5AA03EDC-7067-4DFF-B672-541D016AAAB8}"/>
          </ac:spMkLst>
        </pc:spChg>
        <pc:spChg chg="add">
          <ac:chgData name="Valeria Lucio" userId="bef88c4465cd72d3" providerId="LiveId" clId="{B616F344-F7D5-42B0-9B4E-D703A39C7A6A}" dt="2021-09-13T01:48:17.440" v="255" actId="26606"/>
          <ac:spMkLst>
            <pc:docMk/>
            <pc:sldMk cId="475592985" sldId="261"/>
            <ac:spMk id="42" creationId="{0EBF3E39-B0BE-496A-8604-9007470FFA3A}"/>
          </ac:spMkLst>
        </pc:spChg>
        <pc:grpChg chg="add del">
          <ac:chgData name="Valeria Lucio" userId="bef88c4465cd72d3" providerId="LiveId" clId="{B616F344-F7D5-42B0-9B4E-D703A39C7A6A}" dt="2021-09-13T01:48:17.424" v="254" actId="26606"/>
          <ac:grpSpMkLst>
            <pc:docMk/>
            <pc:sldMk cId="475592985" sldId="261"/>
            <ac:grpSpMk id="32" creationId="{AC27E70C-5470-4262-B9CE-AE52C51CF4C1}"/>
          </ac:grpSpMkLst>
        </pc:grpChg>
        <pc:grpChg chg="add del">
          <ac:chgData name="Valeria Lucio" userId="bef88c4465cd72d3" providerId="LiveId" clId="{B616F344-F7D5-42B0-9B4E-D703A39C7A6A}" dt="2021-09-13T01:48:17.424" v="254" actId="26606"/>
          <ac:grpSpMkLst>
            <pc:docMk/>
            <pc:sldMk cId="475592985" sldId="261"/>
            <ac:grpSpMk id="34" creationId="{E27AF472-EAE3-4572-AB69-B92BD10DBC6D}"/>
          </ac:grpSpMkLst>
        </pc:grpChg>
        <pc:picChg chg="add mod ord">
          <ac:chgData name="Valeria Lucio" userId="bef88c4465cd72d3" providerId="LiveId" clId="{B616F344-F7D5-42B0-9B4E-D703A39C7A6A}" dt="2021-09-13T01:48:17.440" v="255" actId="26606"/>
          <ac:picMkLst>
            <pc:docMk/>
            <pc:sldMk cId="475592985" sldId="261"/>
            <ac:picMk id="4" creationId="{A83D9BD8-5AB3-475A-98CA-2655A2367285}"/>
          </ac:picMkLst>
        </pc:picChg>
        <pc:picChg chg="add del">
          <ac:chgData name="Valeria Lucio" userId="bef88c4465cd72d3" providerId="LiveId" clId="{B616F344-F7D5-42B0-9B4E-D703A39C7A6A}" dt="2021-09-13T01:48:00.449" v="248" actId="26606"/>
          <ac:picMkLst>
            <pc:docMk/>
            <pc:sldMk cId="475592985" sldId="261"/>
            <ac:picMk id="15" creationId="{B0DAC8FB-A162-44E3-A606-C855A03A5B09}"/>
          </ac:picMkLst>
        </pc:picChg>
      </pc:sldChg>
      <pc:sldChg chg="addSp delSp modSp new mod setBg setClrOvrMap">
        <pc:chgData name="Valeria Lucio" userId="bef88c4465cd72d3" providerId="LiveId" clId="{B616F344-F7D5-42B0-9B4E-D703A39C7A6A}" dt="2021-09-13T04:12:42.334" v="357" actId="26606"/>
        <pc:sldMkLst>
          <pc:docMk/>
          <pc:sldMk cId="4238158638" sldId="262"/>
        </pc:sldMkLst>
        <pc:spChg chg="add del">
          <ac:chgData name="Valeria Lucio" userId="bef88c4465cd72d3" providerId="LiveId" clId="{B616F344-F7D5-42B0-9B4E-D703A39C7A6A}" dt="2021-09-13T03:58:51.316" v="314" actId="21"/>
          <ac:spMkLst>
            <pc:docMk/>
            <pc:sldMk cId="4238158638" sldId="262"/>
            <ac:spMk id="3" creationId="{A900CCD9-CCDA-4B19-8DA2-8AED26FB87EE}"/>
          </ac:spMkLst>
        </pc:spChg>
        <pc:spChg chg="add del">
          <ac:chgData name="Valeria Lucio" userId="bef88c4465cd72d3" providerId="LiveId" clId="{B616F344-F7D5-42B0-9B4E-D703A39C7A6A}" dt="2021-09-13T04:11:00.990" v="332" actId="26606"/>
          <ac:spMkLst>
            <pc:docMk/>
            <pc:sldMk cId="4238158638" sldId="262"/>
            <ac:spMk id="4" creationId="{AB8C311F-7253-4AED-9701-7FC0708C41C7}"/>
          </ac:spMkLst>
        </pc:spChg>
        <pc:spChg chg="add del">
          <ac:chgData name="Valeria Lucio" userId="bef88c4465cd72d3" providerId="LiveId" clId="{B616F344-F7D5-42B0-9B4E-D703A39C7A6A}" dt="2021-09-13T04:11:00.990" v="332" actId="26606"/>
          <ac:spMkLst>
            <pc:docMk/>
            <pc:sldMk cId="4238158638" sldId="262"/>
            <ac:spMk id="5" creationId="{E2384209-CB15-4CDF-9D31-C44FD9A3F20D}"/>
          </ac:spMkLst>
        </pc:spChg>
        <pc:spChg chg="add del">
          <ac:chgData name="Valeria Lucio" userId="bef88c4465cd72d3" providerId="LiveId" clId="{B616F344-F7D5-42B0-9B4E-D703A39C7A6A}" dt="2021-09-13T04:11:00.990" v="332" actId="26606"/>
          <ac:spMkLst>
            <pc:docMk/>
            <pc:sldMk cId="4238158638" sldId="262"/>
            <ac:spMk id="6" creationId="{2633B3B5-CC90-43F0-8714-D31D1F3F0209}"/>
          </ac:spMkLst>
        </pc:spChg>
        <pc:spChg chg="add del">
          <ac:chgData name="Valeria Lucio" userId="bef88c4465cd72d3" providerId="LiveId" clId="{B616F344-F7D5-42B0-9B4E-D703A39C7A6A}" dt="2021-09-13T04:10:47.583" v="328" actId="26606"/>
          <ac:spMkLst>
            <pc:docMk/>
            <pc:sldMk cId="4238158638" sldId="262"/>
            <ac:spMk id="7" creationId="{AB8C311F-7253-4AED-9701-7FC0708C41C7}"/>
          </ac:spMkLst>
        </pc:spChg>
        <pc:spChg chg="add del">
          <ac:chgData name="Valeria Lucio" userId="bef88c4465cd72d3" providerId="LiveId" clId="{B616F344-F7D5-42B0-9B4E-D703A39C7A6A}" dt="2021-09-13T04:11:00.990" v="332" actId="26606"/>
          <ac:spMkLst>
            <pc:docMk/>
            <pc:sldMk cId="4238158638" sldId="262"/>
            <ac:spMk id="8" creationId="{A8D57A06-A426-446D-B02C-A2DC6B62E45E}"/>
          </ac:spMkLst>
        </pc:spChg>
        <pc:spChg chg="add del">
          <ac:chgData name="Valeria Lucio" userId="bef88c4465cd72d3" providerId="LiveId" clId="{B616F344-F7D5-42B0-9B4E-D703A39C7A6A}" dt="2021-09-13T04:10:47.583" v="328" actId="26606"/>
          <ac:spMkLst>
            <pc:docMk/>
            <pc:sldMk cId="4238158638" sldId="262"/>
            <ac:spMk id="9" creationId="{E2384209-CB15-4CDF-9D31-C44FD9A3F20D}"/>
          </ac:spMkLst>
        </pc:spChg>
        <pc:spChg chg="add del">
          <ac:chgData name="Valeria Lucio" userId="bef88c4465cd72d3" providerId="LiveId" clId="{B616F344-F7D5-42B0-9B4E-D703A39C7A6A}" dt="2021-09-13T04:11:05.860" v="334" actId="26606"/>
          <ac:spMkLst>
            <pc:docMk/>
            <pc:sldMk cId="4238158638" sldId="262"/>
            <ac:spMk id="10" creationId="{ED55A19D-297C-4231-AD1F-08EF9B4AA8F4}"/>
          </ac:spMkLst>
        </pc:spChg>
        <pc:spChg chg="add del">
          <ac:chgData name="Valeria Lucio" userId="bef88c4465cd72d3" providerId="LiveId" clId="{B616F344-F7D5-42B0-9B4E-D703A39C7A6A}" dt="2021-09-13T04:10:47.583" v="328" actId="26606"/>
          <ac:spMkLst>
            <pc:docMk/>
            <pc:sldMk cId="4238158638" sldId="262"/>
            <ac:spMk id="11" creationId="{2633B3B5-CC90-43F0-8714-D31D1F3F0209}"/>
          </ac:spMkLst>
        </pc:spChg>
        <pc:spChg chg="add del">
          <ac:chgData name="Valeria Lucio" userId="bef88c4465cd72d3" providerId="LiveId" clId="{B616F344-F7D5-42B0-9B4E-D703A39C7A6A}" dt="2021-09-13T04:11:05.860" v="334" actId="26606"/>
          <ac:spMkLst>
            <pc:docMk/>
            <pc:sldMk cId="4238158638" sldId="262"/>
            <ac:spMk id="12" creationId="{EBAB6C56-3D38-4923-996E-BD474BBB91E9}"/>
          </ac:spMkLst>
        </pc:spChg>
        <pc:spChg chg="add del">
          <ac:chgData name="Valeria Lucio" userId="bef88c4465cd72d3" providerId="LiveId" clId="{B616F344-F7D5-42B0-9B4E-D703A39C7A6A}" dt="2021-09-13T04:10:47.583" v="328" actId="26606"/>
          <ac:spMkLst>
            <pc:docMk/>
            <pc:sldMk cId="4238158638" sldId="262"/>
            <ac:spMk id="13" creationId="{A8D57A06-A426-446D-B02C-A2DC6B62E45E}"/>
          </ac:spMkLst>
        </pc:spChg>
        <pc:spChg chg="add del">
          <ac:chgData name="Valeria Lucio" userId="bef88c4465cd72d3" providerId="LiveId" clId="{B616F344-F7D5-42B0-9B4E-D703A39C7A6A}" dt="2021-09-13T04:11:05.860" v="334" actId="26606"/>
          <ac:spMkLst>
            <pc:docMk/>
            <pc:sldMk cId="4238158638" sldId="262"/>
            <ac:spMk id="14" creationId="{20CD21DB-082D-417D-A5AB-FC838AF9D944}"/>
          </ac:spMkLst>
        </pc:spChg>
        <pc:spChg chg="add">
          <ac:chgData name="Valeria Lucio" userId="bef88c4465cd72d3" providerId="LiveId" clId="{B616F344-F7D5-42B0-9B4E-D703A39C7A6A}" dt="2021-09-13T04:12:42.334" v="357" actId="26606"/>
          <ac:spMkLst>
            <pc:docMk/>
            <pc:sldMk cId="4238158638" sldId="262"/>
            <ac:spMk id="15" creationId="{AB8C311F-7253-4AED-9701-7FC0708C41C7}"/>
          </ac:spMkLst>
        </pc:spChg>
        <pc:spChg chg="add">
          <ac:chgData name="Valeria Lucio" userId="bef88c4465cd72d3" providerId="LiveId" clId="{B616F344-F7D5-42B0-9B4E-D703A39C7A6A}" dt="2021-09-13T04:12:42.334" v="357" actId="26606"/>
          <ac:spMkLst>
            <pc:docMk/>
            <pc:sldMk cId="4238158638" sldId="262"/>
            <ac:spMk id="16" creationId="{E2384209-CB15-4CDF-9D31-C44FD9A3F20D}"/>
          </ac:spMkLst>
        </pc:spChg>
        <pc:spChg chg="add">
          <ac:chgData name="Valeria Lucio" userId="bef88c4465cd72d3" providerId="LiveId" clId="{B616F344-F7D5-42B0-9B4E-D703A39C7A6A}" dt="2021-09-13T04:12:42.334" v="357" actId="26606"/>
          <ac:spMkLst>
            <pc:docMk/>
            <pc:sldMk cId="4238158638" sldId="262"/>
            <ac:spMk id="17" creationId="{2633B3B5-CC90-43F0-8714-D31D1F3F0209}"/>
          </ac:spMkLst>
        </pc:spChg>
        <pc:spChg chg="add">
          <ac:chgData name="Valeria Lucio" userId="bef88c4465cd72d3" providerId="LiveId" clId="{B616F344-F7D5-42B0-9B4E-D703A39C7A6A}" dt="2021-09-13T04:12:42.334" v="357" actId="26606"/>
          <ac:spMkLst>
            <pc:docMk/>
            <pc:sldMk cId="4238158638" sldId="262"/>
            <ac:spMk id="18" creationId="{A8D57A06-A426-446D-B02C-A2DC6B62E45E}"/>
          </ac:spMkLst>
        </pc:spChg>
        <pc:picChg chg="add mod">
          <ac:chgData name="Valeria Lucio" userId="bef88c4465cd72d3" providerId="LiveId" clId="{B616F344-F7D5-42B0-9B4E-D703A39C7A6A}" dt="2021-09-13T04:12:42.334" v="357" actId="26606"/>
          <ac:picMkLst>
            <pc:docMk/>
            <pc:sldMk cId="4238158638" sldId="262"/>
            <ac:picMk id="2" creationId="{4EF24917-9AA5-4296-920C-F62E94E965AA}"/>
          </ac:picMkLst>
        </pc:picChg>
      </pc:sldChg>
      <pc:sldChg chg="addSp delSp modSp new mod ord setBg setClrOvrMap">
        <pc:chgData name="Valeria Lucio" userId="bef88c4465cd72d3" providerId="LiveId" clId="{B616F344-F7D5-42B0-9B4E-D703A39C7A6A}" dt="2021-09-13T04:12:36.584" v="356" actId="26606"/>
        <pc:sldMkLst>
          <pc:docMk/>
          <pc:sldMk cId="2809893230" sldId="263"/>
        </pc:sldMkLst>
        <pc:spChg chg="add">
          <ac:chgData name="Valeria Lucio" userId="bef88c4465cd72d3" providerId="LiveId" clId="{B616F344-F7D5-42B0-9B4E-D703A39C7A6A}" dt="2021-09-13T04:12:36.584" v="356" actId="26606"/>
          <ac:spMkLst>
            <pc:docMk/>
            <pc:sldMk cId="2809893230" sldId="263"/>
            <ac:spMk id="4" creationId="{AB8C311F-7253-4AED-9701-7FC0708C41C7}"/>
          </ac:spMkLst>
        </pc:spChg>
        <pc:spChg chg="add">
          <ac:chgData name="Valeria Lucio" userId="bef88c4465cd72d3" providerId="LiveId" clId="{B616F344-F7D5-42B0-9B4E-D703A39C7A6A}" dt="2021-09-13T04:12:36.584" v="356" actId="26606"/>
          <ac:spMkLst>
            <pc:docMk/>
            <pc:sldMk cId="2809893230" sldId="263"/>
            <ac:spMk id="5" creationId="{E2384209-CB15-4CDF-9D31-C44FD9A3F20D}"/>
          </ac:spMkLst>
        </pc:spChg>
        <pc:spChg chg="add">
          <ac:chgData name="Valeria Lucio" userId="bef88c4465cd72d3" providerId="LiveId" clId="{B616F344-F7D5-42B0-9B4E-D703A39C7A6A}" dt="2021-09-13T04:12:36.584" v="356" actId="26606"/>
          <ac:spMkLst>
            <pc:docMk/>
            <pc:sldMk cId="2809893230" sldId="263"/>
            <ac:spMk id="6" creationId="{2633B3B5-CC90-43F0-8714-D31D1F3F0209}"/>
          </ac:spMkLst>
        </pc:spChg>
        <pc:spChg chg="add del">
          <ac:chgData name="Valeria Lucio" userId="bef88c4465cd72d3" providerId="LiveId" clId="{B616F344-F7D5-42B0-9B4E-D703A39C7A6A}" dt="2021-09-13T04:12:34.821" v="353" actId="26606"/>
          <ac:spMkLst>
            <pc:docMk/>
            <pc:sldMk cId="2809893230" sldId="263"/>
            <ac:spMk id="7" creationId="{AB8C311F-7253-4AED-9701-7FC0708C41C7}"/>
          </ac:spMkLst>
        </pc:spChg>
        <pc:spChg chg="add">
          <ac:chgData name="Valeria Lucio" userId="bef88c4465cd72d3" providerId="LiveId" clId="{B616F344-F7D5-42B0-9B4E-D703A39C7A6A}" dt="2021-09-13T04:12:36.584" v="356" actId="26606"/>
          <ac:spMkLst>
            <pc:docMk/>
            <pc:sldMk cId="2809893230" sldId="263"/>
            <ac:spMk id="8" creationId="{A8D57A06-A426-446D-B02C-A2DC6B62E45E}"/>
          </ac:spMkLst>
        </pc:spChg>
        <pc:spChg chg="add del">
          <ac:chgData name="Valeria Lucio" userId="bef88c4465cd72d3" providerId="LiveId" clId="{B616F344-F7D5-42B0-9B4E-D703A39C7A6A}" dt="2021-09-13T04:12:34.821" v="353" actId="26606"/>
          <ac:spMkLst>
            <pc:docMk/>
            <pc:sldMk cId="2809893230" sldId="263"/>
            <ac:spMk id="9" creationId="{E2384209-CB15-4CDF-9D31-C44FD9A3F20D}"/>
          </ac:spMkLst>
        </pc:spChg>
        <pc:spChg chg="add del">
          <ac:chgData name="Valeria Lucio" userId="bef88c4465cd72d3" providerId="LiveId" clId="{B616F344-F7D5-42B0-9B4E-D703A39C7A6A}" dt="2021-09-13T04:12:34.821" v="353" actId="26606"/>
          <ac:spMkLst>
            <pc:docMk/>
            <pc:sldMk cId="2809893230" sldId="263"/>
            <ac:spMk id="11" creationId="{2633B3B5-CC90-43F0-8714-D31D1F3F0209}"/>
          </ac:spMkLst>
        </pc:spChg>
        <pc:spChg chg="add del">
          <ac:chgData name="Valeria Lucio" userId="bef88c4465cd72d3" providerId="LiveId" clId="{B616F344-F7D5-42B0-9B4E-D703A39C7A6A}" dt="2021-09-13T04:12:34.821" v="353" actId="26606"/>
          <ac:spMkLst>
            <pc:docMk/>
            <pc:sldMk cId="2809893230" sldId="263"/>
            <ac:spMk id="13" creationId="{A8D57A06-A426-446D-B02C-A2DC6B62E45E}"/>
          </ac:spMkLst>
        </pc:spChg>
        <pc:picChg chg="add mod">
          <ac:chgData name="Valeria Lucio" userId="bef88c4465cd72d3" providerId="LiveId" clId="{B616F344-F7D5-42B0-9B4E-D703A39C7A6A}" dt="2021-09-13T04:12:36.584" v="356" actId="26606"/>
          <ac:picMkLst>
            <pc:docMk/>
            <pc:sldMk cId="2809893230" sldId="263"/>
            <ac:picMk id="2" creationId="{D5D30712-9FF0-413B-A57F-6E03329034BE}"/>
          </ac:picMkLst>
        </pc:picChg>
      </pc:sldChg>
      <pc:sldChg chg="addSp delSp modSp new del mod setBg setClrOvrMap">
        <pc:chgData name="Valeria Lucio" userId="bef88c4465cd72d3" providerId="LiveId" clId="{B616F344-F7D5-42B0-9B4E-D703A39C7A6A}" dt="2021-09-13T04:11:55.034" v="345" actId="2696"/>
        <pc:sldMkLst>
          <pc:docMk/>
          <pc:sldMk cId="3819634444" sldId="263"/>
        </pc:sldMkLst>
        <pc:spChg chg="add del">
          <ac:chgData name="Valeria Lucio" userId="bef88c4465cd72d3" providerId="LiveId" clId="{B616F344-F7D5-42B0-9B4E-D703A39C7A6A}" dt="2021-09-13T04:11:43.788" v="342" actId="26606"/>
          <ac:spMkLst>
            <pc:docMk/>
            <pc:sldMk cId="3819634444" sldId="263"/>
            <ac:spMk id="7" creationId="{ED55A19D-297C-4231-AD1F-08EF9B4AA8F4}"/>
          </ac:spMkLst>
        </pc:spChg>
        <pc:spChg chg="add del">
          <ac:chgData name="Valeria Lucio" userId="bef88c4465cd72d3" providerId="LiveId" clId="{B616F344-F7D5-42B0-9B4E-D703A39C7A6A}" dt="2021-09-13T04:11:43.788" v="342" actId="26606"/>
          <ac:spMkLst>
            <pc:docMk/>
            <pc:sldMk cId="3819634444" sldId="263"/>
            <ac:spMk id="9" creationId="{EBAB6C56-3D38-4923-996E-BD474BBB91E9}"/>
          </ac:spMkLst>
        </pc:spChg>
        <pc:spChg chg="add del">
          <ac:chgData name="Valeria Lucio" userId="bef88c4465cd72d3" providerId="LiveId" clId="{B616F344-F7D5-42B0-9B4E-D703A39C7A6A}" dt="2021-09-13T04:11:43.788" v="342" actId="26606"/>
          <ac:spMkLst>
            <pc:docMk/>
            <pc:sldMk cId="3819634444" sldId="263"/>
            <ac:spMk id="11" creationId="{20CD21DB-082D-417D-A5AB-FC838AF9D944}"/>
          </ac:spMkLst>
        </pc:spChg>
        <pc:spChg chg="add del">
          <ac:chgData name="Valeria Lucio" userId="bef88c4465cd72d3" providerId="LiveId" clId="{B616F344-F7D5-42B0-9B4E-D703A39C7A6A}" dt="2021-09-13T04:11:43.788" v="342" actId="26606"/>
          <ac:spMkLst>
            <pc:docMk/>
            <pc:sldMk cId="3819634444" sldId="263"/>
            <ac:spMk id="13" creationId="{7BD8AB83-2763-4392-B4B9-049CDF1F6EA4}"/>
          </ac:spMkLst>
        </pc:spChg>
        <pc:spChg chg="add del">
          <ac:chgData name="Valeria Lucio" userId="bef88c4465cd72d3" providerId="LiveId" clId="{B616F344-F7D5-42B0-9B4E-D703A39C7A6A}" dt="2021-09-13T04:11:43.788" v="342" actId="26606"/>
          <ac:spMkLst>
            <pc:docMk/>
            <pc:sldMk cId="3819634444" sldId="263"/>
            <ac:spMk id="15" creationId="{480F071C-C35C-4CE1-8EE5-8ED96E2F4E25}"/>
          </ac:spMkLst>
        </pc:spChg>
        <pc:spChg chg="add del">
          <ac:chgData name="Valeria Lucio" userId="bef88c4465cd72d3" providerId="LiveId" clId="{B616F344-F7D5-42B0-9B4E-D703A39C7A6A}" dt="2021-09-13T04:11:43.788" v="342" actId="26606"/>
          <ac:spMkLst>
            <pc:docMk/>
            <pc:sldMk cId="3819634444" sldId="263"/>
            <ac:spMk id="17" creationId="{CD97FAB4-59E0-4E65-B50B-867B14D2A067}"/>
          </ac:spMkLst>
        </pc:spChg>
        <pc:spChg chg="add del">
          <ac:chgData name="Valeria Lucio" userId="bef88c4465cd72d3" providerId="LiveId" clId="{B616F344-F7D5-42B0-9B4E-D703A39C7A6A}" dt="2021-09-13T04:11:43.788" v="342" actId="26606"/>
          <ac:spMkLst>
            <pc:docMk/>
            <pc:sldMk cId="3819634444" sldId="263"/>
            <ac:spMk id="19" creationId="{0D578F4B-2751-4FC2-8853-FAC5C59139C1}"/>
          </ac:spMkLst>
        </pc:spChg>
        <pc:spChg chg="add">
          <ac:chgData name="Valeria Lucio" userId="bef88c4465cd72d3" providerId="LiveId" clId="{B616F344-F7D5-42B0-9B4E-D703A39C7A6A}" dt="2021-09-13T04:11:43.790" v="343" actId="26606"/>
          <ac:spMkLst>
            <pc:docMk/>
            <pc:sldMk cId="3819634444" sldId="263"/>
            <ac:spMk id="21" creationId="{E5093ECC-8BEB-4546-A80D-0B48876623DE}"/>
          </ac:spMkLst>
        </pc:spChg>
        <pc:picChg chg="add del mod">
          <ac:chgData name="Valeria Lucio" userId="bef88c4465cd72d3" providerId="LiveId" clId="{B616F344-F7D5-42B0-9B4E-D703A39C7A6A}" dt="2021-09-13T04:11:49.769" v="344" actId="21"/>
          <ac:picMkLst>
            <pc:docMk/>
            <pc:sldMk cId="3819634444" sldId="263"/>
            <ac:picMk id="2" creationId="{99748D21-A8AB-4EA9-81A1-CF031607D9E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4.svg"/><Relationship Id="rId3" Type="http://schemas.openxmlformats.org/officeDocument/2006/relationships/image" Target="../media/image10.svg"/><Relationship Id="rId7" Type="http://schemas.openxmlformats.org/officeDocument/2006/relationships/image" Target="../media/image22.svg"/><Relationship Id="rId12"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2.svg"/><Relationship Id="rId5" Type="http://schemas.openxmlformats.org/officeDocument/2006/relationships/image" Target="../media/image20.svg"/><Relationship Id="rId10" Type="http://schemas.openxmlformats.org/officeDocument/2006/relationships/image" Target="../media/image11.png"/><Relationship Id="rId4" Type="http://schemas.openxmlformats.org/officeDocument/2006/relationships/image" Target="../media/image19.png"/><Relationship Id="rId9"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753356" cy="73088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 y="0"/>
            <a:ext cx="9753356" cy="73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373CE86A-70E5-469B-ABEC-43B722462B06}"/>
              </a:ext>
            </a:extLst>
          </p:cNvPr>
          <p:cNvSpPr txBox="1"/>
          <p:nvPr/>
        </p:nvSpPr>
        <p:spPr>
          <a:xfrm>
            <a:off x="4191000" y="37175"/>
            <a:ext cx="5562356" cy="7278025"/>
          </a:xfrm>
          <a:prstGeom prst="rect">
            <a:avLst/>
          </a:prstGeom>
        </p:spPr>
        <p:txBody>
          <a:bodyPr vert="horz" lIns="91440" tIns="45720" rIns="91440" bIns="45720" rtlCol="0" anchor="t">
            <a:normAutofit lnSpcReduction="10000"/>
          </a:bodyPr>
          <a:lstStyle/>
          <a:p>
            <a:pPr algn="ctr">
              <a:lnSpc>
                <a:spcPct val="90000"/>
              </a:lnSpc>
              <a:spcBef>
                <a:spcPct val="0"/>
              </a:spcBef>
              <a:spcAft>
                <a:spcPts val="600"/>
              </a:spcAft>
            </a:pPr>
            <a:r>
              <a:rPr lang="en-US" sz="2900" kern="1200" dirty="0">
                <a:solidFill>
                  <a:schemeClr val="tx2"/>
                </a:solidFill>
                <a:latin typeface="+mj-lt"/>
                <a:ea typeface="+mj-ea"/>
                <a:cs typeface="+mj-cs"/>
              </a:rPr>
              <a:t>ESCUELA NORMAL DE EDUCACION PREESCOLAR</a:t>
            </a:r>
          </a:p>
          <a:p>
            <a:pPr algn="ctr">
              <a:lnSpc>
                <a:spcPct val="107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CICLO ESCOLAR 2021-2022</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1ºC</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TRAYECTO FORMATIVO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BASES TEORICO METODOLOGICAS PARA LA ENSEÑANZA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Mapa Conceptual 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UNIDAD I ¿QUE ES SER DOCENTE EN EL SIGLO XXI?</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COMPETENCIAS GENERICAS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buFont typeface="Wingdings" panose="05000000000000000000" pitchFamily="2" charset="2"/>
              <a:buChar char=""/>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Aprende de manera autónoma y muestra iniciativa para autorregularse y fortalecer de desarrollo personal.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buFont typeface="Wingdings" panose="05000000000000000000" pitchFamily="2" charset="2"/>
              <a:buChar char=""/>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Utiliza las tecnologías de la información y la comunicación de manera critica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buFont typeface="Wingdings" panose="05000000000000000000" pitchFamily="2" charset="2"/>
              <a:buChar char=""/>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Aplicas sus habilidades lingüísticas y comunicativas en diversos contextos.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PROFESOR: GRACIANO MONTOYA HOYOS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ALUMNA: VALERIA LUCIO CRUZ</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12/09/2021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90000"/>
              </a:lnSpc>
              <a:spcBef>
                <a:spcPct val="0"/>
              </a:spcBef>
              <a:spcAft>
                <a:spcPts val="600"/>
              </a:spcAft>
            </a:pPr>
            <a:endParaRPr lang="en-US" sz="2900" kern="1200" dirty="0">
              <a:solidFill>
                <a:schemeClr val="tx2"/>
              </a:solidFill>
              <a:latin typeface="+mj-lt"/>
              <a:ea typeface="+mj-ea"/>
              <a:cs typeface="+mj-cs"/>
            </a:endParaRPr>
          </a:p>
          <a:p>
            <a:pPr>
              <a:lnSpc>
                <a:spcPct val="90000"/>
              </a:lnSpc>
              <a:spcBef>
                <a:spcPct val="0"/>
              </a:spcBef>
              <a:spcAft>
                <a:spcPts val="600"/>
              </a:spcAft>
            </a:pPr>
            <a:endParaRPr lang="en-US" sz="2900" kern="1200" dirty="0">
              <a:solidFill>
                <a:schemeClr val="tx2"/>
              </a:solidFill>
              <a:latin typeface="+mj-lt"/>
              <a:ea typeface="+mj-ea"/>
              <a:cs typeface="+mj-cs"/>
            </a:endParaRPr>
          </a:p>
        </p:txBody>
      </p:sp>
      <p:pic>
        <p:nvPicPr>
          <p:cNvPr id="6" name="Imagen 5">
            <a:extLst>
              <a:ext uri="{FF2B5EF4-FFF2-40B4-BE49-F238E27FC236}">
                <a16:creationId xmlns:a16="http://schemas.microsoft.com/office/drawing/2014/main" id="{9BC27E2F-4591-4DDE-BC76-25E40DC6D2E4}"/>
              </a:ext>
            </a:extLst>
          </p:cNvPr>
          <p:cNvPicPr/>
          <p:nvPr/>
        </p:nvPicPr>
        <p:blipFill rotWithShape="1">
          <a:blip r:embed="rId2">
            <a:extLst>
              <a:ext uri="{28A0092B-C50C-407E-A947-70E740481C1C}">
                <a14:useLocalDpi xmlns:a14="http://schemas.microsoft.com/office/drawing/2010/main" val="0"/>
              </a:ext>
            </a:extLst>
          </a:blip>
          <a:srcRect l="20143" r="16679"/>
          <a:stretch/>
        </p:blipFill>
        <p:spPr bwMode="auto">
          <a:xfrm>
            <a:off x="272376" y="2195378"/>
            <a:ext cx="3313408" cy="3899802"/>
          </a:xfrm>
          <a:custGeom>
            <a:avLst/>
            <a:gdLst/>
            <a:ahLst/>
            <a:cxnLst/>
            <a:rect l="l" t="t" r="r" b="b"/>
            <a:pathLst>
              <a:path w="4141760" h="4377846">
                <a:moveTo>
                  <a:pt x="0" y="0"/>
                </a:moveTo>
                <a:lnTo>
                  <a:pt x="4141760" y="0"/>
                </a:lnTo>
                <a:lnTo>
                  <a:pt x="4141760" y="4377846"/>
                </a:lnTo>
                <a:lnTo>
                  <a:pt x="0" y="4377846"/>
                </a:lnTo>
                <a:close/>
              </a:path>
            </a:pathLst>
          </a:custGeom>
          <a:noFill/>
          <a:extLst>
            <a:ext uri="{53640926-AAD7-44D8-BBD7-CCE9431645EC}">
              <a14:shadowObscured xmlns:a14="http://schemas.microsoft.com/office/drawing/2010/main"/>
            </a:ext>
          </a:extLst>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02" y="-6376"/>
            <a:ext cx="4990939" cy="7321577"/>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83090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4DEBC11-0192-4F34-9430-E37FE5405101}"/>
              </a:ext>
            </a:extLst>
          </p:cNvPr>
          <p:cNvGrpSpPr/>
          <p:nvPr/>
        </p:nvGrpSpPr>
        <p:grpSpPr>
          <a:xfrm>
            <a:off x="3394153" y="3910675"/>
            <a:ext cx="2930592" cy="1243330"/>
            <a:chOff x="0" y="0"/>
            <a:chExt cx="6898751" cy="2926856"/>
          </a:xfrm>
        </p:grpSpPr>
        <p:sp>
          <p:nvSpPr>
            <p:cNvPr id="3" name="Freeform 3">
              <a:extLst>
                <a:ext uri="{FF2B5EF4-FFF2-40B4-BE49-F238E27FC236}">
                  <a16:creationId xmlns:a16="http://schemas.microsoft.com/office/drawing/2014/main" id="{97141049-E0B5-41B7-B429-198E994CC172}"/>
                </a:ext>
              </a:extLst>
            </p:cNvPr>
            <p:cNvSpPr/>
            <p:nvPr/>
          </p:nvSpPr>
          <p:spPr>
            <a:xfrm>
              <a:off x="0" y="0"/>
              <a:ext cx="6898751" cy="2926856"/>
            </a:xfrm>
            <a:custGeom>
              <a:avLst/>
              <a:gdLst/>
              <a:ahLst/>
              <a:cxnLst/>
              <a:rect l="l" t="t" r="r" b="b"/>
              <a:pathLst>
                <a:path w="6898751" h="2926856">
                  <a:moveTo>
                    <a:pt x="6774290" y="59690"/>
                  </a:moveTo>
                  <a:cubicBezTo>
                    <a:pt x="6809851" y="59690"/>
                    <a:pt x="6839061" y="88900"/>
                    <a:pt x="6839061" y="124460"/>
                  </a:cubicBezTo>
                  <a:lnTo>
                    <a:pt x="6839061" y="2802396"/>
                  </a:lnTo>
                  <a:cubicBezTo>
                    <a:pt x="6839061" y="2837956"/>
                    <a:pt x="6809851" y="2867166"/>
                    <a:pt x="6774290" y="2867166"/>
                  </a:cubicBezTo>
                  <a:lnTo>
                    <a:pt x="124460" y="2867166"/>
                  </a:lnTo>
                  <a:cubicBezTo>
                    <a:pt x="88900" y="2867166"/>
                    <a:pt x="59690" y="2837956"/>
                    <a:pt x="59690" y="2802396"/>
                  </a:cubicBezTo>
                  <a:lnTo>
                    <a:pt x="59690" y="124460"/>
                  </a:lnTo>
                  <a:cubicBezTo>
                    <a:pt x="59690" y="88900"/>
                    <a:pt x="88900" y="59690"/>
                    <a:pt x="124460" y="59690"/>
                  </a:cubicBezTo>
                  <a:lnTo>
                    <a:pt x="6774291" y="59690"/>
                  </a:lnTo>
                  <a:moveTo>
                    <a:pt x="6774291" y="0"/>
                  </a:moveTo>
                  <a:lnTo>
                    <a:pt x="124460" y="0"/>
                  </a:lnTo>
                  <a:cubicBezTo>
                    <a:pt x="55880" y="0"/>
                    <a:pt x="0" y="55880"/>
                    <a:pt x="0" y="124460"/>
                  </a:cubicBezTo>
                  <a:lnTo>
                    <a:pt x="0" y="2802396"/>
                  </a:lnTo>
                  <a:cubicBezTo>
                    <a:pt x="0" y="2870977"/>
                    <a:pt x="55880" y="2926856"/>
                    <a:pt x="124460" y="2926856"/>
                  </a:cubicBezTo>
                  <a:lnTo>
                    <a:pt x="6774291" y="2926856"/>
                  </a:lnTo>
                  <a:cubicBezTo>
                    <a:pt x="6842871" y="2926856"/>
                    <a:pt x="6898751" y="2870977"/>
                    <a:pt x="6898751" y="2802396"/>
                  </a:cubicBezTo>
                  <a:lnTo>
                    <a:pt x="6898751" y="124460"/>
                  </a:lnTo>
                  <a:cubicBezTo>
                    <a:pt x="6898751" y="55880"/>
                    <a:pt x="6842871" y="0"/>
                    <a:pt x="6774291" y="0"/>
                  </a:cubicBezTo>
                  <a:close/>
                </a:path>
              </a:pathLst>
            </a:custGeom>
            <a:solidFill>
              <a:srgbClr val="3F4652"/>
            </a:solidFill>
          </p:spPr>
        </p:sp>
      </p:grpSp>
      <p:sp>
        <p:nvSpPr>
          <p:cNvPr id="4" name="AutoShape 4">
            <a:extLst>
              <a:ext uri="{FF2B5EF4-FFF2-40B4-BE49-F238E27FC236}">
                <a16:creationId xmlns:a16="http://schemas.microsoft.com/office/drawing/2014/main" id="{336C9FD8-7325-4F16-9B1B-2B0424BCBDDC}"/>
              </a:ext>
            </a:extLst>
          </p:cNvPr>
          <p:cNvSpPr/>
          <p:nvPr/>
        </p:nvSpPr>
        <p:spPr>
          <a:xfrm rot="-5400000">
            <a:off x="4459449" y="3490233"/>
            <a:ext cx="840478" cy="32173"/>
          </a:xfrm>
          <a:prstGeom prst="rect">
            <a:avLst/>
          </a:prstGeom>
          <a:solidFill>
            <a:srgbClr val="3F4652"/>
          </a:solidFill>
        </p:spPr>
      </p:sp>
      <p:grpSp>
        <p:nvGrpSpPr>
          <p:cNvPr id="5" name="Group 5">
            <a:extLst>
              <a:ext uri="{FF2B5EF4-FFF2-40B4-BE49-F238E27FC236}">
                <a16:creationId xmlns:a16="http://schemas.microsoft.com/office/drawing/2014/main" id="{61FC4FC2-C42E-4BAA-BBF0-E5A73AD219B5}"/>
              </a:ext>
            </a:extLst>
          </p:cNvPr>
          <p:cNvGrpSpPr/>
          <p:nvPr/>
        </p:nvGrpSpPr>
        <p:grpSpPr>
          <a:xfrm>
            <a:off x="3761896" y="2357180"/>
            <a:ext cx="1810027" cy="981436"/>
            <a:chOff x="0" y="0"/>
            <a:chExt cx="4335751" cy="1863435"/>
          </a:xfrm>
        </p:grpSpPr>
        <p:sp>
          <p:nvSpPr>
            <p:cNvPr id="6" name="Freeform 6">
              <a:extLst>
                <a:ext uri="{FF2B5EF4-FFF2-40B4-BE49-F238E27FC236}">
                  <a16:creationId xmlns:a16="http://schemas.microsoft.com/office/drawing/2014/main" id="{CBF034C5-0DC1-483F-8BC3-BF38A91DC567}"/>
                </a:ext>
              </a:extLst>
            </p:cNvPr>
            <p:cNvSpPr/>
            <p:nvPr/>
          </p:nvSpPr>
          <p:spPr>
            <a:xfrm>
              <a:off x="0" y="0"/>
              <a:ext cx="4335750" cy="1863435"/>
            </a:xfrm>
            <a:custGeom>
              <a:avLst/>
              <a:gdLst/>
              <a:ahLst/>
              <a:cxnLst/>
              <a:rect l="l" t="t" r="r" b="b"/>
              <a:pathLst>
                <a:path w="4335750" h="1863435">
                  <a:moveTo>
                    <a:pt x="4211291" y="1863435"/>
                  </a:moveTo>
                  <a:lnTo>
                    <a:pt x="124460" y="1863435"/>
                  </a:lnTo>
                  <a:cubicBezTo>
                    <a:pt x="55880" y="1863435"/>
                    <a:pt x="0" y="1807555"/>
                    <a:pt x="0" y="1738974"/>
                  </a:cubicBezTo>
                  <a:lnTo>
                    <a:pt x="0" y="124460"/>
                  </a:lnTo>
                  <a:cubicBezTo>
                    <a:pt x="0" y="55880"/>
                    <a:pt x="55880" y="0"/>
                    <a:pt x="124460" y="0"/>
                  </a:cubicBezTo>
                  <a:lnTo>
                    <a:pt x="4211291" y="0"/>
                  </a:lnTo>
                  <a:cubicBezTo>
                    <a:pt x="4279871" y="0"/>
                    <a:pt x="4335750" y="55880"/>
                    <a:pt x="4335750" y="124460"/>
                  </a:cubicBezTo>
                  <a:lnTo>
                    <a:pt x="4335750" y="1738975"/>
                  </a:lnTo>
                  <a:cubicBezTo>
                    <a:pt x="4335750" y="1807555"/>
                    <a:pt x="4279871" y="1863435"/>
                    <a:pt x="4211291" y="1863435"/>
                  </a:cubicBezTo>
                  <a:close/>
                </a:path>
              </a:pathLst>
            </a:custGeom>
            <a:solidFill>
              <a:srgbClr val="3F4652"/>
            </a:solidFill>
          </p:spPr>
        </p:sp>
      </p:grpSp>
      <p:sp>
        <p:nvSpPr>
          <p:cNvPr id="7" name="AutoShape 7">
            <a:extLst>
              <a:ext uri="{FF2B5EF4-FFF2-40B4-BE49-F238E27FC236}">
                <a16:creationId xmlns:a16="http://schemas.microsoft.com/office/drawing/2014/main" id="{7D024E43-DC36-49F0-8ACD-BF69FE306F19}"/>
              </a:ext>
            </a:extLst>
          </p:cNvPr>
          <p:cNvSpPr/>
          <p:nvPr/>
        </p:nvSpPr>
        <p:spPr>
          <a:xfrm rot="-10800000">
            <a:off x="6324745" y="4548551"/>
            <a:ext cx="840478" cy="32173"/>
          </a:xfrm>
          <a:prstGeom prst="rect">
            <a:avLst/>
          </a:prstGeom>
          <a:solidFill>
            <a:srgbClr val="3F4652"/>
          </a:solidFill>
        </p:spPr>
      </p:sp>
      <p:grpSp>
        <p:nvGrpSpPr>
          <p:cNvPr id="8" name="Group 8">
            <a:extLst>
              <a:ext uri="{FF2B5EF4-FFF2-40B4-BE49-F238E27FC236}">
                <a16:creationId xmlns:a16="http://schemas.microsoft.com/office/drawing/2014/main" id="{E63908C3-7099-4B32-AB2D-A72F737C89E9}"/>
              </a:ext>
            </a:extLst>
          </p:cNvPr>
          <p:cNvGrpSpPr/>
          <p:nvPr/>
        </p:nvGrpSpPr>
        <p:grpSpPr>
          <a:xfrm>
            <a:off x="6936004" y="4055299"/>
            <a:ext cx="1826995" cy="825583"/>
            <a:chOff x="0" y="0"/>
            <a:chExt cx="4335751" cy="1863435"/>
          </a:xfrm>
        </p:grpSpPr>
        <p:sp>
          <p:nvSpPr>
            <p:cNvPr id="9" name="Freeform 9">
              <a:extLst>
                <a:ext uri="{FF2B5EF4-FFF2-40B4-BE49-F238E27FC236}">
                  <a16:creationId xmlns:a16="http://schemas.microsoft.com/office/drawing/2014/main" id="{61664365-BF70-40F4-8AF6-DB3D8119434B}"/>
                </a:ext>
              </a:extLst>
            </p:cNvPr>
            <p:cNvSpPr/>
            <p:nvPr/>
          </p:nvSpPr>
          <p:spPr>
            <a:xfrm>
              <a:off x="0" y="0"/>
              <a:ext cx="4335750" cy="1863435"/>
            </a:xfrm>
            <a:custGeom>
              <a:avLst/>
              <a:gdLst/>
              <a:ahLst/>
              <a:cxnLst/>
              <a:rect l="l" t="t" r="r" b="b"/>
              <a:pathLst>
                <a:path w="4335750" h="1863435">
                  <a:moveTo>
                    <a:pt x="4211291" y="1863435"/>
                  </a:moveTo>
                  <a:lnTo>
                    <a:pt x="124460" y="1863435"/>
                  </a:lnTo>
                  <a:cubicBezTo>
                    <a:pt x="55880" y="1863435"/>
                    <a:pt x="0" y="1807555"/>
                    <a:pt x="0" y="1738974"/>
                  </a:cubicBezTo>
                  <a:lnTo>
                    <a:pt x="0" y="124460"/>
                  </a:lnTo>
                  <a:cubicBezTo>
                    <a:pt x="0" y="55880"/>
                    <a:pt x="55880" y="0"/>
                    <a:pt x="124460" y="0"/>
                  </a:cubicBezTo>
                  <a:lnTo>
                    <a:pt x="4211291" y="0"/>
                  </a:lnTo>
                  <a:cubicBezTo>
                    <a:pt x="4279871" y="0"/>
                    <a:pt x="4335750" y="55880"/>
                    <a:pt x="4335750" y="124460"/>
                  </a:cubicBezTo>
                  <a:lnTo>
                    <a:pt x="4335750" y="1738975"/>
                  </a:lnTo>
                  <a:cubicBezTo>
                    <a:pt x="4335750" y="1807555"/>
                    <a:pt x="4279871" y="1863435"/>
                    <a:pt x="4211291" y="1863435"/>
                  </a:cubicBezTo>
                  <a:close/>
                </a:path>
              </a:pathLst>
            </a:custGeom>
            <a:solidFill>
              <a:srgbClr val="3F4652"/>
            </a:solidFill>
          </p:spPr>
        </p:sp>
      </p:grpSp>
      <p:sp>
        <p:nvSpPr>
          <p:cNvPr id="10" name="AutoShape 10">
            <a:extLst>
              <a:ext uri="{FF2B5EF4-FFF2-40B4-BE49-F238E27FC236}">
                <a16:creationId xmlns:a16="http://schemas.microsoft.com/office/drawing/2014/main" id="{40804BA6-A05C-4DF5-928B-9DE56E078BA9}"/>
              </a:ext>
            </a:extLst>
          </p:cNvPr>
          <p:cNvSpPr/>
          <p:nvPr/>
        </p:nvSpPr>
        <p:spPr>
          <a:xfrm rot="-10800000">
            <a:off x="2553675" y="4554809"/>
            <a:ext cx="840478" cy="32173"/>
          </a:xfrm>
          <a:prstGeom prst="rect">
            <a:avLst/>
          </a:prstGeom>
          <a:solidFill>
            <a:srgbClr val="3F4652"/>
          </a:solidFill>
        </p:spPr>
      </p:sp>
      <p:grpSp>
        <p:nvGrpSpPr>
          <p:cNvPr id="11" name="Group 11">
            <a:extLst>
              <a:ext uri="{FF2B5EF4-FFF2-40B4-BE49-F238E27FC236}">
                <a16:creationId xmlns:a16="http://schemas.microsoft.com/office/drawing/2014/main" id="{8C8217E4-DCB3-4B8F-A367-680F97CD001B}"/>
              </a:ext>
            </a:extLst>
          </p:cNvPr>
          <p:cNvGrpSpPr/>
          <p:nvPr/>
        </p:nvGrpSpPr>
        <p:grpSpPr>
          <a:xfrm>
            <a:off x="1354952" y="4270737"/>
            <a:ext cx="1442526" cy="619974"/>
            <a:chOff x="0" y="0"/>
            <a:chExt cx="4335751" cy="1863435"/>
          </a:xfrm>
        </p:grpSpPr>
        <p:sp>
          <p:nvSpPr>
            <p:cNvPr id="12" name="Freeform 12">
              <a:extLst>
                <a:ext uri="{FF2B5EF4-FFF2-40B4-BE49-F238E27FC236}">
                  <a16:creationId xmlns:a16="http://schemas.microsoft.com/office/drawing/2014/main" id="{8F74DC63-ACEA-478B-BA43-74C3DEAD0252}"/>
                </a:ext>
              </a:extLst>
            </p:cNvPr>
            <p:cNvSpPr/>
            <p:nvPr/>
          </p:nvSpPr>
          <p:spPr>
            <a:xfrm>
              <a:off x="0" y="0"/>
              <a:ext cx="4335750" cy="1863435"/>
            </a:xfrm>
            <a:custGeom>
              <a:avLst/>
              <a:gdLst/>
              <a:ahLst/>
              <a:cxnLst/>
              <a:rect l="l" t="t" r="r" b="b"/>
              <a:pathLst>
                <a:path w="4335750" h="1863435">
                  <a:moveTo>
                    <a:pt x="4211291" y="1863435"/>
                  </a:moveTo>
                  <a:lnTo>
                    <a:pt x="124460" y="1863435"/>
                  </a:lnTo>
                  <a:cubicBezTo>
                    <a:pt x="55880" y="1863435"/>
                    <a:pt x="0" y="1807555"/>
                    <a:pt x="0" y="1738974"/>
                  </a:cubicBezTo>
                  <a:lnTo>
                    <a:pt x="0" y="124460"/>
                  </a:lnTo>
                  <a:cubicBezTo>
                    <a:pt x="0" y="55880"/>
                    <a:pt x="55880" y="0"/>
                    <a:pt x="124460" y="0"/>
                  </a:cubicBezTo>
                  <a:lnTo>
                    <a:pt x="4211291" y="0"/>
                  </a:lnTo>
                  <a:cubicBezTo>
                    <a:pt x="4279871" y="0"/>
                    <a:pt x="4335750" y="55880"/>
                    <a:pt x="4335750" y="124460"/>
                  </a:cubicBezTo>
                  <a:lnTo>
                    <a:pt x="4335750" y="1738975"/>
                  </a:lnTo>
                  <a:cubicBezTo>
                    <a:pt x="4335750" y="1807555"/>
                    <a:pt x="4279871" y="1863435"/>
                    <a:pt x="4211291" y="1863435"/>
                  </a:cubicBezTo>
                  <a:close/>
                </a:path>
              </a:pathLst>
            </a:custGeom>
            <a:solidFill>
              <a:srgbClr val="3F4652"/>
            </a:solidFill>
          </p:spPr>
        </p:sp>
      </p:grpSp>
      <p:pic>
        <p:nvPicPr>
          <p:cNvPr id="13" name="Picture 13">
            <a:extLst>
              <a:ext uri="{FF2B5EF4-FFF2-40B4-BE49-F238E27FC236}">
                <a16:creationId xmlns:a16="http://schemas.microsoft.com/office/drawing/2014/main" id="{05B111E0-0B9B-49BD-8D7C-971B41914A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 y="317500"/>
            <a:ext cx="9753601" cy="1499334"/>
          </a:xfrm>
          <a:prstGeom prst="rect">
            <a:avLst/>
          </a:prstGeom>
        </p:spPr>
      </p:pic>
      <p:pic>
        <p:nvPicPr>
          <p:cNvPr id="14" name="Picture 14">
            <a:extLst>
              <a:ext uri="{FF2B5EF4-FFF2-40B4-BE49-F238E27FC236}">
                <a16:creationId xmlns:a16="http://schemas.microsoft.com/office/drawing/2014/main" id="{74ED90B4-75B8-4D9C-8A66-9A3218A0BF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03059">
            <a:off x="5600951" y="2750110"/>
            <a:ext cx="654372" cy="310009"/>
          </a:xfrm>
          <a:prstGeom prst="rect">
            <a:avLst/>
          </a:prstGeom>
        </p:spPr>
      </p:pic>
      <p:grpSp>
        <p:nvGrpSpPr>
          <p:cNvPr id="15" name="Group 15">
            <a:extLst>
              <a:ext uri="{FF2B5EF4-FFF2-40B4-BE49-F238E27FC236}">
                <a16:creationId xmlns:a16="http://schemas.microsoft.com/office/drawing/2014/main" id="{E23B7D93-27D4-471F-B0A9-3C05C331BB11}"/>
              </a:ext>
            </a:extLst>
          </p:cNvPr>
          <p:cNvGrpSpPr/>
          <p:nvPr/>
        </p:nvGrpSpPr>
        <p:grpSpPr>
          <a:xfrm>
            <a:off x="6374428" y="1962141"/>
            <a:ext cx="3248751" cy="1747119"/>
            <a:chOff x="0" y="0"/>
            <a:chExt cx="4335751" cy="1863435"/>
          </a:xfrm>
        </p:grpSpPr>
        <p:sp>
          <p:nvSpPr>
            <p:cNvPr id="16" name="Freeform 16">
              <a:extLst>
                <a:ext uri="{FF2B5EF4-FFF2-40B4-BE49-F238E27FC236}">
                  <a16:creationId xmlns:a16="http://schemas.microsoft.com/office/drawing/2014/main" id="{7E8CEA15-7BC1-4C3B-973A-5490419505CD}"/>
                </a:ext>
              </a:extLst>
            </p:cNvPr>
            <p:cNvSpPr/>
            <p:nvPr/>
          </p:nvSpPr>
          <p:spPr>
            <a:xfrm>
              <a:off x="0" y="0"/>
              <a:ext cx="4335750" cy="1863435"/>
            </a:xfrm>
            <a:custGeom>
              <a:avLst/>
              <a:gdLst/>
              <a:ahLst/>
              <a:cxnLst/>
              <a:rect l="l" t="t" r="r" b="b"/>
              <a:pathLst>
                <a:path w="4335750" h="1863435">
                  <a:moveTo>
                    <a:pt x="4211291" y="1863435"/>
                  </a:moveTo>
                  <a:lnTo>
                    <a:pt x="124460" y="1863435"/>
                  </a:lnTo>
                  <a:cubicBezTo>
                    <a:pt x="55880" y="1863435"/>
                    <a:pt x="0" y="1807555"/>
                    <a:pt x="0" y="1738974"/>
                  </a:cubicBezTo>
                  <a:lnTo>
                    <a:pt x="0" y="124460"/>
                  </a:lnTo>
                  <a:cubicBezTo>
                    <a:pt x="0" y="55880"/>
                    <a:pt x="55880" y="0"/>
                    <a:pt x="124460" y="0"/>
                  </a:cubicBezTo>
                  <a:lnTo>
                    <a:pt x="4211291" y="0"/>
                  </a:lnTo>
                  <a:cubicBezTo>
                    <a:pt x="4279871" y="0"/>
                    <a:pt x="4335750" y="55880"/>
                    <a:pt x="4335750" y="124460"/>
                  </a:cubicBezTo>
                  <a:lnTo>
                    <a:pt x="4335750" y="1738975"/>
                  </a:lnTo>
                  <a:cubicBezTo>
                    <a:pt x="4335750" y="1807555"/>
                    <a:pt x="4279871" y="1863435"/>
                    <a:pt x="4211291" y="1863435"/>
                  </a:cubicBezTo>
                  <a:close/>
                </a:path>
              </a:pathLst>
            </a:custGeom>
            <a:solidFill>
              <a:schemeClr val="accent5">
                <a:lumMod val="20000"/>
                <a:lumOff val="80000"/>
              </a:schemeClr>
            </a:solidFill>
          </p:spPr>
          <p:txBody>
            <a:bodyPr/>
            <a:lstStyle/>
            <a:p>
              <a:endParaRPr lang="es-MX" dirty="0"/>
            </a:p>
          </p:txBody>
        </p:sp>
      </p:grpSp>
      <p:sp>
        <p:nvSpPr>
          <p:cNvPr id="17" name="TextBox 17">
            <a:extLst>
              <a:ext uri="{FF2B5EF4-FFF2-40B4-BE49-F238E27FC236}">
                <a16:creationId xmlns:a16="http://schemas.microsoft.com/office/drawing/2014/main" id="{091B150A-D594-46EA-949F-ECA0D2179DF8}"/>
              </a:ext>
            </a:extLst>
          </p:cNvPr>
          <p:cNvSpPr txBox="1"/>
          <p:nvPr/>
        </p:nvSpPr>
        <p:spPr>
          <a:xfrm>
            <a:off x="3580452" y="4320123"/>
            <a:ext cx="2484224" cy="395838"/>
          </a:xfrm>
          <a:prstGeom prst="rect">
            <a:avLst/>
          </a:prstGeom>
        </p:spPr>
        <p:txBody>
          <a:bodyPr lIns="0" tIns="0" rIns="0" bIns="0" rtlCol="0" anchor="t">
            <a:spAutoFit/>
          </a:bodyPr>
          <a:lstStyle/>
          <a:p>
            <a:pPr algn="ctr">
              <a:lnSpc>
                <a:spcPts val="3139"/>
              </a:lnSpc>
            </a:pPr>
            <a:r>
              <a:rPr lang="en-US" sz="2415" dirty="0">
                <a:solidFill>
                  <a:srgbClr val="3F4652"/>
                </a:solidFill>
                <a:latin typeface="Tenor Sans"/>
              </a:rPr>
              <a:t>PROFESORADO</a:t>
            </a:r>
          </a:p>
        </p:txBody>
      </p:sp>
      <p:sp>
        <p:nvSpPr>
          <p:cNvPr id="18" name="TextBox 18">
            <a:extLst>
              <a:ext uri="{FF2B5EF4-FFF2-40B4-BE49-F238E27FC236}">
                <a16:creationId xmlns:a16="http://schemas.microsoft.com/office/drawing/2014/main" id="{2B496313-B219-4A77-9633-1FE868F4BC40}"/>
              </a:ext>
            </a:extLst>
          </p:cNvPr>
          <p:cNvSpPr txBox="1"/>
          <p:nvPr/>
        </p:nvSpPr>
        <p:spPr>
          <a:xfrm>
            <a:off x="3806934" y="2512727"/>
            <a:ext cx="1810027" cy="676211"/>
          </a:xfrm>
          <a:prstGeom prst="rect">
            <a:avLst/>
          </a:prstGeom>
        </p:spPr>
        <p:txBody>
          <a:bodyPr wrap="square" lIns="0" tIns="0" rIns="0" bIns="0" rtlCol="0" anchor="t">
            <a:spAutoFit/>
          </a:bodyPr>
          <a:lstStyle/>
          <a:p>
            <a:pPr algn="ctr">
              <a:lnSpc>
                <a:spcPts val="2640"/>
              </a:lnSpc>
            </a:pPr>
            <a:r>
              <a:rPr lang="en-US" sz="2800" dirty="0">
                <a:solidFill>
                  <a:srgbClr val="FFFFFF"/>
                </a:solidFill>
                <a:latin typeface="Open Sans Light"/>
              </a:rPr>
              <a:t>ANTONIO BOLÌVAR </a:t>
            </a:r>
          </a:p>
        </p:txBody>
      </p:sp>
      <p:sp>
        <p:nvSpPr>
          <p:cNvPr id="19" name="TextBox 19">
            <a:extLst>
              <a:ext uri="{FF2B5EF4-FFF2-40B4-BE49-F238E27FC236}">
                <a16:creationId xmlns:a16="http://schemas.microsoft.com/office/drawing/2014/main" id="{6771B42D-C6DA-45CE-A439-C0F7E97CC684}"/>
              </a:ext>
            </a:extLst>
          </p:cNvPr>
          <p:cNvSpPr txBox="1"/>
          <p:nvPr/>
        </p:nvSpPr>
        <p:spPr>
          <a:xfrm>
            <a:off x="1433650" y="4242162"/>
            <a:ext cx="1302531" cy="665900"/>
          </a:xfrm>
          <a:prstGeom prst="rect">
            <a:avLst/>
          </a:prstGeom>
        </p:spPr>
        <p:txBody>
          <a:bodyPr lIns="0" tIns="0" rIns="0" bIns="0" rtlCol="0" anchor="t">
            <a:spAutoFit/>
          </a:bodyPr>
          <a:lstStyle/>
          <a:p>
            <a:pPr algn="ctr">
              <a:lnSpc>
                <a:spcPts val="1796"/>
              </a:lnSpc>
            </a:pPr>
            <a:r>
              <a:rPr lang="en-US" sz="1283" dirty="0">
                <a:solidFill>
                  <a:srgbClr val="FFFFFF"/>
                </a:solidFill>
                <a:latin typeface="Open Sans Light"/>
              </a:rPr>
              <a:t>MANUEL FERNANDEZ CRUZ</a:t>
            </a:r>
          </a:p>
        </p:txBody>
      </p:sp>
      <p:sp>
        <p:nvSpPr>
          <p:cNvPr id="20" name="TextBox 20">
            <a:extLst>
              <a:ext uri="{FF2B5EF4-FFF2-40B4-BE49-F238E27FC236}">
                <a16:creationId xmlns:a16="http://schemas.microsoft.com/office/drawing/2014/main" id="{B31FD781-88F2-42D7-9D20-D7920FAB36A1}"/>
              </a:ext>
            </a:extLst>
          </p:cNvPr>
          <p:cNvSpPr txBox="1"/>
          <p:nvPr/>
        </p:nvSpPr>
        <p:spPr>
          <a:xfrm>
            <a:off x="7087632" y="4198785"/>
            <a:ext cx="1530068" cy="538609"/>
          </a:xfrm>
          <a:prstGeom prst="rect">
            <a:avLst/>
          </a:prstGeom>
        </p:spPr>
        <p:txBody>
          <a:bodyPr wrap="square" lIns="0" tIns="0" rIns="0" bIns="0" rtlCol="0" anchor="t">
            <a:spAutoFit/>
          </a:bodyPr>
          <a:lstStyle/>
          <a:p>
            <a:pPr algn="ctr">
              <a:lnSpc>
                <a:spcPts val="2069"/>
              </a:lnSpc>
            </a:pPr>
            <a:r>
              <a:rPr lang="en-US" dirty="0">
                <a:solidFill>
                  <a:srgbClr val="FFFFFF"/>
                </a:solidFill>
                <a:latin typeface="Open Sans Light"/>
              </a:rPr>
              <a:t>ENRIQUETA MOLINA RUIZ</a:t>
            </a:r>
          </a:p>
        </p:txBody>
      </p:sp>
      <p:sp>
        <p:nvSpPr>
          <p:cNvPr id="21" name="TextBox 21">
            <a:extLst>
              <a:ext uri="{FF2B5EF4-FFF2-40B4-BE49-F238E27FC236}">
                <a16:creationId xmlns:a16="http://schemas.microsoft.com/office/drawing/2014/main" id="{3BC890BC-2209-41AB-9725-AFFFF1861911}"/>
              </a:ext>
            </a:extLst>
          </p:cNvPr>
          <p:cNvSpPr txBox="1"/>
          <p:nvPr/>
        </p:nvSpPr>
        <p:spPr>
          <a:xfrm>
            <a:off x="0" y="292335"/>
            <a:ext cx="9753600" cy="1531882"/>
          </a:xfrm>
          <a:prstGeom prst="rect">
            <a:avLst/>
          </a:prstGeom>
        </p:spPr>
        <p:txBody>
          <a:bodyPr lIns="0" tIns="0" rIns="0" bIns="0" rtlCol="0" anchor="t">
            <a:spAutoFit/>
          </a:bodyPr>
          <a:lstStyle/>
          <a:p>
            <a:pPr algn="ctr">
              <a:lnSpc>
                <a:spcPts val="5982"/>
              </a:lnSpc>
            </a:pPr>
            <a:r>
              <a:rPr lang="en-US" sz="4273" dirty="0">
                <a:solidFill>
                  <a:srgbClr val="FFFFFF"/>
                </a:solidFill>
                <a:latin typeface="Lastica"/>
              </a:rPr>
              <a:t>IDENTIDAD PROFESIONAL DEL PROFESORADO</a:t>
            </a:r>
          </a:p>
        </p:txBody>
      </p:sp>
      <p:sp>
        <p:nvSpPr>
          <p:cNvPr id="22" name="TextBox 22">
            <a:extLst>
              <a:ext uri="{FF2B5EF4-FFF2-40B4-BE49-F238E27FC236}">
                <a16:creationId xmlns:a16="http://schemas.microsoft.com/office/drawing/2014/main" id="{53BBB287-2E5A-4925-9D41-A8F75B7B98BA}"/>
              </a:ext>
            </a:extLst>
          </p:cNvPr>
          <p:cNvSpPr txBox="1"/>
          <p:nvPr/>
        </p:nvSpPr>
        <p:spPr>
          <a:xfrm>
            <a:off x="6374428" y="2068518"/>
            <a:ext cx="3219723" cy="1641475"/>
          </a:xfrm>
          <a:prstGeom prst="rect">
            <a:avLst/>
          </a:prstGeom>
        </p:spPr>
        <p:txBody>
          <a:bodyPr lIns="0" tIns="0" rIns="0" bIns="0" rtlCol="0" anchor="t">
            <a:spAutoFit/>
          </a:bodyPr>
          <a:lstStyle/>
          <a:p>
            <a:pPr algn="ctr">
              <a:lnSpc>
                <a:spcPts val="1614"/>
              </a:lnSpc>
            </a:pPr>
            <a:r>
              <a:rPr lang="en-US" sz="1400" dirty="0">
                <a:solidFill>
                  <a:srgbClr val="000000"/>
                </a:solidFill>
                <a:latin typeface="Josefin Sans Regular"/>
              </a:rPr>
              <a:t>Se basa en educación moral de la ciudadanía, asesoramiento curricular y formación del profesorado, innovación y desarrollo del currículum, desarrollo organizativo e investigación biográfico-narrativa; sobre las que ha publicado una veintena de libros y más de un centenar de artículos</a:t>
            </a:r>
            <a:r>
              <a:rPr lang="en-US" sz="1400" dirty="0">
                <a:solidFill>
                  <a:srgbClr val="000000"/>
                </a:solidFill>
                <a:latin typeface="Josefin Sans Regular Medium"/>
              </a:rPr>
              <a:t>.</a:t>
            </a:r>
          </a:p>
        </p:txBody>
      </p:sp>
      <p:grpSp>
        <p:nvGrpSpPr>
          <p:cNvPr id="23" name="Group 23">
            <a:extLst>
              <a:ext uri="{FF2B5EF4-FFF2-40B4-BE49-F238E27FC236}">
                <a16:creationId xmlns:a16="http://schemas.microsoft.com/office/drawing/2014/main" id="{82900C64-CC5A-4F8C-AC4A-53EF9A08B0C2}"/>
              </a:ext>
            </a:extLst>
          </p:cNvPr>
          <p:cNvGrpSpPr/>
          <p:nvPr/>
        </p:nvGrpSpPr>
        <p:grpSpPr>
          <a:xfrm>
            <a:off x="83797" y="5248468"/>
            <a:ext cx="3310355" cy="1903978"/>
            <a:chOff x="0" y="0"/>
            <a:chExt cx="4335751" cy="2440028"/>
          </a:xfrm>
          <a:solidFill>
            <a:schemeClr val="accent5">
              <a:lumMod val="20000"/>
              <a:lumOff val="80000"/>
            </a:schemeClr>
          </a:solidFill>
        </p:grpSpPr>
        <p:sp>
          <p:nvSpPr>
            <p:cNvPr id="24" name="Freeform 24">
              <a:extLst>
                <a:ext uri="{FF2B5EF4-FFF2-40B4-BE49-F238E27FC236}">
                  <a16:creationId xmlns:a16="http://schemas.microsoft.com/office/drawing/2014/main" id="{D45E5A0A-BB94-4AB5-9875-FD51ADD2156A}"/>
                </a:ext>
              </a:extLst>
            </p:cNvPr>
            <p:cNvSpPr/>
            <p:nvPr/>
          </p:nvSpPr>
          <p:spPr>
            <a:xfrm>
              <a:off x="0" y="0"/>
              <a:ext cx="4335750" cy="2440028"/>
            </a:xfrm>
            <a:custGeom>
              <a:avLst/>
              <a:gdLst/>
              <a:ahLst/>
              <a:cxnLst/>
              <a:rect l="l" t="t" r="r" b="b"/>
              <a:pathLst>
                <a:path w="4335750" h="2440028">
                  <a:moveTo>
                    <a:pt x="4211291" y="2440028"/>
                  </a:moveTo>
                  <a:lnTo>
                    <a:pt x="124460" y="2440028"/>
                  </a:lnTo>
                  <a:cubicBezTo>
                    <a:pt x="55880" y="2440028"/>
                    <a:pt x="0" y="2384148"/>
                    <a:pt x="0" y="2315568"/>
                  </a:cubicBezTo>
                  <a:lnTo>
                    <a:pt x="0" y="124460"/>
                  </a:lnTo>
                  <a:cubicBezTo>
                    <a:pt x="0" y="55880"/>
                    <a:pt x="55880" y="0"/>
                    <a:pt x="124460" y="0"/>
                  </a:cubicBezTo>
                  <a:lnTo>
                    <a:pt x="4211291" y="0"/>
                  </a:lnTo>
                  <a:cubicBezTo>
                    <a:pt x="4279871" y="0"/>
                    <a:pt x="4335750" y="55880"/>
                    <a:pt x="4335750" y="124460"/>
                  </a:cubicBezTo>
                  <a:lnTo>
                    <a:pt x="4335750" y="2315568"/>
                  </a:lnTo>
                  <a:cubicBezTo>
                    <a:pt x="4335750" y="2384148"/>
                    <a:pt x="4279871" y="2440028"/>
                    <a:pt x="4211291" y="2440028"/>
                  </a:cubicBezTo>
                  <a:close/>
                </a:path>
              </a:pathLst>
            </a:custGeom>
            <a:grpFill/>
          </p:spPr>
        </p:sp>
      </p:grpSp>
      <p:sp>
        <p:nvSpPr>
          <p:cNvPr id="26" name="TextBox 26">
            <a:extLst>
              <a:ext uri="{FF2B5EF4-FFF2-40B4-BE49-F238E27FC236}">
                <a16:creationId xmlns:a16="http://schemas.microsoft.com/office/drawing/2014/main" id="{C3A430E9-FCEE-4A97-9A14-FF45FFF14ABE}"/>
              </a:ext>
            </a:extLst>
          </p:cNvPr>
          <p:cNvSpPr txBox="1"/>
          <p:nvPr/>
        </p:nvSpPr>
        <p:spPr>
          <a:xfrm>
            <a:off x="130421" y="5338137"/>
            <a:ext cx="3234702" cy="1730474"/>
          </a:xfrm>
          <a:prstGeom prst="rect">
            <a:avLst/>
          </a:prstGeom>
        </p:spPr>
        <p:txBody>
          <a:bodyPr wrap="square" lIns="0" tIns="0" rIns="0" bIns="0" rtlCol="0" anchor="t">
            <a:spAutoFit/>
          </a:bodyPr>
          <a:lstStyle/>
          <a:p>
            <a:pPr algn="ctr">
              <a:lnSpc>
                <a:spcPts val="1698"/>
              </a:lnSpc>
            </a:pPr>
            <a:r>
              <a:rPr lang="en-US" sz="1400" dirty="0">
                <a:solidFill>
                  <a:srgbClr val="000000"/>
                </a:solidFill>
                <a:latin typeface="Josefin Sans Regular"/>
              </a:rPr>
              <a:t>Doctor en Ciencias de la Educación y Profesor Titular de Universidad de Didáctica y Organización Escolar en la Universidad de Granada. Ha participado y dirigido varios Proyectos de Investigación. Entre estos últimos: Los ciclos vitales de los profesores con Antonio y Jesús Domingo</a:t>
            </a:r>
          </a:p>
        </p:txBody>
      </p:sp>
      <p:grpSp>
        <p:nvGrpSpPr>
          <p:cNvPr id="28" name="Group 28">
            <a:extLst>
              <a:ext uri="{FF2B5EF4-FFF2-40B4-BE49-F238E27FC236}">
                <a16:creationId xmlns:a16="http://schemas.microsoft.com/office/drawing/2014/main" id="{C84B5447-55D2-41BF-9ED8-CB442C063A0B}"/>
              </a:ext>
            </a:extLst>
          </p:cNvPr>
          <p:cNvGrpSpPr/>
          <p:nvPr/>
        </p:nvGrpSpPr>
        <p:grpSpPr>
          <a:xfrm>
            <a:off x="5867400" y="5571318"/>
            <a:ext cx="3755780" cy="1681564"/>
            <a:chOff x="0" y="0"/>
            <a:chExt cx="4335751" cy="1863435"/>
          </a:xfrm>
          <a:solidFill>
            <a:schemeClr val="accent5">
              <a:lumMod val="20000"/>
              <a:lumOff val="80000"/>
            </a:schemeClr>
          </a:solidFill>
        </p:grpSpPr>
        <p:sp>
          <p:nvSpPr>
            <p:cNvPr id="29" name="Freeform 29">
              <a:extLst>
                <a:ext uri="{FF2B5EF4-FFF2-40B4-BE49-F238E27FC236}">
                  <a16:creationId xmlns:a16="http://schemas.microsoft.com/office/drawing/2014/main" id="{DA0FC842-0F28-417F-AE5D-527D337685F8}"/>
                </a:ext>
              </a:extLst>
            </p:cNvPr>
            <p:cNvSpPr/>
            <p:nvPr/>
          </p:nvSpPr>
          <p:spPr>
            <a:xfrm>
              <a:off x="0" y="0"/>
              <a:ext cx="4335750" cy="1863435"/>
            </a:xfrm>
            <a:custGeom>
              <a:avLst/>
              <a:gdLst/>
              <a:ahLst/>
              <a:cxnLst/>
              <a:rect l="l" t="t" r="r" b="b"/>
              <a:pathLst>
                <a:path w="4335750" h="1863435">
                  <a:moveTo>
                    <a:pt x="4211291" y="1863435"/>
                  </a:moveTo>
                  <a:lnTo>
                    <a:pt x="124460" y="1863435"/>
                  </a:lnTo>
                  <a:cubicBezTo>
                    <a:pt x="55880" y="1863435"/>
                    <a:pt x="0" y="1807555"/>
                    <a:pt x="0" y="1738974"/>
                  </a:cubicBezTo>
                  <a:lnTo>
                    <a:pt x="0" y="124460"/>
                  </a:lnTo>
                  <a:cubicBezTo>
                    <a:pt x="0" y="55880"/>
                    <a:pt x="55880" y="0"/>
                    <a:pt x="124460" y="0"/>
                  </a:cubicBezTo>
                  <a:lnTo>
                    <a:pt x="4211291" y="0"/>
                  </a:lnTo>
                  <a:cubicBezTo>
                    <a:pt x="4279871" y="0"/>
                    <a:pt x="4335750" y="55880"/>
                    <a:pt x="4335750" y="124460"/>
                  </a:cubicBezTo>
                  <a:lnTo>
                    <a:pt x="4335750" y="1738975"/>
                  </a:lnTo>
                  <a:cubicBezTo>
                    <a:pt x="4335750" y="1807555"/>
                    <a:pt x="4279871" y="1863435"/>
                    <a:pt x="4211291" y="1863435"/>
                  </a:cubicBezTo>
                  <a:close/>
                </a:path>
              </a:pathLst>
            </a:custGeom>
            <a:grpFill/>
            <a:ln>
              <a:noFill/>
            </a:ln>
          </p:spPr>
        </p:sp>
      </p:grpSp>
      <p:sp>
        <p:nvSpPr>
          <p:cNvPr id="30" name="TextBox 30">
            <a:extLst>
              <a:ext uri="{FF2B5EF4-FFF2-40B4-BE49-F238E27FC236}">
                <a16:creationId xmlns:a16="http://schemas.microsoft.com/office/drawing/2014/main" id="{BC7CDF78-B5E7-49D8-AEC5-2799E8D3642E}"/>
              </a:ext>
            </a:extLst>
          </p:cNvPr>
          <p:cNvSpPr txBox="1"/>
          <p:nvPr/>
        </p:nvSpPr>
        <p:spPr>
          <a:xfrm>
            <a:off x="5921481" y="5702065"/>
            <a:ext cx="3672670" cy="1420069"/>
          </a:xfrm>
          <a:prstGeom prst="rect">
            <a:avLst/>
          </a:prstGeom>
        </p:spPr>
        <p:txBody>
          <a:bodyPr wrap="square" lIns="0" tIns="0" rIns="0" bIns="0" rtlCol="0" anchor="t">
            <a:spAutoFit/>
          </a:bodyPr>
          <a:lstStyle/>
          <a:p>
            <a:pPr algn="ctr">
              <a:lnSpc>
                <a:spcPts val="1646"/>
              </a:lnSpc>
            </a:pPr>
            <a:r>
              <a:rPr lang="en-US" sz="1200" dirty="0">
                <a:solidFill>
                  <a:srgbClr val="000000"/>
                </a:solidFill>
                <a:latin typeface="Josefin Sans Regular"/>
              </a:rPr>
              <a:t>Profesora Titular de Universidad de Didáctica y Organización Escolar en la Universidad de Granada. ha participado en Proyectos de Investigación, las publicaciones y líneas de trabajo son: Colaboración entre profesores, equipos educativos, organización escolar, evaluación y mejora escolar, prácticum; sobre los que ha publicado diversos artículos y libros</a:t>
            </a:r>
            <a:r>
              <a:rPr lang="en-US" sz="1100" dirty="0">
                <a:solidFill>
                  <a:srgbClr val="000000"/>
                </a:solidFill>
                <a:latin typeface="Josefin Sans Regular"/>
              </a:rPr>
              <a:t>.</a:t>
            </a:r>
          </a:p>
        </p:txBody>
      </p:sp>
    </p:spTree>
    <p:extLst>
      <p:ext uri="{BB962C8B-B14F-4D97-AF65-F5344CB8AC3E}">
        <p14:creationId xmlns:p14="http://schemas.microsoft.com/office/powerpoint/2010/main" val="373393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10">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3600" cy="7315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2">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76800" cy="732317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6C8B04E1-7F8D-4D4A-9AD5-94599CA3DEC5}"/>
              </a:ext>
            </a:extLst>
          </p:cNvPr>
          <p:cNvSpPr txBox="1"/>
          <p:nvPr/>
        </p:nvSpPr>
        <p:spPr>
          <a:xfrm>
            <a:off x="1" y="0"/>
            <a:ext cx="4876800" cy="7315200"/>
          </a:xfrm>
          <a:prstGeom prst="rect">
            <a:avLst/>
          </a:prstGeom>
        </p:spPr>
        <p:txBody>
          <a:bodyPr vert="horz" lIns="91440" tIns="45720" rIns="91440" bIns="45720" rtlCol="0" anchor="t">
            <a:normAutofit/>
          </a:bodyPr>
          <a:lstStyle/>
          <a:p>
            <a:pPr algn="ctr">
              <a:lnSpc>
                <a:spcPct val="90000"/>
              </a:lnSpc>
              <a:spcAft>
                <a:spcPts val="600"/>
              </a:spcAft>
            </a:pPr>
            <a:r>
              <a:rPr lang="en-US" sz="2000" dirty="0">
                <a:solidFill>
                  <a:srgbClr val="595959"/>
                </a:solidFill>
                <a:latin typeface="Bahnschrift Light SemiCondensed" panose="020B0502040204020203" pitchFamily="34" charset="0"/>
              </a:rPr>
              <a:t>ESCUELA NORMAL DE EDUCACION PREESCOLAR</a:t>
            </a:r>
          </a:p>
          <a:p>
            <a:pPr algn="ctr">
              <a:lnSpc>
                <a:spcPct val="90000"/>
              </a:lnSpc>
              <a:spcAft>
                <a:spcPts val="600"/>
              </a:spcAft>
            </a:pPr>
            <a:r>
              <a:rPr lang="en-US" sz="2000" dirty="0">
                <a:solidFill>
                  <a:srgbClr val="595959"/>
                </a:solidFill>
                <a:latin typeface="Bahnschrift Light SemiCondensed" panose="020B0502040204020203" pitchFamily="34" charset="0"/>
              </a:rPr>
              <a:t>CICLO ESCOLAR 2021-2022</a:t>
            </a:r>
          </a:p>
          <a:p>
            <a:pPr algn="ctr">
              <a:lnSpc>
                <a:spcPct val="90000"/>
              </a:lnSpc>
              <a:spcAft>
                <a:spcPts val="600"/>
              </a:spcAft>
            </a:pPr>
            <a:r>
              <a:rPr lang="en-US" sz="2000" dirty="0">
                <a:solidFill>
                  <a:srgbClr val="595959"/>
                </a:solidFill>
                <a:latin typeface="Bahnschrift Light SemiCondensed" panose="020B0502040204020203" pitchFamily="34" charset="0"/>
              </a:rPr>
              <a:t>1ºC</a:t>
            </a:r>
          </a:p>
          <a:p>
            <a:pPr algn="ctr">
              <a:lnSpc>
                <a:spcPct val="90000"/>
              </a:lnSpc>
              <a:spcAft>
                <a:spcPts val="600"/>
              </a:spcAft>
            </a:pPr>
            <a:r>
              <a:rPr lang="en-US" sz="2000" dirty="0">
                <a:solidFill>
                  <a:srgbClr val="595959"/>
                </a:solidFill>
                <a:latin typeface="Bahnschrift Light SemiCondensed" panose="020B0502040204020203" pitchFamily="34" charset="0"/>
              </a:rPr>
              <a:t>TRAYECTO FORMATIVO</a:t>
            </a:r>
          </a:p>
          <a:p>
            <a:pPr algn="ctr">
              <a:lnSpc>
                <a:spcPct val="90000"/>
              </a:lnSpc>
              <a:spcAft>
                <a:spcPts val="600"/>
              </a:spcAft>
            </a:pPr>
            <a:r>
              <a:rPr lang="en-US" sz="2000" dirty="0">
                <a:solidFill>
                  <a:srgbClr val="595959"/>
                </a:solidFill>
                <a:latin typeface="Bahnschrift Light SemiCondensed" panose="020B0502040204020203" pitchFamily="34" charset="0"/>
              </a:rPr>
              <a:t>BASES TEORICO METODOLOGICAS PARA LA ENSEÑANZA</a:t>
            </a:r>
          </a:p>
          <a:p>
            <a:pPr algn="ctr">
              <a:lnSpc>
                <a:spcPct val="90000"/>
              </a:lnSpc>
              <a:spcAft>
                <a:spcPts val="600"/>
              </a:spcAft>
            </a:pPr>
            <a:r>
              <a:rPr lang="en-US" sz="2000" dirty="0">
                <a:solidFill>
                  <a:srgbClr val="595959"/>
                </a:solidFill>
                <a:latin typeface="Bahnschrift Light SemiCondensed" panose="020B0502040204020203" pitchFamily="34" charset="0"/>
              </a:rPr>
              <a:t>Mapa Conceptual 2</a:t>
            </a:r>
          </a:p>
          <a:p>
            <a:pPr algn="ctr">
              <a:lnSpc>
                <a:spcPct val="90000"/>
              </a:lnSpc>
              <a:spcAft>
                <a:spcPts val="600"/>
              </a:spcAft>
            </a:pPr>
            <a:r>
              <a:rPr lang="en-US" sz="2000" dirty="0">
                <a:solidFill>
                  <a:srgbClr val="595959"/>
                </a:solidFill>
                <a:latin typeface="Bahnschrift Light SemiCondensed" panose="020B0502040204020203" pitchFamily="34" charset="0"/>
              </a:rPr>
              <a:t>UNIDAD I ¿QUE ES SER DOCENTE EN EL SIGLO XXI?</a:t>
            </a:r>
          </a:p>
          <a:p>
            <a:pPr algn="ctr">
              <a:lnSpc>
                <a:spcPct val="90000"/>
              </a:lnSpc>
              <a:spcAft>
                <a:spcPts val="600"/>
              </a:spcAft>
            </a:pPr>
            <a:r>
              <a:rPr lang="en-US" sz="2000" dirty="0">
                <a:solidFill>
                  <a:srgbClr val="595959"/>
                </a:solidFill>
                <a:latin typeface="Bahnschrift Light SemiCondensed" panose="020B0502040204020203" pitchFamily="34" charset="0"/>
              </a:rPr>
              <a:t>COMPETENCIAS GENERICAS</a:t>
            </a:r>
          </a:p>
          <a:p>
            <a:pPr marL="171450" indent="-171450" algn="ctr">
              <a:lnSpc>
                <a:spcPct val="90000"/>
              </a:lnSpc>
              <a:spcAft>
                <a:spcPts val="600"/>
              </a:spcAft>
              <a:buFont typeface="Arial" panose="020B0604020202020204" pitchFamily="34" charset="0"/>
              <a:buChar char="•"/>
            </a:pPr>
            <a:r>
              <a:rPr lang="en-US" sz="2000" dirty="0">
                <a:solidFill>
                  <a:srgbClr val="595959"/>
                </a:solidFill>
                <a:latin typeface="Bahnschrift Light SemiCondensed" panose="020B0502040204020203" pitchFamily="34" charset="0"/>
              </a:rPr>
              <a:t>Aprende de manera autónoma y muestra iniciativa para autorregularse y fortalecer de desarrollo personal.</a:t>
            </a:r>
          </a:p>
          <a:p>
            <a:pPr marL="171450" indent="-171450" algn="ctr">
              <a:lnSpc>
                <a:spcPct val="90000"/>
              </a:lnSpc>
              <a:spcAft>
                <a:spcPts val="600"/>
              </a:spcAft>
              <a:buFont typeface="Arial" panose="020B0604020202020204" pitchFamily="34" charset="0"/>
              <a:buChar char="•"/>
            </a:pPr>
            <a:r>
              <a:rPr lang="en-US" sz="2000" dirty="0">
                <a:solidFill>
                  <a:srgbClr val="595959"/>
                </a:solidFill>
                <a:latin typeface="Bahnschrift Light SemiCondensed" panose="020B0502040204020203" pitchFamily="34" charset="0"/>
              </a:rPr>
              <a:t>Utiliza las tecnologías de la información y la comunicación de manera critica</a:t>
            </a:r>
          </a:p>
          <a:p>
            <a:pPr marL="171450" indent="-171450" algn="ctr">
              <a:lnSpc>
                <a:spcPct val="90000"/>
              </a:lnSpc>
              <a:spcAft>
                <a:spcPts val="600"/>
              </a:spcAft>
              <a:buFont typeface="Arial" panose="020B0604020202020204" pitchFamily="34" charset="0"/>
              <a:buChar char="•"/>
            </a:pPr>
            <a:r>
              <a:rPr lang="en-US" sz="2000" dirty="0">
                <a:solidFill>
                  <a:srgbClr val="595959"/>
                </a:solidFill>
                <a:latin typeface="Bahnschrift Light SemiCondensed" panose="020B0502040204020203" pitchFamily="34" charset="0"/>
              </a:rPr>
              <a:t>Aplicas sus habilidades lingüísticas y comunicativas en diversos contextos.</a:t>
            </a:r>
          </a:p>
          <a:p>
            <a:pPr indent="-228600" algn="ctr">
              <a:lnSpc>
                <a:spcPct val="90000"/>
              </a:lnSpc>
              <a:spcAft>
                <a:spcPts val="600"/>
              </a:spcAft>
              <a:buFont typeface="Arial" panose="020B0604020202020204" pitchFamily="34" charset="0"/>
              <a:buChar char="•"/>
            </a:pPr>
            <a:endParaRPr lang="en-US" sz="2000" dirty="0">
              <a:solidFill>
                <a:srgbClr val="595959"/>
              </a:solidFill>
              <a:latin typeface="Bahnschrift Light SemiCondensed" panose="020B0502040204020203" pitchFamily="34" charset="0"/>
            </a:endParaRPr>
          </a:p>
          <a:p>
            <a:pPr algn="ctr">
              <a:lnSpc>
                <a:spcPct val="90000"/>
              </a:lnSpc>
              <a:spcAft>
                <a:spcPts val="600"/>
              </a:spcAft>
            </a:pPr>
            <a:r>
              <a:rPr lang="en-US" sz="2000" dirty="0">
                <a:solidFill>
                  <a:srgbClr val="595959"/>
                </a:solidFill>
                <a:latin typeface="Bahnschrift Light SemiCondensed" panose="020B0502040204020203" pitchFamily="34" charset="0"/>
              </a:rPr>
              <a:t>PROFESOR: GRACIANO MONTOYA HOYOS</a:t>
            </a:r>
          </a:p>
          <a:p>
            <a:pPr algn="ctr">
              <a:lnSpc>
                <a:spcPct val="90000"/>
              </a:lnSpc>
              <a:spcAft>
                <a:spcPts val="600"/>
              </a:spcAft>
            </a:pPr>
            <a:r>
              <a:rPr lang="en-US" sz="2000" dirty="0">
                <a:solidFill>
                  <a:srgbClr val="595959"/>
                </a:solidFill>
                <a:latin typeface="Bahnschrift Light SemiCondensed" panose="020B0502040204020203" pitchFamily="34" charset="0"/>
              </a:rPr>
              <a:t>ALUMNA: VALERIA LUCIO CRUZ</a:t>
            </a:r>
          </a:p>
          <a:p>
            <a:pPr algn="ctr">
              <a:lnSpc>
                <a:spcPct val="90000"/>
              </a:lnSpc>
              <a:spcAft>
                <a:spcPts val="600"/>
              </a:spcAft>
            </a:pPr>
            <a:r>
              <a:rPr lang="en-US" sz="2000" dirty="0">
                <a:solidFill>
                  <a:srgbClr val="595959"/>
                </a:solidFill>
                <a:latin typeface="Bahnschrift Light SemiCondensed" panose="020B0502040204020203" pitchFamily="34" charset="0"/>
              </a:rPr>
              <a:t>12/09/2021</a:t>
            </a:r>
            <a:endParaRPr lang="en-US" sz="1050" dirty="0">
              <a:solidFill>
                <a:srgbClr val="595959"/>
              </a:solidFill>
              <a:latin typeface="Bahnschrift Light SemiCondensed" panose="020B0502040204020203" pitchFamily="34" charset="0"/>
            </a:endParaRPr>
          </a:p>
        </p:txBody>
      </p:sp>
      <p:pic>
        <p:nvPicPr>
          <p:cNvPr id="4" name="Imagen 3">
            <a:extLst>
              <a:ext uri="{FF2B5EF4-FFF2-40B4-BE49-F238E27FC236}">
                <a16:creationId xmlns:a16="http://schemas.microsoft.com/office/drawing/2014/main" id="{A83D9BD8-5AB3-475A-98CA-2655A2367285}"/>
              </a:ext>
            </a:extLst>
          </p:cNvPr>
          <p:cNvPicPr>
            <a:picLocks noChangeAspect="1"/>
          </p:cNvPicPr>
          <p:nvPr/>
        </p:nvPicPr>
        <p:blipFill>
          <a:blip r:embed="rId2"/>
          <a:stretch>
            <a:fillRect/>
          </a:stretch>
        </p:blipFill>
        <p:spPr>
          <a:xfrm>
            <a:off x="5425440" y="1423289"/>
            <a:ext cx="3837645" cy="4517228"/>
          </a:xfrm>
          <a:prstGeom prst="rect">
            <a:avLst/>
          </a:prstGeom>
        </p:spPr>
      </p:pic>
    </p:spTree>
    <p:extLst>
      <p:ext uri="{BB962C8B-B14F-4D97-AF65-F5344CB8AC3E}">
        <p14:creationId xmlns:p14="http://schemas.microsoft.com/office/powerpoint/2010/main" val="475592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3600" cy="7315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218894" y="-1218436"/>
            <a:ext cx="7315200" cy="9752986"/>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848" y="0"/>
            <a:ext cx="7256676" cy="7314743"/>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266984" y="-172423"/>
            <a:ext cx="5220868" cy="9754837"/>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4EF24917-9AA5-4296-920C-F62E94E965AA}"/>
              </a:ext>
            </a:extLst>
          </p:cNvPr>
          <p:cNvPicPr>
            <a:picLocks noChangeAspect="1"/>
          </p:cNvPicPr>
          <p:nvPr/>
        </p:nvPicPr>
        <p:blipFill rotWithShape="1">
          <a:blip r:embed="rId2"/>
          <a:srcRect t="692"/>
          <a:stretch/>
        </p:blipFill>
        <p:spPr>
          <a:xfrm>
            <a:off x="458797" y="487680"/>
            <a:ext cx="8836005" cy="6339840"/>
          </a:xfrm>
          <a:prstGeom prst="rect">
            <a:avLst/>
          </a:prstGeom>
        </p:spPr>
      </p:pic>
    </p:spTree>
    <p:extLst>
      <p:ext uri="{BB962C8B-B14F-4D97-AF65-F5344CB8AC3E}">
        <p14:creationId xmlns:p14="http://schemas.microsoft.com/office/powerpoint/2010/main" val="4238158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3600" cy="7315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218894" y="-1218436"/>
            <a:ext cx="7315200" cy="9752986"/>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848" y="0"/>
            <a:ext cx="7256676" cy="7314743"/>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266984" y="-172423"/>
            <a:ext cx="5220868" cy="9754837"/>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D5D30712-9FF0-413B-A57F-6E03329034BE}"/>
              </a:ext>
            </a:extLst>
          </p:cNvPr>
          <p:cNvPicPr>
            <a:picLocks noChangeAspect="1"/>
          </p:cNvPicPr>
          <p:nvPr/>
        </p:nvPicPr>
        <p:blipFill>
          <a:blip r:embed="rId2"/>
          <a:stretch>
            <a:fillRect/>
          </a:stretch>
        </p:blipFill>
        <p:spPr>
          <a:xfrm>
            <a:off x="365760" y="646394"/>
            <a:ext cx="9022080" cy="6022412"/>
          </a:xfrm>
          <a:prstGeom prst="rect">
            <a:avLst/>
          </a:prstGeom>
        </p:spPr>
      </p:pic>
    </p:spTree>
    <p:extLst>
      <p:ext uri="{BB962C8B-B14F-4D97-AF65-F5344CB8AC3E}">
        <p14:creationId xmlns:p14="http://schemas.microsoft.com/office/powerpoint/2010/main" val="280989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3600" cy="73152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pSp>
        <p:nvGrpSpPr>
          <p:cNvPr id="55" name="Group 54">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779520" cy="7315200"/>
            <a:chOff x="7467600" y="0"/>
            <a:chExt cx="4724400" cy="6858000"/>
          </a:xfrm>
        </p:grpSpPr>
        <p:sp>
          <p:nvSpPr>
            <p:cNvPr id="56" name="Rectangle 55">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9" name="Freeform: Shape 58">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79521" cy="73152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useBgFill="1">
        <p:nvSpPr>
          <p:cNvPr id="61" name="Rectangle 60">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797" y="1056640"/>
            <a:ext cx="4876803" cy="520192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uadroTexto 2">
            <a:extLst>
              <a:ext uri="{FF2B5EF4-FFF2-40B4-BE49-F238E27FC236}">
                <a16:creationId xmlns:a16="http://schemas.microsoft.com/office/drawing/2014/main" id="{66A4DF97-7EAE-4706-82DD-EF317FA1DD58}"/>
              </a:ext>
            </a:extLst>
          </p:cNvPr>
          <p:cNvSpPr txBox="1"/>
          <p:nvPr/>
        </p:nvSpPr>
        <p:spPr>
          <a:xfrm>
            <a:off x="4876796" y="1143000"/>
            <a:ext cx="4607673" cy="1981200"/>
          </a:xfrm>
          <a:prstGeom prst="rect">
            <a:avLst/>
          </a:prstGeom>
        </p:spPr>
        <p:txBody>
          <a:bodyPr vert="horz" lIns="91440" tIns="45720" rIns="91440" bIns="45720" rtlCol="0">
            <a:normAutofit fontScale="25000" lnSpcReduction="20000"/>
          </a:bodyPr>
          <a:lstStyle/>
          <a:p>
            <a:pPr algn="ctr">
              <a:lnSpc>
                <a:spcPct val="90000"/>
              </a:lnSpc>
              <a:spcBef>
                <a:spcPct val="0"/>
              </a:spcBef>
              <a:spcAft>
                <a:spcPts val="600"/>
              </a:spcAft>
            </a:pPr>
            <a:r>
              <a:rPr lang="en-US" sz="7200" dirty="0">
                <a:solidFill>
                  <a:schemeClr val="tx1">
                    <a:alpha val="55000"/>
                  </a:schemeClr>
                </a:solidFill>
              </a:rPr>
              <a:t>ESCUELA NORMAL DE EDUCACION PREESCOLAR</a:t>
            </a:r>
          </a:p>
          <a:p>
            <a:pPr algn="ctr">
              <a:lnSpc>
                <a:spcPct val="90000"/>
              </a:lnSpc>
              <a:spcAft>
                <a:spcPts val="800"/>
              </a:spcAft>
            </a:pPr>
            <a:r>
              <a:rPr lang="en-US" sz="7200" dirty="0">
                <a:solidFill>
                  <a:schemeClr val="tx1">
                    <a:alpha val="55000"/>
                  </a:schemeClr>
                </a:solidFill>
                <a:effectLst/>
              </a:rPr>
              <a:t>CICLO ESCOLAR 2021-2022</a:t>
            </a:r>
          </a:p>
          <a:p>
            <a:pPr algn="ctr">
              <a:lnSpc>
                <a:spcPct val="90000"/>
              </a:lnSpc>
              <a:spcAft>
                <a:spcPts val="800"/>
              </a:spcAft>
            </a:pPr>
            <a:r>
              <a:rPr lang="en-US" sz="7200" dirty="0">
                <a:solidFill>
                  <a:schemeClr val="tx1">
                    <a:alpha val="55000"/>
                  </a:schemeClr>
                </a:solidFill>
                <a:effectLst/>
              </a:rPr>
              <a:t>1ºC</a:t>
            </a:r>
          </a:p>
          <a:p>
            <a:pPr algn="ctr">
              <a:lnSpc>
                <a:spcPct val="90000"/>
              </a:lnSpc>
              <a:spcAft>
                <a:spcPts val="800"/>
              </a:spcAft>
            </a:pPr>
            <a:r>
              <a:rPr lang="en-US" sz="7200" dirty="0">
                <a:solidFill>
                  <a:schemeClr val="tx1">
                    <a:alpha val="55000"/>
                  </a:schemeClr>
                </a:solidFill>
                <a:effectLst/>
              </a:rPr>
              <a:t>TRAYECTO FORMATIVO</a:t>
            </a:r>
          </a:p>
          <a:p>
            <a:pPr algn="ctr">
              <a:lnSpc>
                <a:spcPct val="90000"/>
              </a:lnSpc>
              <a:spcAft>
                <a:spcPts val="800"/>
              </a:spcAft>
            </a:pPr>
            <a:r>
              <a:rPr lang="en-US" sz="7200" dirty="0">
                <a:solidFill>
                  <a:schemeClr val="tx1">
                    <a:alpha val="55000"/>
                  </a:schemeClr>
                </a:solidFill>
                <a:effectLst/>
              </a:rPr>
              <a:t>BASES TEORICO METODOLOGICAS PARA LA ENSEÑANZA</a:t>
            </a:r>
          </a:p>
          <a:p>
            <a:pPr algn="ctr">
              <a:lnSpc>
                <a:spcPct val="90000"/>
              </a:lnSpc>
              <a:spcAft>
                <a:spcPts val="800"/>
              </a:spcAft>
            </a:pPr>
            <a:r>
              <a:rPr lang="en-US" sz="7200" dirty="0">
                <a:solidFill>
                  <a:schemeClr val="tx1">
                    <a:alpha val="55000"/>
                  </a:schemeClr>
                </a:solidFill>
                <a:effectLst/>
              </a:rPr>
              <a:t>Mapa Conceptual 3</a:t>
            </a:r>
          </a:p>
          <a:p>
            <a:pPr algn="ctr">
              <a:lnSpc>
                <a:spcPct val="90000"/>
              </a:lnSpc>
              <a:spcAft>
                <a:spcPts val="800"/>
              </a:spcAft>
            </a:pPr>
            <a:r>
              <a:rPr lang="en-US" sz="7200" dirty="0">
                <a:solidFill>
                  <a:schemeClr val="tx1">
                    <a:alpha val="55000"/>
                  </a:schemeClr>
                </a:solidFill>
                <a:effectLst/>
              </a:rPr>
              <a:t>UNIDAD I ¿QUE ES SER DOCENTE EN EL SIGLO XXI?</a:t>
            </a:r>
          </a:p>
          <a:p>
            <a:pPr algn="ctr">
              <a:lnSpc>
                <a:spcPct val="90000"/>
              </a:lnSpc>
              <a:spcAft>
                <a:spcPts val="800"/>
              </a:spcAft>
            </a:pPr>
            <a:r>
              <a:rPr lang="en-US" sz="7200" dirty="0">
                <a:solidFill>
                  <a:schemeClr val="tx1">
                    <a:alpha val="55000"/>
                  </a:schemeClr>
                </a:solidFill>
                <a:effectLst/>
              </a:rPr>
              <a:t>COMPETENCIAS GENERICAS</a:t>
            </a:r>
          </a:p>
          <a:p>
            <a:pPr marL="342900" lvl="0" indent="-228600" algn="ctr">
              <a:lnSpc>
                <a:spcPct val="90000"/>
              </a:lnSpc>
              <a:buFont typeface="Arial" panose="020B0604020202020204" pitchFamily="34" charset="0"/>
              <a:buChar char="•"/>
            </a:pPr>
            <a:r>
              <a:rPr lang="en-US" sz="7200" dirty="0">
                <a:solidFill>
                  <a:schemeClr val="tx1">
                    <a:alpha val="55000"/>
                  </a:schemeClr>
                </a:solidFill>
                <a:effectLst/>
              </a:rPr>
              <a:t>Aprende de manera autónoma y muestra iniciativa para autorregularse y fortalecer de desarrollo personal.</a:t>
            </a:r>
          </a:p>
          <a:p>
            <a:pPr marL="342900" lvl="0" indent="-228600" algn="ctr">
              <a:lnSpc>
                <a:spcPct val="90000"/>
              </a:lnSpc>
              <a:buFont typeface="Arial" panose="020B0604020202020204" pitchFamily="34" charset="0"/>
              <a:buChar char="•"/>
            </a:pPr>
            <a:r>
              <a:rPr lang="en-US" sz="7200" dirty="0">
                <a:solidFill>
                  <a:schemeClr val="tx1">
                    <a:alpha val="55000"/>
                  </a:schemeClr>
                </a:solidFill>
                <a:effectLst/>
              </a:rPr>
              <a:t>Utiliza las tecnologías de la información y la comunicación de manera critica</a:t>
            </a:r>
          </a:p>
          <a:p>
            <a:pPr marL="342900" lvl="0" indent="-228600" algn="ctr">
              <a:lnSpc>
                <a:spcPct val="90000"/>
              </a:lnSpc>
              <a:buFont typeface="Arial" panose="020B0604020202020204" pitchFamily="34" charset="0"/>
              <a:buChar char="•"/>
            </a:pPr>
            <a:r>
              <a:rPr lang="en-US" sz="7200" dirty="0">
                <a:solidFill>
                  <a:schemeClr val="tx1">
                    <a:alpha val="55000"/>
                  </a:schemeClr>
                </a:solidFill>
                <a:effectLst/>
              </a:rPr>
              <a:t>Aplicas sus habilidades lingüísticas y comunicativas en diversos contextos.</a:t>
            </a:r>
          </a:p>
          <a:p>
            <a:pPr marL="228600" algn="ctr">
              <a:lnSpc>
                <a:spcPct val="90000"/>
              </a:lnSpc>
            </a:pPr>
            <a:endParaRPr lang="en-US" sz="7200" dirty="0">
              <a:solidFill>
                <a:schemeClr val="tx1">
                  <a:alpha val="55000"/>
                </a:schemeClr>
              </a:solidFill>
            </a:endParaRPr>
          </a:p>
          <a:p>
            <a:pPr marL="228600" algn="ctr">
              <a:lnSpc>
                <a:spcPct val="90000"/>
              </a:lnSpc>
            </a:pPr>
            <a:r>
              <a:rPr lang="en-US" sz="7200" dirty="0">
                <a:solidFill>
                  <a:schemeClr val="tx1">
                    <a:alpha val="55000"/>
                  </a:schemeClr>
                </a:solidFill>
                <a:effectLst/>
              </a:rPr>
              <a:t>PROFESOR: GRACIANO MONTOYA HOYOS</a:t>
            </a:r>
          </a:p>
          <a:p>
            <a:pPr marL="228600" algn="ctr">
              <a:lnSpc>
                <a:spcPct val="90000"/>
              </a:lnSpc>
            </a:pPr>
            <a:r>
              <a:rPr lang="en-US" sz="7200" dirty="0">
                <a:solidFill>
                  <a:schemeClr val="tx1">
                    <a:alpha val="55000"/>
                  </a:schemeClr>
                </a:solidFill>
                <a:effectLst/>
              </a:rPr>
              <a:t>ALUMNA: VALERIA LUCIO CRUZ</a:t>
            </a:r>
          </a:p>
          <a:p>
            <a:pPr marL="228600" algn="ctr">
              <a:lnSpc>
                <a:spcPct val="90000"/>
              </a:lnSpc>
              <a:spcAft>
                <a:spcPts val="800"/>
              </a:spcAft>
            </a:pPr>
            <a:r>
              <a:rPr lang="en-US" sz="7200" dirty="0">
                <a:solidFill>
                  <a:schemeClr val="tx1">
                    <a:alpha val="55000"/>
                  </a:schemeClr>
                </a:solidFill>
                <a:effectLst/>
              </a:rPr>
              <a:t>12/09/2021</a:t>
            </a:r>
          </a:p>
          <a:p>
            <a:pPr indent="-228600">
              <a:lnSpc>
                <a:spcPct val="90000"/>
              </a:lnSpc>
              <a:spcBef>
                <a:spcPct val="0"/>
              </a:spcBef>
              <a:spcAft>
                <a:spcPts val="600"/>
              </a:spcAft>
              <a:buFont typeface="Arial" panose="020B0604020202020204" pitchFamily="34" charset="0"/>
              <a:buChar char="•"/>
            </a:pPr>
            <a:endParaRPr lang="en-US" sz="400" dirty="0">
              <a:solidFill>
                <a:schemeClr val="tx1">
                  <a:alpha val="55000"/>
                </a:schemeClr>
              </a:solidFill>
            </a:endParaRPr>
          </a:p>
        </p:txBody>
      </p:sp>
      <p:sp useBgFill="1">
        <p:nvSpPr>
          <p:cNvPr id="63" name="Rectangle 62">
            <a:extLst>
              <a:ext uri="{FF2B5EF4-FFF2-40B4-BE49-F238E27FC236}">
                <a16:creationId xmlns:a16="http://schemas.microsoft.com/office/drawing/2014/main" id="{A17BF396-6023-48D8-9C0C-893820872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7" y="487678"/>
            <a:ext cx="4511040" cy="633983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pic>
        <p:nvPicPr>
          <p:cNvPr id="4" name="Imagen 3" descr="Imagen de la pantalla de un celular de un mensaje en letras blancas&#10;&#10;Descripción generada automáticamente con confianza baja">
            <a:extLst>
              <a:ext uri="{FF2B5EF4-FFF2-40B4-BE49-F238E27FC236}">
                <a16:creationId xmlns:a16="http://schemas.microsoft.com/office/drawing/2014/main" id="{E3761DE1-83BE-4DC7-B54F-99D219E0AC2F}"/>
              </a:ext>
            </a:extLst>
          </p:cNvPr>
          <p:cNvPicPr>
            <a:picLocks noChangeAspect="1"/>
          </p:cNvPicPr>
          <p:nvPr/>
        </p:nvPicPr>
        <p:blipFill rotWithShape="1">
          <a:blip r:embed="rId2"/>
          <a:srcRect l="7240" r="7236" b="-1"/>
          <a:stretch/>
        </p:blipFill>
        <p:spPr>
          <a:xfrm>
            <a:off x="731519" y="1056636"/>
            <a:ext cx="3779520" cy="5201919"/>
          </a:xfrm>
          <a:prstGeom prst="rect">
            <a:avLst/>
          </a:prstGeom>
        </p:spPr>
      </p:pic>
    </p:spTree>
    <p:extLst>
      <p:ext uri="{BB962C8B-B14F-4D97-AF65-F5344CB8AC3E}">
        <p14:creationId xmlns:p14="http://schemas.microsoft.com/office/powerpoint/2010/main" val="918223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2E41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42260" y="2681316"/>
            <a:ext cx="2069081" cy="2069081"/>
          </a:xfrm>
          <a:prstGeom prst="rect">
            <a:avLst/>
          </a:prstGeom>
        </p:spPr>
      </p:pic>
      <p:grpSp>
        <p:nvGrpSpPr>
          <p:cNvPr id="3" name="Group 3"/>
          <p:cNvGrpSpPr/>
          <p:nvPr/>
        </p:nvGrpSpPr>
        <p:grpSpPr>
          <a:xfrm>
            <a:off x="3746288" y="120933"/>
            <a:ext cx="5092912" cy="2085247"/>
            <a:chOff x="0" y="0"/>
            <a:chExt cx="8724669" cy="3427783"/>
          </a:xfrm>
        </p:grpSpPr>
        <p:sp>
          <p:nvSpPr>
            <p:cNvPr id="4" name="Freeform 4"/>
            <p:cNvSpPr/>
            <p:nvPr/>
          </p:nvSpPr>
          <p:spPr>
            <a:xfrm>
              <a:off x="0" y="0"/>
              <a:ext cx="8724669" cy="3427783"/>
            </a:xfrm>
            <a:custGeom>
              <a:avLst/>
              <a:gdLst/>
              <a:ahLst/>
              <a:cxnLst/>
              <a:rect l="l" t="t" r="r" b="b"/>
              <a:pathLst>
                <a:path w="8724669" h="3427783">
                  <a:moveTo>
                    <a:pt x="8600209" y="59690"/>
                  </a:moveTo>
                  <a:cubicBezTo>
                    <a:pt x="8635769" y="59690"/>
                    <a:pt x="8664979" y="88900"/>
                    <a:pt x="8664979" y="124460"/>
                  </a:cubicBezTo>
                  <a:lnTo>
                    <a:pt x="8664979" y="3303324"/>
                  </a:lnTo>
                  <a:cubicBezTo>
                    <a:pt x="8664979" y="3338883"/>
                    <a:pt x="8635769" y="3368094"/>
                    <a:pt x="8600209" y="3368094"/>
                  </a:cubicBezTo>
                  <a:lnTo>
                    <a:pt x="124460" y="3368094"/>
                  </a:lnTo>
                  <a:cubicBezTo>
                    <a:pt x="88900" y="3368094"/>
                    <a:pt x="59690" y="3338883"/>
                    <a:pt x="59690" y="3303324"/>
                  </a:cubicBezTo>
                  <a:lnTo>
                    <a:pt x="59690" y="124460"/>
                  </a:lnTo>
                  <a:cubicBezTo>
                    <a:pt x="59690" y="88900"/>
                    <a:pt x="88900" y="59690"/>
                    <a:pt x="124460" y="59690"/>
                  </a:cubicBezTo>
                  <a:lnTo>
                    <a:pt x="8600209" y="59690"/>
                  </a:lnTo>
                  <a:moveTo>
                    <a:pt x="8600209" y="0"/>
                  </a:moveTo>
                  <a:lnTo>
                    <a:pt x="124460" y="0"/>
                  </a:lnTo>
                  <a:cubicBezTo>
                    <a:pt x="55880" y="0"/>
                    <a:pt x="0" y="55880"/>
                    <a:pt x="0" y="124460"/>
                  </a:cubicBezTo>
                  <a:lnTo>
                    <a:pt x="0" y="3303324"/>
                  </a:lnTo>
                  <a:cubicBezTo>
                    <a:pt x="0" y="3371903"/>
                    <a:pt x="55880" y="3427783"/>
                    <a:pt x="124460" y="3427783"/>
                  </a:cubicBezTo>
                  <a:lnTo>
                    <a:pt x="8600209" y="3427783"/>
                  </a:lnTo>
                  <a:cubicBezTo>
                    <a:pt x="8668789" y="3427783"/>
                    <a:pt x="8724669" y="3371903"/>
                    <a:pt x="8724669" y="3303324"/>
                  </a:cubicBezTo>
                  <a:lnTo>
                    <a:pt x="8724669" y="124460"/>
                  </a:lnTo>
                  <a:cubicBezTo>
                    <a:pt x="8724669" y="55880"/>
                    <a:pt x="8668789" y="0"/>
                    <a:pt x="8600209" y="0"/>
                  </a:cubicBezTo>
                  <a:close/>
                </a:path>
              </a:pathLst>
            </a:custGeom>
            <a:solidFill>
              <a:srgbClr val="000000"/>
            </a:solidFill>
          </p:spPr>
        </p:sp>
      </p:grpSp>
      <p:grpSp>
        <p:nvGrpSpPr>
          <p:cNvPr id="5" name="Group 5"/>
          <p:cNvGrpSpPr/>
          <p:nvPr/>
        </p:nvGrpSpPr>
        <p:grpSpPr>
          <a:xfrm>
            <a:off x="7216699" y="3183867"/>
            <a:ext cx="2418169" cy="2716209"/>
            <a:chOff x="0" y="0"/>
            <a:chExt cx="3676127" cy="4129210"/>
          </a:xfrm>
        </p:grpSpPr>
        <p:sp>
          <p:nvSpPr>
            <p:cNvPr id="6" name="Freeform 6"/>
            <p:cNvSpPr/>
            <p:nvPr/>
          </p:nvSpPr>
          <p:spPr>
            <a:xfrm>
              <a:off x="0" y="0"/>
              <a:ext cx="3676127" cy="4129210"/>
            </a:xfrm>
            <a:custGeom>
              <a:avLst/>
              <a:gdLst/>
              <a:ahLst/>
              <a:cxnLst/>
              <a:rect l="l" t="t" r="r" b="b"/>
              <a:pathLst>
                <a:path w="3676127" h="4129210">
                  <a:moveTo>
                    <a:pt x="3551667" y="59690"/>
                  </a:moveTo>
                  <a:cubicBezTo>
                    <a:pt x="3587227" y="59690"/>
                    <a:pt x="3616437" y="88900"/>
                    <a:pt x="3616437" y="124460"/>
                  </a:cubicBezTo>
                  <a:lnTo>
                    <a:pt x="3616437" y="4004750"/>
                  </a:lnTo>
                  <a:cubicBezTo>
                    <a:pt x="3616437" y="4040310"/>
                    <a:pt x="3587227" y="4069520"/>
                    <a:pt x="3551667" y="4069520"/>
                  </a:cubicBezTo>
                  <a:lnTo>
                    <a:pt x="124460" y="4069520"/>
                  </a:lnTo>
                  <a:cubicBezTo>
                    <a:pt x="88900" y="4069520"/>
                    <a:pt x="59690" y="4040310"/>
                    <a:pt x="59690" y="4004750"/>
                  </a:cubicBezTo>
                  <a:lnTo>
                    <a:pt x="59690" y="124460"/>
                  </a:lnTo>
                  <a:cubicBezTo>
                    <a:pt x="59690" y="88900"/>
                    <a:pt x="88900" y="59690"/>
                    <a:pt x="124460" y="59690"/>
                  </a:cubicBezTo>
                  <a:lnTo>
                    <a:pt x="3551667" y="59690"/>
                  </a:lnTo>
                  <a:moveTo>
                    <a:pt x="3551667" y="0"/>
                  </a:moveTo>
                  <a:lnTo>
                    <a:pt x="124460" y="0"/>
                  </a:lnTo>
                  <a:cubicBezTo>
                    <a:pt x="55880" y="0"/>
                    <a:pt x="0" y="55880"/>
                    <a:pt x="0" y="124460"/>
                  </a:cubicBezTo>
                  <a:lnTo>
                    <a:pt x="0" y="4004750"/>
                  </a:lnTo>
                  <a:cubicBezTo>
                    <a:pt x="0" y="4073330"/>
                    <a:pt x="55880" y="4129210"/>
                    <a:pt x="124460" y="4129210"/>
                  </a:cubicBezTo>
                  <a:lnTo>
                    <a:pt x="3551667" y="4129210"/>
                  </a:lnTo>
                  <a:cubicBezTo>
                    <a:pt x="3620247" y="4129210"/>
                    <a:pt x="3676127" y="4073330"/>
                    <a:pt x="3676127" y="4004750"/>
                  </a:cubicBezTo>
                  <a:lnTo>
                    <a:pt x="3676127" y="124460"/>
                  </a:lnTo>
                  <a:cubicBezTo>
                    <a:pt x="3676127" y="55880"/>
                    <a:pt x="3620247" y="0"/>
                    <a:pt x="3551667" y="0"/>
                  </a:cubicBezTo>
                  <a:close/>
                </a:path>
              </a:pathLst>
            </a:custGeom>
            <a:solidFill>
              <a:srgbClr val="000000"/>
            </a:solidFill>
          </p:spPr>
        </p:sp>
      </p:grpSp>
      <p:grpSp>
        <p:nvGrpSpPr>
          <p:cNvPr id="7" name="Group 7"/>
          <p:cNvGrpSpPr/>
          <p:nvPr/>
        </p:nvGrpSpPr>
        <p:grpSpPr>
          <a:xfrm>
            <a:off x="4394931" y="2206181"/>
            <a:ext cx="1073641" cy="396955"/>
            <a:chOff x="0" y="0"/>
            <a:chExt cx="2252592" cy="832846"/>
          </a:xfrm>
        </p:grpSpPr>
        <p:sp>
          <p:nvSpPr>
            <p:cNvPr id="8" name="Freeform 8"/>
            <p:cNvSpPr/>
            <p:nvPr/>
          </p:nvSpPr>
          <p:spPr>
            <a:xfrm>
              <a:off x="0" y="0"/>
              <a:ext cx="2252592" cy="832846"/>
            </a:xfrm>
            <a:custGeom>
              <a:avLst/>
              <a:gdLst/>
              <a:ahLst/>
              <a:cxnLst/>
              <a:rect l="l" t="t" r="r" b="b"/>
              <a:pathLst>
                <a:path w="2252592" h="832846">
                  <a:moveTo>
                    <a:pt x="2128132" y="832846"/>
                  </a:moveTo>
                  <a:lnTo>
                    <a:pt x="124460" y="832846"/>
                  </a:lnTo>
                  <a:cubicBezTo>
                    <a:pt x="55880" y="832846"/>
                    <a:pt x="0" y="776966"/>
                    <a:pt x="0" y="708386"/>
                  </a:cubicBezTo>
                  <a:lnTo>
                    <a:pt x="0" y="124460"/>
                  </a:lnTo>
                  <a:cubicBezTo>
                    <a:pt x="0" y="55880"/>
                    <a:pt x="55880" y="0"/>
                    <a:pt x="124460" y="0"/>
                  </a:cubicBezTo>
                  <a:lnTo>
                    <a:pt x="2128132" y="0"/>
                  </a:lnTo>
                  <a:cubicBezTo>
                    <a:pt x="2196712" y="0"/>
                    <a:pt x="2252592" y="55880"/>
                    <a:pt x="2252592" y="124460"/>
                  </a:cubicBezTo>
                  <a:lnTo>
                    <a:pt x="2252592" y="708386"/>
                  </a:lnTo>
                  <a:cubicBezTo>
                    <a:pt x="2252592" y="776966"/>
                    <a:pt x="2196712" y="832846"/>
                    <a:pt x="2128132" y="832846"/>
                  </a:cubicBezTo>
                  <a:close/>
                </a:path>
              </a:pathLst>
            </a:custGeom>
            <a:solidFill>
              <a:srgbClr val="000000"/>
            </a:solidFill>
          </p:spPr>
        </p:sp>
      </p:grpSp>
      <p:grpSp>
        <p:nvGrpSpPr>
          <p:cNvPr id="9" name="Group 9"/>
          <p:cNvGrpSpPr/>
          <p:nvPr/>
        </p:nvGrpSpPr>
        <p:grpSpPr>
          <a:xfrm>
            <a:off x="6615251" y="2518499"/>
            <a:ext cx="1144974" cy="627273"/>
            <a:chOff x="0" y="0"/>
            <a:chExt cx="2252592" cy="1234080"/>
          </a:xfrm>
        </p:grpSpPr>
        <p:sp>
          <p:nvSpPr>
            <p:cNvPr id="10" name="Freeform 10"/>
            <p:cNvSpPr/>
            <p:nvPr/>
          </p:nvSpPr>
          <p:spPr>
            <a:xfrm>
              <a:off x="0" y="0"/>
              <a:ext cx="2252592" cy="1234080"/>
            </a:xfrm>
            <a:custGeom>
              <a:avLst/>
              <a:gdLst/>
              <a:ahLst/>
              <a:cxnLst/>
              <a:rect l="l" t="t" r="r" b="b"/>
              <a:pathLst>
                <a:path w="2252592" h="1234080">
                  <a:moveTo>
                    <a:pt x="2128132" y="1234080"/>
                  </a:moveTo>
                  <a:lnTo>
                    <a:pt x="124460" y="1234080"/>
                  </a:lnTo>
                  <a:cubicBezTo>
                    <a:pt x="55880" y="1234080"/>
                    <a:pt x="0" y="1178200"/>
                    <a:pt x="0" y="1109620"/>
                  </a:cubicBezTo>
                  <a:lnTo>
                    <a:pt x="0" y="124460"/>
                  </a:lnTo>
                  <a:cubicBezTo>
                    <a:pt x="0" y="55880"/>
                    <a:pt x="55880" y="0"/>
                    <a:pt x="124460" y="0"/>
                  </a:cubicBezTo>
                  <a:lnTo>
                    <a:pt x="2128132" y="0"/>
                  </a:lnTo>
                  <a:cubicBezTo>
                    <a:pt x="2196712" y="0"/>
                    <a:pt x="2252592" y="55880"/>
                    <a:pt x="2252592" y="124460"/>
                  </a:cubicBezTo>
                  <a:lnTo>
                    <a:pt x="2252592" y="1109620"/>
                  </a:lnTo>
                  <a:cubicBezTo>
                    <a:pt x="2252592" y="1178200"/>
                    <a:pt x="2196712" y="1234080"/>
                    <a:pt x="2128132" y="1234080"/>
                  </a:cubicBezTo>
                  <a:close/>
                </a:path>
              </a:pathLst>
            </a:custGeom>
            <a:solidFill>
              <a:srgbClr val="000000"/>
            </a:solidFill>
          </p:spPr>
        </p:sp>
      </p:grpSp>
      <p:grpSp>
        <p:nvGrpSpPr>
          <p:cNvPr id="11" name="Group 11"/>
          <p:cNvGrpSpPr/>
          <p:nvPr/>
        </p:nvGrpSpPr>
        <p:grpSpPr>
          <a:xfrm>
            <a:off x="3024345" y="4359448"/>
            <a:ext cx="1073641" cy="549189"/>
            <a:chOff x="0" y="0"/>
            <a:chExt cx="2252592" cy="1152246"/>
          </a:xfrm>
        </p:grpSpPr>
        <p:sp>
          <p:nvSpPr>
            <p:cNvPr id="12" name="Freeform 12"/>
            <p:cNvSpPr/>
            <p:nvPr/>
          </p:nvSpPr>
          <p:spPr>
            <a:xfrm>
              <a:off x="0" y="0"/>
              <a:ext cx="2252592" cy="1152246"/>
            </a:xfrm>
            <a:custGeom>
              <a:avLst/>
              <a:gdLst/>
              <a:ahLst/>
              <a:cxnLst/>
              <a:rect l="l" t="t" r="r" b="b"/>
              <a:pathLst>
                <a:path w="2252592" h="1152246">
                  <a:moveTo>
                    <a:pt x="2128132" y="1152245"/>
                  </a:moveTo>
                  <a:lnTo>
                    <a:pt x="124460" y="1152245"/>
                  </a:lnTo>
                  <a:cubicBezTo>
                    <a:pt x="55880" y="1152245"/>
                    <a:pt x="0" y="1096365"/>
                    <a:pt x="0" y="1027785"/>
                  </a:cubicBezTo>
                  <a:lnTo>
                    <a:pt x="0" y="124460"/>
                  </a:lnTo>
                  <a:cubicBezTo>
                    <a:pt x="0" y="55880"/>
                    <a:pt x="55880" y="0"/>
                    <a:pt x="124460" y="0"/>
                  </a:cubicBezTo>
                  <a:lnTo>
                    <a:pt x="2128132" y="0"/>
                  </a:lnTo>
                  <a:cubicBezTo>
                    <a:pt x="2196712" y="0"/>
                    <a:pt x="2252592" y="55880"/>
                    <a:pt x="2252592" y="124460"/>
                  </a:cubicBezTo>
                  <a:lnTo>
                    <a:pt x="2252592" y="1027786"/>
                  </a:lnTo>
                  <a:cubicBezTo>
                    <a:pt x="2252592" y="1096366"/>
                    <a:pt x="2196712" y="1152246"/>
                    <a:pt x="2128132" y="1152246"/>
                  </a:cubicBezTo>
                  <a:close/>
                </a:path>
              </a:pathLst>
            </a:custGeom>
            <a:solidFill>
              <a:srgbClr val="000000"/>
            </a:solidFill>
          </p:spPr>
        </p:sp>
      </p:grpSp>
      <p:grpSp>
        <p:nvGrpSpPr>
          <p:cNvPr id="13" name="Group 13"/>
          <p:cNvGrpSpPr/>
          <p:nvPr/>
        </p:nvGrpSpPr>
        <p:grpSpPr>
          <a:xfrm>
            <a:off x="4837699" y="4818452"/>
            <a:ext cx="1073641" cy="564828"/>
            <a:chOff x="0" y="0"/>
            <a:chExt cx="2252592" cy="1185058"/>
          </a:xfrm>
        </p:grpSpPr>
        <p:sp>
          <p:nvSpPr>
            <p:cNvPr id="14" name="Freeform 14"/>
            <p:cNvSpPr/>
            <p:nvPr/>
          </p:nvSpPr>
          <p:spPr>
            <a:xfrm>
              <a:off x="0" y="0"/>
              <a:ext cx="2252592" cy="1185058"/>
            </a:xfrm>
            <a:custGeom>
              <a:avLst/>
              <a:gdLst/>
              <a:ahLst/>
              <a:cxnLst/>
              <a:rect l="l" t="t" r="r" b="b"/>
              <a:pathLst>
                <a:path w="2252592" h="1185058">
                  <a:moveTo>
                    <a:pt x="2128132" y="1185058"/>
                  </a:moveTo>
                  <a:lnTo>
                    <a:pt x="124460" y="1185058"/>
                  </a:lnTo>
                  <a:cubicBezTo>
                    <a:pt x="55880" y="1185058"/>
                    <a:pt x="0" y="1129178"/>
                    <a:pt x="0" y="1060598"/>
                  </a:cubicBezTo>
                  <a:lnTo>
                    <a:pt x="0" y="124460"/>
                  </a:lnTo>
                  <a:cubicBezTo>
                    <a:pt x="0" y="55880"/>
                    <a:pt x="55880" y="0"/>
                    <a:pt x="124460" y="0"/>
                  </a:cubicBezTo>
                  <a:lnTo>
                    <a:pt x="2128132" y="0"/>
                  </a:lnTo>
                  <a:cubicBezTo>
                    <a:pt x="2196712" y="0"/>
                    <a:pt x="2252592" y="55880"/>
                    <a:pt x="2252592" y="124460"/>
                  </a:cubicBezTo>
                  <a:lnTo>
                    <a:pt x="2252592" y="1060598"/>
                  </a:lnTo>
                  <a:cubicBezTo>
                    <a:pt x="2252592" y="1129178"/>
                    <a:pt x="2196712" y="1185058"/>
                    <a:pt x="2128132" y="1185058"/>
                  </a:cubicBezTo>
                  <a:close/>
                </a:path>
              </a:pathLst>
            </a:custGeom>
            <a:solidFill>
              <a:srgbClr val="000000"/>
            </a:solidFill>
          </p:spPr>
        </p:sp>
      </p:grpSp>
      <p:grpSp>
        <p:nvGrpSpPr>
          <p:cNvPr id="15" name="Group 15"/>
          <p:cNvGrpSpPr/>
          <p:nvPr/>
        </p:nvGrpSpPr>
        <p:grpSpPr>
          <a:xfrm>
            <a:off x="1853741" y="2992611"/>
            <a:ext cx="1348188" cy="498463"/>
            <a:chOff x="0" y="0"/>
            <a:chExt cx="2252592" cy="832846"/>
          </a:xfrm>
        </p:grpSpPr>
        <p:sp>
          <p:nvSpPr>
            <p:cNvPr id="16" name="Freeform 16"/>
            <p:cNvSpPr/>
            <p:nvPr/>
          </p:nvSpPr>
          <p:spPr>
            <a:xfrm>
              <a:off x="0" y="0"/>
              <a:ext cx="2252592" cy="832846"/>
            </a:xfrm>
            <a:custGeom>
              <a:avLst/>
              <a:gdLst/>
              <a:ahLst/>
              <a:cxnLst/>
              <a:rect l="l" t="t" r="r" b="b"/>
              <a:pathLst>
                <a:path w="2252592" h="832846">
                  <a:moveTo>
                    <a:pt x="2128132" y="832846"/>
                  </a:moveTo>
                  <a:lnTo>
                    <a:pt x="124460" y="832846"/>
                  </a:lnTo>
                  <a:cubicBezTo>
                    <a:pt x="55880" y="832846"/>
                    <a:pt x="0" y="776966"/>
                    <a:pt x="0" y="708386"/>
                  </a:cubicBezTo>
                  <a:lnTo>
                    <a:pt x="0" y="124460"/>
                  </a:lnTo>
                  <a:cubicBezTo>
                    <a:pt x="0" y="55880"/>
                    <a:pt x="55880" y="0"/>
                    <a:pt x="124460" y="0"/>
                  </a:cubicBezTo>
                  <a:lnTo>
                    <a:pt x="2128132" y="0"/>
                  </a:lnTo>
                  <a:cubicBezTo>
                    <a:pt x="2196712" y="0"/>
                    <a:pt x="2252592" y="55880"/>
                    <a:pt x="2252592" y="124460"/>
                  </a:cubicBezTo>
                  <a:lnTo>
                    <a:pt x="2252592" y="708386"/>
                  </a:lnTo>
                  <a:cubicBezTo>
                    <a:pt x="2252592" y="776966"/>
                    <a:pt x="2196712" y="832846"/>
                    <a:pt x="2128132" y="832846"/>
                  </a:cubicBezTo>
                  <a:close/>
                </a:path>
              </a:pathLst>
            </a:custGeom>
            <a:solidFill>
              <a:srgbClr val="000000"/>
            </a:solidFill>
          </p:spPr>
        </p:sp>
      </p:grpSp>
      <p:grpSp>
        <p:nvGrpSpPr>
          <p:cNvPr id="17" name="Group 17"/>
          <p:cNvGrpSpPr/>
          <p:nvPr/>
        </p:nvGrpSpPr>
        <p:grpSpPr>
          <a:xfrm>
            <a:off x="241517" y="106027"/>
            <a:ext cx="3045332" cy="2762374"/>
            <a:chOff x="0" y="0"/>
            <a:chExt cx="5143235" cy="4177741"/>
          </a:xfrm>
        </p:grpSpPr>
        <p:sp>
          <p:nvSpPr>
            <p:cNvPr id="18" name="Freeform 18"/>
            <p:cNvSpPr/>
            <p:nvPr/>
          </p:nvSpPr>
          <p:spPr>
            <a:xfrm>
              <a:off x="0" y="0"/>
              <a:ext cx="5143235" cy="4177741"/>
            </a:xfrm>
            <a:custGeom>
              <a:avLst/>
              <a:gdLst/>
              <a:ahLst/>
              <a:cxnLst/>
              <a:rect l="l" t="t" r="r" b="b"/>
              <a:pathLst>
                <a:path w="5143235" h="4177741">
                  <a:moveTo>
                    <a:pt x="5018775" y="59690"/>
                  </a:moveTo>
                  <a:cubicBezTo>
                    <a:pt x="5054335" y="59690"/>
                    <a:pt x="5083545" y="88900"/>
                    <a:pt x="5083545" y="124460"/>
                  </a:cubicBezTo>
                  <a:lnTo>
                    <a:pt x="5083545" y="4053280"/>
                  </a:lnTo>
                  <a:cubicBezTo>
                    <a:pt x="5083545" y="4088841"/>
                    <a:pt x="5054335" y="4118051"/>
                    <a:pt x="5018775" y="4118051"/>
                  </a:cubicBezTo>
                  <a:lnTo>
                    <a:pt x="124460" y="4118051"/>
                  </a:lnTo>
                  <a:cubicBezTo>
                    <a:pt x="88900" y="4118051"/>
                    <a:pt x="59690" y="4088841"/>
                    <a:pt x="59690" y="4053280"/>
                  </a:cubicBezTo>
                  <a:lnTo>
                    <a:pt x="59690" y="124460"/>
                  </a:lnTo>
                  <a:cubicBezTo>
                    <a:pt x="59690" y="88900"/>
                    <a:pt x="88900" y="59690"/>
                    <a:pt x="124460" y="59690"/>
                  </a:cubicBezTo>
                  <a:lnTo>
                    <a:pt x="5018775" y="59690"/>
                  </a:lnTo>
                  <a:moveTo>
                    <a:pt x="5018775" y="0"/>
                  </a:moveTo>
                  <a:lnTo>
                    <a:pt x="124460" y="0"/>
                  </a:lnTo>
                  <a:cubicBezTo>
                    <a:pt x="55880" y="0"/>
                    <a:pt x="0" y="55880"/>
                    <a:pt x="0" y="124460"/>
                  </a:cubicBezTo>
                  <a:lnTo>
                    <a:pt x="0" y="4053280"/>
                  </a:lnTo>
                  <a:cubicBezTo>
                    <a:pt x="0" y="4121860"/>
                    <a:pt x="55880" y="4177741"/>
                    <a:pt x="124460" y="4177741"/>
                  </a:cubicBezTo>
                  <a:lnTo>
                    <a:pt x="5018775" y="4177741"/>
                  </a:lnTo>
                  <a:cubicBezTo>
                    <a:pt x="5087355" y="4177741"/>
                    <a:pt x="5143235" y="4121860"/>
                    <a:pt x="5143235" y="4053280"/>
                  </a:cubicBezTo>
                  <a:lnTo>
                    <a:pt x="5143235" y="124460"/>
                  </a:lnTo>
                  <a:cubicBezTo>
                    <a:pt x="5143235" y="55880"/>
                    <a:pt x="5087355" y="0"/>
                    <a:pt x="5018775" y="0"/>
                  </a:cubicBezTo>
                  <a:close/>
                </a:path>
              </a:pathLst>
            </a:custGeom>
            <a:solidFill>
              <a:srgbClr val="000000"/>
            </a:solidFill>
          </p:spPr>
        </p:sp>
      </p:grpSp>
      <p:grpSp>
        <p:nvGrpSpPr>
          <p:cNvPr id="19" name="Group 19"/>
          <p:cNvGrpSpPr/>
          <p:nvPr/>
        </p:nvGrpSpPr>
        <p:grpSpPr>
          <a:xfrm>
            <a:off x="3539010" y="5430485"/>
            <a:ext cx="3539349" cy="1856861"/>
            <a:chOff x="0" y="0"/>
            <a:chExt cx="5853628" cy="3015891"/>
          </a:xfrm>
        </p:grpSpPr>
        <p:sp>
          <p:nvSpPr>
            <p:cNvPr id="20" name="Freeform 20"/>
            <p:cNvSpPr/>
            <p:nvPr/>
          </p:nvSpPr>
          <p:spPr>
            <a:xfrm>
              <a:off x="0" y="0"/>
              <a:ext cx="5853628" cy="3015891"/>
            </a:xfrm>
            <a:custGeom>
              <a:avLst/>
              <a:gdLst/>
              <a:ahLst/>
              <a:cxnLst/>
              <a:rect l="l" t="t" r="r" b="b"/>
              <a:pathLst>
                <a:path w="5853628" h="3015891">
                  <a:moveTo>
                    <a:pt x="5729168" y="59690"/>
                  </a:moveTo>
                  <a:cubicBezTo>
                    <a:pt x="5764728" y="59690"/>
                    <a:pt x="5793938" y="88900"/>
                    <a:pt x="5793938" y="124460"/>
                  </a:cubicBezTo>
                  <a:lnTo>
                    <a:pt x="5793938" y="2891432"/>
                  </a:lnTo>
                  <a:cubicBezTo>
                    <a:pt x="5793938" y="2926991"/>
                    <a:pt x="5764728" y="2956202"/>
                    <a:pt x="5729168" y="2956202"/>
                  </a:cubicBezTo>
                  <a:lnTo>
                    <a:pt x="124460" y="2956202"/>
                  </a:lnTo>
                  <a:cubicBezTo>
                    <a:pt x="88900" y="2956202"/>
                    <a:pt x="59690" y="2926991"/>
                    <a:pt x="59690" y="2891432"/>
                  </a:cubicBezTo>
                  <a:lnTo>
                    <a:pt x="59690" y="124460"/>
                  </a:lnTo>
                  <a:cubicBezTo>
                    <a:pt x="59690" y="88900"/>
                    <a:pt x="88900" y="59690"/>
                    <a:pt x="124460" y="59690"/>
                  </a:cubicBezTo>
                  <a:lnTo>
                    <a:pt x="5729168" y="59690"/>
                  </a:lnTo>
                  <a:moveTo>
                    <a:pt x="5729168" y="0"/>
                  </a:moveTo>
                  <a:lnTo>
                    <a:pt x="124460" y="0"/>
                  </a:lnTo>
                  <a:cubicBezTo>
                    <a:pt x="55880" y="0"/>
                    <a:pt x="0" y="55880"/>
                    <a:pt x="0" y="124460"/>
                  </a:cubicBezTo>
                  <a:lnTo>
                    <a:pt x="0" y="2891432"/>
                  </a:lnTo>
                  <a:cubicBezTo>
                    <a:pt x="0" y="2960012"/>
                    <a:pt x="55880" y="3015891"/>
                    <a:pt x="124460" y="3015891"/>
                  </a:cubicBezTo>
                  <a:lnTo>
                    <a:pt x="5729168" y="3015891"/>
                  </a:lnTo>
                  <a:cubicBezTo>
                    <a:pt x="5797748" y="3015891"/>
                    <a:pt x="5853628" y="2960012"/>
                    <a:pt x="5853628" y="2891432"/>
                  </a:cubicBezTo>
                  <a:lnTo>
                    <a:pt x="5853628" y="124460"/>
                  </a:lnTo>
                  <a:cubicBezTo>
                    <a:pt x="5853628" y="55880"/>
                    <a:pt x="5797748" y="0"/>
                    <a:pt x="5729168" y="0"/>
                  </a:cubicBezTo>
                  <a:close/>
                </a:path>
              </a:pathLst>
            </a:custGeom>
            <a:solidFill>
              <a:srgbClr val="000000"/>
            </a:solidFill>
          </p:spPr>
        </p:sp>
      </p:grpSp>
      <p:grpSp>
        <p:nvGrpSpPr>
          <p:cNvPr id="21" name="Group 21"/>
          <p:cNvGrpSpPr/>
          <p:nvPr/>
        </p:nvGrpSpPr>
        <p:grpSpPr>
          <a:xfrm>
            <a:off x="153966" y="3959495"/>
            <a:ext cx="2786206" cy="3355705"/>
            <a:chOff x="0" y="0"/>
            <a:chExt cx="4248109" cy="5116420"/>
          </a:xfrm>
        </p:grpSpPr>
        <p:sp>
          <p:nvSpPr>
            <p:cNvPr id="22" name="Freeform 22"/>
            <p:cNvSpPr/>
            <p:nvPr/>
          </p:nvSpPr>
          <p:spPr>
            <a:xfrm>
              <a:off x="0" y="0"/>
              <a:ext cx="4248109" cy="5116420"/>
            </a:xfrm>
            <a:custGeom>
              <a:avLst/>
              <a:gdLst/>
              <a:ahLst/>
              <a:cxnLst/>
              <a:rect l="l" t="t" r="r" b="b"/>
              <a:pathLst>
                <a:path w="4248109" h="5116420">
                  <a:moveTo>
                    <a:pt x="4123649" y="59690"/>
                  </a:moveTo>
                  <a:cubicBezTo>
                    <a:pt x="4159209" y="59690"/>
                    <a:pt x="4188419" y="88900"/>
                    <a:pt x="4188419" y="124460"/>
                  </a:cubicBezTo>
                  <a:lnTo>
                    <a:pt x="4188419" y="4991960"/>
                  </a:lnTo>
                  <a:cubicBezTo>
                    <a:pt x="4188419" y="5027520"/>
                    <a:pt x="4159209" y="5056730"/>
                    <a:pt x="4123649" y="5056730"/>
                  </a:cubicBezTo>
                  <a:lnTo>
                    <a:pt x="124460" y="5056730"/>
                  </a:lnTo>
                  <a:cubicBezTo>
                    <a:pt x="88900" y="5056730"/>
                    <a:pt x="59690" y="5027520"/>
                    <a:pt x="59690" y="4991960"/>
                  </a:cubicBezTo>
                  <a:lnTo>
                    <a:pt x="59690" y="124460"/>
                  </a:lnTo>
                  <a:cubicBezTo>
                    <a:pt x="59690" y="88900"/>
                    <a:pt x="88900" y="59690"/>
                    <a:pt x="124460" y="59690"/>
                  </a:cubicBezTo>
                  <a:lnTo>
                    <a:pt x="4123649" y="59690"/>
                  </a:lnTo>
                  <a:moveTo>
                    <a:pt x="4123649" y="0"/>
                  </a:moveTo>
                  <a:lnTo>
                    <a:pt x="124460" y="0"/>
                  </a:lnTo>
                  <a:cubicBezTo>
                    <a:pt x="55880" y="0"/>
                    <a:pt x="0" y="55880"/>
                    <a:pt x="0" y="124460"/>
                  </a:cubicBezTo>
                  <a:lnTo>
                    <a:pt x="0" y="4991960"/>
                  </a:lnTo>
                  <a:cubicBezTo>
                    <a:pt x="0" y="5060540"/>
                    <a:pt x="55880" y="5116420"/>
                    <a:pt x="124460" y="5116420"/>
                  </a:cubicBezTo>
                  <a:lnTo>
                    <a:pt x="4123649" y="5116420"/>
                  </a:lnTo>
                  <a:cubicBezTo>
                    <a:pt x="4192229" y="5116420"/>
                    <a:pt x="4248109" y="5060540"/>
                    <a:pt x="4248109" y="4991960"/>
                  </a:cubicBezTo>
                  <a:lnTo>
                    <a:pt x="4248109" y="124460"/>
                  </a:lnTo>
                  <a:cubicBezTo>
                    <a:pt x="4248109" y="55880"/>
                    <a:pt x="4192229" y="0"/>
                    <a:pt x="4123649" y="0"/>
                  </a:cubicBezTo>
                  <a:close/>
                </a:path>
              </a:pathLst>
            </a:custGeom>
            <a:solidFill>
              <a:srgbClr val="000000"/>
            </a:solidFill>
          </p:spPr>
        </p:sp>
      </p:grpSp>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86849" y="2733119"/>
            <a:ext cx="609232" cy="498463"/>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92375" y="2733119"/>
            <a:ext cx="691800" cy="651403"/>
          </a:xfrm>
          <a:prstGeom prst="rect">
            <a:avLst/>
          </a:prstGeom>
        </p:spPr>
      </p:pic>
      <p:pic>
        <p:nvPicPr>
          <p:cNvPr id="25"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207696" y="3470627"/>
            <a:ext cx="538592" cy="605778"/>
          </a:xfrm>
          <a:prstGeom prst="rect">
            <a:avLst/>
          </a:prstGeom>
        </p:spPr>
      </p:pic>
      <p:pic>
        <p:nvPicPr>
          <p:cNvPr id="26" name="Picture 2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988019" y="3534524"/>
            <a:ext cx="517756" cy="551871"/>
          </a:xfrm>
          <a:prstGeom prst="rect">
            <a:avLst/>
          </a:prstGeom>
        </p:spPr>
      </p:pic>
      <p:sp>
        <p:nvSpPr>
          <p:cNvPr id="27" name="TextBox 27"/>
          <p:cNvSpPr txBox="1"/>
          <p:nvPr/>
        </p:nvSpPr>
        <p:spPr>
          <a:xfrm rot="-875977">
            <a:off x="3883926" y="3371507"/>
            <a:ext cx="1976104" cy="675253"/>
          </a:xfrm>
          <a:prstGeom prst="rect">
            <a:avLst/>
          </a:prstGeom>
        </p:spPr>
        <p:txBody>
          <a:bodyPr lIns="0" tIns="0" rIns="0" bIns="0" rtlCol="0" anchor="t">
            <a:spAutoFit/>
          </a:bodyPr>
          <a:lstStyle/>
          <a:p>
            <a:pPr algn="ctr">
              <a:lnSpc>
                <a:spcPts val="2589"/>
              </a:lnSpc>
            </a:pPr>
            <a:r>
              <a:rPr lang="en-US" sz="2442" dirty="0">
                <a:solidFill>
                  <a:srgbClr val="000000"/>
                </a:solidFill>
                <a:latin typeface="Bebas Neue Bold"/>
              </a:rPr>
              <a:t>PRACTICAS PEDAGOGICAS</a:t>
            </a:r>
          </a:p>
        </p:txBody>
      </p:sp>
      <p:sp>
        <p:nvSpPr>
          <p:cNvPr id="28" name="TextBox 28"/>
          <p:cNvSpPr txBox="1"/>
          <p:nvPr/>
        </p:nvSpPr>
        <p:spPr>
          <a:xfrm>
            <a:off x="4458159" y="2269655"/>
            <a:ext cx="947184" cy="229885"/>
          </a:xfrm>
          <a:prstGeom prst="rect">
            <a:avLst/>
          </a:prstGeom>
        </p:spPr>
        <p:txBody>
          <a:bodyPr lIns="0" tIns="0" rIns="0" bIns="0" rtlCol="0" anchor="t">
            <a:spAutoFit/>
          </a:bodyPr>
          <a:lstStyle/>
          <a:p>
            <a:pPr algn="ctr">
              <a:lnSpc>
                <a:spcPts val="1766"/>
              </a:lnSpc>
            </a:pPr>
            <a:r>
              <a:rPr lang="en-US" sz="1535" dirty="0">
                <a:solidFill>
                  <a:srgbClr val="FFFFFF"/>
                </a:solidFill>
                <a:latin typeface="Bebas Neue"/>
              </a:rPr>
              <a:t>LA REFLEXION </a:t>
            </a:r>
          </a:p>
        </p:txBody>
      </p:sp>
      <p:sp>
        <p:nvSpPr>
          <p:cNvPr id="29" name="TextBox 29"/>
          <p:cNvSpPr txBox="1"/>
          <p:nvPr/>
        </p:nvSpPr>
        <p:spPr>
          <a:xfrm>
            <a:off x="3784979" y="148785"/>
            <a:ext cx="4837921" cy="1767057"/>
          </a:xfrm>
          <a:prstGeom prst="rect">
            <a:avLst/>
          </a:prstGeom>
        </p:spPr>
        <p:txBody>
          <a:bodyPr lIns="0" tIns="0" rIns="0" bIns="0" rtlCol="0" anchor="t">
            <a:spAutoFit/>
          </a:bodyPr>
          <a:lstStyle/>
          <a:p>
            <a:pPr algn="ctr">
              <a:lnSpc>
                <a:spcPts val="2021"/>
              </a:lnSpc>
            </a:pPr>
            <a:r>
              <a:rPr lang="en-US" sz="1175" dirty="0">
                <a:solidFill>
                  <a:srgbClr val="222222"/>
                </a:solidFill>
                <a:latin typeface="Lato"/>
              </a:rPr>
              <a:t>En este artículo se entiende la reflexión como c</a:t>
            </a:r>
            <a:r>
              <a:rPr lang="en-US" sz="1336" dirty="0">
                <a:solidFill>
                  <a:srgbClr val="222222"/>
                </a:solidFill>
                <a:latin typeface="Arimo"/>
              </a:rPr>
              <a:t>onjunto interrelacional de procesos mentales que dan el cambio en sus personas y situaciones, son situados desde problemáticas vividas, que dan el desarrollo de condiciones intersubjetivas y objetivas. se da por la atención consciente de pensamientos, la consideración activa, cuidadosa de toda creencia o supuesta forma de conocimiento, y el cuestionamiento de los supuestos y prácticas que parecen naturalmente cómodas</a:t>
            </a:r>
          </a:p>
        </p:txBody>
      </p:sp>
      <p:sp>
        <p:nvSpPr>
          <p:cNvPr id="30" name="TextBox 30"/>
          <p:cNvSpPr txBox="1"/>
          <p:nvPr/>
        </p:nvSpPr>
        <p:spPr>
          <a:xfrm>
            <a:off x="304806" y="134805"/>
            <a:ext cx="2902890" cy="2349507"/>
          </a:xfrm>
          <a:prstGeom prst="rect">
            <a:avLst/>
          </a:prstGeom>
        </p:spPr>
        <p:txBody>
          <a:bodyPr lIns="0" tIns="0" rIns="0" bIns="0" rtlCol="0" anchor="t">
            <a:spAutoFit/>
          </a:bodyPr>
          <a:lstStyle/>
          <a:p>
            <a:pPr algn="ctr">
              <a:lnSpc>
                <a:spcPts val="2067"/>
              </a:lnSpc>
            </a:pPr>
            <a:r>
              <a:rPr lang="en-US" sz="1201" dirty="0">
                <a:solidFill>
                  <a:srgbClr val="000000"/>
                </a:solidFill>
                <a:latin typeface="Lato"/>
              </a:rPr>
              <a:t>El tutor da las acciones y decisiones del profesor en formación a partir de lineamientos de la institución universitaria, mientras que el profesor guía lo hace desde lo escolar, </a:t>
            </a:r>
            <a:r>
              <a:rPr lang="en-US" sz="1321" dirty="0">
                <a:solidFill>
                  <a:srgbClr val="000000"/>
                </a:solidFill>
                <a:latin typeface="Arimo"/>
              </a:rPr>
              <a:t>el tutor como el guía forman al profesor en formación en base las experiencias de aula y referentes teóricos, los cuales se ven vinculadas con acciones  a su rol de formador de profesores</a:t>
            </a:r>
          </a:p>
        </p:txBody>
      </p:sp>
      <p:sp>
        <p:nvSpPr>
          <p:cNvPr id="31" name="TextBox 31"/>
          <p:cNvSpPr txBox="1"/>
          <p:nvPr/>
        </p:nvSpPr>
        <p:spPr>
          <a:xfrm>
            <a:off x="6660281" y="2535794"/>
            <a:ext cx="1070787" cy="592681"/>
          </a:xfrm>
          <a:prstGeom prst="rect">
            <a:avLst/>
          </a:prstGeom>
        </p:spPr>
        <p:txBody>
          <a:bodyPr lIns="0" tIns="0" rIns="0" bIns="0" rtlCol="0" anchor="t">
            <a:spAutoFit/>
          </a:bodyPr>
          <a:lstStyle/>
          <a:p>
            <a:pPr algn="ctr">
              <a:lnSpc>
                <a:spcPts val="1536"/>
              </a:lnSpc>
            </a:pPr>
            <a:r>
              <a:rPr lang="en-US" sz="1335" dirty="0">
                <a:solidFill>
                  <a:srgbClr val="FFFFFF"/>
                </a:solidFill>
                <a:latin typeface="Bebas Neue"/>
              </a:rPr>
              <a:t>RELACION DE IDENTIDAD PROFeSIONAL</a:t>
            </a:r>
          </a:p>
        </p:txBody>
      </p:sp>
      <p:sp>
        <p:nvSpPr>
          <p:cNvPr id="32" name="TextBox 32"/>
          <p:cNvSpPr txBox="1"/>
          <p:nvPr/>
        </p:nvSpPr>
        <p:spPr>
          <a:xfrm>
            <a:off x="4971649" y="4818452"/>
            <a:ext cx="820726" cy="592681"/>
          </a:xfrm>
          <a:prstGeom prst="rect">
            <a:avLst/>
          </a:prstGeom>
        </p:spPr>
        <p:txBody>
          <a:bodyPr lIns="0" tIns="0" rIns="0" bIns="0" rtlCol="0" anchor="t">
            <a:spAutoFit/>
          </a:bodyPr>
          <a:lstStyle/>
          <a:p>
            <a:pPr algn="ctr">
              <a:lnSpc>
                <a:spcPts val="1536"/>
              </a:lnSpc>
            </a:pPr>
            <a:r>
              <a:rPr lang="en-US" sz="1335" dirty="0">
                <a:solidFill>
                  <a:srgbClr val="FFFFFF"/>
                </a:solidFill>
                <a:latin typeface="Bebas Neue"/>
              </a:rPr>
              <a:t>IDENTIDAD DE  PRACTICAS PEDAGOGICAS</a:t>
            </a:r>
          </a:p>
        </p:txBody>
      </p:sp>
      <p:sp>
        <p:nvSpPr>
          <p:cNvPr id="33" name="TextBox 33"/>
          <p:cNvSpPr txBox="1"/>
          <p:nvPr/>
        </p:nvSpPr>
        <p:spPr>
          <a:xfrm>
            <a:off x="3136105" y="4409301"/>
            <a:ext cx="850122" cy="499337"/>
          </a:xfrm>
          <a:prstGeom prst="rect">
            <a:avLst/>
          </a:prstGeom>
        </p:spPr>
        <p:txBody>
          <a:bodyPr lIns="0" tIns="0" rIns="0" bIns="0" rtlCol="0" anchor="t">
            <a:spAutoFit/>
          </a:bodyPr>
          <a:lstStyle/>
          <a:p>
            <a:pPr algn="ctr">
              <a:lnSpc>
                <a:spcPts val="1306"/>
              </a:lnSpc>
            </a:pPr>
            <a:r>
              <a:rPr lang="en-US" sz="1135" dirty="0">
                <a:solidFill>
                  <a:srgbClr val="FFFFFF"/>
                </a:solidFill>
                <a:latin typeface="Bebas Neue"/>
              </a:rPr>
              <a:t>MODELO PARA ENTENDER LA IDENTIDAD DOCENTE</a:t>
            </a:r>
          </a:p>
        </p:txBody>
      </p:sp>
      <p:sp>
        <p:nvSpPr>
          <p:cNvPr id="34" name="TextBox 34"/>
          <p:cNvSpPr txBox="1"/>
          <p:nvPr/>
        </p:nvSpPr>
        <p:spPr>
          <a:xfrm>
            <a:off x="2022532" y="2938780"/>
            <a:ext cx="1010605" cy="540301"/>
          </a:xfrm>
          <a:prstGeom prst="rect">
            <a:avLst/>
          </a:prstGeom>
        </p:spPr>
        <p:txBody>
          <a:bodyPr lIns="0" tIns="0" rIns="0" bIns="0" rtlCol="0" anchor="t">
            <a:spAutoFit/>
          </a:bodyPr>
          <a:lstStyle/>
          <a:p>
            <a:pPr algn="ctr">
              <a:lnSpc>
                <a:spcPts val="2186"/>
              </a:lnSpc>
            </a:pPr>
            <a:r>
              <a:rPr lang="en-US" sz="1561" dirty="0">
                <a:solidFill>
                  <a:srgbClr val="FFFFFF"/>
                </a:solidFill>
                <a:latin typeface="Bebas Neue"/>
              </a:rPr>
              <a:t>PRACTICA PEDAGOGICA</a:t>
            </a:r>
          </a:p>
        </p:txBody>
      </p:sp>
      <p:sp>
        <p:nvSpPr>
          <p:cNvPr id="35" name="TextBox 35"/>
          <p:cNvSpPr txBox="1"/>
          <p:nvPr/>
        </p:nvSpPr>
        <p:spPr>
          <a:xfrm>
            <a:off x="210889" y="4001299"/>
            <a:ext cx="2672359" cy="3243522"/>
          </a:xfrm>
          <a:prstGeom prst="rect">
            <a:avLst/>
          </a:prstGeom>
        </p:spPr>
        <p:txBody>
          <a:bodyPr lIns="0" tIns="0" rIns="0" bIns="0" rtlCol="0" anchor="t">
            <a:spAutoFit/>
          </a:bodyPr>
          <a:lstStyle/>
          <a:p>
            <a:pPr algn="ctr">
              <a:lnSpc>
                <a:spcPts val="1524"/>
              </a:lnSpc>
            </a:pPr>
            <a:r>
              <a:rPr lang="en-US" sz="1089" dirty="0">
                <a:solidFill>
                  <a:srgbClr val="000000"/>
                </a:solidFill>
                <a:latin typeface="Lato"/>
              </a:rPr>
              <a:t>Quienes entran a formarse como futuros profesores, ingresan con un firme conjunto de creencias sobre el papel del profesor que fueron configuradas durante muchos años desde el papel de estudiante . Lo anterior está referido a los procesos de práctica, y va más allá, aboga por el sentido de la práctica a través de los procesos reflexivos.</a:t>
            </a:r>
          </a:p>
          <a:p>
            <a:pPr algn="ctr">
              <a:lnSpc>
                <a:spcPts val="1538"/>
              </a:lnSpc>
            </a:pPr>
            <a:r>
              <a:rPr lang="en-US" sz="1098" dirty="0">
                <a:solidFill>
                  <a:srgbClr val="000000"/>
                </a:solidFill>
                <a:latin typeface="Lato"/>
              </a:rPr>
              <a:t>Olsen propone que esto se da en el marco de acontecimientos y de las relaciones entre personas, por lo cual, todo lo anterior se puede situar en el contexto de las prácticas pedagógicas ya que es allí donde el sujeto pone en juego el conjunto de creencias personales y teóricas en situaciones reales de enseñanza y aprendizaje.</a:t>
            </a:r>
          </a:p>
        </p:txBody>
      </p:sp>
      <p:sp>
        <p:nvSpPr>
          <p:cNvPr id="36" name="TextBox 36"/>
          <p:cNvSpPr txBox="1"/>
          <p:nvPr/>
        </p:nvSpPr>
        <p:spPr>
          <a:xfrm>
            <a:off x="7245661" y="3245972"/>
            <a:ext cx="2360246" cy="2509669"/>
          </a:xfrm>
          <a:prstGeom prst="rect">
            <a:avLst/>
          </a:prstGeom>
        </p:spPr>
        <p:txBody>
          <a:bodyPr lIns="0" tIns="0" rIns="0" bIns="0" rtlCol="0" anchor="t">
            <a:spAutoFit/>
          </a:bodyPr>
          <a:lstStyle/>
          <a:p>
            <a:pPr algn="ctr">
              <a:lnSpc>
                <a:spcPts val="1846"/>
              </a:lnSpc>
            </a:pPr>
            <a:r>
              <a:rPr lang="en-US" sz="1319" dirty="0">
                <a:solidFill>
                  <a:srgbClr val="000000"/>
                </a:solidFill>
                <a:latin typeface="Lato"/>
              </a:rPr>
              <a:t>La identidad profesional es un proceso no lineal caracterizado por las dificultades que son eficazmente superadas con la apropiación de competencias profesionales puestas en contextos reales de desempeño. Gómez sigue esta misma línea y plantea que la identización es la construcción discursiva del individuo.</a:t>
            </a:r>
          </a:p>
        </p:txBody>
      </p:sp>
      <p:sp>
        <p:nvSpPr>
          <p:cNvPr id="37" name="TextBox 37"/>
          <p:cNvSpPr txBox="1"/>
          <p:nvPr/>
        </p:nvSpPr>
        <p:spPr>
          <a:xfrm>
            <a:off x="3682108" y="5430485"/>
            <a:ext cx="3338272" cy="1742331"/>
          </a:xfrm>
          <a:prstGeom prst="rect">
            <a:avLst/>
          </a:prstGeom>
        </p:spPr>
        <p:txBody>
          <a:bodyPr lIns="0" tIns="0" rIns="0" bIns="0" rtlCol="0" anchor="t">
            <a:spAutoFit/>
          </a:bodyPr>
          <a:lstStyle/>
          <a:p>
            <a:pPr algn="ctr">
              <a:lnSpc>
                <a:spcPts val="1753"/>
              </a:lnSpc>
            </a:pPr>
            <a:r>
              <a:rPr lang="en-US" sz="1252" dirty="0">
                <a:solidFill>
                  <a:srgbClr val="000000"/>
                </a:solidFill>
                <a:latin typeface="Lato"/>
              </a:rPr>
              <a:t>Influye el rol que cada actor tiene y las formas en que interactúa con sus pares o personas que ejercen otros roles. Gohier, Anadón y Chevrier plantean que en los procesos de práctica de formación inicial existe la necesidad de examinar la identidad profesional no en un sentido generalista, sino con elementos que le son propios a cada actor.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E41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63496" y="2671613"/>
            <a:ext cx="1692662" cy="1692662"/>
          </a:xfrm>
          <a:prstGeom prst="rect">
            <a:avLst/>
          </a:prstGeom>
        </p:spPr>
      </p:pic>
      <p:pic>
        <p:nvPicPr>
          <p:cNvPr id="3" name="Picture 3"/>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40740" y="59118"/>
            <a:ext cx="2872254" cy="723546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55756" y="3000703"/>
            <a:ext cx="418437" cy="55228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168385" y="3006197"/>
            <a:ext cx="691800" cy="65140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156158" y="3738004"/>
            <a:ext cx="609232" cy="49846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935601" y="3630689"/>
            <a:ext cx="538592" cy="605778"/>
          </a:xfrm>
          <a:prstGeom prst="rect">
            <a:avLst/>
          </a:prstGeom>
        </p:spPr>
      </p:pic>
      <p:sp>
        <p:nvSpPr>
          <p:cNvPr id="8" name="TextBox 8"/>
          <p:cNvSpPr txBox="1"/>
          <p:nvPr/>
        </p:nvSpPr>
        <p:spPr>
          <a:xfrm rot="-875977">
            <a:off x="2325231" y="3229225"/>
            <a:ext cx="1976104" cy="675253"/>
          </a:xfrm>
          <a:prstGeom prst="rect">
            <a:avLst/>
          </a:prstGeom>
        </p:spPr>
        <p:txBody>
          <a:bodyPr lIns="0" tIns="0" rIns="0" bIns="0" rtlCol="0" anchor="t">
            <a:spAutoFit/>
          </a:bodyPr>
          <a:lstStyle/>
          <a:p>
            <a:pPr algn="ctr">
              <a:lnSpc>
                <a:spcPts val="2589"/>
              </a:lnSpc>
            </a:pPr>
            <a:r>
              <a:rPr lang="en-US" sz="2442" dirty="0">
                <a:solidFill>
                  <a:srgbClr val="000000"/>
                </a:solidFill>
                <a:latin typeface="Bebas Neue Bold"/>
              </a:rPr>
              <a:t>PRACTICAS PEDAGOGICAS</a:t>
            </a:r>
          </a:p>
        </p:txBody>
      </p:sp>
      <p:sp>
        <p:nvSpPr>
          <p:cNvPr id="9" name="TextBox 9"/>
          <p:cNvSpPr txBox="1"/>
          <p:nvPr/>
        </p:nvSpPr>
        <p:spPr>
          <a:xfrm>
            <a:off x="7009516" y="20621"/>
            <a:ext cx="2629674" cy="2333457"/>
          </a:xfrm>
          <a:prstGeom prst="rect">
            <a:avLst/>
          </a:prstGeom>
        </p:spPr>
        <p:txBody>
          <a:bodyPr lIns="0" tIns="0" rIns="0" bIns="0" rtlCol="0" anchor="t">
            <a:spAutoFit/>
          </a:bodyPr>
          <a:lstStyle/>
          <a:p>
            <a:pPr>
              <a:lnSpc>
                <a:spcPts val="8946"/>
              </a:lnSpc>
            </a:pPr>
            <a:r>
              <a:rPr lang="en-US" sz="8439" dirty="0">
                <a:solidFill>
                  <a:srgbClr val="000000"/>
                </a:solidFill>
                <a:latin typeface="Bebas Neue Bold"/>
              </a:rPr>
              <a:t>CONCLUSIONES</a:t>
            </a:r>
          </a:p>
        </p:txBody>
      </p:sp>
      <p:sp>
        <p:nvSpPr>
          <p:cNvPr id="10" name="TextBox 10"/>
          <p:cNvSpPr txBox="1"/>
          <p:nvPr/>
        </p:nvSpPr>
        <p:spPr>
          <a:xfrm>
            <a:off x="6829657" y="2074612"/>
            <a:ext cx="2835883" cy="5088573"/>
          </a:xfrm>
          <a:prstGeom prst="rect">
            <a:avLst/>
          </a:prstGeom>
        </p:spPr>
        <p:txBody>
          <a:bodyPr wrap="square" lIns="0" tIns="0" rIns="0" bIns="0" rtlCol="0" anchor="t">
            <a:spAutoFit/>
          </a:bodyPr>
          <a:lstStyle/>
          <a:p>
            <a:pPr algn="ctr">
              <a:lnSpc>
                <a:spcPts val="1942"/>
              </a:lnSpc>
            </a:pPr>
            <a:r>
              <a:rPr lang="en-US" sz="899" dirty="0">
                <a:solidFill>
                  <a:srgbClr val="222222"/>
                </a:solidFill>
                <a:latin typeface="Lovelo"/>
              </a:rPr>
              <a:t>se ratifica la necesidad de incorporar prácticas tempranas y progresivas, que desde el ingreso a las carreras de pedagogía ofrezcan a los profesores en formación el tiempo suficiente y los contextos necesarios para el desarrollo de experiencias que les permitan construir los procesos de identificación con la profesión, la identización personal en el colectivo profesional, y la confrontación con las tensiones identitarias que les lleven a identificarse como profesores. </a:t>
            </a:r>
            <a:r>
              <a:rPr lang="en-US" sz="400" dirty="0">
                <a:solidFill>
                  <a:srgbClr val="222222"/>
                </a:solidFill>
                <a:latin typeface="Lovelo"/>
              </a:rPr>
              <a:t>L</a:t>
            </a:r>
            <a:r>
              <a:rPr lang="en-US" sz="900" dirty="0">
                <a:solidFill>
                  <a:srgbClr val="222222"/>
                </a:solidFill>
                <a:latin typeface="Lovelo"/>
              </a:rPr>
              <a:t>os programas de formación de profesores deberían potenciar el funcionamiento de comunidades de tutores y de guías que les permitan construir colectivamente el sentido de propósito profesional, establecer lenguajes y formas de trabajo compartidos, y poder mirarse a la luz de las exigencias del rol que desempeñan en el proceso de práctica.</a:t>
            </a:r>
            <a:endParaRPr lang="en-US" sz="1295" dirty="0">
              <a:solidFill>
                <a:srgbClr val="222222"/>
              </a:solidFill>
              <a:latin typeface="Lovelo"/>
            </a:endParaRPr>
          </a:p>
        </p:txBody>
      </p:sp>
      <p:grpSp>
        <p:nvGrpSpPr>
          <p:cNvPr id="11" name="Group 11"/>
          <p:cNvGrpSpPr/>
          <p:nvPr/>
        </p:nvGrpSpPr>
        <p:grpSpPr>
          <a:xfrm>
            <a:off x="1410553" y="2370838"/>
            <a:ext cx="1413958" cy="522780"/>
            <a:chOff x="0" y="0"/>
            <a:chExt cx="2252592" cy="832846"/>
          </a:xfrm>
        </p:grpSpPr>
        <p:sp>
          <p:nvSpPr>
            <p:cNvPr id="12" name="Freeform 12"/>
            <p:cNvSpPr/>
            <p:nvPr/>
          </p:nvSpPr>
          <p:spPr>
            <a:xfrm>
              <a:off x="0" y="0"/>
              <a:ext cx="2252592" cy="832846"/>
            </a:xfrm>
            <a:custGeom>
              <a:avLst/>
              <a:gdLst/>
              <a:ahLst/>
              <a:cxnLst/>
              <a:rect l="l" t="t" r="r" b="b"/>
              <a:pathLst>
                <a:path w="2252592" h="832846">
                  <a:moveTo>
                    <a:pt x="2128132" y="832846"/>
                  </a:moveTo>
                  <a:lnTo>
                    <a:pt x="124460" y="832846"/>
                  </a:lnTo>
                  <a:cubicBezTo>
                    <a:pt x="55880" y="832846"/>
                    <a:pt x="0" y="776966"/>
                    <a:pt x="0" y="708386"/>
                  </a:cubicBezTo>
                  <a:lnTo>
                    <a:pt x="0" y="124460"/>
                  </a:lnTo>
                  <a:cubicBezTo>
                    <a:pt x="0" y="55880"/>
                    <a:pt x="55880" y="0"/>
                    <a:pt x="124460" y="0"/>
                  </a:cubicBezTo>
                  <a:lnTo>
                    <a:pt x="2128132" y="0"/>
                  </a:lnTo>
                  <a:cubicBezTo>
                    <a:pt x="2196712" y="0"/>
                    <a:pt x="2252592" y="55880"/>
                    <a:pt x="2252592" y="124460"/>
                  </a:cubicBezTo>
                  <a:lnTo>
                    <a:pt x="2252592" y="708386"/>
                  </a:lnTo>
                  <a:cubicBezTo>
                    <a:pt x="2252592" y="776966"/>
                    <a:pt x="2196712" y="832846"/>
                    <a:pt x="2128132" y="832846"/>
                  </a:cubicBezTo>
                  <a:close/>
                </a:path>
              </a:pathLst>
            </a:custGeom>
            <a:solidFill>
              <a:srgbClr val="000000"/>
            </a:solidFill>
          </p:spPr>
        </p:sp>
      </p:grpSp>
      <p:grpSp>
        <p:nvGrpSpPr>
          <p:cNvPr id="13" name="Group 13"/>
          <p:cNvGrpSpPr/>
          <p:nvPr/>
        </p:nvGrpSpPr>
        <p:grpSpPr>
          <a:xfrm>
            <a:off x="4124398" y="2360710"/>
            <a:ext cx="1318104" cy="543035"/>
            <a:chOff x="0" y="0"/>
            <a:chExt cx="2873733" cy="1183926"/>
          </a:xfrm>
        </p:grpSpPr>
        <p:sp>
          <p:nvSpPr>
            <p:cNvPr id="14" name="Freeform 14"/>
            <p:cNvSpPr/>
            <p:nvPr/>
          </p:nvSpPr>
          <p:spPr>
            <a:xfrm>
              <a:off x="0" y="0"/>
              <a:ext cx="2873733" cy="1183926"/>
            </a:xfrm>
            <a:custGeom>
              <a:avLst/>
              <a:gdLst/>
              <a:ahLst/>
              <a:cxnLst/>
              <a:rect l="l" t="t" r="r" b="b"/>
              <a:pathLst>
                <a:path w="2873733" h="1183926">
                  <a:moveTo>
                    <a:pt x="2749273" y="1183926"/>
                  </a:moveTo>
                  <a:lnTo>
                    <a:pt x="124460" y="1183926"/>
                  </a:lnTo>
                  <a:cubicBezTo>
                    <a:pt x="55880" y="1183926"/>
                    <a:pt x="0" y="1128046"/>
                    <a:pt x="0" y="1059466"/>
                  </a:cubicBezTo>
                  <a:lnTo>
                    <a:pt x="0" y="124460"/>
                  </a:lnTo>
                  <a:cubicBezTo>
                    <a:pt x="0" y="55880"/>
                    <a:pt x="55880" y="0"/>
                    <a:pt x="124460" y="0"/>
                  </a:cubicBezTo>
                  <a:lnTo>
                    <a:pt x="2749273" y="0"/>
                  </a:lnTo>
                  <a:cubicBezTo>
                    <a:pt x="2817853" y="0"/>
                    <a:pt x="2873733" y="55880"/>
                    <a:pt x="2873733" y="124460"/>
                  </a:cubicBezTo>
                  <a:lnTo>
                    <a:pt x="2873733" y="1059466"/>
                  </a:lnTo>
                  <a:cubicBezTo>
                    <a:pt x="2873733" y="1128046"/>
                    <a:pt x="2817853" y="1183926"/>
                    <a:pt x="2749273" y="1183926"/>
                  </a:cubicBezTo>
                  <a:close/>
                </a:path>
              </a:pathLst>
            </a:custGeom>
            <a:solidFill>
              <a:srgbClr val="000000"/>
            </a:solidFill>
          </p:spPr>
        </p:sp>
      </p:grpSp>
      <p:grpSp>
        <p:nvGrpSpPr>
          <p:cNvPr id="15" name="Group 15"/>
          <p:cNvGrpSpPr/>
          <p:nvPr/>
        </p:nvGrpSpPr>
        <p:grpSpPr>
          <a:xfrm>
            <a:off x="2814289" y="4419614"/>
            <a:ext cx="1261960" cy="466582"/>
            <a:chOff x="0" y="0"/>
            <a:chExt cx="2252592" cy="832846"/>
          </a:xfrm>
        </p:grpSpPr>
        <p:sp>
          <p:nvSpPr>
            <p:cNvPr id="16" name="Freeform 16"/>
            <p:cNvSpPr/>
            <p:nvPr/>
          </p:nvSpPr>
          <p:spPr>
            <a:xfrm>
              <a:off x="0" y="0"/>
              <a:ext cx="2252592" cy="832846"/>
            </a:xfrm>
            <a:custGeom>
              <a:avLst/>
              <a:gdLst/>
              <a:ahLst/>
              <a:cxnLst/>
              <a:rect l="l" t="t" r="r" b="b"/>
              <a:pathLst>
                <a:path w="2252592" h="832846">
                  <a:moveTo>
                    <a:pt x="2128132" y="832846"/>
                  </a:moveTo>
                  <a:lnTo>
                    <a:pt x="124460" y="832846"/>
                  </a:lnTo>
                  <a:cubicBezTo>
                    <a:pt x="55880" y="832846"/>
                    <a:pt x="0" y="776966"/>
                    <a:pt x="0" y="708386"/>
                  </a:cubicBezTo>
                  <a:lnTo>
                    <a:pt x="0" y="124460"/>
                  </a:lnTo>
                  <a:cubicBezTo>
                    <a:pt x="0" y="55880"/>
                    <a:pt x="55880" y="0"/>
                    <a:pt x="124460" y="0"/>
                  </a:cubicBezTo>
                  <a:lnTo>
                    <a:pt x="2128132" y="0"/>
                  </a:lnTo>
                  <a:cubicBezTo>
                    <a:pt x="2196712" y="0"/>
                    <a:pt x="2252592" y="55880"/>
                    <a:pt x="2252592" y="124460"/>
                  </a:cubicBezTo>
                  <a:lnTo>
                    <a:pt x="2252592" y="708386"/>
                  </a:lnTo>
                  <a:cubicBezTo>
                    <a:pt x="2252592" y="776966"/>
                    <a:pt x="2196712" y="832846"/>
                    <a:pt x="2128132" y="832846"/>
                  </a:cubicBezTo>
                  <a:close/>
                </a:path>
              </a:pathLst>
            </a:custGeom>
            <a:solidFill>
              <a:srgbClr val="000000"/>
            </a:solidFill>
          </p:spPr>
        </p:sp>
      </p:grpSp>
      <p:sp>
        <p:nvSpPr>
          <p:cNvPr id="17" name="TextBox 17"/>
          <p:cNvSpPr txBox="1"/>
          <p:nvPr/>
        </p:nvSpPr>
        <p:spPr>
          <a:xfrm>
            <a:off x="1653466" y="2409621"/>
            <a:ext cx="820726" cy="474995"/>
          </a:xfrm>
          <a:prstGeom prst="rect">
            <a:avLst/>
          </a:prstGeom>
        </p:spPr>
        <p:txBody>
          <a:bodyPr lIns="0" tIns="0" rIns="0" bIns="0" rtlCol="0" anchor="t">
            <a:spAutoFit/>
          </a:bodyPr>
          <a:lstStyle/>
          <a:p>
            <a:pPr algn="ctr">
              <a:lnSpc>
                <a:spcPts val="1881"/>
              </a:lnSpc>
            </a:pPr>
            <a:r>
              <a:rPr lang="en-US" sz="1635" dirty="0">
                <a:solidFill>
                  <a:srgbClr val="FFFFFF"/>
                </a:solidFill>
                <a:latin typeface="Bebas Neue"/>
              </a:rPr>
              <a:t>PROFESOR EN FORMACION</a:t>
            </a:r>
          </a:p>
        </p:txBody>
      </p:sp>
      <p:grpSp>
        <p:nvGrpSpPr>
          <p:cNvPr id="18" name="Group 18"/>
          <p:cNvGrpSpPr/>
          <p:nvPr/>
        </p:nvGrpSpPr>
        <p:grpSpPr>
          <a:xfrm>
            <a:off x="90612" y="39870"/>
            <a:ext cx="3136030" cy="2284915"/>
            <a:chOff x="0" y="0"/>
            <a:chExt cx="3323906" cy="2538220"/>
          </a:xfrm>
        </p:grpSpPr>
        <p:sp>
          <p:nvSpPr>
            <p:cNvPr id="19" name="Freeform 19"/>
            <p:cNvSpPr/>
            <p:nvPr/>
          </p:nvSpPr>
          <p:spPr>
            <a:xfrm>
              <a:off x="0" y="0"/>
              <a:ext cx="3323906" cy="2538220"/>
            </a:xfrm>
            <a:custGeom>
              <a:avLst/>
              <a:gdLst/>
              <a:ahLst/>
              <a:cxnLst/>
              <a:rect l="l" t="t" r="r" b="b"/>
              <a:pathLst>
                <a:path w="3323906" h="2538220">
                  <a:moveTo>
                    <a:pt x="3199446" y="59690"/>
                  </a:moveTo>
                  <a:cubicBezTo>
                    <a:pt x="3235006" y="59690"/>
                    <a:pt x="3264215" y="88900"/>
                    <a:pt x="3264215" y="124460"/>
                  </a:cubicBezTo>
                  <a:lnTo>
                    <a:pt x="3264215" y="2413760"/>
                  </a:lnTo>
                  <a:cubicBezTo>
                    <a:pt x="3264215" y="2449320"/>
                    <a:pt x="3235006" y="2478530"/>
                    <a:pt x="3199446" y="2478530"/>
                  </a:cubicBezTo>
                  <a:lnTo>
                    <a:pt x="124460" y="2478530"/>
                  </a:lnTo>
                  <a:cubicBezTo>
                    <a:pt x="88900" y="2478530"/>
                    <a:pt x="59690" y="2449320"/>
                    <a:pt x="59690" y="2413760"/>
                  </a:cubicBezTo>
                  <a:lnTo>
                    <a:pt x="59690" y="124460"/>
                  </a:lnTo>
                  <a:cubicBezTo>
                    <a:pt x="59690" y="88900"/>
                    <a:pt x="88900" y="59690"/>
                    <a:pt x="124460" y="59690"/>
                  </a:cubicBezTo>
                  <a:lnTo>
                    <a:pt x="3199446" y="59690"/>
                  </a:lnTo>
                  <a:moveTo>
                    <a:pt x="3199446" y="0"/>
                  </a:moveTo>
                  <a:lnTo>
                    <a:pt x="124460" y="0"/>
                  </a:lnTo>
                  <a:cubicBezTo>
                    <a:pt x="55880" y="0"/>
                    <a:pt x="0" y="55880"/>
                    <a:pt x="0" y="124460"/>
                  </a:cubicBezTo>
                  <a:lnTo>
                    <a:pt x="0" y="2413760"/>
                  </a:lnTo>
                  <a:cubicBezTo>
                    <a:pt x="0" y="2482340"/>
                    <a:pt x="55880" y="2538220"/>
                    <a:pt x="124460" y="2538220"/>
                  </a:cubicBezTo>
                  <a:lnTo>
                    <a:pt x="3199446" y="2538220"/>
                  </a:lnTo>
                  <a:cubicBezTo>
                    <a:pt x="3268026" y="2538220"/>
                    <a:pt x="3323906" y="2482340"/>
                    <a:pt x="3323906" y="2413760"/>
                  </a:cubicBezTo>
                  <a:lnTo>
                    <a:pt x="3323906" y="124460"/>
                  </a:lnTo>
                  <a:cubicBezTo>
                    <a:pt x="3323906" y="55880"/>
                    <a:pt x="3268026" y="0"/>
                    <a:pt x="3199446" y="0"/>
                  </a:cubicBezTo>
                  <a:close/>
                </a:path>
              </a:pathLst>
            </a:custGeom>
            <a:solidFill>
              <a:srgbClr val="000000"/>
            </a:solidFill>
          </p:spPr>
        </p:sp>
      </p:grpSp>
      <p:grpSp>
        <p:nvGrpSpPr>
          <p:cNvPr id="20" name="Group 20"/>
          <p:cNvGrpSpPr/>
          <p:nvPr/>
        </p:nvGrpSpPr>
        <p:grpSpPr>
          <a:xfrm>
            <a:off x="995856" y="4824077"/>
            <a:ext cx="5023944" cy="2103409"/>
            <a:chOff x="0" y="0"/>
            <a:chExt cx="6317090" cy="2921822"/>
          </a:xfrm>
        </p:grpSpPr>
        <p:sp>
          <p:nvSpPr>
            <p:cNvPr id="21" name="Freeform 21"/>
            <p:cNvSpPr/>
            <p:nvPr/>
          </p:nvSpPr>
          <p:spPr>
            <a:xfrm>
              <a:off x="0" y="0"/>
              <a:ext cx="6317090" cy="2921822"/>
            </a:xfrm>
            <a:custGeom>
              <a:avLst/>
              <a:gdLst/>
              <a:ahLst/>
              <a:cxnLst/>
              <a:rect l="l" t="t" r="r" b="b"/>
              <a:pathLst>
                <a:path w="6317090" h="2921822">
                  <a:moveTo>
                    <a:pt x="6192629" y="59690"/>
                  </a:moveTo>
                  <a:cubicBezTo>
                    <a:pt x="6228190" y="59690"/>
                    <a:pt x="6257399" y="88900"/>
                    <a:pt x="6257399" y="124460"/>
                  </a:cubicBezTo>
                  <a:lnTo>
                    <a:pt x="6257399" y="2797362"/>
                  </a:lnTo>
                  <a:cubicBezTo>
                    <a:pt x="6257399" y="2832922"/>
                    <a:pt x="6228190" y="2862132"/>
                    <a:pt x="6192629" y="2862132"/>
                  </a:cubicBezTo>
                  <a:lnTo>
                    <a:pt x="124460" y="2862132"/>
                  </a:lnTo>
                  <a:cubicBezTo>
                    <a:pt x="88900" y="2862132"/>
                    <a:pt x="59690" y="2832922"/>
                    <a:pt x="59690" y="2797362"/>
                  </a:cubicBezTo>
                  <a:lnTo>
                    <a:pt x="59690" y="124460"/>
                  </a:lnTo>
                  <a:cubicBezTo>
                    <a:pt x="59690" y="88900"/>
                    <a:pt x="88900" y="59690"/>
                    <a:pt x="124460" y="59690"/>
                  </a:cubicBezTo>
                  <a:lnTo>
                    <a:pt x="6192630" y="59690"/>
                  </a:lnTo>
                  <a:moveTo>
                    <a:pt x="6192630" y="0"/>
                  </a:moveTo>
                  <a:lnTo>
                    <a:pt x="124460" y="0"/>
                  </a:lnTo>
                  <a:cubicBezTo>
                    <a:pt x="55880" y="0"/>
                    <a:pt x="0" y="55880"/>
                    <a:pt x="0" y="124460"/>
                  </a:cubicBezTo>
                  <a:lnTo>
                    <a:pt x="0" y="2797362"/>
                  </a:lnTo>
                  <a:cubicBezTo>
                    <a:pt x="0" y="2865942"/>
                    <a:pt x="55880" y="2921822"/>
                    <a:pt x="124460" y="2921822"/>
                  </a:cubicBezTo>
                  <a:lnTo>
                    <a:pt x="6192630" y="2921822"/>
                  </a:lnTo>
                  <a:cubicBezTo>
                    <a:pt x="6261210" y="2921822"/>
                    <a:pt x="6317090" y="2865942"/>
                    <a:pt x="6317090" y="2797362"/>
                  </a:cubicBezTo>
                  <a:lnTo>
                    <a:pt x="6317090" y="124460"/>
                  </a:lnTo>
                  <a:cubicBezTo>
                    <a:pt x="6317090" y="55880"/>
                    <a:pt x="6261210" y="0"/>
                    <a:pt x="6192630" y="0"/>
                  </a:cubicBezTo>
                  <a:close/>
                </a:path>
              </a:pathLst>
            </a:custGeom>
            <a:solidFill>
              <a:srgbClr val="000000"/>
            </a:solidFill>
          </p:spPr>
        </p:sp>
      </p:grpSp>
      <p:grpSp>
        <p:nvGrpSpPr>
          <p:cNvPr id="22" name="Group 22"/>
          <p:cNvGrpSpPr/>
          <p:nvPr/>
        </p:nvGrpSpPr>
        <p:grpSpPr>
          <a:xfrm>
            <a:off x="3728139" y="77116"/>
            <a:ext cx="3136031" cy="2276961"/>
            <a:chOff x="0" y="0"/>
            <a:chExt cx="3571773" cy="2473667"/>
          </a:xfrm>
        </p:grpSpPr>
        <p:sp>
          <p:nvSpPr>
            <p:cNvPr id="23" name="Freeform 23"/>
            <p:cNvSpPr/>
            <p:nvPr/>
          </p:nvSpPr>
          <p:spPr>
            <a:xfrm>
              <a:off x="0" y="0"/>
              <a:ext cx="3571773" cy="2473667"/>
            </a:xfrm>
            <a:custGeom>
              <a:avLst/>
              <a:gdLst/>
              <a:ahLst/>
              <a:cxnLst/>
              <a:rect l="l" t="t" r="r" b="b"/>
              <a:pathLst>
                <a:path w="3571773" h="2473667">
                  <a:moveTo>
                    <a:pt x="3447313" y="59690"/>
                  </a:moveTo>
                  <a:cubicBezTo>
                    <a:pt x="3482873" y="59690"/>
                    <a:pt x="3512083" y="88900"/>
                    <a:pt x="3512083" y="124460"/>
                  </a:cubicBezTo>
                  <a:lnTo>
                    <a:pt x="3512083" y="2349207"/>
                  </a:lnTo>
                  <a:cubicBezTo>
                    <a:pt x="3512083" y="2384767"/>
                    <a:pt x="3482873" y="2413977"/>
                    <a:pt x="3447313" y="2413977"/>
                  </a:cubicBezTo>
                  <a:lnTo>
                    <a:pt x="124460" y="2413977"/>
                  </a:lnTo>
                  <a:cubicBezTo>
                    <a:pt x="88900" y="2413977"/>
                    <a:pt x="59690" y="2384767"/>
                    <a:pt x="59690" y="2349207"/>
                  </a:cubicBezTo>
                  <a:lnTo>
                    <a:pt x="59690" y="124460"/>
                  </a:lnTo>
                  <a:cubicBezTo>
                    <a:pt x="59690" y="88900"/>
                    <a:pt x="88900" y="59690"/>
                    <a:pt x="124460" y="59690"/>
                  </a:cubicBezTo>
                  <a:lnTo>
                    <a:pt x="3447313" y="59690"/>
                  </a:lnTo>
                  <a:moveTo>
                    <a:pt x="3447313" y="0"/>
                  </a:moveTo>
                  <a:lnTo>
                    <a:pt x="124460" y="0"/>
                  </a:lnTo>
                  <a:cubicBezTo>
                    <a:pt x="55880" y="0"/>
                    <a:pt x="0" y="55880"/>
                    <a:pt x="0" y="124460"/>
                  </a:cubicBezTo>
                  <a:lnTo>
                    <a:pt x="0" y="2349207"/>
                  </a:lnTo>
                  <a:cubicBezTo>
                    <a:pt x="0" y="2417787"/>
                    <a:pt x="55880" y="2473667"/>
                    <a:pt x="124460" y="2473667"/>
                  </a:cubicBezTo>
                  <a:lnTo>
                    <a:pt x="3447313" y="2473667"/>
                  </a:lnTo>
                  <a:cubicBezTo>
                    <a:pt x="3515893" y="2473667"/>
                    <a:pt x="3571773" y="2417787"/>
                    <a:pt x="3571773" y="2349207"/>
                  </a:cubicBezTo>
                  <a:lnTo>
                    <a:pt x="3571773" y="124460"/>
                  </a:lnTo>
                  <a:cubicBezTo>
                    <a:pt x="3571773" y="55880"/>
                    <a:pt x="3515893" y="0"/>
                    <a:pt x="3447313" y="0"/>
                  </a:cubicBezTo>
                  <a:close/>
                </a:path>
              </a:pathLst>
            </a:custGeom>
            <a:solidFill>
              <a:srgbClr val="000000"/>
            </a:solidFill>
          </p:spPr>
        </p:sp>
      </p:grpSp>
      <p:sp>
        <p:nvSpPr>
          <p:cNvPr id="24" name="TextBox 24"/>
          <p:cNvSpPr txBox="1"/>
          <p:nvPr/>
        </p:nvSpPr>
        <p:spPr>
          <a:xfrm>
            <a:off x="4226782" y="2475662"/>
            <a:ext cx="1064391" cy="283897"/>
          </a:xfrm>
          <a:prstGeom prst="rect">
            <a:avLst/>
          </a:prstGeom>
        </p:spPr>
        <p:txBody>
          <a:bodyPr lIns="0" tIns="0" rIns="0" bIns="0" rtlCol="0" anchor="t">
            <a:spAutoFit/>
          </a:bodyPr>
          <a:lstStyle/>
          <a:p>
            <a:pPr algn="ctr">
              <a:lnSpc>
                <a:spcPts val="2318"/>
              </a:lnSpc>
            </a:pPr>
            <a:r>
              <a:rPr lang="en-US" sz="1656" dirty="0">
                <a:solidFill>
                  <a:srgbClr val="FFFFFF"/>
                </a:solidFill>
                <a:latin typeface="Bebas Neue"/>
              </a:rPr>
              <a:t>PROFESOR GUIA</a:t>
            </a:r>
          </a:p>
        </p:txBody>
      </p:sp>
      <p:sp>
        <p:nvSpPr>
          <p:cNvPr id="25" name="TextBox 25"/>
          <p:cNvSpPr txBox="1"/>
          <p:nvPr/>
        </p:nvSpPr>
        <p:spPr>
          <a:xfrm>
            <a:off x="2908448" y="4481400"/>
            <a:ext cx="1073641" cy="274998"/>
          </a:xfrm>
          <a:prstGeom prst="rect">
            <a:avLst/>
          </a:prstGeom>
        </p:spPr>
        <p:txBody>
          <a:bodyPr lIns="0" tIns="0" rIns="0" bIns="0" rtlCol="0" anchor="t">
            <a:spAutoFit/>
          </a:bodyPr>
          <a:lstStyle/>
          <a:p>
            <a:pPr algn="ctr">
              <a:lnSpc>
                <a:spcPts val="2284"/>
              </a:lnSpc>
            </a:pPr>
            <a:r>
              <a:rPr lang="en-US" sz="1631" dirty="0">
                <a:solidFill>
                  <a:srgbClr val="FFFFFF"/>
                </a:solidFill>
                <a:latin typeface="Bebas Neue"/>
              </a:rPr>
              <a:t>PROFESOR TUTOR</a:t>
            </a:r>
          </a:p>
        </p:txBody>
      </p:sp>
      <p:sp>
        <p:nvSpPr>
          <p:cNvPr id="26" name="TextBox 26"/>
          <p:cNvSpPr txBox="1"/>
          <p:nvPr/>
        </p:nvSpPr>
        <p:spPr>
          <a:xfrm>
            <a:off x="245656" y="96276"/>
            <a:ext cx="2878544" cy="2138214"/>
          </a:xfrm>
          <a:prstGeom prst="rect">
            <a:avLst/>
          </a:prstGeom>
        </p:spPr>
        <p:txBody>
          <a:bodyPr wrap="square" lIns="0" tIns="0" rIns="0" bIns="0" rtlCol="0" anchor="t">
            <a:spAutoFit/>
          </a:bodyPr>
          <a:lstStyle/>
          <a:p>
            <a:pPr algn="ctr">
              <a:lnSpc>
                <a:spcPts val="1374"/>
              </a:lnSpc>
            </a:pPr>
            <a:r>
              <a:rPr lang="en-US" sz="1050" dirty="0">
                <a:solidFill>
                  <a:srgbClr val="000000"/>
                </a:solidFill>
                <a:latin typeface="Lato"/>
              </a:rPr>
              <a:t>Implica una transformación sustancial y profunda en las formas en que se mira, lee, interpreta y actúa sobre el sistema educativo y las aulas de clase . El profesor en formación aún se siente como estudiante, por lo cual cuestiona constantemente el status quo identitario y se invisibiliza ante otros profesores y en sus contextos de desempeño.</a:t>
            </a:r>
          </a:p>
          <a:p>
            <a:pPr algn="ctr">
              <a:lnSpc>
                <a:spcPts val="1374"/>
              </a:lnSpc>
            </a:pPr>
            <a:r>
              <a:rPr lang="en-US" sz="1050" dirty="0">
                <a:solidFill>
                  <a:srgbClr val="000000"/>
                </a:solidFill>
                <a:latin typeface="Lato"/>
              </a:rPr>
              <a:t>Actitudes, culturas y criterios institucionalmente contradictorios; en particular, la postura de la universidad formadora respecto del centro de práctica.</a:t>
            </a:r>
          </a:p>
        </p:txBody>
      </p:sp>
      <p:sp>
        <p:nvSpPr>
          <p:cNvPr id="27" name="TextBox 27"/>
          <p:cNvSpPr txBox="1"/>
          <p:nvPr/>
        </p:nvSpPr>
        <p:spPr>
          <a:xfrm>
            <a:off x="1069562" y="4986505"/>
            <a:ext cx="4751412" cy="1940981"/>
          </a:xfrm>
          <a:prstGeom prst="rect">
            <a:avLst/>
          </a:prstGeom>
        </p:spPr>
        <p:txBody>
          <a:bodyPr wrap="square" lIns="0" tIns="0" rIns="0" bIns="0" rtlCol="0" anchor="t">
            <a:spAutoFit/>
          </a:bodyPr>
          <a:lstStyle/>
          <a:p>
            <a:pPr algn="ctr">
              <a:lnSpc>
                <a:spcPts val="1711"/>
              </a:lnSpc>
            </a:pPr>
            <a:r>
              <a:rPr lang="en-US" sz="1222" dirty="0">
                <a:solidFill>
                  <a:srgbClr val="000000"/>
                </a:solidFill>
                <a:latin typeface="Lato"/>
              </a:rPr>
              <a:t>En el caso del profesor tutor y del profesor guía de prácticas pedagógicas Correa, Malo y Gervais establecen que es condición sine qua no la capacidad de verbalizar su experiencia y los fundamentos que la sostienen, hay una identidad como tutor y la pertenencia a una comunidad de tutores que se caracteriza por un conjunto de conocimientos específicos . Sin embargo, la trayectoria que en este campo han desarrollado Correa y Correa et al. , posibilita el establecimiento de un conjunto de competencias y recursos que le permiten al tutor de prácticas actuar como formador de profesores.</a:t>
            </a:r>
          </a:p>
        </p:txBody>
      </p:sp>
      <p:sp>
        <p:nvSpPr>
          <p:cNvPr id="28" name="TextBox 28"/>
          <p:cNvSpPr txBox="1"/>
          <p:nvPr/>
        </p:nvSpPr>
        <p:spPr>
          <a:xfrm>
            <a:off x="3815241" y="104278"/>
            <a:ext cx="2979003" cy="2126678"/>
          </a:xfrm>
          <a:prstGeom prst="rect">
            <a:avLst/>
          </a:prstGeom>
        </p:spPr>
        <p:txBody>
          <a:bodyPr lIns="0" tIns="0" rIns="0" bIns="0" rtlCol="0" anchor="t">
            <a:spAutoFit/>
          </a:bodyPr>
          <a:lstStyle/>
          <a:p>
            <a:pPr algn="ctr">
              <a:lnSpc>
                <a:spcPts val="1431"/>
              </a:lnSpc>
            </a:pPr>
            <a:r>
              <a:rPr lang="en-US" sz="1022" dirty="0">
                <a:solidFill>
                  <a:srgbClr val="000000"/>
                </a:solidFill>
                <a:latin typeface="Lato"/>
              </a:rPr>
              <a:t>De manera similar a la identidad del tutor, el profesor guía atraviesa por un proceso en el que su identidad como profesor se ve robustecida por las capacidades y recursos específicos propios del formador de profesores en el contexto de acompañamiento en el aula y la institución escolar. En general, se han encontrado dos posturas que puede adoptar el profesor guía : el profesor modelo de práctica que comparte el espacio de trabajo con un estudiante de pedagogía , y el de formador de profesores que toma distancia respecto de su práctica para analizar y orientar la de otro.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1224</Words>
  <Application>Microsoft Office PowerPoint</Application>
  <PresentationFormat>Personalizado</PresentationFormat>
  <Paragraphs>75</Paragraphs>
  <Slides>8</Slides>
  <Notes>0</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8</vt:i4>
      </vt:variant>
    </vt:vector>
  </HeadingPairs>
  <TitlesOfParts>
    <vt:vector size="24" baseType="lpstr">
      <vt:lpstr>Arimo</vt:lpstr>
      <vt:lpstr>Bebas Neue</vt:lpstr>
      <vt:lpstr>Lovelo</vt:lpstr>
      <vt:lpstr>Lastica</vt:lpstr>
      <vt:lpstr>Times New Roman</vt:lpstr>
      <vt:lpstr>Bebas Neue Bold</vt:lpstr>
      <vt:lpstr>Lato</vt:lpstr>
      <vt:lpstr>Wingdings</vt:lpstr>
      <vt:lpstr>Josefin Sans Regular</vt:lpstr>
      <vt:lpstr>Open Sans Light</vt:lpstr>
      <vt:lpstr>Bahnschrift Light SemiCondensed</vt:lpstr>
      <vt:lpstr>Josefin Sans Regular Medium</vt:lpstr>
      <vt:lpstr>Tenor Sans</vt: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Amarillo Estrategia de SEO Mapa Mental</dc:title>
  <cp:lastModifiedBy>Valeria Lucio</cp:lastModifiedBy>
  <cp:revision>1</cp:revision>
  <dcterms:created xsi:type="dcterms:W3CDTF">2006-08-16T00:00:00Z</dcterms:created>
  <dcterms:modified xsi:type="dcterms:W3CDTF">2021-09-13T04:12:50Z</dcterms:modified>
  <dc:identifier>DAEp1CkzS6c</dc:identifier>
</cp:coreProperties>
</file>