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8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83ABA-45FF-48FC-A53E-BBCD9F9EA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CC52E0-A144-4D78-A97D-E2C2BAE4E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B149D-5750-4B0B-B3A5-F162942BB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676E50-C3CA-47E8-A392-D0BED187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A12FFF-765F-4FB9-84CC-CDCE5B4B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257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E3DE0-EE93-4731-9847-9DA00F88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AEEB25-DED8-419C-8D9C-5AD6188F2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DDAA64-2517-419A-BCB2-C7F6F8A3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7C799E-5234-4A0D-B430-FF06DA34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95A10C-FB94-44B6-A262-89810547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34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016FF0-73DD-49BA-83B6-7814D396C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8BAC57-193A-4971-AA45-6FC85F058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982BEB-4D38-438D-AA6E-F9AB788F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EA544-C8F3-4427-8D28-FCCE7074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053044-A036-49B0-BE5E-52666B42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3187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">
  <p:cSld name="Only Title"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8" name="Google Shape;1648;p14"/>
          <p:cNvGrpSpPr/>
          <p:nvPr/>
        </p:nvGrpSpPr>
        <p:grpSpPr>
          <a:xfrm rot="10800000" flipH="1">
            <a:off x="-2793109" y="-1131487"/>
            <a:ext cx="8623820" cy="3541652"/>
            <a:chOff x="5619200" y="4458200"/>
            <a:chExt cx="1647150" cy="742900"/>
          </a:xfrm>
        </p:grpSpPr>
        <p:sp>
          <p:nvSpPr>
            <p:cNvPr id="1649" name="Google Shape;1649;p14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0" name="Google Shape;1650;p14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1" name="Google Shape;1651;p14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2" name="Google Shape;1652;p14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3" name="Google Shape;1653;p14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654" name="Google Shape;1654;p14"/>
          <p:cNvGrpSpPr/>
          <p:nvPr/>
        </p:nvGrpSpPr>
        <p:grpSpPr>
          <a:xfrm>
            <a:off x="227428" y="4709187"/>
            <a:ext cx="6025335" cy="3238173"/>
            <a:chOff x="4178350" y="2375050"/>
            <a:chExt cx="938350" cy="515775"/>
          </a:xfrm>
        </p:grpSpPr>
        <p:sp>
          <p:nvSpPr>
            <p:cNvPr id="1655" name="Google Shape;1655;p14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6" name="Google Shape;1656;p14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7" name="Google Shape;1657;p14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8" name="Google Shape;1658;p14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59" name="Google Shape;1659;p14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0" name="Google Shape;1660;p14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1" name="Google Shape;1661;p14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662" name="Google Shape;1662;p14"/>
          <p:cNvGrpSpPr/>
          <p:nvPr/>
        </p:nvGrpSpPr>
        <p:grpSpPr>
          <a:xfrm rot="-423650">
            <a:off x="-1584165" y="4251462"/>
            <a:ext cx="3550016" cy="3771471"/>
            <a:chOff x="4159600" y="887163"/>
            <a:chExt cx="1265600" cy="1344550"/>
          </a:xfrm>
        </p:grpSpPr>
        <p:sp>
          <p:nvSpPr>
            <p:cNvPr id="1663" name="Google Shape;1663;p14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4" name="Google Shape;1664;p14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5" name="Google Shape;1665;p14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6" name="Google Shape;1666;p14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7" name="Google Shape;1667;p14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8" name="Google Shape;1668;p14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69" name="Google Shape;1669;p14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0" name="Google Shape;1670;p14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1" name="Google Shape;1671;p14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2" name="Google Shape;1672;p14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3" name="Google Shape;1673;p14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4" name="Google Shape;1674;p14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5" name="Google Shape;1675;p14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6" name="Google Shape;1676;p14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7" name="Google Shape;1677;p14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8" name="Google Shape;1678;p14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79" name="Google Shape;1679;p14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0" name="Google Shape;1680;p14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1" name="Google Shape;1681;p14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2" name="Google Shape;1682;p14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3" name="Google Shape;1683;p14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4" name="Google Shape;1684;p14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5" name="Google Shape;1685;p14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6" name="Google Shape;1686;p14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7" name="Google Shape;1687;p14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8" name="Google Shape;1688;p14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89" name="Google Shape;1689;p14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0" name="Google Shape;1690;p14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1" name="Google Shape;1691;p14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2" name="Google Shape;1692;p14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3" name="Google Shape;1693;p14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4" name="Google Shape;1694;p14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5" name="Google Shape;1695;p14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6" name="Google Shape;1696;p14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7" name="Google Shape;1697;p14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8" name="Google Shape;1698;p14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699" name="Google Shape;1699;p14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0" name="Google Shape;1700;p14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1" name="Google Shape;1701;p14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2" name="Google Shape;1702;p14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3" name="Google Shape;1703;p14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4" name="Google Shape;1704;p14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5" name="Google Shape;1705;p14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6" name="Google Shape;1706;p14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7" name="Google Shape;1707;p14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8" name="Google Shape;1708;p14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09" name="Google Shape;1709;p14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0" name="Google Shape;1710;p14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1" name="Google Shape;1711;p14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2" name="Google Shape;1712;p14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3" name="Google Shape;1713;p14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4" name="Google Shape;1714;p14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5" name="Google Shape;1715;p14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6" name="Google Shape;1716;p14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7" name="Google Shape;1717;p14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8" name="Google Shape;1718;p14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19" name="Google Shape;1719;p14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0" name="Google Shape;1720;p14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1" name="Google Shape;1721;p14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2" name="Google Shape;1722;p14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3" name="Google Shape;1723;p14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4" name="Google Shape;1724;p14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5" name="Google Shape;1725;p14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6" name="Google Shape;1726;p14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7" name="Google Shape;1727;p14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8" name="Google Shape;1728;p14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29" name="Google Shape;1729;p14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0" name="Google Shape;1730;p14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1" name="Google Shape;1731;p14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2" name="Google Shape;1732;p14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3" name="Google Shape;1733;p14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4" name="Google Shape;1734;p14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5" name="Google Shape;1735;p14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6" name="Google Shape;1736;p14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7" name="Google Shape;1737;p14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8" name="Google Shape;1738;p14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39" name="Google Shape;1739;p14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0" name="Google Shape;1740;p14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1" name="Google Shape;1741;p14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2" name="Google Shape;1742;p14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3" name="Google Shape;1743;p14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4" name="Google Shape;1744;p14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5" name="Google Shape;1745;p14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6" name="Google Shape;1746;p14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7" name="Google Shape;1747;p14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8" name="Google Shape;1748;p14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49" name="Google Shape;1749;p14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0" name="Google Shape;1750;p14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1" name="Google Shape;1751;p14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2" name="Google Shape;1752;p14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3" name="Google Shape;1753;p14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4" name="Google Shape;1754;p14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5" name="Google Shape;1755;p14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6" name="Google Shape;1756;p14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7" name="Google Shape;1757;p14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8" name="Google Shape;1758;p14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59" name="Google Shape;1759;p14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0" name="Google Shape;1760;p14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1" name="Google Shape;1761;p14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2" name="Google Shape;1762;p14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3" name="Google Shape;1763;p14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4" name="Google Shape;1764;p14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5" name="Google Shape;1765;p14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6" name="Google Shape;1766;p14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67" name="Google Shape;1767;p14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768" name="Google Shape;1768;p14"/>
          <p:cNvGrpSpPr/>
          <p:nvPr/>
        </p:nvGrpSpPr>
        <p:grpSpPr>
          <a:xfrm rot="-10163243">
            <a:off x="-472539" y="-177772"/>
            <a:ext cx="1848557" cy="3112128"/>
            <a:chOff x="3026750" y="1552825"/>
            <a:chExt cx="1108700" cy="1867600"/>
          </a:xfrm>
        </p:grpSpPr>
        <p:sp>
          <p:nvSpPr>
            <p:cNvPr id="1769" name="Google Shape;1769;p14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0" name="Google Shape;1770;p14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1" name="Google Shape;1771;p14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2" name="Google Shape;1772;p14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3" name="Google Shape;1773;p14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4" name="Google Shape;1774;p14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5" name="Google Shape;1775;p14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6" name="Google Shape;1776;p14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7" name="Google Shape;1777;p14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8" name="Google Shape;1778;p14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79" name="Google Shape;1779;p14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0" name="Google Shape;1780;p14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1" name="Google Shape;1781;p14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2" name="Google Shape;1782;p14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3" name="Google Shape;1783;p14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4" name="Google Shape;1784;p14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5" name="Google Shape;1785;p14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6" name="Google Shape;1786;p14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87" name="Google Shape;1787;p14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788" name="Google Shape;1788;p14"/>
          <p:cNvGrpSpPr/>
          <p:nvPr/>
        </p:nvGrpSpPr>
        <p:grpSpPr>
          <a:xfrm rot="-10011506">
            <a:off x="11372848" y="-455385"/>
            <a:ext cx="1230533" cy="1974232"/>
            <a:chOff x="2402100" y="3854125"/>
            <a:chExt cx="435600" cy="698825"/>
          </a:xfrm>
        </p:grpSpPr>
        <p:sp>
          <p:nvSpPr>
            <p:cNvPr id="1789" name="Google Shape;1789;p14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0" name="Google Shape;1790;p14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1" name="Google Shape;1791;p14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2" name="Google Shape;1792;p14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3" name="Google Shape;1793;p14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4" name="Google Shape;1794;p14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5" name="Google Shape;1795;p14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6" name="Google Shape;1796;p14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7" name="Google Shape;1797;p14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8" name="Google Shape;1798;p14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799" name="Google Shape;1799;p14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0" name="Google Shape;1800;p14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1" name="Google Shape;1801;p14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802" name="Google Shape;1802;p14"/>
          <p:cNvGrpSpPr/>
          <p:nvPr/>
        </p:nvGrpSpPr>
        <p:grpSpPr>
          <a:xfrm>
            <a:off x="11327752" y="5410725"/>
            <a:ext cx="1128955" cy="1991307"/>
            <a:chOff x="2797700" y="3217325"/>
            <a:chExt cx="682725" cy="1204225"/>
          </a:xfrm>
        </p:grpSpPr>
        <p:sp>
          <p:nvSpPr>
            <p:cNvPr id="1803" name="Google Shape;1803;p14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4" name="Google Shape;1804;p14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5" name="Google Shape;1805;p14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6" name="Google Shape;1806;p14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7" name="Google Shape;1807;p14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8" name="Google Shape;1808;p14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09" name="Google Shape;1809;p14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810" name="Google Shape;1810;p14"/>
          <p:cNvGrpSpPr/>
          <p:nvPr/>
        </p:nvGrpSpPr>
        <p:grpSpPr>
          <a:xfrm rot="10800000">
            <a:off x="9980833" y="-1510032"/>
            <a:ext cx="1346937" cy="2125579"/>
            <a:chOff x="322650" y="2571325"/>
            <a:chExt cx="573100" cy="904450"/>
          </a:xfrm>
        </p:grpSpPr>
        <p:sp>
          <p:nvSpPr>
            <p:cNvPr id="1811" name="Google Shape;1811;p14"/>
            <p:cNvSpPr/>
            <p:nvPr/>
          </p:nvSpPr>
          <p:spPr>
            <a:xfrm>
              <a:off x="423450" y="2666625"/>
              <a:ext cx="95400" cy="131175"/>
            </a:xfrm>
            <a:custGeom>
              <a:avLst/>
              <a:gdLst/>
              <a:ahLst/>
              <a:cxnLst/>
              <a:rect l="l" t="t" r="r" b="b"/>
              <a:pathLst>
                <a:path w="3816" h="5247" extrusionOk="0">
                  <a:moveTo>
                    <a:pt x="199" y="1"/>
                  </a:moveTo>
                  <a:cubicBezTo>
                    <a:pt x="164" y="1"/>
                    <a:pt x="129" y="2"/>
                    <a:pt x="94" y="4"/>
                  </a:cubicBezTo>
                  <a:cubicBezTo>
                    <a:pt x="1" y="1059"/>
                    <a:pt x="745" y="1958"/>
                    <a:pt x="1521" y="2672"/>
                  </a:cubicBezTo>
                  <a:cubicBezTo>
                    <a:pt x="2327" y="3385"/>
                    <a:pt x="3227" y="4006"/>
                    <a:pt x="3692" y="4936"/>
                  </a:cubicBezTo>
                  <a:lnTo>
                    <a:pt x="3816" y="5247"/>
                  </a:lnTo>
                  <a:cubicBezTo>
                    <a:pt x="3537" y="3851"/>
                    <a:pt x="2978" y="2548"/>
                    <a:pt x="2172" y="1369"/>
                  </a:cubicBezTo>
                  <a:cubicBezTo>
                    <a:pt x="1696" y="685"/>
                    <a:pt x="1020" y="1"/>
                    <a:pt x="1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12" name="Google Shape;1812;p14"/>
            <p:cNvSpPr/>
            <p:nvPr/>
          </p:nvSpPr>
          <p:spPr>
            <a:xfrm>
              <a:off x="510300" y="2571325"/>
              <a:ext cx="155125" cy="237325"/>
            </a:xfrm>
            <a:custGeom>
              <a:avLst/>
              <a:gdLst/>
              <a:ahLst/>
              <a:cxnLst/>
              <a:rect l="l" t="t" r="r" b="b"/>
              <a:pathLst>
                <a:path w="6205" h="9493" extrusionOk="0">
                  <a:moveTo>
                    <a:pt x="6205" y="1"/>
                  </a:moveTo>
                  <a:lnTo>
                    <a:pt x="6205" y="1"/>
                  </a:lnTo>
                  <a:cubicBezTo>
                    <a:pt x="4343" y="435"/>
                    <a:pt x="3010" y="2048"/>
                    <a:pt x="2203" y="3754"/>
                  </a:cubicBezTo>
                  <a:cubicBezTo>
                    <a:pt x="1397" y="5460"/>
                    <a:pt x="931" y="7352"/>
                    <a:pt x="1" y="8996"/>
                  </a:cubicBezTo>
                  <a:lnTo>
                    <a:pt x="218" y="9493"/>
                  </a:lnTo>
                  <a:lnTo>
                    <a:pt x="2544" y="6639"/>
                  </a:lnTo>
                  <a:cubicBezTo>
                    <a:pt x="2917" y="6205"/>
                    <a:pt x="3258" y="5770"/>
                    <a:pt x="3537" y="5274"/>
                  </a:cubicBezTo>
                  <a:cubicBezTo>
                    <a:pt x="4530" y="3537"/>
                    <a:pt x="4592" y="1211"/>
                    <a:pt x="6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13" name="Google Shape;1813;p14"/>
            <p:cNvSpPr/>
            <p:nvPr/>
          </p:nvSpPr>
          <p:spPr>
            <a:xfrm>
              <a:off x="548300" y="2691425"/>
              <a:ext cx="236550" cy="266900"/>
            </a:xfrm>
            <a:custGeom>
              <a:avLst/>
              <a:gdLst/>
              <a:ahLst/>
              <a:cxnLst/>
              <a:rect l="l" t="t" r="r" b="b"/>
              <a:pathLst>
                <a:path w="9462" h="10676" extrusionOk="0">
                  <a:moveTo>
                    <a:pt x="9224" y="1"/>
                  </a:moveTo>
                  <a:cubicBezTo>
                    <a:pt x="7570" y="1"/>
                    <a:pt x="5960" y="617"/>
                    <a:pt x="4747" y="1742"/>
                  </a:cubicBezTo>
                  <a:cubicBezTo>
                    <a:pt x="2588" y="3791"/>
                    <a:pt x="2114" y="7045"/>
                    <a:pt x="654" y="9656"/>
                  </a:cubicBezTo>
                  <a:lnTo>
                    <a:pt x="654" y="9656"/>
                  </a:lnTo>
                  <a:cubicBezTo>
                    <a:pt x="1708" y="8788"/>
                    <a:pt x="3146" y="8364"/>
                    <a:pt x="4343" y="7636"/>
                  </a:cubicBezTo>
                  <a:cubicBezTo>
                    <a:pt x="7011" y="5992"/>
                    <a:pt x="8283" y="2890"/>
                    <a:pt x="9462" y="5"/>
                  </a:cubicBezTo>
                  <a:cubicBezTo>
                    <a:pt x="9382" y="2"/>
                    <a:pt x="9303" y="1"/>
                    <a:pt x="9224" y="1"/>
                  </a:cubicBezTo>
                  <a:close/>
                  <a:moveTo>
                    <a:pt x="654" y="9656"/>
                  </a:moveTo>
                  <a:cubicBezTo>
                    <a:pt x="451" y="9823"/>
                    <a:pt x="263" y="10006"/>
                    <a:pt x="94" y="10210"/>
                  </a:cubicBezTo>
                  <a:lnTo>
                    <a:pt x="1" y="10675"/>
                  </a:lnTo>
                  <a:cubicBezTo>
                    <a:pt x="241" y="10351"/>
                    <a:pt x="456" y="10009"/>
                    <a:pt x="654" y="9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14" name="Google Shape;1814;p14"/>
            <p:cNvSpPr/>
            <p:nvPr/>
          </p:nvSpPr>
          <p:spPr>
            <a:xfrm>
              <a:off x="322650" y="2792325"/>
              <a:ext cx="214050" cy="94475"/>
            </a:xfrm>
            <a:custGeom>
              <a:avLst/>
              <a:gdLst/>
              <a:ahLst/>
              <a:cxnLst/>
              <a:rect l="l" t="t" r="r" b="b"/>
              <a:pathLst>
                <a:path w="8562" h="3779" extrusionOk="0">
                  <a:moveTo>
                    <a:pt x="129" y="1"/>
                  </a:moveTo>
                  <a:cubicBezTo>
                    <a:pt x="86" y="1"/>
                    <a:pt x="43" y="1"/>
                    <a:pt x="0" y="1"/>
                  </a:cubicBezTo>
                  <a:cubicBezTo>
                    <a:pt x="652" y="374"/>
                    <a:pt x="1024" y="1056"/>
                    <a:pt x="1489" y="1645"/>
                  </a:cubicBezTo>
                  <a:cubicBezTo>
                    <a:pt x="2666" y="3032"/>
                    <a:pt x="4368" y="3778"/>
                    <a:pt x="6106" y="3778"/>
                  </a:cubicBezTo>
                  <a:cubicBezTo>
                    <a:pt x="6934" y="3778"/>
                    <a:pt x="7771" y="3609"/>
                    <a:pt x="8561" y="3258"/>
                  </a:cubicBezTo>
                  <a:lnTo>
                    <a:pt x="8158" y="2979"/>
                  </a:lnTo>
                  <a:cubicBezTo>
                    <a:pt x="5926" y="1053"/>
                    <a:pt x="3091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15" name="Google Shape;1815;p14"/>
            <p:cNvSpPr/>
            <p:nvPr/>
          </p:nvSpPr>
          <p:spPr>
            <a:xfrm>
              <a:off x="386225" y="2924175"/>
              <a:ext cx="215625" cy="317975"/>
            </a:xfrm>
            <a:custGeom>
              <a:avLst/>
              <a:gdLst/>
              <a:ahLst/>
              <a:cxnLst/>
              <a:rect l="l" t="t" r="r" b="b"/>
              <a:pathLst>
                <a:path w="8625" h="12719" extrusionOk="0">
                  <a:moveTo>
                    <a:pt x="63" y="1"/>
                  </a:moveTo>
                  <a:cubicBezTo>
                    <a:pt x="1" y="2606"/>
                    <a:pt x="94" y="5367"/>
                    <a:pt x="1459" y="7600"/>
                  </a:cubicBezTo>
                  <a:cubicBezTo>
                    <a:pt x="3010" y="10144"/>
                    <a:pt x="5894" y="11509"/>
                    <a:pt x="8593" y="12719"/>
                  </a:cubicBezTo>
                  <a:lnTo>
                    <a:pt x="8593" y="12563"/>
                  </a:lnTo>
                  <a:cubicBezTo>
                    <a:pt x="8624" y="10392"/>
                    <a:pt x="7942" y="8283"/>
                    <a:pt x="6639" y="6546"/>
                  </a:cubicBezTo>
                  <a:cubicBezTo>
                    <a:pt x="4778" y="4064"/>
                    <a:pt x="1831" y="2544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16" name="Google Shape;1816;p14"/>
            <p:cNvSpPr/>
            <p:nvPr/>
          </p:nvSpPr>
          <p:spPr>
            <a:xfrm>
              <a:off x="579325" y="2835775"/>
              <a:ext cx="316425" cy="283075"/>
            </a:xfrm>
            <a:custGeom>
              <a:avLst/>
              <a:gdLst/>
              <a:ahLst/>
              <a:cxnLst/>
              <a:rect l="l" t="t" r="r" b="b"/>
              <a:pathLst>
                <a:path w="12657" h="11323" extrusionOk="0">
                  <a:moveTo>
                    <a:pt x="12656" y="0"/>
                  </a:moveTo>
                  <a:cubicBezTo>
                    <a:pt x="10175" y="94"/>
                    <a:pt x="7786" y="1055"/>
                    <a:pt x="5925" y="2730"/>
                  </a:cubicBezTo>
                  <a:cubicBezTo>
                    <a:pt x="4095" y="4374"/>
                    <a:pt x="2668" y="6421"/>
                    <a:pt x="1707" y="8717"/>
                  </a:cubicBezTo>
                  <a:cubicBezTo>
                    <a:pt x="1303" y="9616"/>
                    <a:pt x="869" y="10640"/>
                    <a:pt x="1" y="11105"/>
                  </a:cubicBezTo>
                  <a:lnTo>
                    <a:pt x="559" y="11322"/>
                  </a:lnTo>
                  <a:cubicBezTo>
                    <a:pt x="2606" y="8810"/>
                    <a:pt x="5770" y="7445"/>
                    <a:pt x="8035" y="5119"/>
                  </a:cubicBezTo>
                  <a:cubicBezTo>
                    <a:pt x="9648" y="3475"/>
                    <a:pt x="10795" y="1365"/>
                    <a:pt x="126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17" name="Google Shape;1817;p14"/>
            <p:cNvSpPr/>
            <p:nvPr/>
          </p:nvSpPr>
          <p:spPr>
            <a:xfrm>
              <a:off x="509000" y="2776025"/>
              <a:ext cx="101375" cy="699750"/>
            </a:xfrm>
            <a:custGeom>
              <a:avLst/>
              <a:gdLst/>
              <a:ahLst/>
              <a:cxnLst/>
              <a:rect l="l" t="t" r="r" b="b"/>
              <a:pathLst>
                <a:path w="4055" h="27990" extrusionOk="0">
                  <a:moveTo>
                    <a:pt x="520" y="0"/>
                  </a:moveTo>
                  <a:cubicBezTo>
                    <a:pt x="350" y="0"/>
                    <a:pt x="126" y="122"/>
                    <a:pt x="146" y="281"/>
                  </a:cubicBezTo>
                  <a:cubicBezTo>
                    <a:pt x="983" y="4965"/>
                    <a:pt x="1852" y="9618"/>
                    <a:pt x="2689" y="14302"/>
                  </a:cubicBezTo>
                  <a:cubicBezTo>
                    <a:pt x="3124" y="16628"/>
                    <a:pt x="3589" y="19017"/>
                    <a:pt x="3062" y="21343"/>
                  </a:cubicBezTo>
                  <a:cubicBezTo>
                    <a:pt x="2534" y="23701"/>
                    <a:pt x="1294" y="25748"/>
                    <a:pt x="84" y="27795"/>
                  </a:cubicBezTo>
                  <a:cubicBezTo>
                    <a:pt x="1" y="27928"/>
                    <a:pt x="122" y="27990"/>
                    <a:pt x="272" y="27990"/>
                  </a:cubicBezTo>
                  <a:cubicBezTo>
                    <a:pt x="402" y="27990"/>
                    <a:pt x="554" y="27944"/>
                    <a:pt x="611" y="27857"/>
                  </a:cubicBezTo>
                  <a:cubicBezTo>
                    <a:pt x="1666" y="26058"/>
                    <a:pt x="2751" y="24259"/>
                    <a:pt x="3372" y="22274"/>
                  </a:cubicBezTo>
                  <a:cubicBezTo>
                    <a:pt x="4054" y="20040"/>
                    <a:pt x="3899" y="17838"/>
                    <a:pt x="3527" y="15574"/>
                  </a:cubicBezTo>
                  <a:cubicBezTo>
                    <a:pt x="2658" y="10424"/>
                    <a:pt x="1666" y="5275"/>
                    <a:pt x="704" y="126"/>
                  </a:cubicBezTo>
                  <a:cubicBezTo>
                    <a:pt x="693" y="38"/>
                    <a:pt x="615" y="0"/>
                    <a:pt x="5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grpSp>
        <p:nvGrpSpPr>
          <p:cNvPr id="1818" name="Google Shape;1818;p14"/>
          <p:cNvGrpSpPr/>
          <p:nvPr/>
        </p:nvGrpSpPr>
        <p:grpSpPr>
          <a:xfrm>
            <a:off x="3842618" y="954235"/>
            <a:ext cx="933933" cy="848100"/>
            <a:chOff x="3652400" y="3788700"/>
            <a:chExt cx="700450" cy="636075"/>
          </a:xfrm>
        </p:grpSpPr>
        <p:sp>
          <p:nvSpPr>
            <p:cNvPr id="1819" name="Google Shape;1819;p14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0" name="Google Shape;1820;p14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1" name="Google Shape;1821;p14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2" name="Google Shape;1822;p14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3" name="Google Shape;1823;p14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4" name="Google Shape;1824;p14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5" name="Google Shape;1825;p14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6" name="Google Shape;1826;p14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7" name="Google Shape;1827;p14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8" name="Google Shape;1828;p14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29" name="Google Shape;1829;p14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30" name="Google Shape;1830;p14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31" name="Google Shape;1831;p14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32" name="Google Shape;1832;p14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  <p:sp>
          <p:nvSpPr>
            <p:cNvPr id="1833" name="Google Shape;1833;p14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8"/>
            </a:p>
          </p:txBody>
        </p:sp>
      </p:grpSp>
      <p:sp>
        <p:nvSpPr>
          <p:cNvPr id="1834" name="Google Shape;1834;p14"/>
          <p:cNvSpPr txBox="1">
            <a:spLocks noGrp="1"/>
          </p:cNvSpPr>
          <p:nvPr>
            <p:ph type="body" idx="1"/>
          </p:nvPr>
        </p:nvSpPr>
        <p:spPr>
          <a:xfrm>
            <a:off x="1105501" y="2941000"/>
            <a:ext cx="4269200" cy="121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93" lvl="0" indent="-423328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8"/>
            </a:lvl1pPr>
            <a:lvl2pPr marL="1219184" lvl="1" indent="-423328" algn="r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77" lvl="2" indent="-423328" algn="r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70" lvl="3" indent="-423328" algn="r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62" lvl="4" indent="-423328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54" lvl="5" indent="-423328" algn="r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147" lvl="6" indent="-423328" algn="r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739" lvl="7" indent="-423328" algn="r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331" lvl="8" indent="-423328" algn="r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35" name="Google Shape;1835;p14"/>
          <p:cNvSpPr txBox="1">
            <a:spLocks noGrp="1"/>
          </p:cNvSpPr>
          <p:nvPr>
            <p:ph type="title"/>
          </p:nvPr>
        </p:nvSpPr>
        <p:spPr>
          <a:xfrm>
            <a:off x="7093202" y="2342884"/>
            <a:ext cx="4146401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 b="1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49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731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C71EF-929B-46DE-9D06-64B02E0C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19F69A-2687-4F14-8E7E-A5933BAD0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513956-A72A-4E57-A959-4B304EA5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EBA47E-0A38-44ED-B2FF-F0A33E01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41A1B7-AF6E-49F8-A308-65CBBA22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39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1D73F-FE85-4F12-99FE-0EE781EE6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A44225-BAFA-4C2A-8DF8-02CD5EAD2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1C7025-09BA-477E-9506-38D102944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177C44-1C66-47B4-99D5-A49C4FE7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3BA59-8A47-4B2A-93DF-A1AC481C5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23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962B6-FE03-42AC-84CD-877A89BED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414F2C-2A22-4CF1-BE74-1702371D0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FD90C7-8342-4215-A03F-6B5C496AA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37B0A7-AEA6-451A-BBAA-5F980B7C6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90C1B8-4091-401F-A2EF-2AD1BC4A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95CC8-F836-4433-9FEC-3543EEC1C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36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812A7-F222-4C4E-AC9F-2678E9620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79D96C-A97E-4353-8ADF-E888A664D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BC93D3-95DB-4228-8C9A-E3CB6EC8A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AECFFE-B70F-4CCB-8554-BBD2A66DA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5D1217-57A5-4967-9090-7E6E0C4A7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21A8A1-154D-4BBB-B03E-C0E10B95C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3E1BEF-0537-4673-9091-4DB254446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BED3391-2421-49A8-AE35-DA15364C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73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378F6-9689-42D0-AC33-6DA052C2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04386F-CBF8-406E-8730-D561771A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1D47D9-84F1-42DA-AE61-A900432D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0B5A26-0052-4686-B60D-7C4E04E9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81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2C24D1-FBD8-4746-A2E5-3466E03A6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3D5E2CE-F5C5-43B7-B075-D37DD3276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FD6D5A-F72B-4BA5-924D-AA49C957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208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A82FF-D34C-4B25-B3F8-88F817B5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9E1E2E-D474-4C80-BF4F-BF6EBC8BC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E0160A-1B4B-4084-B07F-DC5718A3A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1D08E6-018B-4916-8545-DF7E7936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F6A48C-432D-4E4C-8D5C-1370B97A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F96E8A-E277-4DA7-81AA-2D1D539F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21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7A8B9-5545-42BB-9438-29C98866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638F1B-6464-4A1C-8CE8-E6172F62E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4F2CDB-CFC9-4365-AEA6-6AA452789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C12844-D9D9-432C-875D-ABDCBD37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693426-C625-4D07-B99D-8140990F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0BE270-4136-4846-B577-2C32323B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23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C8853E-550C-4BE9-81EB-E19DDF08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C8044A-64C6-4D62-BB1D-EE0FDFB0E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983121-EC53-46E7-98B7-2D97A5638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04E4-8A3B-4063-A9C7-9375A0DF7485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2F6BF8-C76A-433A-B0F4-EF6816D89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72D0AF-C743-4E49-9736-187F7575F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16EC-90B8-4AAB-A65A-869248349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4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28B3CFF-A2EC-4A05-8ED2-6A9603686D7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6" r="16655" b="-2587"/>
          <a:stretch/>
        </p:blipFill>
        <p:spPr bwMode="auto">
          <a:xfrm>
            <a:off x="5259520" y="800504"/>
            <a:ext cx="1672957" cy="21428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4F9CB75-030D-47FF-8243-133763A15346}"/>
              </a:ext>
            </a:extLst>
          </p:cNvPr>
          <p:cNvSpPr txBox="1"/>
          <p:nvPr/>
        </p:nvSpPr>
        <p:spPr>
          <a:xfrm>
            <a:off x="3046826" y="2766889"/>
            <a:ext cx="6098344" cy="379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Freehand521 BT" panose="030808020303070803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7B61885-8414-48FC-85A9-0D8DF56B799F}"/>
              </a:ext>
            </a:extLst>
          </p:cNvPr>
          <p:cNvSpPr txBox="1"/>
          <p:nvPr/>
        </p:nvSpPr>
        <p:spPr>
          <a:xfrm>
            <a:off x="1791213" y="3712096"/>
            <a:ext cx="6098344" cy="1969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sujeto y formación p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rofesional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Graciano Montoya Hoyos 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Monserrath</a:t>
            </a:r>
            <a:r>
              <a:rPr lang="es-MX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Valdez Ríos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1|D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2021-2022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: biselado 7">
            <a:extLst>
              <a:ext uri="{FF2B5EF4-FFF2-40B4-BE49-F238E27FC236}">
                <a16:creationId xmlns:a16="http://schemas.microsoft.com/office/drawing/2014/main" id="{BD0B3CB2-8C61-476A-AA5C-FDFA09E7199E}"/>
              </a:ext>
            </a:extLst>
          </p:cNvPr>
          <p:cNvSpPr/>
          <p:nvPr/>
        </p:nvSpPr>
        <p:spPr>
          <a:xfrm>
            <a:off x="1193408" y="482849"/>
            <a:ext cx="9805183" cy="6105378"/>
          </a:xfrm>
          <a:prstGeom prst="bevel">
            <a:avLst>
              <a:gd name="adj" fmla="val 3744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993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3AACE271-A902-403C-A497-15DBA6349047}"/>
              </a:ext>
            </a:extLst>
          </p:cNvPr>
          <p:cNvGrpSpPr/>
          <p:nvPr/>
        </p:nvGrpSpPr>
        <p:grpSpPr>
          <a:xfrm>
            <a:off x="4227630" y="455024"/>
            <a:ext cx="2882604" cy="1138865"/>
            <a:chOff x="3760382" y="357963"/>
            <a:chExt cx="2161953" cy="854149"/>
          </a:xfrm>
        </p:grpSpPr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F784F1C8-5B6B-4B96-B665-4443A60945FA}"/>
                </a:ext>
              </a:extLst>
            </p:cNvPr>
            <p:cNvSpPr/>
            <p:nvPr/>
          </p:nvSpPr>
          <p:spPr>
            <a:xfrm>
              <a:off x="3838353" y="446568"/>
              <a:ext cx="2083982" cy="76554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67" dirty="0"/>
                <a:t>IDENTIDAD PROFESIONAL DEL PROFESORADO:</a:t>
              </a:r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C379BEBD-03BB-4A38-8450-F6C6354E3E19}"/>
                </a:ext>
              </a:extLst>
            </p:cNvPr>
            <p:cNvSpPr/>
            <p:nvPr/>
          </p:nvSpPr>
          <p:spPr>
            <a:xfrm>
              <a:off x="3760382" y="357963"/>
              <a:ext cx="2083982" cy="765544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4D0EA9B-8BA6-4B21-8222-95B5ACB17274}"/>
              </a:ext>
            </a:extLst>
          </p:cNvPr>
          <p:cNvCxnSpPr>
            <a:cxnSpLocks/>
          </p:cNvCxnSpPr>
          <p:nvPr/>
        </p:nvCxnSpPr>
        <p:spPr>
          <a:xfrm>
            <a:off x="5720912" y="1593888"/>
            <a:ext cx="0" cy="66630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F89A05B-0E49-4563-844B-ACA8CF543904}"/>
              </a:ext>
            </a:extLst>
          </p:cNvPr>
          <p:cNvCxnSpPr>
            <a:cxnSpLocks/>
          </p:cNvCxnSpPr>
          <p:nvPr/>
        </p:nvCxnSpPr>
        <p:spPr>
          <a:xfrm>
            <a:off x="5776958" y="2260195"/>
            <a:ext cx="314723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B19414B-7805-4824-ACB8-4E43EB99C940}"/>
              </a:ext>
            </a:extLst>
          </p:cNvPr>
          <p:cNvCxnSpPr>
            <a:cxnSpLocks/>
          </p:cNvCxnSpPr>
          <p:nvPr/>
        </p:nvCxnSpPr>
        <p:spPr>
          <a:xfrm>
            <a:off x="2573675" y="2260195"/>
            <a:ext cx="314723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6F42D176-10CA-48E5-A6D1-95F20E23A141}"/>
              </a:ext>
            </a:extLst>
          </p:cNvPr>
          <p:cNvGrpSpPr/>
          <p:nvPr/>
        </p:nvGrpSpPr>
        <p:grpSpPr>
          <a:xfrm>
            <a:off x="568442" y="1847703"/>
            <a:ext cx="2428405" cy="928776"/>
            <a:chOff x="357964" y="1297172"/>
            <a:chExt cx="2161953" cy="854149"/>
          </a:xfrm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C765565C-1C60-4F46-8943-2A1CABE4355A}"/>
                </a:ext>
              </a:extLst>
            </p:cNvPr>
            <p:cNvSpPr/>
            <p:nvPr/>
          </p:nvSpPr>
          <p:spPr>
            <a:xfrm>
              <a:off x="435935" y="1385777"/>
              <a:ext cx="2083982" cy="76554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67" b="1" dirty="0"/>
                <a:t>ANTONIO BOLIVAR </a:t>
              </a:r>
              <a:r>
                <a:rPr lang="es-MX" sz="1467" dirty="0"/>
                <a:t>:</a:t>
              </a:r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DB2B3A1A-8AA5-4FBC-9033-A82D523C94A3}"/>
                </a:ext>
              </a:extLst>
            </p:cNvPr>
            <p:cNvSpPr/>
            <p:nvPr/>
          </p:nvSpPr>
          <p:spPr>
            <a:xfrm>
              <a:off x="357964" y="1297172"/>
              <a:ext cx="2083982" cy="765544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579DDA3-B83B-43D2-B97C-885BD234FB43}"/>
              </a:ext>
            </a:extLst>
          </p:cNvPr>
          <p:cNvGrpSpPr/>
          <p:nvPr/>
        </p:nvGrpSpPr>
        <p:grpSpPr>
          <a:xfrm>
            <a:off x="8913655" y="1819617"/>
            <a:ext cx="2611784" cy="956863"/>
            <a:chOff x="7168735" y="1228210"/>
            <a:chExt cx="2161953" cy="854149"/>
          </a:xfrm>
        </p:grpSpPr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02D042EC-0BB1-465F-B772-CE3978B7F1D7}"/>
                </a:ext>
              </a:extLst>
            </p:cNvPr>
            <p:cNvSpPr/>
            <p:nvPr/>
          </p:nvSpPr>
          <p:spPr>
            <a:xfrm>
              <a:off x="7246706" y="1316815"/>
              <a:ext cx="2083982" cy="76554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67" b="1" dirty="0"/>
                <a:t>ENRIQUETA MOLINA RUIZ</a:t>
              </a:r>
              <a:r>
                <a:rPr lang="es-MX" sz="1467" dirty="0"/>
                <a:t>:</a:t>
              </a:r>
            </a:p>
          </p:txBody>
        </p:sp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A5AEF2B0-B59E-4DD9-A4FB-C49008F81B31}"/>
                </a:ext>
              </a:extLst>
            </p:cNvPr>
            <p:cNvSpPr/>
            <p:nvPr/>
          </p:nvSpPr>
          <p:spPr>
            <a:xfrm>
              <a:off x="7168735" y="1228210"/>
              <a:ext cx="2083982" cy="765544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0D5E33BF-B6EF-4A87-87C0-785B35711940}"/>
              </a:ext>
            </a:extLst>
          </p:cNvPr>
          <p:cNvGrpSpPr/>
          <p:nvPr/>
        </p:nvGrpSpPr>
        <p:grpSpPr>
          <a:xfrm>
            <a:off x="4487011" y="1819616"/>
            <a:ext cx="2519261" cy="932707"/>
            <a:chOff x="3682411" y="1363186"/>
            <a:chExt cx="2161953" cy="854149"/>
          </a:xfrm>
        </p:grpSpPr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D52AE661-E8D0-4815-8624-213CACD0310D}"/>
                </a:ext>
              </a:extLst>
            </p:cNvPr>
            <p:cNvSpPr/>
            <p:nvPr/>
          </p:nvSpPr>
          <p:spPr>
            <a:xfrm>
              <a:off x="3760382" y="1451791"/>
              <a:ext cx="2083982" cy="76554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67" b="1" dirty="0"/>
                <a:t>FERNÁNDEZ CRUZ</a:t>
              </a:r>
              <a:r>
                <a:rPr lang="es-MX" sz="1467" dirty="0"/>
                <a:t>:</a:t>
              </a:r>
            </a:p>
          </p:txBody>
        </p:sp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27500011-BB7E-42F8-A973-AB5EA3DC4803}"/>
                </a:ext>
              </a:extLst>
            </p:cNvPr>
            <p:cNvSpPr/>
            <p:nvPr/>
          </p:nvSpPr>
          <p:spPr>
            <a:xfrm>
              <a:off x="3682411" y="1363186"/>
              <a:ext cx="2083982" cy="765544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59A9D4F-5804-4184-AB2A-A8C25795AFE6}"/>
              </a:ext>
            </a:extLst>
          </p:cNvPr>
          <p:cNvCxnSpPr>
            <a:cxnSpLocks/>
          </p:cNvCxnSpPr>
          <p:nvPr/>
        </p:nvCxnSpPr>
        <p:spPr>
          <a:xfrm>
            <a:off x="1738853" y="2677219"/>
            <a:ext cx="0" cy="9803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FD7C2D8C-67C7-49B4-9639-8A4990E3DB6E}"/>
              </a:ext>
            </a:extLst>
          </p:cNvPr>
          <p:cNvCxnSpPr>
            <a:cxnSpLocks/>
          </p:cNvCxnSpPr>
          <p:nvPr/>
        </p:nvCxnSpPr>
        <p:spPr>
          <a:xfrm>
            <a:off x="5772471" y="2752323"/>
            <a:ext cx="0" cy="9803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32B78FD-A8C8-46BA-B6B5-5B789CF922B0}"/>
              </a:ext>
            </a:extLst>
          </p:cNvPr>
          <p:cNvCxnSpPr>
            <a:cxnSpLocks/>
          </p:cNvCxnSpPr>
          <p:nvPr/>
        </p:nvCxnSpPr>
        <p:spPr>
          <a:xfrm>
            <a:off x="10211357" y="2677219"/>
            <a:ext cx="0" cy="9803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A3CCD2A0-B242-46EF-A5D9-ABEFD309374C}"/>
              </a:ext>
            </a:extLst>
          </p:cNvPr>
          <p:cNvGrpSpPr/>
          <p:nvPr/>
        </p:nvGrpSpPr>
        <p:grpSpPr>
          <a:xfrm>
            <a:off x="8443523" y="3619257"/>
            <a:ext cx="2495032" cy="3056721"/>
            <a:chOff x="459173" y="2598434"/>
            <a:chExt cx="1871274" cy="2688758"/>
          </a:xfrm>
        </p:grpSpPr>
        <p:sp>
          <p:nvSpPr>
            <p:cNvPr id="30" name="Rectángulo: esquinas redondeadas 29">
              <a:extLst>
                <a:ext uri="{FF2B5EF4-FFF2-40B4-BE49-F238E27FC236}">
                  <a16:creationId xmlns:a16="http://schemas.microsoft.com/office/drawing/2014/main" id="{1C7EE24A-6984-4CFA-B0A6-9AD9B5493F05}"/>
                </a:ext>
              </a:extLst>
            </p:cNvPr>
            <p:cNvSpPr/>
            <p:nvPr/>
          </p:nvSpPr>
          <p:spPr>
            <a:xfrm>
              <a:off x="459173" y="2598434"/>
              <a:ext cx="1689933" cy="25527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  <p:sp>
          <p:nvSpPr>
            <p:cNvPr id="31" name="Rectángulo: esquinas redondeadas 30">
              <a:extLst>
                <a:ext uri="{FF2B5EF4-FFF2-40B4-BE49-F238E27FC236}">
                  <a16:creationId xmlns:a16="http://schemas.microsoft.com/office/drawing/2014/main" id="{132FD688-5A1F-422D-A2AF-D9B92EE56D89}"/>
                </a:ext>
              </a:extLst>
            </p:cNvPr>
            <p:cNvSpPr/>
            <p:nvPr/>
          </p:nvSpPr>
          <p:spPr>
            <a:xfrm>
              <a:off x="640514" y="2734492"/>
              <a:ext cx="1689933" cy="255270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DA62A83-82D8-49D9-97D4-8A8B78387C93}"/>
              </a:ext>
            </a:extLst>
          </p:cNvPr>
          <p:cNvGrpSpPr/>
          <p:nvPr/>
        </p:nvGrpSpPr>
        <p:grpSpPr>
          <a:xfrm>
            <a:off x="4420383" y="3464580"/>
            <a:ext cx="2495032" cy="3056721"/>
            <a:chOff x="459173" y="2598434"/>
            <a:chExt cx="1871274" cy="2688758"/>
          </a:xfrm>
        </p:grpSpPr>
        <p:sp>
          <p:nvSpPr>
            <p:cNvPr id="34" name="Rectángulo: esquinas redondeadas 33">
              <a:extLst>
                <a:ext uri="{FF2B5EF4-FFF2-40B4-BE49-F238E27FC236}">
                  <a16:creationId xmlns:a16="http://schemas.microsoft.com/office/drawing/2014/main" id="{BEA71425-CE91-47A4-B567-7D9435AC17F5}"/>
                </a:ext>
              </a:extLst>
            </p:cNvPr>
            <p:cNvSpPr/>
            <p:nvPr/>
          </p:nvSpPr>
          <p:spPr>
            <a:xfrm>
              <a:off x="459173" y="2598434"/>
              <a:ext cx="1689933" cy="25527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  <p:sp>
          <p:nvSpPr>
            <p:cNvPr id="35" name="Rectángulo: esquinas redondeadas 34">
              <a:extLst>
                <a:ext uri="{FF2B5EF4-FFF2-40B4-BE49-F238E27FC236}">
                  <a16:creationId xmlns:a16="http://schemas.microsoft.com/office/drawing/2014/main" id="{3BA302CE-2C5C-4E07-A83D-352498526CEC}"/>
                </a:ext>
              </a:extLst>
            </p:cNvPr>
            <p:cNvSpPr/>
            <p:nvPr/>
          </p:nvSpPr>
          <p:spPr>
            <a:xfrm>
              <a:off x="640514" y="2734492"/>
              <a:ext cx="1689933" cy="255270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7A2AF8EB-ECE9-4ADC-AC23-96132353E501}"/>
              </a:ext>
            </a:extLst>
          </p:cNvPr>
          <p:cNvGrpSpPr/>
          <p:nvPr/>
        </p:nvGrpSpPr>
        <p:grpSpPr>
          <a:xfrm>
            <a:off x="815431" y="3667780"/>
            <a:ext cx="2495032" cy="3056721"/>
            <a:chOff x="459173" y="2598434"/>
            <a:chExt cx="1871274" cy="2688758"/>
          </a:xfrm>
        </p:grpSpPr>
        <p:sp>
          <p:nvSpPr>
            <p:cNvPr id="37" name="Rectángulo: esquinas redondeadas 36">
              <a:extLst>
                <a:ext uri="{FF2B5EF4-FFF2-40B4-BE49-F238E27FC236}">
                  <a16:creationId xmlns:a16="http://schemas.microsoft.com/office/drawing/2014/main" id="{CC0D48AB-4D39-4C47-9778-62D2F8D53A4E}"/>
                </a:ext>
              </a:extLst>
            </p:cNvPr>
            <p:cNvSpPr/>
            <p:nvPr/>
          </p:nvSpPr>
          <p:spPr>
            <a:xfrm>
              <a:off x="459173" y="2598434"/>
              <a:ext cx="1689933" cy="25527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dirty="0">
                  <a:solidFill>
                    <a:schemeClr val="tx1"/>
                  </a:solidFill>
                  <a:latin typeface="Biome Light" panose="020B0303030204020804" pitchFamily="34" charset="0"/>
                  <a:cs typeface="Biome Light" panose="020B0303030204020804" pitchFamily="34" charset="0"/>
                </a:rPr>
                <a:t>Es catedrático de universidad de Didáctica y organización escolar en la universidad de granada. Doctor en filosofía y ciencias de la educación. Sus líneas de investigación y publicaciones versan sobre educación moral de la ciudadanía </a:t>
              </a:r>
            </a:p>
          </p:txBody>
        </p:sp>
        <p:sp>
          <p:nvSpPr>
            <p:cNvPr id="38" name="Rectángulo: esquinas redondeadas 37">
              <a:extLst>
                <a:ext uri="{FF2B5EF4-FFF2-40B4-BE49-F238E27FC236}">
                  <a16:creationId xmlns:a16="http://schemas.microsoft.com/office/drawing/2014/main" id="{65395DD2-0EB6-4785-82AB-29E0F4FFD8DB}"/>
                </a:ext>
              </a:extLst>
            </p:cNvPr>
            <p:cNvSpPr/>
            <p:nvPr/>
          </p:nvSpPr>
          <p:spPr>
            <a:xfrm>
              <a:off x="640514" y="2734492"/>
              <a:ext cx="1689933" cy="255270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C8B693E-D907-425F-91F7-96322EBCDABF}"/>
              </a:ext>
            </a:extLst>
          </p:cNvPr>
          <p:cNvSpPr txBox="1"/>
          <p:nvPr/>
        </p:nvSpPr>
        <p:spPr>
          <a:xfrm>
            <a:off x="4766744" y="3726110"/>
            <a:ext cx="1906883" cy="1938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>
                <a:latin typeface="Biome Light" panose="020B0303030204020804" pitchFamily="34" charset="0"/>
                <a:cs typeface="Biome Light" panose="020B0303030204020804" pitchFamily="34" charset="0"/>
              </a:rPr>
              <a:t>Es doctor en ciencias de la educación y profesor titular de universidad y organización escolar en la universidad de granada. Director del grupo de investigación “forcé”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4EB5AC8-7A3C-4222-8012-4BB925CE2F11}"/>
              </a:ext>
            </a:extLst>
          </p:cNvPr>
          <p:cNvSpPr txBox="1"/>
          <p:nvPr/>
        </p:nvSpPr>
        <p:spPr>
          <a:xfrm>
            <a:off x="8780608" y="3929309"/>
            <a:ext cx="19068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Biome Light" panose="020B0303030204020804" pitchFamily="34" charset="0"/>
                <a:cs typeface="Biome Light" panose="020B0303030204020804" pitchFamily="34" charset="0"/>
              </a:rPr>
              <a:t>Es profesora titulada de universidad Didáctica y organización escolar en la universidad de granada. Doctora en ciencias de la educación. Ha dirigido y participado en varios proyectos de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291509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3AACE271-A902-403C-A497-15DBA6349047}"/>
              </a:ext>
            </a:extLst>
          </p:cNvPr>
          <p:cNvGrpSpPr/>
          <p:nvPr/>
        </p:nvGrpSpPr>
        <p:grpSpPr>
          <a:xfrm>
            <a:off x="4278883" y="281349"/>
            <a:ext cx="2882604" cy="1138865"/>
            <a:chOff x="3760382" y="357963"/>
            <a:chExt cx="2161953" cy="854149"/>
          </a:xfrm>
          <a:solidFill>
            <a:schemeClr val="accent1">
              <a:lumMod val="50000"/>
            </a:schemeClr>
          </a:solidFill>
        </p:grpSpPr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F784F1C8-5B6B-4B96-B665-4443A60945FA}"/>
                </a:ext>
              </a:extLst>
            </p:cNvPr>
            <p:cNvSpPr/>
            <p:nvPr/>
          </p:nvSpPr>
          <p:spPr>
            <a:xfrm>
              <a:off x="3838353" y="446568"/>
              <a:ext cx="2083982" cy="76554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/>
                <a:t>La investigación biográfica y narrativa en Iberoamérica </a:t>
              </a:r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C379BEBD-03BB-4A38-8450-F6C6354E3E19}"/>
                </a:ext>
              </a:extLst>
            </p:cNvPr>
            <p:cNvSpPr/>
            <p:nvPr/>
          </p:nvSpPr>
          <p:spPr>
            <a:xfrm>
              <a:off x="3760382" y="357963"/>
              <a:ext cx="2083982" cy="765544"/>
            </a:xfrm>
            <a:prstGeom prst="roundRect">
              <a:avLst/>
            </a:prstGeom>
            <a:grp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4D0EA9B-8BA6-4B21-8222-95B5ACB17274}"/>
              </a:ext>
            </a:extLst>
          </p:cNvPr>
          <p:cNvCxnSpPr>
            <a:cxnSpLocks/>
          </p:cNvCxnSpPr>
          <p:nvPr/>
        </p:nvCxnSpPr>
        <p:spPr>
          <a:xfrm>
            <a:off x="5720912" y="1593888"/>
            <a:ext cx="0" cy="66630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B19414B-7805-4824-ACB8-4E43EB99C940}"/>
              </a:ext>
            </a:extLst>
          </p:cNvPr>
          <p:cNvCxnSpPr>
            <a:cxnSpLocks/>
          </p:cNvCxnSpPr>
          <p:nvPr/>
        </p:nvCxnSpPr>
        <p:spPr>
          <a:xfrm>
            <a:off x="3088552" y="2260195"/>
            <a:ext cx="314723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6F42D176-10CA-48E5-A6D1-95F20E23A141}"/>
              </a:ext>
            </a:extLst>
          </p:cNvPr>
          <p:cNvGrpSpPr/>
          <p:nvPr/>
        </p:nvGrpSpPr>
        <p:grpSpPr>
          <a:xfrm>
            <a:off x="1367359" y="1815646"/>
            <a:ext cx="2427393" cy="901097"/>
            <a:chOff x="357964" y="1297172"/>
            <a:chExt cx="2161052" cy="828694"/>
          </a:xfrm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C765565C-1C60-4F46-8943-2A1CABE4355A}"/>
                </a:ext>
              </a:extLst>
            </p:cNvPr>
            <p:cNvSpPr/>
            <p:nvPr/>
          </p:nvSpPr>
          <p:spPr>
            <a:xfrm>
              <a:off x="435034" y="1360322"/>
              <a:ext cx="2083982" cy="76554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b="1" dirty="0"/>
                <a:t>ANTONIO BOLIVAR </a:t>
              </a:r>
              <a:r>
                <a:rPr lang="es-MX" sz="1467" dirty="0"/>
                <a:t>:</a:t>
              </a:r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DB2B3A1A-8AA5-4FBC-9033-A82D523C94A3}"/>
                </a:ext>
              </a:extLst>
            </p:cNvPr>
            <p:cNvSpPr/>
            <p:nvPr/>
          </p:nvSpPr>
          <p:spPr>
            <a:xfrm>
              <a:off x="357964" y="1297172"/>
              <a:ext cx="2083982" cy="765544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0D5E33BF-B6EF-4A87-87C0-785B35711940}"/>
              </a:ext>
            </a:extLst>
          </p:cNvPr>
          <p:cNvGrpSpPr/>
          <p:nvPr/>
        </p:nvGrpSpPr>
        <p:grpSpPr>
          <a:xfrm>
            <a:off x="7713572" y="1924355"/>
            <a:ext cx="2519261" cy="932707"/>
            <a:chOff x="3682411" y="1363186"/>
            <a:chExt cx="2161953" cy="854149"/>
          </a:xfrm>
        </p:grpSpPr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D52AE661-E8D0-4815-8624-213CACD0310D}"/>
                </a:ext>
              </a:extLst>
            </p:cNvPr>
            <p:cNvSpPr/>
            <p:nvPr/>
          </p:nvSpPr>
          <p:spPr>
            <a:xfrm>
              <a:off x="3760382" y="1451791"/>
              <a:ext cx="2083982" cy="76554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/>
                <a:t>Jesús Domínguez</a:t>
              </a:r>
              <a:r>
                <a:rPr lang="es-MX" sz="2400" dirty="0"/>
                <a:t>:</a:t>
              </a:r>
            </a:p>
          </p:txBody>
        </p:sp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27500011-BB7E-42F8-A973-AB5EA3DC4803}"/>
                </a:ext>
              </a:extLst>
            </p:cNvPr>
            <p:cNvSpPr/>
            <p:nvPr/>
          </p:nvSpPr>
          <p:spPr>
            <a:xfrm>
              <a:off x="3682411" y="1363186"/>
              <a:ext cx="2083982" cy="765544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59A9D4F-5804-4184-AB2A-A8C25795AFE6}"/>
              </a:ext>
            </a:extLst>
          </p:cNvPr>
          <p:cNvCxnSpPr>
            <a:cxnSpLocks/>
          </p:cNvCxnSpPr>
          <p:nvPr/>
        </p:nvCxnSpPr>
        <p:spPr>
          <a:xfrm>
            <a:off x="2537770" y="2645162"/>
            <a:ext cx="0" cy="9803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FD7C2D8C-67C7-49B4-9639-8A4990E3DB6E}"/>
              </a:ext>
            </a:extLst>
          </p:cNvPr>
          <p:cNvCxnSpPr>
            <a:cxnSpLocks/>
          </p:cNvCxnSpPr>
          <p:nvPr/>
        </p:nvCxnSpPr>
        <p:spPr>
          <a:xfrm>
            <a:off x="8975204" y="2847257"/>
            <a:ext cx="0" cy="9803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DA62A83-82D8-49D9-97D4-8A8B78387C93}"/>
              </a:ext>
            </a:extLst>
          </p:cNvPr>
          <p:cNvGrpSpPr/>
          <p:nvPr/>
        </p:nvGrpSpPr>
        <p:grpSpPr>
          <a:xfrm>
            <a:off x="7623116" y="3559514"/>
            <a:ext cx="2495032" cy="3056721"/>
            <a:chOff x="459173" y="2598434"/>
            <a:chExt cx="1871274" cy="2688758"/>
          </a:xfrm>
          <a:solidFill>
            <a:srgbClr val="FFCCCC"/>
          </a:solidFill>
        </p:grpSpPr>
        <p:sp>
          <p:nvSpPr>
            <p:cNvPr id="34" name="Rectángulo: esquinas redondeadas 33">
              <a:extLst>
                <a:ext uri="{FF2B5EF4-FFF2-40B4-BE49-F238E27FC236}">
                  <a16:creationId xmlns:a16="http://schemas.microsoft.com/office/drawing/2014/main" id="{BEA71425-CE91-47A4-B567-7D9435AC17F5}"/>
                </a:ext>
              </a:extLst>
            </p:cNvPr>
            <p:cNvSpPr/>
            <p:nvPr/>
          </p:nvSpPr>
          <p:spPr>
            <a:xfrm>
              <a:off x="459173" y="2598434"/>
              <a:ext cx="1689933" cy="25527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  <p:sp>
          <p:nvSpPr>
            <p:cNvPr id="35" name="Rectángulo: esquinas redondeadas 34">
              <a:extLst>
                <a:ext uri="{FF2B5EF4-FFF2-40B4-BE49-F238E27FC236}">
                  <a16:creationId xmlns:a16="http://schemas.microsoft.com/office/drawing/2014/main" id="{3BA302CE-2C5C-4E07-A83D-352498526CEC}"/>
                </a:ext>
              </a:extLst>
            </p:cNvPr>
            <p:cNvSpPr/>
            <p:nvPr/>
          </p:nvSpPr>
          <p:spPr>
            <a:xfrm>
              <a:off x="640514" y="2734492"/>
              <a:ext cx="1689933" cy="2552700"/>
            </a:xfrm>
            <a:prstGeom prst="roundRect">
              <a:avLst/>
            </a:prstGeom>
            <a:grp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7A2AF8EB-ECE9-4ADC-AC23-96132353E501}"/>
              </a:ext>
            </a:extLst>
          </p:cNvPr>
          <p:cNvGrpSpPr/>
          <p:nvPr/>
        </p:nvGrpSpPr>
        <p:grpSpPr>
          <a:xfrm>
            <a:off x="1706010" y="3606197"/>
            <a:ext cx="2369908" cy="2939281"/>
            <a:chOff x="640514" y="2734492"/>
            <a:chExt cx="1777431" cy="2585455"/>
          </a:xfrm>
          <a:solidFill>
            <a:srgbClr val="FFCCCC"/>
          </a:solidFill>
        </p:grpSpPr>
        <p:sp>
          <p:nvSpPr>
            <p:cNvPr id="37" name="Rectángulo: esquinas redondeadas 36">
              <a:extLst>
                <a:ext uri="{FF2B5EF4-FFF2-40B4-BE49-F238E27FC236}">
                  <a16:creationId xmlns:a16="http://schemas.microsoft.com/office/drawing/2014/main" id="{CC0D48AB-4D39-4C47-9778-62D2F8D53A4E}"/>
                </a:ext>
              </a:extLst>
            </p:cNvPr>
            <p:cNvSpPr/>
            <p:nvPr/>
          </p:nvSpPr>
          <p:spPr>
            <a:xfrm>
              <a:off x="728012" y="2767247"/>
              <a:ext cx="1689933" cy="25527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dirty="0">
                  <a:solidFill>
                    <a:schemeClr val="tx1"/>
                  </a:solidFill>
                  <a:latin typeface="Biome Light" panose="020B0303030204020804" pitchFamily="34" charset="0"/>
                  <a:cs typeface="Biome Light" panose="020B0303030204020804" pitchFamily="34" charset="0"/>
                </a:rPr>
                <a:t>El incremento y la popularidad </a:t>
              </a:r>
              <a:r>
                <a:rPr lang="es-MX" sz="1200" dirty="0" err="1">
                  <a:solidFill>
                    <a:schemeClr val="tx1"/>
                  </a:solidFill>
                  <a:latin typeface="Biome Light" panose="020B0303030204020804" pitchFamily="34" charset="0"/>
                  <a:cs typeface="Biome Light" panose="020B0303030204020804" pitchFamily="34" charset="0"/>
                </a:rPr>
                <a:t>alcanz</a:t>
              </a:r>
              <a:endParaRPr lang="es-MX" sz="1200" dirty="0">
                <a:solidFill>
                  <a:schemeClr val="tx1"/>
                </a:solidFill>
                <a:latin typeface="Biome Light" panose="020B0303030204020804" pitchFamily="34" charset="0"/>
                <a:cs typeface="Biome Light" panose="020B0303030204020804" pitchFamily="34" charset="0"/>
              </a:endParaRPr>
            </a:p>
          </p:txBody>
        </p:sp>
        <p:sp>
          <p:nvSpPr>
            <p:cNvPr id="38" name="Rectángulo: esquinas redondeadas 37">
              <a:extLst>
                <a:ext uri="{FF2B5EF4-FFF2-40B4-BE49-F238E27FC236}">
                  <a16:creationId xmlns:a16="http://schemas.microsoft.com/office/drawing/2014/main" id="{65395DD2-0EB6-4785-82AB-29E0F4FFD8DB}"/>
                </a:ext>
              </a:extLst>
            </p:cNvPr>
            <p:cNvSpPr/>
            <p:nvPr/>
          </p:nvSpPr>
          <p:spPr>
            <a:xfrm>
              <a:off x="640514" y="2734492"/>
              <a:ext cx="1689933" cy="2552700"/>
            </a:xfrm>
            <a:prstGeom prst="roundRect">
              <a:avLst/>
            </a:prstGeom>
            <a:grp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</p:grp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C8B693E-D907-425F-91F7-96322EBCDABF}"/>
              </a:ext>
            </a:extLst>
          </p:cNvPr>
          <p:cNvSpPr txBox="1"/>
          <p:nvPr/>
        </p:nvSpPr>
        <p:spPr>
          <a:xfrm>
            <a:off x="7804429" y="3827638"/>
            <a:ext cx="1906883" cy="2348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>
                <a:latin typeface="Biome Light" panose="020B0303030204020804" pitchFamily="34" charset="0"/>
                <a:cs typeface="Biome Light" panose="020B0303030204020804" pitchFamily="34" charset="0"/>
              </a:rPr>
              <a:t>Su propia credibilidad dentro del amplio paraguas de la investigación cualitativa. Se trata de otorgar toda su relevancia a la dimensión discursiva individual a los modos humanos  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11B792A0-6FF3-4513-891A-4E44A76478B6}"/>
              </a:ext>
            </a:extLst>
          </p:cNvPr>
          <p:cNvCxnSpPr>
            <a:cxnSpLocks/>
          </p:cNvCxnSpPr>
          <p:nvPr/>
        </p:nvCxnSpPr>
        <p:spPr>
          <a:xfrm>
            <a:off x="5811042" y="2260195"/>
            <a:ext cx="181207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4B75A11-E1CE-4221-9F45-BB8011B4C8A4}"/>
              </a:ext>
            </a:extLst>
          </p:cNvPr>
          <p:cNvSpPr txBox="1"/>
          <p:nvPr/>
        </p:nvSpPr>
        <p:spPr>
          <a:xfrm>
            <a:off x="4405590" y="378744"/>
            <a:ext cx="25444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dirty="0">
                <a:solidFill>
                  <a:schemeClr val="bg1"/>
                </a:solidFill>
              </a:rPr>
              <a:t>La investigación biográfica y narrativa en Iberoamérica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288978D-ACCE-41EC-B2DF-9744CADEAACB}"/>
              </a:ext>
            </a:extLst>
          </p:cNvPr>
          <p:cNvSpPr txBox="1"/>
          <p:nvPr/>
        </p:nvSpPr>
        <p:spPr>
          <a:xfrm>
            <a:off x="1894686" y="3714192"/>
            <a:ext cx="1906883" cy="2553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>
                <a:latin typeface="Biome Light" panose="020B0303030204020804" pitchFamily="34" charset="0"/>
                <a:cs typeface="Biome Light" panose="020B0303030204020804" pitchFamily="34" charset="0"/>
              </a:rPr>
              <a:t>El incremento y popularidad alcanzado por la investigación narrativa sobre las historias de vida y biográficas, ha llegado a un mundo caótico y desordenado , donde solo queda el refugio propio.</a:t>
            </a:r>
          </a:p>
        </p:txBody>
      </p:sp>
    </p:spTree>
    <p:extLst>
      <p:ext uri="{BB962C8B-B14F-4D97-AF65-F5344CB8AC3E}">
        <p14:creationId xmlns:p14="http://schemas.microsoft.com/office/powerpoint/2010/main" val="2888589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221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Biome Light</vt:lpstr>
      <vt:lpstr>Calibri</vt:lpstr>
      <vt:lpstr>Calibri Light</vt:lpstr>
      <vt:lpstr>Freehand521 BT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05PJN0713D VALRI INSTITUTO BILINGUE</dc:creator>
  <cp:lastModifiedBy>05PJN0713D VALRI INSTITUTO BILINGUE</cp:lastModifiedBy>
  <cp:revision>5</cp:revision>
  <dcterms:created xsi:type="dcterms:W3CDTF">2021-09-13T04:38:52Z</dcterms:created>
  <dcterms:modified xsi:type="dcterms:W3CDTF">2021-09-13T05:22:19Z</dcterms:modified>
</cp:coreProperties>
</file>