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8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83ABA-45FF-48FC-A53E-BBCD9F9EA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CC52E0-A144-4D78-A97D-E2C2BAE4E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B149D-5750-4B0B-B3A5-F162942B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76E50-C3CA-47E8-A392-D0BED187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A12FFF-765F-4FB9-84CC-CDCE5B4B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25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E3DE0-EE93-4731-9847-9DA00F88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AEEB25-DED8-419C-8D9C-5AD6188F2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DDAA64-2517-419A-BCB2-C7F6F8A3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C799E-5234-4A0D-B430-FF06DA34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5A10C-FB94-44B6-A262-89810547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34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016FF0-73DD-49BA-83B6-7814D396C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8BAC57-193A-4971-AA45-6FC85F058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982BEB-4D38-438D-AA6E-F9AB788F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EA544-C8F3-4427-8D28-FCCE7074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053044-A036-49B0-BE5E-52666B42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18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">
  <p:cSld name="Only Title"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" name="Google Shape;1648;p14"/>
          <p:cNvGrpSpPr/>
          <p:nvPr/>
        </p:nvGrpSpPr>
        <p:grpSpPr>
          <a:xfrm rot="10800000" flipH="1">
            <a:off x="-2793109" y="-1131487"/>
            <a:ext cx="8623820" cy="3541652"/>
            <a:chOff x="5619200" y="4458200"/>
            <a:chExt cx="1647150" cy="742900"/>
          </a:xfrm>
        </p:grpSpPr>
        <p:sp>
          <p:nvSpPr>
            <p:cNvPr id="1649" name="Google Shape;1649;p14"/>
            <p:cNvSpPr/>
            <p:nvPr/>
          </p:nvSpPr>
          <p:spPr>
            <a:xfrm>
              <a:off x="5619200" y="4458200"/>
              <a:ext cx="1647150" cy="690850"/>
            </a:xfrm>
            <a:custGeom>
              <a:avLst/>
              <a:gdLst/>
              <a:ahLst/>
              <a:cxnLst/>
              <a:rect l="l" t="t" r="r" b="b"/>
              <a:pathLst>
                <a:path w="65886" h="27634" extrusionOk="0">
                  <a:moveTo>
                    <a:pt x="22214" y="1"/>
                  </a:moveTo>
                  <a:cubicBezTo>
                    <a:pt x="20532" y="1"/>
                    <a:pt x="18847" y="281"/>
                    <a:pt x="17278" y="833"/>
                  </a:cubicBezTo>
                  <a:cubicBezTo>
                    <a:pt x="12222" y="2632"/>
                    <a:pt x="8251" y="6758"/>
                    <a:pt x="5677" y="11442"/>
                  </a:cubicBezTo>
                  <a:cubicBezTo>
                    <a:pt x="3071" y="16126"/>
                    <a:pt x="1706" y="21399"/>
                    <a:pt x="465" y="26610"/>
                  </a:cubicBezTo>
                  <a:lnTo>
                    <a:pt x="0" y="26951"/>
                  </a:lnTo>
                  <a:cubicBezTo>
                    <a:pt x="5568" y="25612"/>
                    <a:pt x="11272" y="25199"/>
                    <a:pt x="17004" y="25199"/>
                  </a:cubicBezTo>
                  <a:cubicBezTo>
                    <a:pt x="21491" y="25199"/>
                    <a:pt x="25994" y="25452"/>
                    <a:pt x="30461" y="25711"/>
                  </a:cubicBezTo>
                  <a:lnTo>
                    <a:pt x="65079" y="27634"/>
                  </a:lnTo>
                  <a:cubicBezTo>
                    <a:pt x="65513" y="23291"/>
                    <a:pt x="65885" y="18762"/>
                    <a:pt x="64179" y="14730"/>
                  </a:cubicBezTo>
                  <a:cubicBezTo>
                    <a:pt x="62763" y="11347"/>
                    <a:pt x="59330" y="8541"/>
                    <a:pt x="55791" y="8541"/>
                  </a:cubicBezTo>
                  <a:cubicBezTo>
                    <a:pt x="55143" y="8541"/>
                    <a:pt x="54492" y="8635"/>
                    <a:pt x="53850" y="8836"/>
                  </a:cubicBezTo>
                  <a:cubicBezTo>
                    <a:pt x="50810" y="9798"/>
                    <a:pt x="48793" y="12807"/>
                    <a:pt x="45847" y="14016"/>
                  </a:cubicBezTo>
                  <a:cubicBezTo>
                    <a:pt x="44931" y="14378"/>
                    <a:pt x="43968" y="14557"/>
                    <a:pt x="43010" y="14557"/>
                  </a:cubicBezTo>
                  <a:cubicBezTo>
                    <a:pt x="41501" y="14557"/>
                    <a:pt x="40002" y="14113"/>
                    <a:pt x="38712" y="13241"/>
                  </a:cubicBezTo>
                  <a:cubicBezTo>
                    <a:pt x="35579" y="11131"/>
                    <a:pt x="34525" y="7006"/>
                    <a:pt x="32043" y="4152"/>
                  </a:cubicBezTo>
                  <a:cubicBezTo>
                    <a:pt x="29611" y="1358"/>
                    <a:pt x="25918" y="1"/>
                    <a:pt x="22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0" name="Google Shape;1650;p14"/>
            <p:cNvSpPr/>
            <p:nvPr/>
          </p:nvSpPr>
          <p:spPr>
            <a:xfrm>
              <a:off x="5706150" y="4536325"/>
              <a:ext cx="1477225" cy="645250"/>
            </a:xfrm>
            <a:custGeom>
              <a:avLst/>
              <a:gdLst/>
              <a:ahLst/>
              <a:cxnLst/>
              <a:rect l="l" t="t" r="r" b="b"/>
              <a:pathLst>
                <a:path w="59089" h="25810" extrusionOk="0">
                  <a:moveTo>
                    <a:pt x="17943" y="1"/>
                  </a:moveTo>
                  <a:cubicBezTo>
                    <a:pt x="14845" y="1"/>
                    <a:pt x="11730" y="1372"/>
                    <a:pt x="9457" y="3416"/>
                  </a:cubicBezTo>
                  <a:cubicBezTo>
                    <a:pt x="3905" y="8441"/>
                    <a:pt x="1454" y="16847"/>
                    <a:pt x="27" y="23919"/>
                  </a:cubicBezTo>
                  <a:cubicBezTo>
                    <a:pt x="0" y="24028"/>
                    <a:pt x="98" y="24077"/>
                    <a:pt x="219" y="24077"/>
                  </a:cubicBezTo>
                  <a:cubicBezTo>
                    <a:pt x="375" y="24077"/>
                    <a:pt x="568" y="23997"/>
                    <a:pt x="586" y="23857"/>
                  </a:cubicBezTo>
                  <a:lnTo>
                    <a:pt x="586" y="23888"/>
                  </a:lnTo>
                  <a:cubicBezTo>
                    <a:pt x="1857" y="17684"/>
                    <a:pt x="3874" y="10891"/>
                    <a:pt x="7875" y="5804"/>
                  </a:cubicBezTo>
                  <a:cubicBezTo>
                    <a:pt x="10223" y="2806"/>
                    <a:pt x="14226" y="397"/>
                    <a:pt x="18067" y="397"/>
                  </a:cubicBezTo>
                  <a:cubicBezTo>
                    <a:pt x="20265" y="397"/>
                    <a:pt x="22410" y="1186"/>
                    <a:pt x="24160" y="3105"/>
                  </a:cubicBezTo>
                  <a:cubicBezTo>
                    <a:pt x="27014" y="6238"/>
                    <a:pt x="27293" y="11574"/>
                    <a:pt x="31388" y="13652"/>
                  </a:cubicBezTo>
                  <a:cubicBezTo>
                    <a:pt x="32890" y="14422"/>
                    <a:pt x="34450" y="14733"/>
                    <a:pt x="36021" y="14733"/>
                  </a:cubicBezTo>
                  <a:cubicBezTo>
                    <a:pt x="39447" y="14733"/>
                    <a:pt x="42926" y="13256"/>
                    <a:pt x="45967" y="11853"/>
                  </a:cubicBezTo>
                  <a:cubicBezTo>
                    <a:pt x="47522" y="11132"/>
                    <a:pt x="49125" y="10690"/>
                    <a:pt x="50634" y="10690"/>
                  </a:cubicBezTo>
                  <a:cubicBezTo>
                    <a:pt x="52827" y="10690"/>
                    <a:pt x="54825" y="11623"/>
                    <a:pt x="56203" y="13993"/>
                  </a:cubicBezTo>
                  <a:cubicBezTo>
                    <a:pt x="58251" y="17591"/>
                    <a:pt x="57537" y="21810"/>
                    <a:pt x="56855" y="25625"/>
                  </a:cubicBezTo>
                  <a:cubicBezTo>
                    <a:pt x="56826" y="25753"/>
                    <a:pt x="56934" y="25809"/>
                    <a:pt x="57062" y="25809"/>
                  </a:cubicBezTo>
                  <a:cubicBezTo>
                    <a:pt x="57214" y="25809"/>
                    <a:pt x="57396" y="25729"/>
                    <a:pt x="57413" y="25594"/>
                  </a:cubicBezTo>
                  <a:cubicBezTo>
                    <a:pt x="58344" y="20445"/>
                    <a:pt x="59088" y="12039"/>
                    <a:pt x="52419" y="10302"/>
                  </a:cubicBezTo>
                  <a:cubicBezTo>
                    <a:pt x="51875" y="10154"/>
                    <a:pt x="51331" y="10089"/>
                    <a:pt x="50790" y="10089"/>
                  </a:cubicBezTo>
                  <a:cubicBezTo>
                    <a:pt x="48831" y="10089"/>
                    <a:pt x="46904" y="10940"/>
                    <a:pt x="45129" y="11791"/>
                  </a:cubicBezTo>
                  <a:cubicBezTo>
                    <a:pt x="42363" y="13107"/>
                    <a:pt x="39371" y="14279"/>
                    <a:pt x="36316" y="14279"/>
                  </a:cubicBezTo>
                  <a:cubicBezTo>
                    <a:pt x="35125" y="14279"/>
                    <a:pt x="33923" y="14101"/>
                    <a:pt x="32722" y="13683"/>
                  </a:cubicBezTo>
                  <a:cubicBezTo>
                    <a:pt x="26983" y="11729"/>
                    <a:pt x="27572" y="3757"/>
                    <a:pt x="22361" y="1058"/>
                  </a:cubicBezTo>
                  <a:cubicBezTo>
                    <a:pt x="20959" y="326"/>
                    <a:pt x="19453" y="1"/>
                    <a:pt x="17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1" name="Google Shape;1651;p14"/>
            <p:cNvSpPr/>
            <p:nvPr/>
          </p:nvSpPr>
          <p:spPr>
            <a:xfrm>
              <a:off x="5813125" y="4656950"/>
              <a:ext cx="1320600" cy="525400"/>
            </a:xfrm>
            <a:custGeom>
              <a:avLst/>
              <a:gdLst/>
              <a:ahLst/>
              <a:cxnLst/>
              <a:rect l="l" t="t" r="r" b="b"/>
              <a:pathLst>
                <a:path w="52824" h="21016" extrusionOk="0">
                  <a:moveTo>
                    <a:pt x="12103" y="0"/>
                  </a:moveTo>
                  <a:cubicBezTo>
                    <a:pt x="10659" y="0"/>
                    <a:pt x="9171" y="529"/>
                    <a:pt x="7753" y="1693"/>
                  </a:cubicBezTo>
                  <a:cubicBezTo>
                    <a:pt x="5488" y="3523"/>
                    <a:pt x="4279" y="6407"/>
                    <a:pt x="3193" y="9044"/>
                  </a:cubicBezTo>
                  <a:cubicBezTo>
                    <a:pt x="1859" y="12394"/>
                    <a:pt x="804" y="15868"/>
                    <a:pt x="29" y="19405"/>
                  </a:cubicBezTo>
                  <a:cubicBezTo>
                    <a:pt x="1" y="19532"/>
                    <a:pt x="108" y="19588"/>
                    <a:pt x="236" y="19588"/>
                  </a:cubicBezTo>
                  <a:cubicBezTo>
                    <a:pt x="389" y="19588"/>
                    <a:pt x="570" y="19508"/>
                    <a:pt x="587" y="19374"/>
                  </a:cubicBezTo>
                  <a:cubicBezTo>
                    <a:pt x="1394" y="15620"/>
                    <a:pt x="2542" y="11991"/>
                    <a:pt x="4030" y="8455"/>
                  </a:cubicBezTo>
                  <a:cubicBezTo>
                    <a:pt x="5457" y="5043"/>
                    <a:pt x="7536" y="762"/>
                    <a:pt x="11723" y="359"/>
                  </a:cubicBezTo>
                  <a:cubicBezTo>
                    <a:pt x="11913" y="339"/>
                    <a:pt x="12099" y="330"/>
                    <a:pt x="12280" y="330"/>
                  </a:cubicBezTo>
                  <a:cubicBezTo>
                    <a:pt x="15886" y="330"/>
                    <a:pt x="17796" y="4030"/>
                    <a:pt x="19509" y="6718"/>
                  </a:cubicBezTo>
                  <a:cubicBezTo>
                    <a:pt x="20905" y="8920"/>
                    <a:pt x="22487" y="10595"/>
                    <a:pt x="24937" y="11557"/>
                  </a:cubicBezTo>
                  <a:cubicBezTo>
                    <a:pt x="26989" y="12342"/>
                    <a:pt x="29212" y="12714"/>
                    <a:pt x="31449" y="12714"/>
                  </a:cubicBezTo>
                  <a:cubicBezTo>
                    <a:pt x="34690" y="12714"/>
                    <a:pt x="37962" y="11934"/>
                    <a:pt x="40788" y="10502"/>
                  </a:cubicBezTo>
                  <a:cubicBezTo>
                    <a:pt x="42308" y="9727"/>
                    <a:pt x="43735" y="8610"/>
                    <a:pt x="45441" y="8238"/>
                  </a:cubicBezTo>
                  <a:cubicBezTo>
                    <a:pt x="45768" y="8169"/>
                    <a:pt x="46083" y="8136"/>
                    <a:pt x="46386" y="8136"/>
                  </a:cubicBezTo>
                  <a:cubicBezTo>
                    <a:pt x="48126" y="8136"/>
                    <a:pt x="49471" y="9218"/>
                    <a:pt x="50342" y="10750"/>
                  </a:cubicBezTo>
                  <a:cubicBezTo>
                    <a:pt x="52017" y="13759"/>
                    <a:pt x="51862" y="17605"/>
                    <a:pt x="51025" y="20831"/>
                  </a:cubicBezTo>
                  <a:cubicBezTo>
                    <a:pt x="50996" y="20959"/>
                    <a:pt x="51104" y="21015"/>
                    <a:pt x="51235" y="21015"/>
                  </a:cubicBezTo>
                  <a:cubicBezTo>
                    <a:pt x="51391" y="21015"/>
                    <a:pt x="51580" y="20935"/>
                    <a:pt x="51614" y="20800"/>
                  </a:cubicBezTo>
                  <a:cubicBezTo>
                    <a:pt x="52576" y="16985"/>
                    <a:pt x="52824" y="10037"/>
                    <a:pt x="48388" y="8083"/>
                  </a:cubicBezTo>
                  <a:cubicBezTo>
                    <a:pt x="47798" y="7821"/>
                    <a:pt x="47205" y="7711"/>
                    <a:pt x="46617" y="7711"/>
                  </a:cubicBezTo>
                  <a:cubicBezTo>
                    <a:pt x="45318" y="7711"/>
                    <a:pt x="44041" y="8249"/>
                    <a:pt x="42867" y="8889"/>
                  </a:cubicBezTo>
                  <a:cubicBezTo>
                    <a:pt x="39858" y="10471"/>
                    <a:pt x="37035" y="11836"/>
                    <a:pt x="33623" y="12177"/>
                  </a:cubicBezTo>
                  <a:cubicBezTo>
                    <a:pt x="32943" y="12241"/>
                    <a:pt x="32241" y="12276"/>
                    <a:pt x="31531" y="12276"/>
                  </a:cubicBezTo>
                  <a:cubicBezTo>
                    <a:pt x="28808" y="12276"/>
                    <a:pt x="25954" y="11762"/>
                    <a:pt x="23666" y="10409"/>
                  </a:cubicBezTo>
                  <a:cubicBezTo>
                    <a:pt x="20967" y="8796"/>
                    <a:pt x="19850" y="5880"/>
                    <a:pt x="18082" y="3461"/>
                  </a:cubicBezTo>
                  <a:cubicBezTo>
                    <a:pt x="16494" y="1287"/>
                    <a:pt x="14354" y="0"/>
                    <a:pt x="1210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2" name="Google Shape;1652;p14"/>
            <p:cNvSpPr/>
            <p:nvPr/>
          </p:nvSpPr>
          <p:spPr>
            <a:xfrm>
              <a:off x="5873650" y="4751150"/>
              <a:ext cx="1188750" cy="437925"/>
            </a:xfrm>
            <a:custGeom>
              <a:avLst/>
              <a:gdLst/>
              <a:ahLst/>
              <a:cxnLst/>
              <a:rect l="l" t="t" r="r" b="b"/>
              <a:pathLst>
                <a:path w="47550" h="17517" extrusionOk="0">
                  <a:moveTo>
                    <a:pt x="9521" y="1"/>
                  </a:moveTo>
                  <a:cubicBezTo>
                    <a:pt x="9160" y="1"/>
                    <a:pt x="8777" y="70"/>
                    <a:pt x="8372" y="220"/>
                  </a:cubicBezTo>
                  <a:cubicBezTo>
                    <a:pt x="6107" y="1089"/>
                    <a:pt x="4556" y="3911"/>
                    <a:pt x="3440" y="5897"/>
                  </a:cubicBezTo>
                  <a:cubicBezTo>
                    <a:pt x="1796" y="8812"/>
                    <a:pt x="648" y="12007"/>
                    <a:pt x="27" y="15326"/>
                  </a:cubicBezTo>
                  <a:cubicBezTo>
                    <a:pt x="0" y="15449"/>
                    <a:pt x="99" y="15500"/>
                    <a:pt x="220" y="15500"/>
                  </a:cubicBezTo>
                  <a:cubicBezTo>
                    <a:pt x="375" y="15500"/>
                    <a:pt x="568" y="15417"/>
                    <a:pt x="586" y="15295"/>
                  </a:cubicBezTo>
                  <a:cubicBezTo>
                    <a:pt x="1175" y="12224"/>
                    <a:pt x="2199" y="9278"/>
                    <a:pt x="3657" y="6517"/>
                  </a:cubicBezTo>
                  <a:cubicBezTo>
                    <a:pt x="4685" y="4624"/>
                    <a:pt x="7191" y="497"/>
                    <a:pt x="9585" y="497"/>
                  </a:cubicBezTo>
                  <a:cubicBezTo>
                    <a:pt x="10369" y="497"/>
                    <a:pt x="11142" y="940"/>
                    <a:pt x="11846" y="2050"/>
                  </a:cubicBezTo>
                  <a:cubicBezTo>
                    <a:pt x="13118" y="4035"/>
                    <a:pt x="13645" y="6176"/>
                    <a:pt x="15382" y="7913"/>
                  </a:cubicBezTo>
                  <a:cubicBezTo>
                    <a:pt x="16809" y="9278"/>
                    <a:pt x="18484" y="10363"/>
                    <a:pt x="20345" y="11077"/>
                  </a:cubicBezTo>
                  <a:cubicBezTo>
                    <a:pt x="22756" y="12044"/>
                    <a:pt x="25362" y="12482"/>
                    <a:pt x="27974" y="12482"/>
                  </a:cubicBezTo>
                  <a:cubicBezTo>
                    <a:pt x="30136" y="12482"/>
                    <a:pt x="32302" y="12183"/>
                    <a:pt x="34366" y="11635"/>
                  </a:cubicBezTo>
                  <a:cubicBezTo>
                    <a:pt x="35483" y="11356"/>
                    <a:pt x="36568" y="10984"/>
                    <a:pt x="37654" y="10549"/>
                  </a:cubicBezTo>
                  <a:cubicBezTo>
                    <a:pt x="38998" y="9989"/>
                    <a:pt x="41480" y="8317"/>
                    <a:pt x="43091" y="8317"/>
                  </a:cubicBezTo>
                  <a:cubicBezTo>
                    <a:pt x="43265" y="8317"/>
                    <a:pt x="43428" y="8336"/>
                    <a:pt x="43579" y="8378"/>
                  </a:cubicBezTo>
                  <a:cubicBezTo>
                    <a:pt x="47115" y="9464"/>
                    <a:pt x="46556" y="14613"/>
                    <a:pt x="46091" y="17343"/>
                  </a:cubicBezTo>
                  <a:cubicBezTo>
                    <a:pt x="46078" y="17465"/>
                    <a:pt x="46178" y="17516"/>
                    <a:pt x="46297" y="17516"/>
                  </a:cubicBezTo>
                  <a:cubicBezTo>
                    <a:pt x="46449" y="17516"/>
                    <a:pt x="46632" y="17433"/>
                    <a:pt x="46649" y="17312"/>
                  </a:cubicBezTo>
                  <a:cubicBezTo>
                    <a:pt x="47115" y="14675"/>
                    <a:pt x="47549" y="10953"/>
                    <a:pt x="45378" y="8936"/>
                  </a:cubicBezTo>
                  <a:cubicBezTo>
                    <a:pt x="44616" y="8219"/>
                    <a:pt x="43841" y="7937"/>
                    <a:pt x="43056" y="7937"/>
                  </a:cubicBezTo>
                  <a:cubicBezTo>
                    <a:pt x="42177" y="7937"/>
                    <a:pt x="41284" y="8290"/>
                    <a:pt x="40384" y="8781"/>
                  </a:cubicBezTo>
                  <a:cubicBezTo>
                    <a:pt x="36658" y="10818"/>
                    <a:pt x="32257" y="12103"/>
                    <a:pt x="27923" y="12103"/>
                  </a:cubicBezTo>
                  <a:cubicBezTo>
                    <a:pt x="24536" y="12103"/>
                    <a:pt x="21189" y="11318"/>
                    <a:pt x="18236" y="9495"/>
                  </a:cubicBezTo>
                  <a:cubicBezTo>
                    <a:pt x="16933" y="8688"/>
                    <a:pt x="15754" y="7665"/>
                    <a:pt x="14824" y="6424"/>
                  </a:cubicBezTo>
                  <a:cubicBezTo>
                    <a:pt x="13862" y="5152"/>
                    <a:pt x="13397" y="3663"/>
                    <a:pt x="12621" y="2267"/>
                  </a:cubicBezTo>
                  <a:cubicBezTo>
                    <a:pt x="11911" y="970"/>
                    <a:pt x="10873" y="1"/>
                    <a:pt x="952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3" name="Google Shape;1653;p14"/>
            <p:cNvSpPr/>
            <p:nvPr/>
          </p:nvSpPr>
          <p:spPr>
            <a:xfrm>
              <a:off x="5987550" y="4937050"/>
              <a:ext cx="1010475" cy="264050"/>
            </a:xfrm>
            <a:custGeom>
              <a:avLst/>
              <a:gdLst/>
              <a:ahLst/>
              <a:cxnLst/>
              <a:rect l="l" t="t" r="r" b="b"/>
              <a:pathLst>
                <a:path w="40419" h="10562" extrusionOk="0">
                  <a:moveTo>
                    <a:pt x="5814" y="0"/>
                  </a:moveTo>
                  <a:cubicBezTo>
                    <a:pt x="5718" y="0"/>
                    <a:pt x="5621" y="4"/>
                    <a:pt x="5522" y="11"/>
                  </a:cubicBezTo>
                  <a:cubicBezTo>
                    <a:pt x="1396" y="291"/>
                    <a:pt x="217" y="4695"/>
                    <a:pt x="0" y="8107"/>
                  </a:cubicBezTo>
                  <a:cubicBezTo>
                    <a:pt x="0" y="8136"/>
                    <a:pt x="54" y="8150"/>
                    <a:pt x="128" y="8150"/>
                  </a:cubicBezTo>
                  <a:cubicBezTo>
                    <a:pt x="292" y="8150"/>
                    <a:pt x="559" y="8081"/>
                    <a:pt x="559" y="7952"/>
                  </a:cubicBezTo>
                  <a:cubicBezTo>
                    <a:pt x="714" y="5781"/>
                    <a:pt x="993" y="3113"/>
                    <a:pt x="2699" y="1531"/>
                  </a:cubicBezTo>
                  <a:cubicBezTo>
                    <a:pt x="3123" y="1083"/>
                    <a:pt x="3706" y="835"/>
                    <a:pt x="4305" y="835"/>
                  </a:cubicBezTo>
                  <a:cubicBezTo>
                    <a:pt x="4452" y="835"/>
                    <a:pt x="4600" y="849"/>
                    <a:pt x="4746" y="880"/>
                  </a:cubicBezTo>
                  <a:cubicBezTo>
                    <a:pt x="5252" y="543"/>
                    <a:pt x="5736" y="372"/>
                    <a:pt x="6204" y="372"/>
                  </a:cubicBezTo>
                  <a:cubicBezTo>
                    <a:pt x="6683" y="372"/>
                    <a:pt x="7145" y="550"/>
                    <a:pt x="7600" y="911"/>
                  </a:cubicBezTo>
                  <a:cubicBezTo>
                    <a:pt x="7941" y="1097"/>
                    <a:pt x="8282" y="1345"/>
                    <a:pt x="8593" y="1624"/>
                  </a:cubicBezTo>
                  <a:cubicBezTo>
                    <a:pt x="9368" y="2245"/>
                    <a:pt x="10082" y="2958"/>
                    <a:pt x="10888" y="3579"/>
                  </a:cubicBezTo>
                  <a:cubicBezTo>
                    <a:pt x="14727" y="6452"/>
                    <a:pt x="19362" y="7977"/>
                    <a:pt x="24064" y="7977"/>
                  </a:cubicBezTo>
                  <a:cubicBezTo>
                    <a:pt x="25859" y="7977"/>
                    <a:pt x="27664" y="7755"/>
                    <a:pt x="29438" y="7301"/>
                  </a:cubicBezTo>
                  <a:cubicBezTo>
                    <a:pt x="30306" y="7084"/>
                    <a:pt x="31144" y="6774"/>
                    <a:pt x="31981" y="6494"/>
                  </a:cubicBezTo>
                  <a:cubicBezTo>
                    <a:pt x="32540" y="6277"/>
                    <a:pt x="33067" y="6091"/>
                    <a:pt x="33594" y="5905"/>
                  </a:cubicBezTo>
                  <a:cubicBezTo>
                    <a:pt x="34508" y="5609"/>
                    <a:pt x="35835" y="5194"/>
                    <a:pt x="36917" y="5194"/>
                  </a:cubicBezTo>
                  <a:cubicBezTo>
                    <a:pt x="37194" y="5194"/>
                    <a:pt x="37455" y="5222"/>
                    <a:pt x="37689" y="5285"/>
                  </a:cubicBezTo>
                  <a:cubicBezTo>
                    <a:pt x="39984" y="5874"/>
                    <a:pt x="39426" y="8883"/>
                    <a:pt x="38992" y="10496"/>
                  </a:cubicBezTo>
                  <a:cubicBezTo>
                    <a:pt x="38980" y="10541"/>
                    <a:pt x="39044" y="10562"/>
                    <a:pt x="39132" y="10562"/>
                  </a:cubicBezTo>
                  <a:cubicBezTo>
                    <a:pt x="39285" y="10562"/>
                    <a:pt x="39511" y="10501"/>
                    <a:pt x="39550" y="10403"/>
                  </a:cubicBezTo>
                  <a:cubicBezTo>
                    <a:pt x="39922" y="8914"/>
                    <a:pt x="40418" y="6743"/>
                    <a:pt x="39085" y="5564"/>
                  </a:cubicBezTo>
                  <a:cubicBezTo>
                    <a:pt x="38560" y="5096"/>
                    <a:pt x="37894" y="4939"/>
                    <a:pt x="37197" y="4939"/>
                  </a:cubicBezTo>
                  <a:cubicBezTo>
                    <a:pt x="36369" y="4939"/>
                    <a:pt x="35498" y="5161"/>
                    <a:pt x="34773" y="5347"/>
                  </a:cubicBezTo>
                  <a:cubicBezTo>
                    <a:pt x="31733" y="6153"/>
                    <a:pt x="28972" y="7487"/>
                    <a:pt x="25746" y="7704"/>
                  </a:cubicBezTo>
                  <a:cubicBezTo>
                    <a:pt x="25328" y="7727"/>
                    <a:pt x="24911" y="7738"/>
                    <a:pt x="24495" y="7738"/>
                  </a:cubicBezTo>
                  <a:cubicBezTo>
                    <a:pt x="22069" y="7738"/>
                    <a:pt x="19675" y="7351"/>
                    <a:pt x="17371" y="6557"/>
                  </a:cubicBezTo>
                  <a:cubicBezTo>
                    <a:pt x="14859" y="5688"/>
                    <a:pt x="12532" y="4354"/>
                    <a:pt x="10485" y="2617"/>
                  </a:cubicBezTo>
                  <a:cubicBezTo>
                    <a:pt x="9096" y="1435"/>
                    <a:pt x="7736" y="0"/>
                    <a:pt x="581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654" name="Google Shape;1654;p14"/>
          <p:cNvGrpSpPr/>
          <p:nvPr/>
        </p:nvGrpSpPr>
        <p:grpSpPr>
          <a:xfrm>
            <a:off x="227428" y="4709187"/>
            <a:ext cx="6025335" cy="3238173"/>
            <a:chOff x="4178350" y="2375050"/>
            <a:chExt cx="938350" cy="515775"/>
          </a:xfrm>
        </p:grpSpPr>
        <p:sp>
          <p:nvSpPr>
            <p:cNvPr id="1655" name="Google Shape;1655;p14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6" name="Google Shape;1656;p14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7" name="Google Shape;1657;p14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8" name="Google Shape;1658;p14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59" name="Google Shape;1659;p14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0" name="Google Shape;1660;p14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1" name="Google Shape;1661;p14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662" name="Google Shape;1662;p14"/>
          <p:cNvGrpSpPr/>
          <p:nvPr/>
        </p:nvGrpSpPr>
        <p:grpSpPr>
          <a:xfrm rot="-423650">
            <a:off x="-1584165" y="4251462"/>
            <a:ext cx="3550016" cy="3771471"/>
            <a:chOff x="4159600" y="887163"/>
            <a:chExt cx="1265600" cy="1344550"/>
          </a:xfrm>
        </p:grpSpPr>
        <p:sp>
          <p:nvSpPr>
            <p:cNvPr id="1663" name="Google Shape;1663;p14"/>
            <p:cNvSpPr/>
            <p:nvPr/>
          </p:nvSpPr>
          <p:spPr>
            <a:xfrm>
              <a:off x="4159600" y="887163"/>
              <a:ext cx="1265600" cy="1344550"/>
            </a:xfrm>
            <a:custGeom>
              <a:avLst/>
              <a:gdLst/>
              <a:ahLst/>
              <a:cxnLst/>
              <a:rect l="l" t="t" r="r" b="b"/>
              <a:pathLst>
                <a:path w="50624" h="53782" extrusionOk="0">
                  <a:moveTo>
                    <a:pt x="24646" y="1"/>
                  </a:moveTo>
                  <a:cubicBezTo>
                    <a:pt x="24468" y="1"/>
                    <a:pt x="24287" y="13"/>
                    <a:pt x="24102" y="38"/>
                  </a:cubicBezTo>
                  <a:cubicBezTo>
                    <a:pt x="22706" y="224"/>
                    <a:pt x="21528" y="1123"/>
                    <a:pt x="20628" y="2178"/>
                  </a:cubicBezTo>
                  <a:cubicBezTo>
                    <a:pt x="17681" y="5714"/>
                    <a:pt x="17867" y="11391"/>
                    <a:pt x="21000" y="14741"/>
                  </a:cubicBezTo>
                  <a:cubicBezTo>
                    <a:pt x="22086" y="15857"/>
                    <a:pt x="23575" y="17067"/>
                    <a:pt x="23296" y="18618"/>
                  </a:cubicBezTo>
                  <a:cubicBezTo>
                    <a:pt x="23075" y="19846"/>
                    <a:pt x="21785" y="20490"/>
                    <a:pt x="20503" y="20490"/>
                  </a:cubicBezTo>
                  <a:cubicBezTo>
                    <a:pt x="20165" y="20490"/>
                    <a:pt x="19828" y="20446"/>
                    <a:pt x="19511" y="20355"/>
                  </a:cubicBezTo>
                  <a:cubicBezTo>
                    <a:pt x="18022" y="19952"/>
                    <a:pt x="16813" y="18866"/>
                    <a:pt x="15417" y="18091"/>
                  </a:cubicBezTo>
                  <a:cubicBezTo>
                    <a:pt x="13952" y="17299"/>
                    <a:pt x="12329" y="16903"/>
                    <a:pt x="10707" y="16903"/>
                  </a:cubicBezTo>
                  <a:cubicBezTo>
                    <a:pt x="8963" y="16903"/>
                    <a:pt x="7220" y="17361"/>
                    <a:pt x="5677" y="18277"/>
                  </a:cubicBezTo>
                  <a:cubicBezTo>
                    <a:pt x="5025" y="18649"/>
                    <a:pt x="4374" y="19176"/>
                    <a:pt x="4250" y="19921"/>
                  </a:cubicBezTo>
                  <a:cubicBezTo>
                    <a:pt x="4219" y="20479"/>
                    <a:pt x="4343" y="21007"/>
                    <a:pt x="4622" y="21472"/>
                  </a:cubicBezTo>
                  <a:cubicBezTo>
                    <a:pt x="6607" y="25504"/>
                    <a:pt x="10981" y="27893"/>
                    <a:pt x="15386" y="28730"/>
                  </a:cubicBezTo>
                  <a:cubicBezTo>
                    <a:pt x="16906" y="29009"/>
                    <a:pt x="18519" y="29196"/>
                    <a:pt x="19822" y="30064"/>
                  </a:cubicBezTo>
                  <a:cubicBezTo>
                    <a:pt x="21093" y="30933"/>
                    <a:pt x="21869" y="32825"/>
                    <a:pt x="20876" y="34066"/>
                  </a:cubicBezTo>
                  <a:cubicBezTo>
                    <a:pt x="20283" y="34807"/>
                    <a:pt x="19277" y="35036"/>
                    <a:pt x="18281" y="35036"/>
                  </a:cubicBezTo>
                  <a:cubicBezTo>
                    <a:pt x="18026" y="35036"/>
                    <a:pt x="17772" y="35021"/>
                    <a:pt x="17526" y="34996"/>
                  </a:cubicBezTo>
                  <a:cubicBezTo>
                    <a:pt x="14083" y="34655"/>
                    <a:pt x="10826" y="33166"/>
                    <a:pt x="7383" y="33135"/>
                  </a:cubicBezTo>
                  <a:cubicBezTo>
                    <a:pt x="3940" y="33135"/>
                    <a:pt x="0" y="35492"/>
                    <a:pt x="217" y="38936"/>
                  </a:cubicBezTo>
                  <a:cubicBezTo>
                    <a:pt x="404" y="42069"/>
                    <a:pt x="3909" y="43961"/>
                    <a:pt x="7011" y="44302"/>
                  </a:cubicBezTo>
                  <a:cubicBezTo>
                    <a:pt x="10144" y="44643"/>
                    <a:pt x="13432" y="44085"/>
                    <a:pt x="16409" y="45108"/>
                  </a:cubicBezTo>
                  <a:cubicBezTo>
                    <a:pt x="19387" y="46163"/>
                    <a:pt x="21838" y="49823"/>
                    <a:pt x="20039" y="52429"/>
                  </a:cubicBezTo>
                  <a:cubicBezTo>
                    <a:pt x="20039" y="52429"/>
                    <a:pt x="20984" y="53782"/>
                    <a:pt x="23076" y="53782"/>
                  </a:cubicBezTo>
                  <a:cubicBezTo>
                    <a:pt x="23870" y="53782"/>
                    <a:pt x="24828" y="53587"/>
                    <a:pt x="25963" y="53049"/>
                  </a:cubicBezTo>
                  <a:cubicBezTo>
                    <a:pt x="29329" y="51475"/>
                    <a:pt x="26087" y="44984"/>
                    <a:pt x="29757" y="44984"/>
                  </a:cubicBezTo>
                  <a:cubicBezTo>
                    <a:pt x="29775" y="44984"/>
                    <a:pt x="29792" y="44984"/>
                    <a:pt x="29810" y="44984"/>
                  </a:cubicBezTo>
                  <a:cubicBezTo>
                    <a:pt x="30958" y="44984"/>
                    <a:pt x="32105" y="45419"/>
                    <a:pt x="33222" y="45698"/>
                  </a:cubicBezTo>
                  <a:cubicBezTo>
                    <a:pt x="34398" y="46006"/>
                    <a:pt x="35607" y="46153"/>
                    <a:pt x="36817" y="46153"/>
                  </a:cubicBezTo>
                  <a:cubicBezTo>
                    <a:pt x="41703" y="46153"/>
                    <a:pt x="46605" y="43745"/>
                    <a:pt x="49414" y="39742"/>
                  </a:cubicBezTo>
                  <a:cubicBezTo>
                    <a:pt x="50065" y="38843"/>
                    <a:pt x="50624" y="37757"/>
                    <a:pt x="50469" y="36640"/>
                  </a:cubicBezTo>
                  <a:cubicBezTo>
                    <a:pt x="50252" y="35027"/>
                    <a:pt x="48483" y="34004"/>
                    <a:pt x="46839" y="33973"/>
                  </a:cubicBezTo>
                  <a:cubicBezTo>
                    <a:pt x="46804" y="33972"/>
                    <a:pt x="46769" y="33972"/>
                    <a:pt x="46734" y="33972"/>
                  </a:cubicBezTo>
                  <a:cubicBezTo>
                    <a:pt x="45100" y="33972"/>
                    <a:pt x="43612" y="34669"/>
                    <a:pt x="42125" y="35337"/>
                  </a:cubicBezTo>
                  <a:cubicBezTo>
                    <a:pt x="40127" y="36196"/>
                    <a:pt x="37937" y="36981"/>
                    <a:pt x="35810" y="36981"/>
                  </a:cubicBezTo>
                  <a:cubicBezTo>
                    <a:pt x="34865" y="36981"/>
                    <a:pt x="33933" y="36826"/>
                    <a:pt x="33036" y="36454"/>
                  </a:cubicBezTo>
                  <a:cubicBezTo>
                    <a:pt x="30151" y="35275"/>
                    <a:pt x="28724" y="30747"/>
                    <a:pt x="31330" y="28978"/>
                  </a:cubicBezTo>
                  <a:cubicBezTo>
                    <a:pt x="32167" y="28420"/>
                    <a:pt x="33222" y="28265"/>
                    <a:pt x="34215" y="28079"/>
                  </a:cubicBezTo>
                  <a:cubicBezTo>
                    <a:pt x="36944" y="27645"/>
                    <a:pt x="39736" y="26962"/>
                    <a:pt x="41938" y="25256"/>
                  </a:cubicBezTo>
                  <a:cubicBezTo>
                    <a:pt x="44110" y="23581"/>
                    <a:pt x="45537" y="20634"/>
                    <a:pt x="44761" y="17998"/>
                  </a:cubicBezTo>
                  <a:cubicBezTo>
                    <a:pt x="44175" y="16083"/>
                    <a:pt x="42149" y="14691"/>
                    <a:pt x="40229" y="14691"/>
                  </a:cubicBezTo>
                  <a:cubicBezTo>
                    <a:pt x="39505" y="14691"/>
                    <a:pt x="38796" y="14889"/>
                    <a:pt x="38185" y="15330"/>
                  </a:cubicBezTo>
                  <a:cubicBezTo>
                    <a:pt x="35808" y="17113"/>
                    <a:pt x="35224" y="21685"/>
                    <a:pt x="32480" y="21685"/>
                  </a:cubicBezTo>
                  <a:cubicBezTo>
                    <a:pt x="32359" y="21685"/>
                    <a:pt x="32235" y="21676"/>
                    <a:pt x="32105" y="21658"/>
                  </a:cubicBezTo>
                  <a:cubicBezTo>
                    <a:pt x="30864" y="21472"/>
                    <a:pt x="29996" y="20293"/>
                    <a:pt x="29562" y="19083"/>
                  </a:cubicBezTo>
                  <a:cubicBezTo>
                    <a:pt x="28321" y="15547"/>
                    <a:pt x="29748" y="11701"/>
                    <a:pt x="29934" y="7947"/>
                  </a:cubicBezTo>
                  <a:cubicBezTo>
                    <a:pt x="30140" y="4380"/>
                    <a:pt x="28049" y="1"/>
                    <a:pt x="24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4" name="Google Shape;1664;p14"/>
            <p:cNvSpPr/>
            <p:nvPr/>
          </p:nvSpPr>
          <p:spPr>
            <a:xfrm>
              <a:off x="4735775" y="97803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1" y="683"/>
                    <a:pt x="776" y="683"/>
                  </a:cubicBezTo>
                  <a:cubicBezTo>
                    <a:pt x="1210" y="683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5" name="Google Shape;1665;p14"/>
            <p:cNvSpPr/>
            <p:nvPr/>
          </p:nvSpPr>
          <p:spPr>
            <a:xfrm>
              <a:off x="4695450" y="10268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1" y="559"/>
                    <a:pt x="745" y="559"/>
                  </a:cubicBezTo>
                  <a:cubicBezTo>
                    <a:pt x="1117" y="559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6" name="Google Shape;1666;p14"/>
            <p:cNvSpPr/>
            <p:nvPr/>
          </p:nvSpPr>
          <p:spPr>
            <a:xfrm>
              <a:off x="4665975" y="1081963"/>
              <a:ext cx="47350" cy="18625"/>
            </a:xfrm>
            <a:custGeom>
              <a:avLst/>
              <a:gdLst/>
              <a:ahLst/>
              <a:cxnLst/>
              <a:rect l="l" t="t" r="r" b="b"/>
              <a:pathLst>
                <a:path w="1894" h="745" extrusionOk="0">
                  <a:moveTo>
                    <a:pt x="1149" y="0"/>
                  </a:moveTo>
                  <a:cubicBezTo>
                    <a:pt x="652" y="0"/>
                    <a:pt x="1" y="745"/>
                    <a:pt x="745" y="745"/>
                  </a:cubicBezTo>
                  <a:cubicBezTo>
                    <a:pt x="1242" y="745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7" name="Google Shape;1667;p14"/>
            <p:cNvSpPr/>
            <p:nvPr/>
          </p:nvSpPr>
          <p:spPr>
            <a:xfrm>
              <a:off x="4713300" y="113623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2" y="1"/>
                    <a:pt x="0" y="683"/>
                    <a:pt x="714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8" name="Google Shape;1668;p14"/>
            <p:cNvSpPr/>
            <p:nvPr/>
          </p:nvSpPr>
          <p:spPr>
            <a:xfrm>
              <a:off x="4745850" y="1218438"/>
              <a:ext cx="48900" cy="14775"/>
            </a:xfrm>
            <a:custGeom>
              <a:avLst/>
              <a:gdLst/>
              <a:ahLst/>
              <a:cxnLst/>
              <a:rect l="l" t="t" r="r" b="b"/>
              <a:pathLst>
                <a:path w="1956" h="591" extrusionOk="0">
                  <a:moveTo>
                    <a:pt x="1211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9" y="590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69" name="Google Shape;1669;p14"/>
            <p:cNvSpPr/>
            <p:nvPr/>
          </p:nvSpPr>
          <p:spPr>
            <a:xfrm>
              <a:off x="4675300" y="1188963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0" y="528"/>
                    <a:pt x="745" y="528"/>
                  </a:cubicBezTo>
                  <a:cubicBezTo>
                    <a:pt x="1117" y="528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0" name="Google Shape;1670;p14"/>
            <p:cNvSpPr/>
            <p:nvPr/>
          </p:nvSpPr>
          <p:spPr>
            <a:xfrm>
              <a:off x="4790050" y="1182613"/>
              <a:ext cx="27950" cy="15700"/>
            </a:xfrm>
            <a:custGeom>
              <a:avLst/>
              <a:gdLst/>
              <a:ahLst/>
              <a:cxnLst/>
              <a:rect l="l" t="t" r="r" b="b"/>
              <a:pathLst>
                <a:path w="1118" h="628" extrusionOk="0">
                  <a:moveTo>
                    <a:pt x="859" y="1"/>
                  </a:moveTo>
                  <a:cubicBezTo>
                    <a:pt x="530" y="1"/>
                    <a:pt x="1" y="154"/>
                    <a:pt x="1" y="410"/>
                  </a:cubicBezTo>
                  <a:lnTo>
                    <a:pt x="1" y="534"/>
                  </a:lnTo>
                  <a:cubicBezTo>
                    <a:pt x="1" y="598"/>
                    <a:pt x="99" y="627"/>
                    <a:pt x="237" y="627"/>
                  </a:cubicBezTo>
                  <a:cubicBezTo>
                    <a:pt x="565" y="627"/>
                    <a:pt x="1118" y="464"/>
                    <a:pt x="1118" y="224"/>
                  </a:cubicBezTo>
                  <a:lnTo>
                    <a:pt x="1118" y="100"/>
                  </a:lnTo>
                  <a:cubicBezTo>
                    <a:pt x="1118" y="32"/>
                    <a:pt x="1009" y="1"/>
                    <a:pt x="8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1" name="Google Shape;1671;p14"/>
            <p:cNvSpPr/>
            <p:nvPr/>
          </p:nvSpPr>
          <p:spPr>
            <a:xfrm>
              <a:off x="4759825" y="1112213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79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41" y="714"/>
                    <a:pt x="1923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2" name="Google Shape;1672;p14"/>
            <p:cNvSpPr/>
            <p:nvPr/>
          </p:nvSpPr>
          <p:spPr>
            <a:xfrm>
              <a:off x="4745850" y="1033113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90"/>
                    <a:pt x="745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3" name="Google Shape;1673;p14"/>
            <p:cNvSpPr/>
            <p:nvPr/>
          </p:nvSpPr>
          <p:spPr>
            <a:xfrm>
              <a:off x="4835825" y="1085838"/>
              <a:ext cx="44225" cy="10875"/>
            </a:xfrm>
            <a:custGeom>
              <a:avLst/>
              <a:gdLst/>
              <a:ahLst/>
              <a:cxnLst/>
              <a:rect l="l" t="t" r="r" b="b"/>
              <a:pathLst>
                <a:path w="1769" h="435" extrusionOk="0">
                  <a:moveTo>
                    <a:pt x="1241" y="0"/>
                  </a:moveTo>
                  <a:cubicBezTo>
                    <a:pt x="1024" y="0"/>
                    <a:pt x="0" y="435"/>
                    <a:pt x="527" y="435"/>
                  </a:cubicBezTo>
                  <a:cubicBezTo>
                    <a:pt x="745" y="435"/>
                    <a:pt x="1768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4" name="Google Shape;1674;p14"/>
            <p:cNvSpPr/>
            <p:nvPr/>
          </p:nvSpPr>
          <p:spPr>
            <a:xfrm>
              <a:off x="4823400" y="1141663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5" name="Google Shape;1675;p14"/>
            <p:cNvSpPr/>
            <p:nvPr/>
          </p:nvSpPr>
          <p:spPr>
            <a:xfrm>
              <a:off x="4817200" y="10199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6" name="Google Shape;1676;p14"/>
            <p:cNvSpPr/>
            <p:nvPr/>
          </p:nvSpPr>
          <p:spPr>
            <a:xfrm>
              <a:off x="4793950" y="941588"/>
              <a:ext cx="39575" cy="22525"/>
            </a:xfrm>
            <a:custGeom>
              <a:avLst/>
              <a:gdLst/>
              <a:ahLst/>
              <a:cxnLst/>
              <a:rect l="l" t="t" r="r" b="b"/>
              <a:pathLst>
                <a:path w="1583" h="901" extrusionOk="0">
                  <a:moveTo>
                    <a:pt x="838" y="1"/>
                  </a:moveTo>
                  <a:cubicBezTo>
                    <a:pt x="186" y="1"/>
                    <a:pt x="0" y="900"/>
                    <a:pt x="745" y="900"/>
                  </a:cubicBezTo>
                  <a:cubicBezTo>
                    <a:pt x="1427" y="900"/>
                    <a:pt x="1582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7" name="Google Shape;1677;p14"/>
            <p:cNvSpPr/>
            <p:nvPr/>
          </p:nvSpPr>
          <p:spPr>
            <a:xfrm>
              <a:off x="4736550" y="933063"/>
              <a:ext cx="48100" cy="19425"/>
            </a:xfrm>
            <a:custGeom>
              <a:avLst/>
              <a:gdLst/>
              <a:ahLst/>
              <a:cxnLst/>
              <a:rect l="l" t="t" r="r" b="b"/>
              <a:pathLst>
                <a:path w="1924" h="777" extrusionOk="0">
                  <a:moveTo>
                    <a:pt x="1148" y="1"/>
                  </a:moveTo>
                  <a:cubicBezTo>
                    <a:pt x="652" y="1"/>
                    <a:pt x="1" y="776"/>
                    <a:pt x="745" y="776"/>
                  </a:cubicBezTo>
                  <a:cubicBezTo>
                    <a:pt x="1241" y="776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8" name="Google Shape;1678;p14"/>
            <p:cNvSpPr/>
            <p:nvPr/>
          </p:nvSpPr>
          <p:spPr>
            <a:xfrm>
              <a:off x="4797050" y="130141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79" name="Google Shape;1679;p14"/>
            <p:cNvSpPr/>
            <p:nvPr/>
          </p:nvSpPr>
          <p:spPr>
            <a:xfrm>
              <a:off x="47730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76" y="1"/>
                    <a:pt x="1" y="652"/>
                    <a:pt x="745" y="652"/>
                  </a:cubicBezTo>
                  <a:cubicBezTo>
                    <a:pt x="1179" y="652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0" name="Google Shape;1680;p14"/>
            <p:cNvSpPr/>
            <p:nvPr/>
          </p:nvSpPr>
          <p:spPr>
            <a:xfrm>
              <a:off x="4849000" y="1418513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1"/>
                  </a:moveTo>
                  <a:cubicBezTo>
                    <a:pt x="1024" y="1"/>
                    <a:pt x="0" y="466"/>
                    <a:pt x="528" y="466"/>
                  </a:cubicBezTo>
                  <a:cubicBezTo>
                    <a:pt x="776" y="466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1" name="Google Shape;1681;p14"/>
            <p:cNvSpPr/>
            <p:nvPr/>
          </p:nvSpPr>
          <p:spPr>
            <a:xfrm>
              <a:off x="4797050" y="146271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2" name="Google Shape;1682;p14"/>
            <p:cNvSpPr/>
            <p:nvPr/>
          </p:nvSpPr>
          <p:spPr>
            <a:xfrm>
              <a:off x="4666750" y="1428588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56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3" name="Google Shape;1683;p14"/>
            <p:cNvSpPr/>
            <p:nvPr/>
          </p:nvSpPr>
          <p:spPr>
            <a:xfrm>
              <a:off x="4605500" y="1475138"/>
              <a:ext cx="40350" cy="20175"/>
            </a:xfrm>
            <a:custGeom>
              <a:avLst/>
              <a:gdLst/>
              <a:ahLst/>
              <a:cxnLst/>
              <a:rect l="l" t="t" r="r" b="b"/>
              <a:pathLst>
                <a:path w="1614" h="807" extrusionOk="0">
                  <a:moveTo>
                    <a:pt x="869" y="0"/>
                  </a:moveTo>
                  <a:cubicBezTo>
                    <a:pt x="218" y="0"/>
                    <a:pt x="0" y="807"/>
                    <a:pt x="745" y="807"/>
                  </a:cubicBezTo>
                  <a:cubicBezTo>
                    <a:pt x="1396" y="807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4" name="Google Shape;1684;p14"/>
            <p:cNvSpPr/>
            <p:nvPr/>
          </p:nvSpPr>
          <p:spPr>
            <a:xfrm>
              <a:off x="4523300" y="1526313"/>
              <a:ext cx="49650" cy="12425"/>
            </a:xfrm>
            <a:custGeom>
              <a:avLst/>
              <a:gdLst/>
              <a:ahLst/>
              <a:cxnLst/>
              <a:rect l="l" t="t" r="r" b="b"/>
              <a:pathLst>
                <a:path w="1986" h="497" extrusionOk="0">
                  <a:moveTo>
                    <a:pt x="1241" y="0"/>
                  </a:moveTo>
                  <a:cubicBezTo>
                    <a:pt x="900" y="0"/>
                    <a:pt x="0" y="497"/>
                    <a:pt x="745" y="497"/>
                  </a:cubicBezTo>
                  <a:cubicBezTo>
                    <a:pt x="1086" y="497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5" name="Google Shape;1685;p14"/>
            <p:cNvSpPr/>
            <p:nvPr/>
          </p:nvSpPr>
          <p:spPr>
            <a:xfrm>
              <a:off x="4420150" y="14914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69" y="0"/>
                  </a:moveTo>
                  <a:cubicBezTo>
                    <a:pt x="218" y="0"/>
                    <a:pt x="1" y="838"/>
                    <a:pt x="776" y="838"/>
                  </a:cubicBezTo>
                  <a:cubicBezTo>
                    <a:pt x="1397" y="838"/>
                    <a:pt x="161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6" name="Google Shape;1686;p14"/>
            <p:cNvSpPr/>
            <p:nvPr/>
          </p:nvSpPr>
          <p:spPr>
            <a:xfrm>
              <a:off x="4325550" y="138516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79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7" name="Google Shape;1687;p14"/>
            <p:cNvSpPr/>
            <p:nvPr/>
          </p:nvSpPr>
          <p:spPr>
            <a:xfrm>
              <a:off x="4386800" y="14379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38" y="0"/>
                  </a:moveTo>
                  <a:cubicBezTo>
                    <a:pt x="187" y="0"/>
                    <a:pt x="1" y="838"/>
                    <a:pt x="745" y="838"/>
                  </a:cubicBezTo>
                  <a:cubicBezTo>
                    <a:pt x="1397" y="838"/>
                    <a:pt x="1614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8" name="Google Shape;1688;p14"/>
            <p:cNvSpPr/>
            <p:nvPr/>
          </p:nvSpPr>
          <p:spPr>
            <a:xfrm>
              <a:off x="4489950" y="1434813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0" y="776"/>
                    <a:pt x="776" y="776"/>
                  </a:cubicBezTo>
                  <a:cubicBezTo>
                    <a:pt x="1272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89" name="Google Shape;1689;p14"/>
            <p:cNvSpPr/>
            <p:nvPr/>
          </p:nvSpPr>
          <p:spPr>
            <a:xfrm>
              <a:off x="44124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210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0" name="Google Shape;1690;p14"/>
            <p:cNvSpPr/>
            <p:nvPr/>
          </p:nvSpPr>
          <p:spPr>
            <a:xfrm>
              <a:off x="4390700" y="135106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2" y="0"/>
                  </a:moveTo>
                  <a:cubicBezTo>
                    <a:pt x="1024" y="0"/>
                    <a:pt x="0" y="465"/>
                    <a:pt x="558" y="465"/>
                  </a:cubicBezTo>
                  <a:cubicBezTo>
                    <a:pt x="807" y="465"/>
                    <a:pt x="183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1" name="Google Shape;1691;p14"/>
            <p:cNvSpPr/>
            <p:nvPr/>
          </p:nvSpPr>
          <p:spPr>
            <a:xfrm>
              <a:off x="4480650" y="1385163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2" name="Google Shape;1692;p14"/>
            <p:cNvSpPr/>
            <p:nvPr/>
          </p:nvSpPr>
          <p:spPr>
            <a:xfrm>
              <a:off x="4614800" y="154026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0" y="683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3" name="Google Shape;1693;p14"/>
            <p:cNvSpPr/>
            <p:nvPr/>
          </p:nvSpPr>
          <p:spPr>
            <a:xfrm>
              <a:off x="4665200" y="15953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9" y="589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4" name="Google Shape;1694;p14"/>
            <p:cNvSpPr/>
            <p:nvPr/>
          </p:nvSpPr>
          <p:spPr>
            <a:xfrm>
              <a:off x="4699325" y="148366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79" y="652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5" name="Google Shape;1695;p14"/>
            <p:cNvSpPr/>
            <p:nvPr/>
          </p:nvSpPr>
          <p:spPr>
            <a:xfrm>
              <a:off x="4773775" y="1538713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8" y="1"/>
                    <a:pt x="1" y="807"/>
                    <a:pt x="745" y="807"/>
                  </a:cubicBezTo>
                  <a:cubicBezTo>
                    <a:pt x="1396" y="807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6" name="Google Shape;1696;p14"/>
            <p:cNvSpPr/>
            <p:nvPr/>
          </p:nvSpPr>
          <p:spPr>
            <a:xfrm>
              <a:off x="4708625" y="15317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7" name="Google Shape;1697;p14"/>
            <p:cNvSpPr/>
            <p:nvPr/>
          </p:nvSpPr>
          <p:spPr>
            <a:xfrm>
              <a:off x="4847450" y="1533288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8" name="Google Shape;1698;p14"/>
            <p:cNvSpPr/>
            <p:nvPr/>
          </p:nvSpPr>
          <p:spPr>
            <a:xfrm>
              <a:off x="4893975" y="1486763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210" y="0"/>
                  </a:moveTo>
                  <a:cubicBezTo>
                    <a:pt x="745" y="0"/>
                    <a:pt x="1" y="683"/>
                    <a:pt x="776" y="683"/>
                  </a:cubicBezTo>
                  <a:cubicBezTo>
                    <a:pt x="1210" y="683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699" name="Google Shape;1699;p14"/>
            <p:cNvSpPr/>
            <p:nvPr/>
          </p:nvSpPr>
          <p:spPr>
            <a:xfrm>
              <a:off x="4935075" y="153948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1" y="776"/>
                    <a:pt x="776" y="776"/>
                  </a:cubicBezTo>
                  <a:cubicBezTo>
                    <a:pt x="1396" y="776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0" name="Google Shape;1700;p14"/>
            <p:cNvSpPr/>
            <p:nvPr/>
          </p:nvSpPr>
          <p:spPr>
            <a:xfrm>
              <a:off x="5052175" y="1534063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1" name="Google Shape;1701;p14"/>
            <p:cNvSpPr/>
            <p:nvPr/>
          </p:nvSpPr>
          <p:spPr>
            <a:xfrm>
              <a:off x="4990125" y="1492963"/>
              <a:ext cx="45800" cy="11650"/>
            </a:xfrm>
            <a:custGeom>
              <a:avLst/>
              <a:gdLst/>
              <a:ahLst/>
              <a:cxnLst/>
              <a:rect l="l" t="t" r="r" b="b"/>
              <a:pathLst>
                <a:path w="1832" h="466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2" name="Google Shape;1702;p14"/>
            <p:cNvSpPr/>
            <p:nvPr/>
          </p:nvSpPr>
          <p:spPr>
            <a:xfrm>
              <a:off x="5147550" y="15014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3" name="Google Shape;1703;p14"/>
            <p:cNvSpPr/>
            <p:nvPr/>
          </p:nvSpPr>
          <p:spPr>
            <a:xfrm>
              <a:off x="5080100" y="1468138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7" y="1"/>
                    <a:pt x="0" y="807"/>
                    <a:pt x="745" y="807"/>
                  </a:cubicBezTo>
                  <a:cubicBezTo>
                    <a:pt x="1396" y="807"/>
                    <a:pt x="1613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4" name="Google Shape;1704;p14"/>
            <p:cNvSpPr/>
            <p:nvPr/>
          </p:nvSpPr>
          <p:spPr>
            <a:xfrm>
              <a:off x="5047525" y="1438688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0"/>
                  </a:moveTo>
                  <a:cubicBezTo>
                    <a:pt x="1024" y="0"/>
                    <a:pt x="0" y="465"/>
                    <a:pt x="528" y="465"/>
                  </a:cubicBezTo>
                  <a:cubicBezTo>
                    <a:pt x="776" y="465"/>
                    <a:pt x="180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5" name="Google Shape;1705;p14"/>
            <p:cNvSpPr/>
            <p:nvPr/>
          </p:nvSpPr>
          <p:spPr>
            <a:xfrm>
              <a:off x="5082425" y="13432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6" name="Google Shape;1706;p14"/>
            <p:cNvSpPr/>
            <p:nvPr/>
          </p:nvSpPr>
          <p:spPr>
            <a:xfrm>
              <a:off x="5102575" y="1403788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1" y="0"/>
                  </a:moveTo>
                  <a:cubicBezTo>
                    <a:pt x="838" y="0"/>
                    <a:pt x="1" y="559"/>
                    <a:pt x="776" y="559"/>
                  </a:cubicBezTo>
                  <a:cubicBezTo>
                    <a:pt x="1148" y="559"/>
                    <a:pt x="1986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7" name="Google Shape;1707;p14"/>
            <p:cNvSpPr/>
            <p:nvPr/>
          </p:nvSpPr>
          <p:spPr>
            <a:xfrm>
              <a:off x="5170825" y="142238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89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8" name="Google Shape;1708;p14"/>
            <p:cNvSpPr/>
            <p:nvPr/>
          </p:nvSpPr>
          <p:spPr>
            <a:xfrm>
              <a:off x="5211150" y="1368113"/>
              <a:ext cx="47325" cy="17850"/>
            </a:xfrm>
            <a:custGeom>
              <a:avLst/>
              <a:gdLst/>
              <a:ahLst/>
              <a:cxnLst/>
              <a:rect l="l" t="t" r="r" b="b"/>
              <a:pathLst>
                <a:path w="1893" h="714" extrusionOk="0">
                  <a:moveTo>
                    <a:pt x="1148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10" y="714"/>
                    <a:pt x="1893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09" name="Google Shape;1709;p14"/>
            <p:cNvSpPr/>
            <p:nvPr/>
          </p:nvSpPr>
          <p:spPr>
            <a:xfrm>
              <a:off x="5144450" y="13432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0" name="Google Shape;1710;p14"/>
            <p:cNvSpPr/>
            <p:nvPr/>
          </p:nvSpPr>
          <p:spPr>
            <a:xfrm>
              <a:off x="5170050" y="13091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0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1" name="Google Shape;1711;p14"/>
            <p:cNvSpPr/>
            <p:nvPr/>
          </p:nvSpPr>
          <p:spPr>
            <a:xfrm>
              <a:off x="4761375" y="1715538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2" name="Google Shape;1712;p14"/>
            <p:cNvSpPr/>
            <p:nvPr/>
          </p:nvSpPr>
          <p:spPr>
            <a:xfrm>
              <a:off x="4726475" y="166123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3" name="Google Shape;1713;p14"/>
            <p:cNvSpPr/>
            <p:nvPr/>
          </p:nvSpPr>
          <p:spPr>
            <a:xfrm>
              <a:off x="4748950" y="1626338"/>
              <a:ext cx="49675" cy="14000"/>
            </a:xfrm>
            <a:custGeom>
              <a:avLst/>
              <a:gdLst/>
              <a:ahLst/>
              <a:cxnLst/>
              <a:rect l="l" t="t" r="r" b="b"/>
              <a:pathLst>
                <a:path w="1987" h="560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18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4" name="Google Shape;1714;p14"/>
            <p:cNvSpPr/>
            <p:nvPr/>
          </p:nvSpPr>
          <p:spPr>
            <a:xfrm>
              <a:off x="4823400" y="1627113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55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5" name="Google Shape;1715;p14"/>
            <p:cNvSpPr/>
            <p:nvPr/>
          </p:nvSpPr>
          <p:spPr>
            <a:xfrm>
              <a:off x="4826500" y="1686063"/>
              <a:ext cx="48900" cy="15525"/>
            </a:xfrm>
            <a:custGeom>
              <a:avLst/>
              <a:gdLst/>
              <a:ahLst/>
              <a:cxnLst/>
              <a:rect l="l" t="t" r="r" b="b"/>
              <a:pathLst>
                <a:path w="1956" h="621" extrusionOk="0">
                  <a:moveTo>
                    <a:pt x="1211" y="0"/>
                  </a:moveTo>
                  <a:cubicBezTo>
                    <a:pt x="807" y="0"/>
                    <a:pt x="1" y="621"/>
                    <a:pt x="776" y="621"/>
                  </a:cubicBezTo>
                  <a:cubicBezTo>
                    <a:pt x="1180" y="621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6" name="Google Shape;1716;p14"/>
            <p:cNvSpPr/>
            <p:nvPr/>
          </p:nvSpPr>
          <p:spPr>
            <a:xfrm>
              <a:off x="4853650" y="1797738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8" y="58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7" name="Google Shape;1717;p14"/>
            <p:cNvSpPr/>
            <p:nvPr/>
          </p:nvSpPr>
          <p:spPr>
            <a:xfrm>
              <a:off x="4736550" y="1811688"/>
              <a:ext cx="48100" cy="19400"/>
            </a:xfrm>
            <a:custGeom>
              <a:avLst/>
              <a:gdLst/>
              <a:ahLst/>
              <a:cxnLst/>
              <a:rect l="l" t="t" r="r" b="b"/>
              <a:pathLst>
                <a:path w="1924" h="776" extrusionOk="0">
                  <a:moveTo>
                    <a:pt x="1148" y="0"/>
                  </a:moveTo>
                  <a:cubicBezTo>
                    <a:pt x="652" y="0"/>
                    <a:pt x="1" y="776"/>
                    <a:pt x="745" y="776"/>
                  </a:cubicBezTo>
                  <a:cubicBezTo>
                    <a:pt x="1241" y="776"/>
                    <a:pt x="1924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8" name="Google Shape;1718;p14"/>
            <p:cNvSpPr/>
            <p:nvPr/>
          </p:nvSpPr>
          <p:spPr>
            <a:xfrm>
              <a:off x="4709400" y="1769813"/>
              <a:ext cx="48125" cy="16300"/>
            </a:xfrm>
            <a:custGeom>
              <a:avLst/>
              <a:gdLst/>
              <a:ahLst/>
              <a:cxnLst/>
              <a:rect l="l" t="t" r="r" b="b"/>
              <a:pathLst>
                <a:path w="1925" h="652" extrusionOk="0">
                  <a:moveTo>
                    <a:pt x="1180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80" y="652"/>
                    <a:pt x="1924" y="0"/>
                    <a:pt x="11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19" name="Google Shape;1719;p14"/>
            <p:cNvSpPr/>
            <p:nvPr/>
          </p:nvSpPr>
          <p:spPr>
            <a:xfrm>
              <a:off x="4789275" y="177368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0" name="Google Shape;1720;p14"/>
            <p:cNvSpPr/>
            <p:nvPr/>
          </p:nvSpPr>
          <p:spPr>
            <a:xfrm>
              <a:off x="4614800" y="1852788"/>
              <a:ext cx="48100" cy="18625"/>
            </a:xfrm>
            <a:custGeom>
              <a:avLst/>
              <a:gdLst/>
              <a:ahLst/>
              <a:cxnLst/>
              <a:rect l="l" t="t" r="r" b="b"/>
              <a:pathLst>
                <a:path w="1924" h="745" extrusionOk="0">
                  <a:moveTo>
                    <a:pt x="1179" y="0"/>
                  </a:moveTo>
                  <a:cubicBezTo>
                    <a:pt x="683" y="0"/>
                    <a:pt x="1" y="745"/>
                    <a:pt x="776" y="745"/>
                  </a:cubicBezTo>
                  <a:cubicBezTo>
                    <a:pt x="1241" y="745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1" name="Google Shape;1721;p14"/>
            <p:cNvSpPr/>
            <p:nvPr/>
          </p:nvSpPr>
          <p:spPr>
            <a:xfrm>
              <a:off x="4577575" y="17907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1" y="621"/>
                    <a:pt x="745" y="621"/>
                  </a:cubicBezTo>
                  <a:cubicBezTo>
                    <a:pt x="1148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2" name="Google Shape;1722;p14"/>
            <p:cNvSpPr/>
            <p:nvPr/>
          </p:nvSpPr>
          <p:spPr>
            <a:xfrm>
              <a:off x="4478325" y="183651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3" name="Google Shape;1723;p14"/>
            <p:cNvSpPr/>
            <p:nvPr/>
          </p:nvSpPr>
          <p:spPr>
            <a:xfrm>
              <a:off x="4523300" y="1889238"/>
              <a:ext cx="49650" cy="13200"/>
            </a:xfrm>
            <a:custGeom>
              <a:avLst/>
              <a:gdLst/>
              <a:ahLst/>
              <a:cxnLst/>
              <a:rect l="l" t="t" r="r" b="b"/>
              <a:pathLst>
                <a:path w="1986" h="528" extrusionOk="0">
                  <a:moveTo>
                    <a:pt x="1241" y="0"/>
                  </a:moveTo>
                  <a:cubicBezTo>
                    <a:pt x="869" y="0"/>
                    <a:pt x="0" y="528"/>
                    <a:pt x="776" y="528"/>
                  </a:cubicBezTo>
                  <a:cubicBezTo>
                    <a:pt x="1117" y="528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4" name="Google Shape;1724;p14"/>
            <p:cNvSpPr/>
            <p:nvPr/>
          </p:nvSpPr>
          <p:spPr>
            <a:xfrm>
              <a:off x="4406200" y="188303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76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5" name="Google Shape;1725;p14"/>
            <p:cNvSpPr/>
            <p:nvPr/>
          </p:nvSpPr>
          <p:spPr>
            <a:xfrm>
              <a:off x="4296850" y="1914038"/>
              <a:ext cx="45000" cy="10900"/>
            </a:xfrm>
            <a:custGeom>
              <a:avLst/>
              <a:gdLst/>
              <a:ahLst/>
              <a:cxnLst/>
              <a:rect l="l" t="t" r="r" b="b"/>
              <a:pathLst>
                <a:path w="1800" h="436" extrusionOk="0">
                  <a:moveTo>
                    <a:pt x="1272" y="1"/>
                  </a:moveTo>
                  <a:cubicBezTo>
                    <a:pt x="1024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6" name="Google Shape;1726;p14"/>
            <p:cNvSpPr/>
            <p:nvPr/>
          </p:nvSpPr>
          <p:spPr>
            <a:xfrm>
              <a:off x="4226275" y="1896988"/>
              <a:ext cx="45025" cy="10875"/>
            </a:xfrm>
            <a:custGeom>
              <a:avLst/>
              <a:gdLst/>
              <a:ahLst/>
              <a:cxnLst/>
              <a:rect l="l" t="t" r="r" b="b"/>
              <a:pathLst>
                <a:path w="1801" h="435" extrusionOk="0">
                  <a:moveTo>
                    <a:pt x="1242" y="1"/>
                  </a:moveTo>
                  <a:cubicBezTo>
                    <a:pt x="1025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7" name="Google Shape;1727;p14"/>
            <p:cNvSpPr/>
            <p:nvPr/>
          </p:nvSpPr>
          <p:spPr>
            <a:xfrm>
              <a:off x="4203800" y="184116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8" name="Google Shape;1728;p14"/>
            <p:cNvSpPr/>
            <p:nvPr/>
          </p:nvSpPr>
          <p:spPr>
            <a:xfrm>
              <a:off x="4278250" y="1868288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7" y="1"/>
                    <a:pt x="0" y="838"/>
                    <a:pt x="776" y="838"/>
                  </a:cubicBezTo>
                  <a:cubicBezTo>
                    <a:pt x="1427" y="838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29" name="Google Shape;1729;p14"/>
            <p:cNvSpPr/>
            <p:nvPr/>
          </p:nvSpPr>
          <p:spPr>
            <a:xfrm>
              <a:off x="4347250" y="1849688"/>
              <a:ext cx="45025" cy="11650"/>
            </a:xfrm>
            <a:custGeom>
              <a:avLst/>
              <a:gdLst/>
              <a:ahLst/>
              <a:cxnLst/>
              <a:rect l="l" t="t" r="r" b="b"/>
              <a:pathLst>
                <a:path w="1801" h="466" extrusionOk="0">
                  <a:moveTo>
                    <a:pt x="1273" y="0"/>
                  </a:moveTo>
                  <a:cubicBezTo>
                    <a:pt x="1025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0" name="Google Shape;1730;p14"/>
            <p:cNvSpPr/>
            <p:nvPr/>
          </p:nvSpPr>
          <p:spPr>
            <a:xfrm>
              <a:off x="4279025" y="182176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6" y="1"/>
                    <a:pt x="0" y="838"/>
                    <a:pt x="745" y="838"/>
                  </a:cubicBezTo>
                  <a:cubicBezTo>
                    <a:pt x="1396" y="838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1" name="Google Shape;1731;p14"/>
            <p:cNvSpPr/>
            <p:nvPr/>
          </p:nvSpPr>
          <p:spPr>
            <a:xfrm>
              <a:off x="4267375" y="1777563"/>
              <a:ext cx="49675" cy="13975"/>
            </a:xfrm>
            <a:custGeom>
              <a:avLst/>
              <a:gdLst/>
              <a:ahLst/>
              <a:cxnLst/>
              <a:rect l="l" t="t" r="r" b="b"/>
              <a:pathLst>
                <a:path w="1987" h="559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49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2" name="Google Shape;1732;p14"/>
            <p:cNvSpPr/>
            <p:nvPr/>
          </p:nvSpPr>
          <p:spPr>
            <a:xfrm>
              <a:off x="4380600" y="177911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3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3" name="Google Shape;1733;p14"/>
            <p:cNvSpPr/>
            <p:nvPr/>
          </p:nvSpPr>
          <p:spPr>
            <a:xfrm>
              <a:off x="4466675" y="1789188"/>
              <a:ext cx="48900" cy="17100"/>
            </a:xfrm>
            <a:custGeom>
              <a:avLst/>
              <a:gdLst/>
              <a:ahLst/>
              <a:cxnLst/>
              <a:rect l="l" t="t" r="r" b="b"/>
              <a:pathLst>
                <a:path w="1956" h="684" extrusionOk="0">
                  <a:moveTo>
                    <a:pt x="1180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1" y="683"/>
                    <a:pt x="1955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4" name="Google Shape;1734;p14"/>
            <p:cNvSpPr/>
            <p:nvPr/>
          </p:nvSpPr>
          <p:spPr>
            <a:xfrm>
              <a:off x="4412400" y="18310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5" name="Google Shape;1735;p14"/>
            <p:cNvSpPr/>
            <p:nvPr/>
          </p:nvSpPr>
          <p:spPr>
            <a:xfrm>
              <a:off x="4500025" y="1963688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1" y="0"/>
                  </a:moveTo>
                  <a:cubicBezTo>
                    <a:pt x="900" y="0"/>
                    <a:pt x="1" y="496"/>
                    <a:pt x="745" y="496"/>
                  </a:cubicBezTo>
                  <a:cubicBezTo>
                    <a:pt x="1086" y="496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6" name="Google Shape;1736;p14"/>
            <p:cNvSpPr/>
            <p:nvPr/>
          </p:nvSpPr>
          <p:spPr>
            <a:xfrm>
              <a:off x="4376725" y="195281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7" name="Google Shape;1737;p14"/>
            <p:cNvSpPr/>
            <p:nvPr/>
          </p:nvSpPr>
          <p:spPr>
            <a:xfrm>
              <a:off x="4432575" y="1948163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210" y="652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8" name="Google Shape;1738;p14"/>
            <p:cNvSpPr/>
            <p:nvPr/>
          </p:nvSpPr>
          <p:spPr>
            <a:xfrm>
              <a:off x="4634975" y="194118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0" y="683"/>
                    <a:pt x="745" y="683"/>
                  </a:cubicBezTo>
                  <a:cubicBezTo>
                    <a:pt x="1210" y="683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39" name="Google Shape;1739;p14"/>
            <p:cNvSpPr/>
            <p:nvPr/>
          </p:nvSpPr>
          <p:spPr>
            <a:xfrm>
              <a:off x="4548100" y="1961363"/>
              <a:ext cx="47350" cy="17075"/>
            </a:xfrm>
            <a:custGeom>
              <a:avLst/>
              <a:gdLst/>
              <a:ahLst/>
              <a:cxnLst/>
              <a:rect l="l" t="t" r="r" b="b"/>
              <a:pathLst>
                <a:path w="1894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0" name="Google Shape;1740;p14"/>
            <p:cNvSpPr/>
            <p:nvPr/>
          </p:nvSpPr>
          <p:spPr>
            <a:xfrm>
              <a:off x="4712525" y="1913263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38" y="1"/>
                    <a:pt x="0" y="497"/>
                    <a:pt x="745" y="497"/>
                  </a:cubicBezTo>
                  <a:cubicBezTo>
                    <a:pt x="1086" y="497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1" name="Google Shape;1741;p14"/>
            <p:cNvSpPr/>
            <p:nvPr/>
          </p:nvSpPr>
          <p:spPr>
            <a:xfrm>
              <a:off x="4689250" y="198383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0" y="776"/>
                    <a:pt x="776" y="776"/>
                  </a:cubicBezTo>
                  <a:cubicBezTo>
                    <a:pt x="1396" y="776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2" name="Google Shape;1742;p14"/>
            <p:cNvSpPr/>
            <p:nvPr/>
          </p:nvSpPr>
          <p:spPr>
            <a:xfrm>
              <a:off x="4755950" y="200013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69" y="0"/>
                    <a:pt x="0" y="527"/>
                    <a:pt x="745" y="527"/>
                  </a:cubicBezTo>
                  <a:cubicBezTo>
                    <a:pt x="1086" y="527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3" name="Google Shape;1743;p14"/>
            <p:cNvSpPr/>
            <p:nvPr/>
          </p:nvSpPr>
          <p:spPr>
            <a:xfrm>
              <a:off x="4662875" y="203733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9"/>
                    <a:pt x="745" y="839"/>
                  </a:cubicBezTo>
                  <a:cubicBezTo>
                    <a:pt x="1397" y="83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4" name="Google Shape;1744;p14"/>
            <p:cNvSpPr/>
            <p:nvPr/>
          </p:nvSpPr>
          <p:spPr>
            <a:xfrm>
              <a:off x="4692350" y="208001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1"/>
                    <a:pt x="745" y="651"/>
                  </a:cubicBezTo>
                  <a:cubicBezTo>
                    <a:pt x="1179" y="651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5" name="Google Shape;1745;p14"/>
            <p:cNvSpPr/>
            <p:nvPr/>
          </p:nvSpPr>
          <p:spPr>
            <a:xfrm>
              <a:off x="4783850" y="21110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397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6" name="Google Shape;1746;p14"/>
            <p:cNvSpPr/>
            <p:nvPr/>
          </p:nvSpPr>
          <p:spPr>
            <a:xfrm>
              <a:off x="4719500" y="2147463"/>
              <a:ext cx="48100" cy="15550"/>
            </a:xfrm>
            <a:custGeom>
              <a:avLst/>
              <a:gdLst/>
              <a:ahLst/>
              <a:cxnLst/>
              <a:rect l="l" t="t" r="r" b="b"/>
              <a:pathLst>
                <a:path w="1924" h="622" extrusionOk="0">
                  <a:moveTo>
                    <a:pt x="1179" y="1"/>
                  </a:moveTo>
                  <a:cubicBezTo>
                    <a:pt x="745" y="1"/>
                    <a:pt x="0" y="621"/>
                    <a:pt x="745" y="621"/>
                  </a:cubicBezTo>
                  <a:cubicBezTo>
                    <a:pt x="1179" y="621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7" name="Google Shape;1747;p14"/>
            <p:cNvSpPr/>
            <p:nvPr/>
          </p:nvSpPr>
          <p:spPr>
            <a:xfrm>
              <a:off x="4766025" y="2066813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776" y="1"/>
                    <a:pt x="0" y="621"/>
                    <a:pt x="745" y="621"/>
                  </a:cubicBezTo>
                  <a:cubicBezTo>
                    <a:pt x="1179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8" name="Google Shape;1748;p14"/>
            <p:cNvSpPr/>
            <p:nvPr/>
          </p:nvSpPr>
          <p:spPr>
            <a:xfrm>
              <a:off x="4774550" y="1948938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1" y="869"/>
                    <a:pt x="745" y="869"/>
                  </a:cubicBezTo>
                  <a:cubicBezTo>
                    <a:pt x="1396" y="86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49" name="Google Shape;1749;p14"/>
            <p:cNvSpPr/>
            <p:nvPr/>
          </p:nvSpPr>
          <p:spPr>
            <a:xfrm>
              <a:off x="4806350" y="186208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1"/>
                  </a:moveTo>
                  <a:cubicBezTo>
                    <a:pt x="869" y="1"/>
                    <a:pt x="0" y="528"/>
                    <a:pt x="745" y="528"/>
                  </a:cubicBezTo>
                  <a:cubicBezTo>
                    <a:pt x="1117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0" name="Google Shape;1750;p14"/>
            <p:cNvSpPr/>
            <p:nvPr/>
          </p:nvSpPr>
          <p:spPr>
            <a:xfrm>
              <a:off x="4918025" y="1922588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0" y="558"/>
                    <a:pt x="745" y="558"/>
                  </a:cubicBezTo>
                  <a:cubicBezTo>
                    <a:pt x="1086" y="558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1" name="Google Shape;1751;p14"/>
            <p:cNvSpPr/>
            <p:nvPr/>
          </p:nvSpPr>
          <p:spPr>
            <a:xfrm>
              <a:off x="4854425" y="195048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1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2" name="Google Shape;1752;p14"/>
            <p:cNvSpPr/>
            <p:nvPr/>
          </p:nvSpPr>
          <p:spPr>
            <a:xfrm>
              <a:off x="4842025" y="1910938"/>
              <a:ext cx="45000" cy="10125"/>
            </a:xfrm>
            <a:custGeom>
              <a:avLst/>
              <a:gdLst/>
              <a:ahLst/>
              <a:cxnLst/>
              <a:rect l="l" t="t" r="r" b="b"/>
              <a:pathLst>
                <a:path w="1800" h="405" extrusionOk="0">
                  <a:moveTo>
                    <a:pt x="1272" y="1"/>
                  </a:moveTo>
                  <a:cubicBezTo>
                    <a:pt x="1055" y="1"/>
                    <a:pt x="0" y="404"/>
                    <a:pt x="528" y="404"/>
                  </a:cubicBezTo>
                  <a:cubicBezTo>
                    <a:pt x="745" y="404"/>
                    <a:pt x="1799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3" name="Google Shape;1753;p14"/>
            <p:cNvSpPr/>
            <p:nvPr/>
          </p:nvSpPr>
          <p:spPr>
            <a:xfrm>
              <a:off x="4921125" y="1854338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4" name="Google Shape;1754;p14"/>
            <p:cNvSpPr/>
            <p:nvPr/>
          </p:nvSpPr>
          <p:spPr>
            <a:xfrm>
              <a:off x="5008750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5" name="Google Shape;1755;p14"/>
            <p:cNvSpPr/>
            <p:nvPr/>
          </p:nvSpPr>
          <p:spPr>
            <a:xfrm>
              <a:off x="4968425" y="196911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6" name="Google Shape;1756;p14"/>
            <p:cNvSpPr/>
            <p:nvPr/>
          </p:nvSpPr>
          <p:spPr>
            <a:xfrm>
              <a:off x="5039000" y="1976863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69" y="0"/>
                    <a:pt x="0" y="559"/>
                    <a:pt x="745" y="559"/>
                  </a:cubicBezTo>
                  <a:cubicBezTo>
                    <a:pt x="1086" y="559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7" name="Google Shape;1757;p14"/>
            <p:cNvSpPr/>
            <p:nvPr/>
          </p:nvSpPr>
          <p:spPr>
            <a:xfrm>
              <a:off x="5130500" y="1949713"/>
              <a:ext cx="41125" cy="20200"/>
            </a:xfrm>
            <a:custGeom>
              <a:avLst/>
              <a:gdLst/>
              <a:ahLst/>
              <a:cxnLst/>
              <a:rect l="l" t="t" r="r" b="b"/>
              <a:pathLst>
                <a:path w="1645" h="808" extrusionOk="0">
                  <a:moveTo>
                    <a:pt x="869" y="1"/>
                  </a:moveTo>
                  <a:cubicBezTo>
                    <a:pt x="218" y="1"/>
                    <a:pt x="0" y="807"/>
                    <a:pt x="776" y="807"/>
                  </a:cubicBezTo>
                  <a:cubicBezTo>
                    <a:pt x="1396" y="807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8" name="Google Shape;1758;p14"/>
            <p:cNvSpPr/>
            <p:nvPr/>
          </p:nvSpPr>
          <p:spPr>
            <a:xfrm>
              <a:off x="5066125" y="1914038"/>
              <a:ext cx="48125" cy="17100"/>
            </a:xfrm>
            <a:custGeom>
              <a:avLst/>
              <a:gdLst/>
              <a:ahLst/>
              <a:cxnLst/>
              <a:rect l="l" t="t" r="r" b="b"/>
              <a:pathLst>
                <a:path w="1925" h="684" extrusionOk="0">
                  <a:moveTo>
                    <a:pt x="1180" y="1"/>
                  </a:moveTo>
                  <a:cubicBezTo>
                    <a:pt x="714" y="1"/>
                    <a:pt x="1" y="683"/>
                    <a:pt x="745" y="683"/>
                  </a:cubicBezTo>
                  <a:cubicBezTo>
                    <a:pt x="1211" y="683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59" name="Google Shape;1759;p14"/>
            <p:cNvSpPr/>
            <p:nvPr/>
          </p:nvSpPr>
          <p:spPr>
            <a:xfrm>
              <a:off x="5116550" y="18605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45" y="1"/>
                    <a:pt x="0" y="652"/>
                    <a:pt x="745" y="652"/>
                  </a:cubicBezTo>
                  <a:cubicBezTo>
                    <a:pt x="1179" y="652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0" name="Google Shape;1760;p14"/>
            <p:cNvSpPr/>
            <p:nvPr/>
          </p:nvSpPr>
          <p:spPr>
            <a:xfrm>
              <a:off x="5188650" y="1829513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1" name="Google Shape;1761;p14"/>
            <p:cNvSpPr/>
            <p:nvPr/>
          </p:nvSpPr>
          <p:spPr>
            <a:xfrm>
              <a:off x="5237525" y="1794613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07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2" name="Google Shape;1762;p14"/>
            <p:cNvSpPr/>
            <p:nvPr/>
          </p:nvSpPr>
          <p:spPr>
            <a:xfrm>
              <a:off x="5303425" y="180626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5"/>
                    <a:pt x="528" y="435"/>
                  </a:cubicBezTo>
                  <a:cubicBezTo>
                    <a:pt x="776" y="435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3" name="Google Shape;1763;p14"/>
            <p:cNvSpPr/>
            <p:nvPr/>
          </p:nvSpPr>
          <p:spPr>
            <a:xfrm>
              <a:off x="5346075" y="1843488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4" name="Google Shape;1764;p14"/>
            <p:cNvSpPr/>
            <p:nvPr/>
          </p:nvSpPr>
          <p:spPr>
            <a:xfrm>
              <a:off x="5274750" y="19016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0" y="621"/>
                    <a:pt x="745" y="621"/>
                  </a:cubicBezTo>
                  <a:cubicBezTo>
                    <a:pt x="1148" y="621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5" name="Google Shape;1765;p14"/>
            <p:cNvSpPr/>
            <p:nvPr/>
          </p:nvSpPr>
          <p:spPr>
            <a:xfrm>
              <a:off x="5208050" y="196058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45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6" name="Google Shape;1766;p14"/>
            <p:cNvSpPr/>
            <p:nvPr/>
          </p:nvSpPr>
          <p:spPr>
            <a:xfrm>
              <a:off x="5159975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807" y="0"/>
                    <a:pt x="0" y="621"/>
                    <a:pt x="776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67" name="Google Shape;1767;p14"/>
            <p:cNvSpPr/>
            <p:nvPr/>
          </p:nvSpPr>
          <p:spPr>
            <a:xfrm>
              <a:off x="5254575" y="1852013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38" y="0"/>
                    <a:pt x="1" y="528"/>
                    <a:pt x="745" y="528"/>
                  </a:cubicBezTo>
                  <a:cubicBezTo>
                    <a:pt x="1086" y="528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768" name="Google Shape;1768;p14"/>
          <p:cNvGrpSpPr/>
          <p:nvPr/>
        </p:nvGrpSpPr>
        <p:grpSpPr>
          <a:xfrm rot="-10163243">
            <a:off x="-472539" y="-177772"/>
            <a:ext cx="1848557" cy="3112128"/>
            <a:chOff x="3026750" y="1552825"/>
            <a:chExt cx="1108700" cy="1867600"/>
          </a:xfrm>
        </p:grpSpPr>
        <p:sp>
          <p:nvSpPr>
            <p:cNvPr id="1769" name="Google Shape;1769;p14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0" name="Google Shape;1770;p14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1" name="Google Shape;1771;p14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2" name="Google Shape;1772;p14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3" name="Google Shape;1773;p14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4" name="Google Shape;1774;p14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5" name="Google Shape;1775;p14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6" name="Google Shape;1776;p14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7" name="Google Shape;1777;p14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8" name="Google Shape;1778;p14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79" name="Google Shape;1779;p14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0" name="Google Shape;1780;p14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1" name="Google Shape;1781;p14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2" name="Google Shape;1782;p14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3" name="Google Shape;1783;p14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4" name="Google Shape;1784;p14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5" name="Google Shape;1785;p14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6" name="Google Shape;1786;p14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87" name="Google Shape;1787;p14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788" name="Google Shape;1788;p14"/>
          <p:cNvGrpSpPr/>
          <p:nvPr/>
        </p:nvGrpSpPr>
        <p:grpSpPr>
          <a:xfrm rot="-10011506">
            <a:off x="11372848" y="-455385"/>
            <a:ext cx="1230533" cy="1974232"/>
            <a:chOff x="2402100" y="3854125"/>
            <a:chExt cx="435600" cy="698825"/>
          </a:xfrm>
        </p:grpSpPr>
        <p:sp>
          <p:nvSpPr>
            <p:cNvPr id="1789" name="Google Shape;1789;p14"/>
            <p:cNvSpPr/>
            <p:nvPr/>
          </p:nvSpPr>
          <p:spPr>
            <a:xfrm>
              <a:off x="2438150" y="3861725"/>
              <a:ext cx="380025" cy="675475"/>
            </a:xfrm>
            <a:custGeom>
              <a:avLst/>
              <a:gdLst/>
              <a:ahLst/>
              <a:cxnLst/>
              <a:rect l="l" t="t" r="r" b="b"/>
              <a:pathLst>
                <a:path w="15201" h="27019" extrusionOk="0">
                  <a:moveTo>
                    <a:pt x="6019" y="1"/>
                  </a:moveTo>
                  <a:cubicBezTo>
                    <a:pt x="3072" y="4437"/>
                    <a:pt x="1" y="9338"/>
                    <a:pt x="497" y="14642"/>
                  </a:cubicBezTo>
                  <a:cubicBezTo>
                    <a:pt x="652" y="15914"/>
                    <a:pt x="931" y="17154"/>
                    <a:pt x="1335" y="18364"/>
                  </a:cubicBezTo>
                  <a:cubicBezTo>
                    <a:pt x="1893" y="20194"/>
                    <a:pt x="2575" y="22024"/>
                    <a:pt x="3723" y="23606"/>
                  </a:cubicBezTo>
                  <a:cubicBezTo>
                    <a:pt x="4840" y="25157"/>
                    <a:pt x="6484" y="26429"/>
                    <a:pt x="8376" y="26770"/>
                  </a:cubicBezTo>
                  <a:lnTo>
                    <a:pt x="9338" y="26832"/>
                  </a:lnTo>
                  <a:lnTo>
                    <a:pt x="8872" y="27019"/>
                  </a:lnTo>
                  <a:cubicBezTo>
                    <a:pt x="10175" y="26957"/>
                    <a:pt x="11199" y="25933"/>
                    <a:pt x="11974" y="24878"/>
                  </a:cubicBezTo>
                  <a:cubicBezTo>
                    <a:pt x="14518" y="21218"/>
                    <a:pt x="15200" y="16596"/>
                    <a:pt x="13804" y="12346"/>
                  </a:cubicBezTo>
                  <a:cubicBezTo>
                    <a:pt x="12253" y="7725"/>
                    <a:pt x="8376" y="4282"/>
                    <a:pt x="60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0" name="Google Shape;1790;p14"/>
            <p:cNvSpPr/>
            <p:nvPr/>
          </p:nvSpPr>
          <p:spPr>
            <a:xfrm>
              <a:off x="2589375" y="3854125"/>
              <a:ext cx="98750" cy="698825"/>
            </a:xfrm>
            <a:custGeom>
              <a:avLst/>
              <a:gdLst/>
              <a:ahLst/>
              <a:cxnLst/>
              <a:rect l="l" t="t" r="r" b="b"/>
              <a:pathLst>
                <a:path w="3950" h="27953" extrusionOk="0">
                  <a:moveTo>
                    <a:pt x="452" y="0"/>
                  </a:moveTo>
                  <a:cubicBezTo>
                    <a:pt x="278" y="0"/>
                    <a:pt x="1" y="84"/>
                    <a:pt x="1" y="212"/>
                  </a:cubicBezTo>
                  <a:cubicBezTo>
                    <a:pt x="156" y="5454"/>
                    <a:pt x="249" y="10696"/>
                    <a:pt x="311" y="15939"/>
                  </a:cubicBezTo>
                  <a:cubicBezTo>
                    <a:pt x="342" y="20157"/>
                    <a:pt x="404" y="24593"/>
                    <a:pt x="3351" y="27912"/>
                  </a:cubicBezTo>
                  <a:cubicBezTo>
                    <a:pt x="3372" y="27941"/>
                    <a:pt x="3417" y="27953"/>
                    <a:pt x="3473" y="27953"/>
                  </a:cubicBezTo>
                  <a:cubicBezTo>
                    <a:pt x="3655" y="27953"/>
                    <a:pt x="3949" y="27821"/>
                    <a:pt x="3878" y="27726"/>
                  </a:cubicBezTo>
                  <a:cubicBezTo>
                    <a:pt x="776" y="24190"/>
                    <a:pt x="900" y="19444"/>
                    <a:pt x="869" y="15008"/>
                  </a:cubicBezTo>
                  <a:cubicBezTo>
                    <a:pt x="807" y="10014"/>
                    <a:pt x="714" y="5051"/>
                    <a:pt x="590" y="57"/>
                  </a:cubicBezTo>
                  <a:cubicBezTo>
                    <a:pt x="590" y="18"/>
                    <a:pt x="532" y="0"/>
                    <a:pt x="4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1" name="Google Shape;1791;p14"/>
            <p:cNvSpPr/>
            <p:nvPr/>
          </p:nvSpPr>
          <p:spPr>
            <a:xfrm>
              <a:off x="2594025" y="3930575"/>
              <a:ext cx="64850" cy="50600"/>
            </a:xfrm>
            <a:custGeom>
              <a:avLst/>
              <a:gdLst/>
              <a:ahLst/>
              <a:cxnLst/>
              <a:rect l="l" t="t" r="r" b="b"/>
              <a:pathLst>
                <a:path w="2594" h="2024" extrusionOk="0">
                  <a:moveTo>
                    <a:pt x="2450" y="0"/>
                  </a:moveTo>
                  <a:cubicBezTo>
                    <a:pt x="2316" y="0"/>
                    <a:pt x="2104" y="45"/>
                    <a:pt x="2048" y="101"/>
                  </a:cubicBezTo>
                  <a:cubicBezTo>
                    <a:pt x="1428" y="752"/>
                    <a:pt x="776" y="1372"/>
                    <a:pt x="125" y="1931"/>
                  </a:cubicBezTo>
                  <a:cubicBezTo>
                    <a:pt x="1" y="2024"/>
                    <a:pt x="187" y="2024"/>
                    <a:pt x="249" y="2024"/>
                  </a:cubicBezTo>
                  <a:cubicBezTo>
                    <a:pt x="373" y="1993"/>
                    <a:pt x="528" y="1962"/>
                    <a:pt x="621" y="1869"/>
                  </a:cubicBezTo>
                  <a:cubicBezTo>
                    <a:pt x="1304" y="1310"/>
                    <a:pt x="1955" y="690"/>
                    <a:pt x="2544" y="70"/>
                  </a:cubicBezTo>
                  <a:cubicBezTo>
                    <a:pt x="2594" y="20"/>
                    <a:pt x="2539" y="0"/>
                    <a:pt x="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2" name="Google Shape;1792;p14"/>
            <p:cNvSpPr/>
            <p:nvPr/>
          </p:nvSpPr>
          <p:spPr>
            <a:xfrm>
              <a:off x="2596625" y="3995425"/>
              <a:ext cx="113900" cy="91325"/>
            </a:xfrm>
            <a:custGeom>
              <a:avLst/>
              <a:gdLst/>
              <a:ahLst/>
              <a:cxnLst/>
              <a:rect l="l" t="t" r="r" b="b"/>
              <a:pathLst>
                <a:path w="4556" h="3653" extrusionOk="0">
                  <a:moveTo>
                    <a:pt x="4248" y="1"/>
                  </a:moveTo>
                  <a:cubicBezTo>
                    <a:pt x="4157" y="1"/>
                    <a:pt x="4056" y="18"/>
                    <a:pt x="3991" y="50"/>
                  </a:cubicBezTo>
                  <a:cubicBezTo>
                    <a:pt x="2533" y="981"/>
                    <a:pt x="1355" y="2284"/>
                    <a:pt x="114" y="3493"/>
                  </a:cubicBezTo>
                  <a:cubicBezTo>
                    <a:pt x="0" y="3607"/>
                    <a:pt x="99" y="3653"/>
                    <a:pt x="236" y="3653"/>
                  </a:cubicBezTo>
                  <a:cubicBezTo>
                    <a:pt x="362" y="3653"/>
                    <a:pt x="520" y="3615"/>
                    <a:pt x="579" y="3555"/>
                  </a:cubicBezTo>
                  <a:cubicBezTo>
                    <a:pt x="1758" y="2377"/>
                    <a:pt x="2906" y="1105"/>
                    <a:pt x="4332" y="205"/>
                  </a:cubicBezTo>
                  <a:cubicBezTo>
                    <a:pt x="4556" y="63"/>
                    <a:pt x="4420" y="1"/>
                    <a:pt x="4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3" name="Google Shape;1793;p14"/>
            <p:cNvSpPr/>
            <p:nvPr/>
          </p:nvSpPr>
          <p:spPr>
            <a:xfrm>
              <a:off x="2596650" y="4053575"/>
              <a:ext cx="154425" cy="142975"/>
            </a:xfrm>
            <a:custGeom>
              <a:avLst/>
              <a:gdLst/>
              <a:ahLst/>
              <a:cxnLst/>
              <a:rect l="l" t="t" r="r" b="b"/>
              <a:pathLst>
                <a:path w="6177" h="5719" extrusionOk="0">
                  <a:moveTo>
                    <a:pt x="5832" y="1"/>
                  </a:moveTo>
                  <a:cubicBezTo>
                    <a:pt x="5732" y="1"/>
                    <a:pt x="5628" y="35"/>
                    <a:pt x="5572" y="113"/>
                  </a:cubicBezTo>
                  <a:cubicBezTo>
                    <a:pt x="3928" y="1881"/>
                    <a:pt x="2284" y="4114"/>
                    <a:pt x="237" y="5417"/>
                  </a:cubicBezTo>
                  <a:cubicBezTo>
                    <a:pt x="1" y="5559"/>
                    <a:pt x="214" y="5718"/>
                    <a:pt x="438" y="5718"/>
                  </a:cubicBezTo>
                  <a:cubicBezTo>
                    <a:pt x="509" y="5718"/>
                    <a:pt x="581" y="5702"/>
                    <a:pt x="640" y="5665"/>
                  </a:cubicBezTo>
                  <a:lnTo>
                    <a:pt x="609" y="5665"/>
                  </a:lnTo>
                  <a:cubicBezTo>
                    <a:pt x="2687" y="4331"/>
                    <a:pt x="4362" y="2098"/>
                    <a:pt x="6038" y="268"/>
                  </a:cubicBezTo>
                  <a:cubicBezTo>
                    <a:pt x="6177" y="109"/>
                    <a:pt x="6010" y="1"/>
                    <a:pt x="5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4" name="Google Shape;1794;p14"/>
            <p:cNvSpPr/>
            <p:nvPr/>
          </p:nvSpPr>
          <p:spPr>
            <a:xfrm>
              <a:off x="2602425" y="4133100"/>
              <a:ext cx="192625" cy="200200"/>
            </a:xfrm>
            <a:custGeom>
              <a:avLst/>
              <a:gdLst/>
              <a:ahLst/>
              <a:cxnLst/>
              <a:rect l="l" t="t" r="r" b="b"/>
              <a:pathLst>
                <a:path w="7705" h="8008" extrusionOk="0">
                  <a:moveTo>
                    <a:pt x="7405" y="1"/>
                  </a:moveTo>
                  <a:cubicBezTo>
                    <a:pt x="7295" y="1"/>
                    <a:pt x="7172" y="33"/>
                    <a:pt x="7109" y="96"/>
                  </a:cubicBezTo>
                  <a:cubicBezTo>
                    <a:pt x="4690" y="2577"/>
                    <a:pt x="2363" y="5152"/>
                    <a:pt x="130" y="7788"/>
                  </a:cubicBezTo>
                  <a:cubicBezTo>
                    <a:pt x="0" y="7937"/>
                    <a:pt x="136" y="8007"/>
                    <a:pt x="299" y="8007"/>
                  </a:cubicBezTo>
                  <a:cubicBezTo>
                    <a:pt x="410" y="8007"/>
                    <a:pt x="533" y="7975"/>
                    <a:pt x="595" y="7912"/>
                  </a:cubicBezTo>
                  <a:cubicBezTo>
                    <a:pt x="2829" y="5276"/>
                    <a:pt x="5155" y="2701"/>
                    <a:pt x="7575" y="220"/>
                  </a:cubicBezTo>
                  <a:cubicBezTo>
                    <a:pt x="7704" y="72"/>
                    <a:pt x="7569" y="1"/>
                    <a:pt x="7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5" name="Google Shape;1795;p14"/>
            <p:cNvSpPr/>
            <p:nvPr/>
          </p:nvSpPr>
          <p:spPr>
            <a:xfrm>
              <a:off x="2616775" y="4214150"/>
              <a:ext cx="220925" cy="236875"/>
            </a:xfrm>
            <a:custGeom>
              <a:avLst/>
              <a:gdLst/>
              <a:ahLst/>
              <a:cxnLst/>
              <a:rect l="l" t="t" r="r" b="b"/>
              <a:pathLst>
                <a:path w="8837" h="9475" extrusionOk="0">
                  <a:moveTo>
                    <a:pt x="8471" y="0"/>
                  </a:moveTo>
                  <a:cubicBezTo>
                    <a:pt x="8370" y="0"/>
                    <a:pt x="8265" y="34"/>
                    <a:pt x="8210" y="111"/>
                  </a:cubicBezTo>
                  <a:lnTo>
                    <a:pt x="145" y="9199"/>
                  </a:lnTo>
                  <a:cubicBezTo>
                    <a:pt x="1" y="9365"/>
                    <a:pt x="187" y="9475"/>
                    <a:pt x="382" y="9475"/>
                  </a:cubicBezTo>
                  <a:cubicBezTo>
                    <a:pt x="480" y="9475"/>
                    <a:pt x="580" y="9447"/>
                    <a:pt x="642" y="9385"/>
                  </a:cubicBezTo>
                  <a:lnTo>
                    <a:pt x="8676" y="297"/>
                  </a:lnTo>
                  <a:cubicBezTo>
                    <a:pt x="8836" y="116"/>
                    <a:pt x="8659" y="0"/>
                    <a:pt x="8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6" name="Google Shape;1796;p14"/>
            <p:cNvSpPr/>
            <p:nvPr/>
          </p:nvSpPr>
          <p:spPr>
            <a:xfrm>
              <a:off x="2529425" y="3901825"/>
              <a:ext cx="70050" cy="50450"/>
            </a:xfrm>
            <a:custGeom>
              <a:avLst/>
              <a:gdLst/>
              <a:ahLst/>
              <a:cxnLst/>
              <a:rect l="l" t="t" r="r" b="b"/>
              <a:pathLst>
                <a:path w="2802" h="2018" extrusionOk="0">
                  <a:moveTo>
                    <a:pt x="480" y="0"/>
                  </a:moveTo>
                  <a:cubicBezTo>
                    <a:pt x="298" y="0"/>
                    <a:pt x="0" y="138"/>
                    <a:pt x="72" y="258"/>
                  </a:cubicBezTo>
                  <a:cubicBezTo>
                    <a:pt x="630" y="971"/>
                    <a:pt x="1344" y="1592"/>
                    <a:pt x="2181" y="1995"/>
                  </a:cubicBezTo>
                  <a:cubicBezTo>
                    <a:pt x="2208" y="2011"/>
                    <a:pt x="2243" y="2018"/>
                    <a:pt x="2284" y="2018"/>
                  </a:cubicBezTo>
                  <a:cubicBezTo>
                    <a:pt x="2484" y="2018"/>
                    <a:pt x="2802" y="1850"/>
                    <a:pt x="2647" y="1747"/>
                  </a:cubicBezTo>
                  <a:cubicBezTo>
                    <a:pt x="1840" y="1344"/>
                    <a:pt x="1158" y="754"/>
                    <a:pt x="599" y="41"/>
                  </a:cubicBezTo>
                  <a:cubicBezTo>
                    <a:pt x="578" y="12"/>
                    <a:pt x="534" y="0"/>
                    <a:pt x="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7" name="Google Shape;1797;p14"/>
            <p:cNvSpPr/>
            <p:nvPr/>
          </p:nvSpPr>
          <p:spPr>
            <a:xfrm>
              <a:off x="2466675" y="3969450"/>
              <a:ext cx="143525" cy="85975"/>
            </a:xfrm>
            <a:custGeom>
              <a:avLst/>
              <a:gdLst/>
              <a:ahLst/>
              <a:cxnLst/>
              <a:rect l="l" t="t" r="r" b="b"/>
              <a:pathLst>
                <a:path w="5741" h="3439" extrusionOk="0">
                  <a:moveTo>
                    <a:pt x="507" y="1"/>
                  </a:moveTo>
                  <a:cubicBezTo>
                    <a:pt x="304" y="1"/>
                    <a:pt x="0" y="177"/>
                    <a:pt x="101" y="252"/>
                  </a:cubicBezTo>
                  <a:cubicBezTo>
                    <a:pt x="1683" y="1461"/>
                    <a:pt x="3358" y="2516"/>
                    <a:pt x="5095" y="3416"/>
                  </a:cubicBezTo>
                  <a:cubicBezTo>
                    <a:pt x="5121" y="3431"/>
                    <a:pt x="5158" y="3438"/>
                    <a:pt x="5199" y="3438"/>
                  </a:cubicBezTo>
                  <a:cubicBezTo>
                    <a:pt x="5406" y="3438"/>
                    <a:pt x="5741" y="3271"/>
                    <a:pt x="5560" y="3167"/>
                  </a:cubicBezTo>
                  <a:cubicBezTo>
                    <a:pt x="3823" y="2268"/>
                    <a:pt x="2179" y="1213"/>
                    <a:pt x="628" y="35"/>
                  </a:cubicBezTo>
                  <a:cubicBezTo>
                    <a:pt x="598" y="11"/>
                    <a:pt x="555" y="1"/>
                    <a:pt x="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8" name="Google Shape;1798;p14"/>
            <p:cNvSpPr/>
            <p:nvPr/>
          </p:nvSpPr>
          <p:spPr>
            <a:xfrm>
              <a:off x="2445125" y="4056150"/>
              <a:ext cx="161975" cy="95425"/>
            </a:xfrm>
            <a:custGeom>
              <a:avLst/>
              <a:gdLst/>
              <a:ahLst/>
              <a:cxnLst/>
              <a:rect l="l" t="t" r="r" b="b"/>
              <a:pathLst>
                <a:path w="6479" h="3817" extrusionOk="0">
                  <a:moveTo>
                    <a:pt x="560" y="1"/>
                  </a:moveTo>
                  <a:cubicBezTo>
                    <a:pt x="352" y="1"/>
                    <a:pt x="0" y="239"/>
                    <a:pt x="280" y="351"/>
                  </a:cubicBezTo>
                  <a:lnTo>
                    <a:pt x="280" y="320"/>
                  </a:lnTo>
                  <a:cubicBezTo>
                    <a:pt x="2389" y="1033"/>
                    <a:pt x="4034" y="2584"/>
                    <a:pt x="5833" y="3794"/>
                  </a:cubicBezTo>
                  <a:cubicBezTo>
                    <a:pt x="5864" y="3810"/>
                    <a:pt x="5903" y="3816"/>
                    <a:pt x="5947" y="3816"/>
                  </a:cubicBezTo>
                  <a:cubicBezTo>
                    <a:pt x="6164" y="3816"/>
                    <a:pt x="6479" y="3644"/>
                    <a:pt x="6298" y="3515"/>
                  </a:cubicBezTo>
                  <a:cubicBezTo>
                    <a:pt x="4437" y="2274"/>
                    <a:pt x="2793" y="723"/>
                    <a:pt x="621" y="10"/>
                  </a:cubicBezTo>
                  <a:cubicBezTo>
                    <a:pt x="603" y="4"/>
                    <a:pt x="582" y="1"/>
                    <a:pt x="5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799" name="Google Shape;1799;p14"/>
            <p:cNvSpPr/>
            <p:nvPr/>
          </p:nvSpPr>
          <p:spPr>
            <a:xfrm>
              <a:off x="2403925" y="4174100"/>
              <a:ext cx="206525" cy="108250"/>
            </a:xfrm>
            <a:custGeom>
              <a:avLst/>
              <a:gdLst/>
              <a:ahLst/>
              <a:cxnLst/>
              <a:rect l="l" t="t" r="r" b="b"/>
              <a:pathLst>
                <a:path w="8261" h="4330" extrusionOk="0">
                  <a:moveTo>
                    <a:pt x="489" y="0"/>
                  </a:moveTo>
                  <a:cubicBezTo>
                    <a:pt x="287" y="0"/>
                    <a:pt x="0" y="150"/>
                    <a:pt x="98" y="224"/>
                  </a:cubicBezTo>
                  <a:cubicBezTo>
                    <a:pt x="2424" y="1899"/>
                    <a:pt x="4937" y="3295"/>
                    <a:pt x="7605" y="4318"/>
                  </a:cubicBezTo>
                  <a:cubicBezTo>
                    <a:pt x="7624" y="4326"/>
                    <a:pt x="7648" y="4329"/>
                    <a:pt x="7676" y="4329"/>
                  </a:cubicBezTo>
                  <a:cubicBezTo>
                    <a:pt x="7877" y="4329"/>
                    <a:pt x="8261" y="4152"/>
                    <a:pt x="8070" y="4070"/>
                  </a:cubicBezTo>
                  <a:cubicBezTo>
                    <a:pt x="5433" y="3046"/>
                    <a:pt x="2921" y="1682"/>
                    <a:pt x="625" y="38"/>
                  </a:cubicBezTo>
                  <a:cubicBezTo>
                    <a:pt x="592" y="11"/>
                    <a:pt x="544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0" name="Google Shape;1800;p14"/>
            <p:cNvSpPr/>
            <p:nvPr/>
          </p:nvSpPr>
          <p:spPr>
            <a:xfrm>
              <a:off x="2402100" y="4291275"/>
              <a:ext cx="218100" cy="118400"/>
            </a:xfrm>
            <a:custGeom>
              <a:avLst/>
              <a:gdLst/>
              <a:ahLst/>
              <a:cxnLst/>
              <a:rect l="l" t="t" r="r" b="b"/>
              <a:pathLst>
                <a:path w="8724" h="4736" extrusionOk="0">
                  <a:moveTo>
                    <a:pt x="505" y="1"/>
                  </a:moveTo>
                  <a:cubicBezTo>
                    <a:pt x="289" y="1"/>
                    <a:pt x="1" y="188"/>
                    <a:pt x="202" y="314"/>
                  </a:cubicBezTo>
                  <a:cubicBezTo>
                    <a:pt x="2715" y="1865"/>
                    <a:pt x="5320" y="3695"/>
                    <a:pt x="8112" y="4718"/>
                  </a:cubicBezTo>
                  <a:cubicBezTo>
                    <a:pt x="8140" y="4730"/>
                    <a:pt x="8171" y="4736"/>
                    <a:pt x="8203" y="4736"/>
                  </a:cubicBezTo>
                  <a:cubicBezTo>
                    <a:pt x="8428" y="4736"/>
                    <a:pt x="8724" y="4485"/>
                    <a:pt x="8453" y="4377"/>
                  </a:cubicBezTo>
                  <a:cubicBezTo>
                    <a:pt x="5723" y="3385"/>
                    <a:pt x="3087" y="1554"/>
                    <a:pt x="636" y="35"/>
                  </a:cubicBezTo>
                  <a:cubicBezTo>
                    <a:pt x="601" y="11"/>
                    <a:pt x="555" y="1"/>
                    <a:pt x="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1" name="Google Shape;1801;p14"/>
            <p:cNvSpPr/>
            <p:nvPr/>
          </p:nvSpPr>
          <p:spPr>
            <a:xfrm>
              <a:off x="2489225" y="4423675"/>
              <a:ext cx="159525" cy="73725"/>
            </a:xfrm>
            <a:custGeom>
              <a:avLst/>
              <a:gdLst/>
              <a:ahLst/>
              <a:cxnLst/>
              <a:rect l="l" t="t" r="r" b="b"/>
              <a:pathLst>
                <a:path w="6381" h="2949" extrusionOk="0">
                  <a:moveTo>
                    <a:pt x="564" y="1"/>
                  </a:moveTo>
                  <a:cubicBezTo>
                    <a:pt x="384" y="1"/>
                    <a:pt x="1" y="178"/>
                    <a:pt x="191" y="260"/>
                  </a:cubicBezTo>
                  <a:cubicBezTo>
                    <a:pt x="2083" y="1066"/>
                    <a:pt x="3945" y="1935"/>
                    <a:pt x="5775" y="2928"/>
                  </a:cubicBezTo>
                  <a:cubicBezTo>
                    <a:pt x="5799" y="2942"/>
                    <a:pt x="5830" y="2948"/>
                    <a:pt x="5866" y="2948"/>
                  </a:cubicBezTo>
                  <a:cubicBezTo>
                    <a:pt x="6061" y="2948"/>
                    <a:pt x="6381" y="2763"/>
                    <a:pt x="6302" y="2710"/>
                  </a:cubicBezTo>
                  <a:cubicBezTo>
                    <a:pt x="4441" y="1718"/>
                    <a:pt x="2580" y="818"/>
                    <a:pt x="625" y="12"/>
                  </a:cubicBezTo>
                  <a:cubicBezTo>
                    <a:pt x="610" y="4"/>
                    <a:pt x="589" y="1"/>
                    <a:pt x="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802" name="Google Shape;1802;p14"/>
          <p:cNvGrpSpPr/>
          <p:nvPr/>
        </p:nvGrpSpPr>
        <p:grpSpPr>
          <a:xfrm>
            <a:off x="11327752" y="5410725"/>
            <a:ext cx="1128955" cy="1991307"/>
            <a:chOff x="2797700" y="3217325"/>
            <a:chExt cx="682725" cy="1204225"/>
          </a:xfrm>
        </p:grpSpPr>
        <p:sp>
          <p:nvSpPr>
            <p:cNvPr id="1803" name="Google Shape;1803;p14"/>
            <p:cNvSpPr/>
            <p:nvPr/>
          </p:nvSpPr>
          <p:spPr>
            <a:xfrm>
              <a:off x="2797700" y="3824925"/>
              <a:ext cx="500825" cy="451000"/>
            </a:xfrm>
            <a:custGeom>
              <a:avLst/>
              <a:gdLst/>
              <a:ahLst/>
              <a:cxnLst/>
              <a:rect l="l" t="t" r="r" b="b"/>
              <a:pathLst>
                <a:path w="20033" h="18040" extrusionOk="0">
                  <a:moveTo>
                    <a:pt x="1771" y="1417"/>
                  </a:moveTo>
                  <a:cubicBezTo>
                    <a:pt x="5098" y="3779"/>
                    <a:pt x="8428" y="6149"/>
                    <a:pt x="11644" y="8700"/>
                  </a:cubicBezTo>
                  <a:cubicBezTo>
                    <a:pt x="14663" y="11098"/>
                    <a:pt x="17605" y="13317"/>
                    <a:pt x="19046" y="16873"/>
                  </a:cubicBezTo>
                  <a:lnTo>
                    <a:pt x="19046" y="16873"/>
                  </a:lnTo>
                  <a:cubicBezTo>
                    <a:pt x="17333" y="16151"/>
                    <a:pt x="15525" y="16018"/>
                    <a:pt x="13691" y="15680"/>
                  </a:cubicBezTo>
                  <a:cubicBezTo>
                    <a:pt x="10775" y="15183"/>
                    <a:pt x="8759" y="13850"/>
                    <a:pt x="7239" y="11306"/>
                  </a:cubicBezTo>
                  <a:cubicBezTo>
                    <a:pt x="6154" y="9476"/>
                    <a:pt x="5440" y="7429"/>
                    <a:pt x="4479" y="5567"/>
                  </a:cubicBezTo>
                  <a:cubicBezTo>
                    <a:pt x="3681" y="4109"/>
                    <a:pt x="2783" y="2717"/>
                    <a:pt x="1771" y="1417"/>
                  </a:cubicBezTo>
                  <a:close/>
                  <a:moveTo>
                    <a:pt x="548" y="1"/>
                  </a:moveTo>
                  <a:cubicBezTo>
                    <a:pt x="359" y="1"/>
                    <a:pt x="0" y="127"/>
                    <a:pt x="105" y="232"/>
                  </a:cubicBezTo>
                  <a:cubicBezTo>
                    <a:pt x="105" y="232"/>
                    <a:pt x="105" y="232"/>
                    <a:pt x="105" y="232"/>
                  </a:cubicBezTo>
                  <a:lnTo>
                    <a:pt x="105" y="232"/>
                  </a:lnTo>
                  <a:cubicBezTo>
                    <a:pt x="1904" y="2310"/>
                    <a:pt x="3424" y="4606"/>
                    <a:pt x="4572" y="7087"/>
                  </a:cubicBezTo>
                  <a:cubicBezTo>
                    <a:pt x="5409" y="8917"/>
                    <a:pt x="6123" y="10779"/>
                    <a:pt x="7301" y="12423"/>
                  </a:cubicBezTo>
                  <a:cubicBezTo>
                    <a:pt x="10279" y="16641"/>
                    <a:pt x="14963" y="15338"/>
                    <a:pt x="19120" y="17355"/>
                  </a:cubicBezTo>
                  <a:cubicBezTo>
                    <a:pt x="19135" y="17362"/>
                    <a:pt x="19156" y="17366"/>
                    <a:pt x="19181" y="17366"/>
                  </a:cubicBezTo>
                  <a:cubicBezTo>
                    <a:pt x="19196" y="17366"/>
                    <a:pt x="19213" y="17364"/>
                    <a:pt x="19231" y="17362"/>
                  </a:cubicBezTo>
                  <a:lnTo>
                    <a:pt x="19231" y="17362"/>
                  </a:lnTo>
                  <a:cubicBezTo>
                    <a:pt x="19302" y="17562"/>
                    <a:pt x="19369" y="17766"/>
                    <a:pt x="19430" y="17975"/>
                  </a:cubicBezTo>
                  <a:cubicBezTo>
                    <a:pt x="19448" y="18020"/>
                    <a:pt x="19509" y="18039"/>
                    <a:pt x="19584" y="18039"/>
                  </a:cubicBezTo>
                  <a:cubicBezTo>
                    <a:pt x="19766" y="18039"/>
                    <a:pt x="20032" y="17930"/>
                    <a:pt x="19988" y="17820"/>
                  </a:cubicBezTo>
                  <a:cubicBezTo>
                    <a:pt x="18809" y="13787"/>
                    <a:pt x="15894" y="11523"/>
                    <a:pt x="12730" y="8948"/>
                  </a:cubicBezTo>
                  <a:cubicBezTo>
                    <a:pt x="8821" y="5785"/>
                    <a:pt x="4727" y="2900"/>
                    <a:pt x="632" y="15"/>
                  </a:cubicBezTo>
                  <a:cubicBezTo>
                    <a:pt x="613" y="5"/>
                    <a:pt x="583" y="1"/>
                    <a:pt x="5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4" name="Google Shape;1804;p14"/>
            <p:cNvSpPr/>
            <p:nvPr/>
          </p:nvSpPr>
          <p:spPr>
            <a:xfrm>
              <a:off x="2799200" y="3824650"/>
              <a:ext cx="633925" cy="527825"/>
            </a:xfrm>
            <a:custGeom>
              <a:avLst/>
              <a:gdLst/>
              <a:ahLst/>
              <a:cxnLst/>
              <a:rect l="l" t="t" r="r" b="b"/>
              <a:pathLst>
                <a:path w="25357" h="21113" extrusionOk="0">
                  <a:moveTo>
                    <a:pt x="511" y="1"/>
                  </a:moveTo>
                  <a:cubicBezTo>
                    <a:pt x="334" y="1"/>
                    <a:pt x="0" y="142"/>
                    <a:pt x="76" y="243"/>
                  </a:cubicBezTo>
                  <a:lnTo>
                    <a:pt x="45" y="243"/>
                  </a:lnTo>
                  <a:cubicBezTo>
                    <a:pt x="2092" y="2787"/>
                    <a:pt x="4263" y="5206"/>
                    <a:pt x="6621" y="7471"/>
                  </a:cubicBezTo>
                  <a:cubicBezTo>
                    <a:pt x="8854" y="9735"/>
                    <a:pt x="11088" y="12123"/>
                    <a:pt x="13476" y="14202"/>
                  </a:cubicBezTo>
                  <a:cubicBezTo>
                    <a:pt x="14655" y="15256"/>
                    <a:pt x="15927" y="15536"/>
                    <a:pt x="17292" y="16280"/>
                  </a:cubicBezTo>
                  <a:cubicBezTo>
                    <a:pt x="18625" y="17024"/>
                    <a:pt x="19618" y="18234"/>
                    <a:pt x="20766" y="19196"/>
                  </a:cubicBezTo>
                  <a:cubicBezTo>
                    <a:pt x="21763" y="20010"/>
                    <a:pt x="22961" y="21112"/>
                    <a:pt x="24321" y="21112"/>
                  </a:cubicBezTo>
                  <a:cubicBezTo>
                    <a:pt x="24568" y="21112"/>
                    <a:pt x="24820" y="21076"/>
                    <a:pt x="25077" y="20995"/>
                  </a:cubicBezTo>
                  <a:cubicBezTo>
                    <a:pt x="25328" y="20920"/>
                    <a:pt x="25356" y="20783"/>
                    <a:pt x="25177" y="20783"/>
                  </a:cubicBezTo>
                  <a:cubicBezTo>
                    <a:pt x="25134" y="20783"/>
                    <a:pt x="25081" y="20791"/>
                    <a:pt x="25015" y="20809"/>
                  </a:cubicBezTo>
                  <a:cubicBezTo>
                    <a:pt x="24851" y="20858"/>
                    <a:pt x="24683" y="20881"/>
                    <a:pt x="24511" y="20881"/>
                  </a:cubicBezTo>
                  <a:cubicBezTo>
                    <a:pt x="22509" y="20881"/>
                    <a:pt x="20066" y="17774"/>
                    <a:pt x="18781" y="16745"/>
                  </a:cubicBezTo>
                  <a:cubicBezTo>
                    <a:pt x="17664" y="15877"/>
                    <a:pt x="16392" y="15629"/>
                    <a:pt x="15182" y="14915"/>
                  </a:cubicBezTo>
                  <a:cubicBezTo>
                    <a:pt x="14097" y="14233"/>
                    <a:pt x="13228" y="13240"/>
                    <a:pt x="12297" y="12341"/>
                  </a:cubicBezTo>
                  <a:cubicBezTo>
                    <a:pt x="8265" y="8370"/>
                    <a:pt x="4077" y="4493"/>
                    <a:pt x="603" y="26"/>
                  </a:cubicBezTo>
                  <a:cubicBezTo>
                    <a:pt x="586" y="8"/>
                    <a:pt x="553" y="1"/>
                    <a:pt x="5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5" name="Google Shape;1805;p14"/>
            <p:cNvSpPr/>
            <p:nvPr/>
          </p:nvSpPr>
          <p:spPr>
            <a:xfrm>
              <a:off x="3258625" y="3484850"/>
              <a:ext cx="221800" cy="706250"/>
            </a:xfrm>
            <a:custGeom>
              <a:avLst/>
              <a:gdLst/>
              <a:ahLst/>
              <a:cxnLst/>
              <a:rect l="l" t="t" r="r" b="b"/>
              <a:pathLst>
                <a:path w="8872" h="28250" extrusionOk="0">
                  <a:moveTo>
                    <a:pt x="4023" y="1179"/>
                  </a:moveTo>
                  <a:lnTo>
                    <a:pt x="4023" y="1179"/>
                  </a:lnTo>
                  <a:cubicBezTo>
                    <a:pt x="4839" y="3333"/>
                    <a:pt x="5669" y="5467"/>
                    <a:pt x="6452" y="7600"/>
                  </a:cubicBezTo>
                  <a:cubicBezTo>
                    <a:pt x="7414" y="10175"/>
                    <a:pt x="8375" y="12905"/>
                    <a:pt x="8127" y="15696"/>
                  </a:cubicBezTo>
                  <a:cubicBezTo>
                    <a:pt x="7781" y="19683"/>
                    <a:pt x="5201" y="23239"/>
                    <a:pt x="5550" y="27266"/>
                  </a:cubicBezTo>
                  <a:lnTo>
                    <a:pt x="5550" y="27266"/>
                  </a:lnTo>
                  <a:cubicBezTo>
                    <a:pt x="2881" y="24125"/>
                    <a:pt x="1683" y="19726"/>
                    <a:pt x="993" y="15727"/>
                  </a:cubicBezTo>
                  <a:cubicBezTo>
                    <a:pt x="528" y="12967"/>
                    <a:pt x="1644" y="10485"/>
                    <a:pt x="2420" y="7879"/>
                  </a:cubicBezTo>
                  <a:cubicBezTo>
                    <a:pt x="3063" y="5626"/>
                    <a:pt x="3591" y="3420"/>
                    <a:pt x="4023" y="1179"/>
                  </a:cubicBezTo>
                  <a:close/>
                  <a:moveTo>
                    <a:pt x="4046" y="0"/>
                  </a:moveTo>
                  <a:cubicBezTo>
                    <a:pt x="3884" y="0"/>
                    <a:pt x="3692" y="87"/>
                    <a:pt x="3692" y="187"/>
                  </a:cubicBezTo>
                  <a:cubicBezTo>
                    <a:pt x="3690" y="196"/>
                    <a:pt x="3688" y="204"/>
                    <a:pt x="3687" y="213"/>
                  </a:cubicBezTo>
                  <a:lnTo>
                    <a:pt x="3687" y="213"/>
                  </a:lnTo>
                  <a:lnTo>
                    <a:pt x="3661" y="218"/>
                  </a:lnTo>
                  <a:cubicBezTo>
                    <a:pt x="3666" y="233"/>
                    <a:pt x="3672" y="248"/>
                    <a:pt x="3677" y="263"/>
                  </a:cubicBezTo>
                  <a:lnTo>
                    <a:pt x="3677" y="263"/>
                  </a:lnTo>
                  <a:cubicBezTo>
                    <a:pt x="3152" y="3091"/>
                    <a:pt x="2474" y="5888"/>
                    <a:pt x="1644" y="8655"/>
                  </a:cubicBezTo>
                  <a:cubicBezTo>
                    <a:pt x="931" y="11074"/>
                    <a:pt x="0" y="13339"/>
                    <a:pt x="435" y="15882"/>
                  </a:cubicBezTo>
                  <a:cubicBezTo>
                    <a:pt x="1179" y="20225"/>
                    <a:pt x="2513" y="25002"/>
                    <a:pt x="5677" y="28197"/>
                  </a:cubicBezTo>
                  <a:cubicBezTo>
                    <a:pt x="5681" y="28201"/>
                    <a:pt x="5685" y="28205"/>
                    <a:pt x="5690" y="28208"/>
                  </a:cubicBezTo>
                  <a:lnTo>
                    <a:pt x="5690" y="28208"/>
                  </a:lnTo>
                  <a:cubicBezTo>
                    <a:pt x="5712" y="28237"/>
                    <a:pt x="5760" y="28250"/>
                    <a:pt x="5817" y="28250"/>
                  </a:cubicBezTo>
                  <a:cubicBezTo>
                    <a:pt x="5990" y="28250"/>
                    <a:pt x="6256" y="28138"/>
                    <a:pt x="6235" y="28011"/>
                  </a:cubicBezTo>
                  <a:cubicBezTo>
                    <a:pt x="5336" y="23420"/>
                    <a:pt x="8593" y="19481"/>
                    <a:pt x="8717" y="14983"/>
                  </a:cubicBezTo>
                  <a:cubicBezTo>
                    <a:pt x="8872" y="9958"/>
                    <a:pt x="5987" y="4715"/>
                    <a:pt x="4250" y="94"/>
                  </a:cubicBezTo>
                  <a:cubicBezTo>
                    <a:pt x="4217" y="27"/>
                    <a:pt x="4136" y="0"/>
                    <a:pt x="4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6" name="Google Shape;1806;p14"/>
            <p:cNvSpPr/>
            <p:nvPr/>
          </p:nvSpPr>
          <p:spPr>
            <a:xfrm>
              <a:off x="3342800" y="3512850"/>
              <a:ext cx="102725" cy="837725"/>
            </a:xfrm>
            <a:custGeom>
              <a:avLst/>
              <a:gdLst/>
              <a:ahLst/>
              <a:cxnLst/>
              <a:rect l="l" t="t" r="r" b="b"/>
              <a:pathLst>
                <a:path w="4109" h="33509" extrusionOk="0">
                  <a:moveTo>
                    <a:pt x="467" y="0"/>
                  </a:moveTo>
                  <a:cubicBezTo>
                    <a:pt x="285" y="0"/>
                    <a:pt x="0" y="124"/>
                    <a:pt x="45" y="214"/>
                  </a:cubicBezTo>
                  <a:lnTo>
                    <a:pt x="14" y="214"/>
                  </a:lnTo>
                  <a:cubicBezTo>
                    <a:pt x="2496" y="5612"/>
                    <a:pt x="263" y="11567"/>
                    <a:pt x="449" y="17213"/>
                  </a:cubicBezTo>
                  <a:cubicBezTo>
                    <a:pt x="604" y="20067"/>
                    <a:pt x="1100" y="22889"/>
                    <a:pt x="1969" y="25619"/>
                  </a:cubicBezTo>
                  <a:cubicBezTo>
                    <a:pt x="2682" y="28101"/>
                    <a:pt x="3582" y="30799"/>
                    <a:pt x="3023" y="33405"/>
                  </a:cubicBezTo>
                  <a:cubicBezTo>
                    <a:pt x="3011" y="33478"/>
                    <a:pt x="3090" y="33508"/>
                    <a:pt x="3192" y="33508"/>
                  </a:cubicBezTo>
                  <a:cubicBezTo>
                    <a:pt x="3350" y="33508"/>
                    <a:pt x="3563" y="33437"/>
                    <a:pt x="3582" y="33343"/>
                  </a:cubicBezTo>
                  <a:cubicBezTo>
                    <a:pt x="4109" y="30861"/>
                    <a:pt x="3364" y="28349"/>
                    <a:pt x="2682" y="25991"/>
                  </a:cubicBezTo>
                  <a:cubicBezTo>
                    <a:pt x="1907" y="23293"/>
                    <a:pt x="1224" y="20594"/>
                    <a:pt x="1069" y="17740"/>
                  </a:cubicBezTo>
                  <a:cubicBezTo>
                    <a:pt x="728" y="11940"/>
                    <a:pt x="3178" y="5643"/>
                    <a:pt x="604" y="59"/>
                  </a:cubicBezTo>
                  <a:cubicBezTo>
                    <a:pt x="587" y="17"/>
                    <a:pt x="534" y="0"/>
                    <a:pt x="4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7" name="Google Shape;1807;p14"/>
            <p:cNvSpPr/>
            <p:nvPr/>
          </p:nvSpPr>
          <p:spPr>
            <a:xfrm>
              <a:off x="3139775" y="3858825"/>
              <a:ext cx="334875" cy="562725"/>
            </a:xfrm>
            <a:custGeom>
              <a:avLst/>
              <a:gdLst/>
              <a:ahLst/>
              <a:cxnLst/>
              <a:rect l="l" t="t" r="r" b="b"/>
              <a:pathLst>
                <a:path w="13395" h="22509" extrusionOk="0">
                  <a:moveTo>
                    <a:pt x="389" y="1"/>
                  </a:moveTo>
                  <a:cubicBezTo>
                    <a:pt x="207" y="1"/>
                    <a:pt x="0" y="127"/>
                    <a:pt x="39" y="303"/>
                  </a:cubicBezTo>
                  <a:cubicBezTo>
                    <a:pt x="2149" y="8585"/>
                    <a:pt x="8725" y="15068"/>
                    <a:pt x="12788" y="22420"/>
                  </a:cubicBezTo>
                  <a:cubicBezTo>
                    <a:pt x="12824" y="22482"/>
                    <a:pt x="12894" y="22509"/>
                    <a:pt x="12970" y="22509"/>
                  </a:cubicBezTo>
                  <a:cubicBezTo>
                    <a:pt x="13160" y="22509"/>
                    <a:pt x="13395" y="22348"/>
                    <a:pt x="13285" y="22171"/>
                  </a:cubicBezTo>
                  <a:cubicBezTo>
                    <a:pt x="9252" y="14851"/>
                    <a:pt x="2707" y="8399"/>
                    <a:pt x="629" y="148"/>
                  </a:cubicBezTo>
                  <a:cubicBezTo>
                    <a:pt x="594" y="44"/>
                    <a:pt x="496" y="1"/>
                    <a:pt x="3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8" name="Google Shape;1808;p14"/>
            <p:cNvSpPr/>
            <p:nvPr/>
          </p:nvSpPr>
          <p:spPr>
            <a:xfrm>
              <a:off x="2926700" y="3217325"/>
              <a:ext cx="246850" cy="708075"/>
            </a:xfrm>
            <a:custGeom>
              <a:avLst/>
              <a:gdLst/>
              <a:ahLst/>
              <a:cxnLst/>
              <a:rect l="l" t="t" r="r" b="b"/>
              <a:pathLst>
                <a:path w="9874" h="28323" extrusionOk="0">
                  <a:moveTo>
                    <a:pt x="1803" y="1094"/>
                  </a:moveTo>
                  <a:cubicBezTo>
                    <a:pt x="2973" y="3036"/>
                    <a:pt x="4212" y="4983"/>
                    <a:pt x="5305" y="6979"/>
                  </a:cubicBezTo>
                  <a:cubicBezTo>
                    <a:pt x="6081" y="8313"/>
                    <a:pt x="6515" y="9833"/>
                    <a:pt x="6515" y="11384"/>
                  </a:cubicBezTo>
                  <a:cubicBezTo>
                    <a:pt x="6484" y="12718"/>
                    <a:pt x="6174" y="14021"/>
                    <a:pt x="6205" y="15354"/>
                  </a:cubicBezTo>
                  <a:cubicBezTo>
                    <a:pt x="6205" y="17495"/>
                    <a:pt x="7042" y="19542"/>
                    <a:pt x="7570" y="21558"/>
                  </a:cubicBezTo>
                  <a:cubicBezTo>
                    <a:pt x="8064" y="23536"/>
                    <a:pt x="8534" y="25490"/>
                    <a:pt x="9088" y="27441"/>
                  </a:cubicBezTo>
                  <a:lnTo>
                    <a:pt x="9088" y="27441"/>
                  </a:lnTo>
                  <a:cubicBezTo>
                    <a:pt x="5794" y="24842"/>
                    <a:pt x="3483" y="20703"/>
                    <a:pt x="2234" y="16781"/>
                  </a:cubicBezTo>
                  <a:cubicBezTo>
                    <a:pt x="685" y="11810"/>
                    <a:pt x="1450" y="6261"/>
                    <a:pt x="1803" y="1094"/>
                  </a:cubicBezTo>
                  <a:close/>
                  <a:moveTo>
                    <a:pt x="1642" y="1"/>
                  </a:moveTo>
                  <a:cubicBezTo>
                    <a:pt x="1488" y="1"/>
                    <a:pt x="1304" y="96"/>
                    <a:pt x="1304" y="217"/>
                  </a:cubicBezTo>
                  <a:cubicBezTo>
                    <a:pt x="994" y="5863"/>
                    <a:pt x="1" y="11973"/>
                    <a:pt x="1862" y="17433"/>
                  </a:cubicBezTo>
                  <a:cubicBezTo>
                    <a:pt x="3289" y="21558"/>
                    <a:pt x="5740" y="25746"/>
                    <a:pt x="9369" y="28289"/>
                  </a:cubicBezTo>
                  <a:cubicBezTo>
                    <a:pt x="9397" y="28308"/>
                    <a:pt x="9432" y="28318"/>
                    <a:pt x="9471" y="28320"/>
                  </a:cubicBezTo>
                  <a:lnTo>
                    <a:pt x="9471" y="28320"/>
                  </a:lnTo>
                  <a:cubicBezTo>
                    <a:pt x="9484" y="28321"/>
                    <a:pt x="9498" y="28322"/>
                    <a:pt x="9512" y="28322"/>
                  </a:cubicBezTo>
                  <a:cubicBezTo>
                    <a:pt x="9674" y="28322"/>
                    <a:pt x="9870" y="28220"/>
                    <a:pt x="9870" y="28080"/>
                  </a:cubicBezTo>
                  <a:lnTo>
                    <a:pt x="9870" y="28080"/>
                  </a:lnTo>
                  <a:cubicBezTo>
                    <a:pt x="9874" y="28054"/>
                    <a:pt x="9869" y="28027"/>
                    <a:pt x="9853" y="28001"/>
                  </a:cubicBezTo>
                  <a:lnTo>
                    <a:pt x="9853" y="28001"/>
                  </a:lnTo>
                  <a:cubicBezTo>
                    <a:pt x="9207" y="25812"/>
                    <a:pt x="8683" y="23623"/>
                    <a:pt x="8128" y="21434"/>
                  </a:cubicBezTo>
                  <a:cubicBezTo>
                    <a:pt x="7384" y="18580"/>
                    <a:pt x="6608" y="16130"/>
                    <a:pt x="6918" y="13152"/>
                  </a:cubicBezTo>
                  <a:cubicBezTo>
                    <a:pt x="7166" y="10888"/>
                    <a:pt x="7042" y="9089"/>
                    <a:pt x="5988" y="7041"/>
                  </a:cubicBezTo>
                  <a:cubicBezTo>
                    <a:pt x="4716" y="4653"/>
                    <a:pt x="3227" y="2388"/>
                    <a:pt x="1831" y="93"/>
                  </a:cubicBezTo>
                  <a:cubicBezTo>
                    <a:pt x="1799" y="28"/>
                    <a:pt x="1725" y="1"/>
                    <a:pt x="16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09" name="Google Shape;1809;p14"/>
            <p:cNvSpPr/>
            <p:nvPr/>
          </p:nvSpPr>
          <p:spPr>
            <a:xfrm>
              <a:off x="2975275" y="3249325"/>
              <a:ext cx="199675" cy="674700"/>
            </a:xfrm>
            <a:custGeom>
              <a:avLst/>
              <a:gdLst/>
              <a:ahLst/>
              <a:cxnLst/>
              <a:rect l="l" t="t" r="r" b="b"/>
              <a:pathLst>
                <a:path w="7987" h="26988" extrusionOk="0">
                  <a:moveTo>
                    <a:pt x="427" y="1"/>
                  </a:moveTo>
                  <a:cubicBezTo>
                    <a:pt x="246" y="1"/>
                    <a:pt x="1" y="113"/>
                    <a:pt x="43" y="240"/>
                  </a:cubicBezTo>
                  <a:cubicBezTo>
                    <a:pt x="881" y="2970"/>
                    <a:pt x="633" y="5699"/>
                    <a:pt x="788" y="8491"/>
                  </a:cubicBezTo>
                  <a:cubicBezTo>
                    <a:pt x="943" y="10724"/>
                    <a:pt x="1284" y="12958"/>
                    <a:pt x="1842" y="15129"/>
                  </a:cubicBezTo>
                  <a:cubicBezTo>
                    <a:pt x="2928" y="19348"/>
                    <a:pt x="4603" y="23535"/>
                    <a:pt x="7364" y="26947"/>
                  </a:cubicBezTo>
                  <a:cubicBezTo>
                    <a:pt x="7385" y="26976"/>
                    <a:pt x="7431" y="26988"/>
                    <a:pt x="7487" y="26988"/>
                  </a:cubicBezTo>
                  <a:cubicBezTo>
                    <a:pt x="7677" y="26988"/>
                    <a:pt x="7987" y="26850"/>
                    <a:pt x="7891" y="26730"/>
                  </a:cubicBezTo>
                  <a:cubicBezTo>
                    <a:pt x="5037" y="23194"/>
                    <a:pt x="3331" y="18789"/>
                    <a:pt x="2277" y="14416"/>
                  </a:cubicBezTo>
                  <a:cubicBezTo>
                    <a:pt x="1780" y="12430"/>
                    <a:pt x="1470" y="10383"/>
                    <a:pt x="1346" y="8367"/>
                  </a:cubicBezTo>
                  <a:cubicBezTo>
                    <a:pt x="1191" y="5575"/>
                    <a:pt x="1439" y="2814"/>
                    <a:pt x="602" y="85"/>
                  </a:cubicBezTo>
                  <a:cubicBezTo>
                    <a:pt x="582" y="25"/>
                    <a:pt x="512" y="1"/>
                    <a:pt x="4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810" name="Google Shape;1810;p14"/>
          <p:cNvGrpSpPr/>
          <p:nvPr/>
        </p:nvGrpSpPr>
        <p:grpSpPr>
          <a:xfrm rot="10800000">
            <a:off x="9980833" y="-1510032"/>
            <a:ext cx="1346937" cy="2125579"/>
            <a:chOff x="322650" y="2571325"/>
            <a:chExt cx="573100" cy="904450"/>
          </a:xfrm>
        </p:grpSpPr>
        <p:sp>
          <p:nvSpPr>
            <p:cNvPr id="1811" name="Google Shape;1811;p14"/>
            <p:cNvSpPr/>
            <p:nvPr/>
          </p:nvSpPr>
          <p:spPr>
            <a:xfrm>
              <a:off x="423450" y="2666625"/>
              <a:ext cx="95400" cy="131175"/>
            </a:xfrm>
            <a:custGeom>
              <a:avLst/>
              <a:gdLst/>
              <a:ahLst/>
              <a:cxnLst/>
              <a:rect l="l" t="t" r="r" b="b"/>
              <a:pathLst>
                <a:path w="3816" h="5247" extrusionOk="0">
                  <a:moveTo>
                    <a:pt x="199" y="1"/>
                  </a:moveTo>
                  <a:cubicBezTo>
                    <a:pt x="164" y="1"/>
                    <a:pt x="129" y="2"/>
                    <a:pt x="94" y="4"/>
                  </a:cubicBezTo>
                  <a:cubicBezTo>
                    <a:pt x="1" y="1059"/>
                    <a:pt x="745" y="1958"/>
                    <a:pt x="1521" y="2672"/>
                  </a:cubicBezTo>
                  <a:cubicBezTo>
                    <a:pt x="2327" y="3385"/>
                    <a:pt x="3227" y="4006"/>
                    <a:pt x="3692" y="4936"/>
                  </a:cubicBezTo>
                  <a:lnTo>
                    <a:pt x="3816" y="5247"/>
                  </a:lnTo>
                  <a:cubicBezTo>
                    <a:pt x="3537" y="3851"/>
                    <a:pt x="2978" y="2548"/>
                    <a:pt x="2172" y="1369"/>
                  </a:cubicBezTo>
                  <a:cubicBezTo>
                    <a:pt x="1696" y="685"/>
                    <a:pt x="1020" y="1"/>
                    <a:pt x="1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12" name="Google Shape;1812;p14"/>
            <p:cNvSpPr/>
            <p:nvPr/>
          </p:nvSpPr>
          <p:spPr>
            <a:xfrm>
              <a:off x="510300" y="2571325"/>
              <a:ext cx="155125" cy="237325"/>
            </a:xfrm>
            <a:custGeom>
              <a:avLst/>
              <a:gdLst/>
              <a:ahLst/>
              <a:cxnLst/>
              <a:rect l="l" t="t" r="r" b="b"/>
              <a:pathLst>
                <a:path w="6205" h="9493" extrusionOk="0">
                  <a:moveTo>
                    <a:pt x="6205" y="1"/>
                  </a:moveTo>
                  <a:lnTo>
                    <a:pt x="6205" y="1"/>
                  </a:lnTo>
                  <a:cubicBezTo>
                    <a:pt x="4343" y="435"/>
                    <a:pt x="3010" y="2048"/>
                    <a:pt x="2203" y="3754"/>
                  </a:cubicBezTo>
                  <a:cubicBezTo>
                    <a:pt x="1397" y="5460"/>
                    <a:pt x="931" y="7352"/>
                    <a:pt x="1" y="8996"/>
                  </a:cubicBezTo>
                  <a:lnTo>
                    <a:pt x="218" y="9493"/>
                  </a:lnTo>
                  <a:lnTo>
                    <a:pt x="2544" y="6639"/>
                  </a:lnTo>
                  <a:cubicBezTo>
                    <a:pt x="2917" y="6205"/>
                    <a:pt x="3258" y="5770"/>
                    <a:pt x="3537" y="5274"/>
                  </a:cubicBezTo>
                  <a:cubicBezTo>
                    <a:pt x="4530" y="3537"/>
                    <a:pt x="4592" y="1211"/>
                    <a:pt x="62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13" name="Google Shape;1813;p14"/>
            <p:cNvSpPr/>
            <p:nvPr/>
          </p:nvSpPr>
          <p:spPr>
            <a:xfrm>
              <a:off x="548300" y="2691425"/>
              <a:ext cx="236550" cy="266900"/>
            </a:xfrm>
            <a:custGeom>
              <a:avLst/>
              <a:gdLst/>
              <a:ahLst/>
              <a:cxnLst/>
              <a:rect l="l" t="t" r="r" b="b"/>
              <a:pathLst>
                <a:path w="9462" h="10676" extrusionOk="0">
                  <a:moveTo>
                    <a:pt x="9224" y="1"/>
                  </a:moveTo>
                  <a:cubicBezTo>
                    <a:pt x="7570" y="1"/>
                    <a:pt x="5960" y="617"/>
                    <a:pt x="4747" y="1742"/>
                  </a:cubicBezTo>
                  <a:cubicBezTo>
                    <a:pt x="2588" y="3791"/>
                    <a:pt x="2114" y="7045"/>
                    <a:pt x="654" y="9656"/>
                  </a:cubicBezTo>
                  <a:lnTo>
                    <a:pt x="654" y="9656"/>
                  </a:lnTo>
                  <a:cubicBezTo>
                    <a:pt x="1708" y="8788"/>
                    <a:pt x="3146" y="8364"/>
                    <a:pt x="4343" y="7636"/>
                  </a:cubicBezTo>
                  <a:cubicBezTo>
                    <a:pt x="7011" y="5992"/>
                    <a:pt x="8283" y="2890"/>
                    <a:pt x="9462" y="5"/>
                  </a:cubicBezTo>
                  <a:cubicBezTo>
                    <a:pt x="9382" y="2"/>
                    <a:pt x="9303" y="1"/>
                    <a:pt x="9224" y="1"/>
                  </a:cubicBezTo>
                  <a:close/>
                  <a:moveTo>
                    <a:pt x="654" y="9656"/>
                  </a:moveTo>
                  <a:cubicBezTo>
                    <a:pt x="451" y="9823"/>
                    <a:pt x="263" y="10006"/>
                    <a:pt x="94" y="10210"/>
                  </a:cubicBezTo>
                  <a:lnTo>
                    <a:pt x="1" y="10675"/>
                  </a:lnTo>
                  <a:cubicBezTo>
                    <a:pt x="241" y="10351"/>
                    <a:pt x="456" y="10009"/>
                    <a:pt x="654" y="9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14" name="Google Shape;1814;p14"/>
            <p:cNvSpPr/>
            <p:nvPr/>
          </p:nvSpPr>
          <p:spPr>
            <a:xfrm>
              <a:off x="322650" y="2792325"/>
              <a:ext cx="214050" cy="94475"/>
            </a:xfrm>
            <a:custGeom>
              <a:avLst/>
              <a:gdLst/>
              <a:ahLst/>
              <a:cxnLst/>
              <a:rect l="l" t="t" r="r" b="b"/>
              <a:pathLst>
                <a:path w="8562" h="3779" extrusionOk="0">
                  <a:moveTo>
                    <a:pt x="129" y="1"/>
                  </a:moveTo>
                  <a:cubicBezTo>
                    <a:pt x="86" y="1"/>
                    <a:pt x="43" y="1"/>
                    <a:pt x="0" y="1"/>
                  </a:cubicBezTo>
                  <a:cubicBezTo>
                    <a:pt x="652" y="374"/>
                    <a:pt x="1024" y="1056"/>
                    <a:pt x="1489" y="1645"/>
                  </a:cubicBezTo>
                  <a:cubicBezTo>
                    <a:pt x="2666" y="3032"/>
                    <a:pt x="4368" y="3778"/>
                    <a:pt x="6106" y="3778"/>
                  </a:cubicBezTo>
                  <a:cubicBezTo>
                    <a:pt x="6934" y="3778"/>
                    <a:pt x="7771" y="3609"/>
                    <a:pt x="8561" y="3258"/>
                  </a:cubicBezTo>
                  <a:lnTo>
                    <a:pt x="8158" y="2979"/>
                  </a:lnTo>
                  <a:cubicBezTo>
                    <a:pt x="5926" y="1053"/>
                    <a:pt x="3091" y="1"/>
                    <a:pt x="1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15" name="Google Shape;1815;p14"/>
            <p:cNvSpPr/>
            <p:nvPr/>
          </p:nvSpPr>
          <p:spPr>
            <a:xfrm>
              <a:off x="386225" y="2924175"/>
              <a:ext cx="215625" cy="317975"/>
            </a:xfrm>
            <a:custGeom>
              <a:avLst/>
              <a:gdLst/>
              <a:ahLst/>
              <a:cxnLst/>
              <a:rect l="l" t="t" r="r" b="b"/>
              <a:pathLst>
                <a:path w="8625" h="12719" extrusionOk="0">
                  <a:moveTo>
                    <a:pt x="63" y="1"/>
                  </a:moveTo>
                  <a:cubicBezTo>
                    <a:pt x="1" y="2606"/>
                    <a:pt x="94" y="5367"/>
                    <a:pt x="1459" y="7600"/>
                  </a:cubicBezTo>
                  <a:cubicBezTo>
                    <a:pt x="3010" y="10144"/>
                    <a:pt x="5894" y="11509"/>
                    <a:pt x="8593" y="12719"/>
                  </a:cubicBezTo>
                  <a:lnTo>
                    <a:pt x="8593" y="12563"/>
                  </a:lnTo>
                  <a:cubicBezTo>
                    <a:pt x="8624" y="10392"/>
                    <a:pt x="7942" y="8283"/>
                    <a:pt x="6639" y="6546"/>
                  </a:cubicBezTo>
                  <a:cubicBezTo>
                    <a:pt x="4778" y="4064"/>
                    <a:pt x="1831" y="2544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16" name="Google Shape;1816;p14"/>
            <p:cNvSpPr/>
            <p:nvPr/>
          </p:nvSpPr>
          <p:spPr>
            <a:xfrm>
              <a:off x="579325" y="2835775"/>
              <a:ext cx="316425" cy="283075"/>
            </a:xfrm>
            <a:custGeom>
              <a:avLst/>
              <a:gdLst/>
              <a:ahLst/>
              <a:cxnLst/>
              <a:rect l="l" t="t" r="r" b="b"/>
              <a:pathLst>
                <a:path w="12657" h="11323" extrusionOk="0">
                  <a:moveTo>
                    <a:pt x="12656" y="0"/>
                  </a:moveTo>
                  <a:cubicBezTo>
                    <a:pt x="10175" y="94"/>
                    <a:pt x="7786" y="1055"/>
                    <a:pt x="5925" y="2730"/>
                  </a:cubicBezTo>
                  <a:cubicBezTo>
                    <a:pt x="4095" y="4374"/>
                    <a:pt x="2668" y="6421"/>
                    <a:pt x="1707" y="8717"/>
                  </a:cubicBezTo>
                  <a:cubicBezTo>
                    <a:pt x="1303" y="9616"/>
                    <a:pt x="869" y="10640"/>
                    <a:pt x="1" y="11105"/>
                  </a:cubicBezTo>
                  <a:lnTo>
                    <a:pt x="559" y="11322"/>
                  </a:lnTo>
                  <a:cubicBezTo>
                    <a:pt x="2606" y="8810"/>
                    <a:pt x="5770" y="7445"/>
                    <a:pt x="8035" y="5119"/>
                  </a:cubicBezTo>
                  <a:cubicBezTo>
                    <a:pt x="9648" y="3475"/>
                    <a:pt x="10795" y="1365"/>
                    <a:pt x="126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17" name="Google Shape;1817;p14"/>
            <p:cNvSpPr/>
            <p:nvPr/>
          </p:nvSpPr>
          <p:spPr>
            <a:xfrm>
              <a:off x="509000" y="2776025"/>
              <a:ext cx="101375" cy="699750"/>
            </a:xfrm>
            <a:custGeom>
              <a:avLst/>
              <a:gdLst/>
              <a:ahLst/>
              <a:cxnLst/>
              <a:rect l="l" t="t" r="r" b="b"/>
              <a:pathLst>
                <a:path w="4055" h="27990" extrusionOk="0">
                  <a:moveTo>
                    <a:pt x="520" y="0"/>
                  </a:moveTo>
                  <a:cubicBezTo>
                    <a:pt x="350" y="0"/>
                    <a:pt x="126" y="122"/>
                    <a:pt x="146" y="281"/>
                  </a:cubicBezTo>
                  <a:cubicBezTo>
                    <a:pt x="983" y="4965"/>
                    <a:pt x="1852" y="9618"/>
                    <a:pt x="2689" y="14302"/>
                  </a:cubicBezTo>
                  <a:cubicBezTo>
                    <a:pt x="3124" y="16628"/>
                    <a:pt x="3589" y="19017"/>
                    <a:pt x="3062" y="21343"/>
                  </a:cubicBezTo>
                  <a:cubicBezTo>
                    <a:pt x="2534" y="23701"/>
                    <a:pt x="1294" y="25748"/>
                    <a:pt x="84" y="27795"/>
                  </a:cubicBezTo>
                  <a:cubicBezTo>
                    <a:pt x="1" y="27928"/>
                    <a:pt x="122" y="27990"/>
                    <a:pt x="272" y="27990"/>
                  </a:cubicBezTo>
                  <a:cubicBezTo>
                    <a:pt x="402" y="27990"/>
                    <a:pt x="554" y="27944"/>
                    <a:pt x="611" y="27857"/>
                  </a:cubicBezTo>
                  <a:cubicBezTo>
                    <a:pt x="1666" y="26058"/>
                    <a:pt x="2751" y="24259"/>
                    <a:pt x="3372" y="22274"/>
                  </a:cubicBezTo>
                  <a:cubicBezTo>
                    <a:pt x="4054" y="20040"/>
                    <a:pt x="3899" y="17838"/>
                    <a:pt x="3527" y="15574"/>
                  </a:cubicBezTo>
                  <a:cubicBezTo>
                    <a:pt x="2658" y="10424"/>
                    <a:pt x="1666" y="5275"/>
                    <a:pt x="704" y="126"/>
                  </a:cubicBezTo>
                  <a:cubicBezTo>
                    <a:pt x="693" y="38"/>
                    <a:pt x="615" y="0"/>
                    <a:pt x="5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grpSp>
        <p:nvGrpSpPr>
          <p:cNvPr id="1818" name="Google Shape;1818;p14"/>
          <p:cNvGrpSpPr/>
          <p:nvPr/>
        </p:nvGrpSpPr>
        <p:grpSpPr>
          <a:xfrm>
            <a:off x="3842618" y="954235"/>
            <a:ext cx="933933" cy="848100"/>
            <a:chOff x="3652400" y="3788700"/>
            <a:chExt cx="700450" cy="636075"/>
          </a:xfrm>
        </p:grpSpPr>
        <p:sp>
          <p:nvSpPr>
            <p:cNvPr id="1819" name="Google Shape;1819;p14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0" name="Google Shape;1820;p14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1" name="Google Shape;1821;p14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2" name="Google Shape;1822;p14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3" name="Google Shape;1823;p14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4" name="Google Shape;1824;p14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5" name="Google Shape;1825;p14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6" name="Google Shape;1826;p14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7" name="Google Shape;1827;p14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8" name="Google Shape;1828;p14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29" name="Google Shape;1829;p14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30" name="Google Shape;1830;p14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31" name="Google Shape;1831;p14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32" name="Google Shape;1832;p14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  <p:sp>
          <p:nvSpPr>
            <p:cNvPr id="1833" name="Google Shape;1833;p14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8"/>
            </a:p>
          </p:txBody>
        </p:sp>
      </p:grpSp>
      <p:sp>
        <p:nvSpPr>
          <p:cNvPr id="1834" name="Google Shape;1834;p14"/>
          <p:cNvSpPr txBox="1">
            <a:spLocks noGrp="1"/>
          </p:cNvSpPr>
          <p:nvPr>
            <p:ph type="body" idx="1"/>
          </p:nvPr>
        </p:nvSpPr>
        <p:spPr>
          <a:xfrm>
            <a:off x="1105501" y="2941000"/>
            <a:ext cx="4269200" cy="121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93" lvl="0" indent="-423328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8"/>
            </a:lvl1pPr>
            <a:lvl2pPr marL="1219184" lvl="1" indent="-423328" algn="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77" lvl="2" indent="-423328" algn="r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70" lvl="3" indent="-423328" algn="r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62" lvl="4" indent="-423328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54" lvl="5" indent="-423328" algn="r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147" lvl="6" indent="-423328" algn="r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739" lvl="7" indent="-423328" algn="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331" lvl="8" indent="-423328" algn="r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35" name="Google Shape;1835;p14"/>
          <p:cNvSpPr txBox="1">
            <a:spLocks noGrp="1"/>
          </p:cNvSpPr>
          <p:nvPr>
            <p:ph type="title"/>
          </p:nvPr>
        </p:nvSpPr>
        <p:spPr>
          <a:xfrm>
            <a:off x="7093202" y="2342884"/>
            <a:ext cx="4146401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 b="1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4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731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C71EF-929B-46DE-9D06-64B02E0C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19F69A-2687-4F14-8E7E-A5933BAD0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513956-A72A-4E57-A959-4B304EA5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BA47E-0A38-44ED-B2FF-F0A33E01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1A1B7-AF6E-49F8-A308-65CBBA22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39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1D73F-FE85-4F12-99FE-0EE781EE6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44225-BAFA-4C2A-8DF8-02CD5EAD2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1C7025-09BA-477E-9506-38D10294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177C44-1C66-47B4-99D5-A49C4FE7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3BA59-8A47-4B2A-93DF-A1AC481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2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962B6-FE03-42AC-84CD-877A89BE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414F2C-2A22-4CF1-BE74-1702371D0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FD90C7-8342-4215-A03F-6B5C496AA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37B0A7-AEA6-451A-BBAA-5F980B7C6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0C1B8-4091-401F-A2EF-2AD1BC4A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95CC8-F836-4433-9FEC-3543EEC1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36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812A7-F222-4C4E-AC9F-2678E9620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79D96C-A97E-4353-8ADF-E888A664D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BC93D3-95DB-4228-8C9A-E3CB6EC8A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AECFFE-B70F-4CCB-8554-BBD2A66DA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5D1217-57A5-4967-9090-7E6E0C4A7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21A8A1-154D-4BBB-B03E-C0E10B95C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3E1BEF-0537-4673-9091-4DB25444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BED3391-2421-49A8-AE35-DA15364C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73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378F6-9689-42D0-AC33-6DA052C2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04386F-CBF8-406E-8730-D561771A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1D47D9-84F1-42DA-AE61-A900432D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0B5A26-0052-4686-B60D-7C4E04E9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81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2C24D1-FBD8-4746-A2E5-3466E03A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D5E2CE-F5C5-43B7-B075-D37DD327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FD6D5A-F72B-4BA5-924D-AA49C957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0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A82FF-D34C-4B25-B3F8-88F817B5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9E1E2E-D474-4C80-BF4F-BF6EBC8BC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E0160A-1B4B-4084-B07F-DC5718A3A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1D08E6-018B-4916-8545-DF7E7936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F6A48C-432D-4E4C-8D5C-1370B97A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F96E8A-E277-4DA7-81AA-2D1D539F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21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7A8B9-5545-42BB-9438-29C98866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638F1B-6464-4A1C-8CE8-E6172F62E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4F2CDB-CFC9-4365-AEA6-6AA452789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C12844-D9D9-432C-875D-ABDCBD37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693426-C625-4D07-B99D-8140990F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0BE270-4136-4846-B577-2C32323B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2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C8853E-550C-4BE9-81EB-E19DDF08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C8044A-64C6-4D62-BB1D-EE0FDFB0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83121-EC53-46E7-98B7-2D97A5638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04E4-8A3B-4063-A9C7-9375A0DF7485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2F6BF8-C76A-433A-B0F4-EF6816D89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2D0AF-C743-4E49-9736-187F7575F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16EC-90B8-4AAB-A65A-869248349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64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28B3CFF-A2EC-4A05-8ED2-6A9603686D7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6" r="16655" b="-2587"/>
          <a:stretch/>
        </p:blipFill>
        <p:spPr bwMode="auto">
          <a:xfrm>
            <a:off x="5259520" y="800504"/>
            <a:ext cx="1672957" cy="21428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4F9CB75-030D-47FF-8243-133763A15346}"/>
              </a:ext>
            </a:extLst>
          </p:cNvPr>
          <p:cNvSpPr txBox="1"/>
          <p:nvPr/>
        </p:nvSpPr>
        <p:spPr>
          <a:xfrm>
            <a:off x="3046826" y="2766889"/>
            <a:ext cx="6098344" cy="379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Freehand521 BT" panose="030808020303070803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7B61885-8414-48FC-85A9-0D8DF56B799F}"/>
              </a:ext>
            </a:extLst>
          </p:cNvPr>
          <p:cNvSpPr txBox="1"/>
          <p:nvPr/>
        </p:nvSpPr>
        <p:spPr>
          <a:xfrm>
            <a:off x="1791213" y="3712096"/>
            <a:ext cx="6098344" cy="1969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sujeto y formación p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rofesional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Graciano Montoya Hoyos 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Monserrath</a:t>
            </a:r>
            <a:r>
              <a:rPr lang="es-MX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Valdez Ríos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1|D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2021-2022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: biselado 7">
            <a:extLst>
              <a:ext uri="{FF2B5EF4-FFF2-40B4-BE49-F238E27FC236}">
                <a16:creationId xmlns:a16="http://schemas.microsoft.com/office/drawing/2014/main" id="{BD0B3CB2-8C61-476A-AA5C-FDFA09E7199E}"/>
              </a:ext>
            </a:extLst>
          </p:cNvPr>
          <p:cNvSpPr/>
          <p:nvPr/>
        </p:nvSpPr>
        <p:spPr>
          <a:xfrm>
            <a:off x="1193408" y="482849"/>
            <a:ext cx="9805183" cy="6105378"/>
          </a:xfrm>
          <a:prstGeom prst="bevel">
            <a:avLst>
              <a:gd name="adj" fmla="val 3744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993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3AACE271-A902-403C-A497-15DBA6349047}"/>
              </a:ext>
            </a:extLst>
          </p:cNvPr>
          <p:cNvGrpSpPr/>
          <p:nvPr/>
        </p:nvGrpSpPr>
        <p:grpSpPr>
          <a:xfrm>
            <a:off x="4227630" y="455024"/>
            <a:ext cx="2882604" cy="1138865"/>
            <a:chOff x="3760382" y="357963"/>
            <a:chExt cx="2161953" cy="854149"/>
          </a:xfrm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F784F1C8-5B6B-4B96-B665-4443A60945FA}"/>
                </a:ext>
              </a:extLst>
            </p:cNvPr>
            <p:cNvSpPr/>
            <p:nvPr/>
          </p:nvSpPr>
          <p:spPr>
            <a:xfrm>
              <a:off x="3838353" y="446568"/>
              <a:ext cx="2083982" cy="7655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67" dirty="0"/>
                <a:t>IDENTIDAD PROFESIONAL DEL PROFESORADO:</a:t>
              </a:r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C379BEBD-03BB-4A38-8450-F6C6354E3E19}"/>
                </a:ext>
              </a:extLst>
            </p:cNvPr>
            <p:cNvSpPr/>
            <p:nvPr/>
          </p:nvSpPr>
          <p:spPr>
            <a:xfrm>
              <a:off x="3760382" y="357963"/>
              <a:ext cx="2083982" cy="76554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4D0EA9B-8BA6-4B21-8222-95B5ACB17274}"/>
              </a:ext>
            </a:extLst>
          </p:cNvPr>
          <p:cNvCxnSpPr>
            <a:cxnSpLocks/>
          </p:cNvCxnSpPr>
          <p:nvPr/>
        </p:nvCxnSpPr>
        <p:spPr>
          <a:xfrm>
            <a:off x="5720912" y="1593888"/>
            <a:ext cx="0" cy="66630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F89A05B-0E49-4563-844B-ACA8CF543904}"/>
              </a:ext>
            </a:extLst>
          </p:cNvPr>
          <p:cNvCxnSpPr>
            <a:cxnSpLocks/>
          </p:cNvCxnSpPr>
          <p:nvPr/>
        </p:nvCxnSpPr>
        <p:spPr>
          <a:xfrm>
            <a:off x="5776958" y="2260195"/>
            <a:ext cx="314723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B19414B-7805-4824-ACB8-4E43EB99C940}"/>
              </a:ext>
            </a:extLst>
          </p:cNvPr>
          <p:cNvCxnSpPr>
            <a:cxnSpLocks/>
          </p:cNvCxnSpPr>
          <p:nvPr/>
        </p:nvCxnSpPr>
        <p:spPr>
          <a:xfrm>
            <a:off x="2573675" y="2260195"/>
            <a:ext cx="314723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F42D176-10CA-48E5-A6D1-95F20E23A141}"/>
              </a:ext>
            </a:extLst>
          </p:cNvPr>
          <p:cNvGrpSpPr/>
          <p:nvPr/>
        </p:nvGrpSpPr>
        <p:grpSpPr>
          <a:xfrm>
            <a:off x="568442" y="1847703"/>
            <a:ext cx="2428405" cy="928776"/>
            <a:chOff x="357964" y="1297172"/>
            <a:chExt cx="2161953" cy="854149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C765565C-1C60-4F46-8943-2A1CABE4355A}"/>
                </a:ext>
              </a:extLst>
            </p:cNvPr>
            <p:cNvSpPr/>
            <p:nvPr/>
          </p:nvSpPr>
          <p:spPr>
            <a:xfrm>
              <a:off x="435935" y="1385777"/>
              <a:ext cx="2083982" cy="7655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67" b="1" dirty="0"/>
                <a:t>ANTONIO BOLIVAR </a:t>
              </a:r>
              <a:r>
                <a:rPr lang="es-MX" sz="1467" dirty="0"/>
                <a:t>:</a:t>
              </a: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DB2B3A1A-8AA5-4FBC-9033-A82D523C94A3}"/>
                </a:ext>
              </a:extLst>
            </p:cNvPr>
            <p:cNvSpPr/>
            <p:nvPr/>
          </p:nvSpPr>
          <p:spPr>
            <a:xfrm>
              <a:off x="357964" y="1297172"/>
              <a:ext cx="2083982" cy="76554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579DDA3-B83B-43D2-B97C-885BD234FB43}"/>
              </a:ext>
            </a:extLst>
          </p:cNvPr>
          <p:cNvGrpSpPr/>
          <p:nvPr/>
        </p:nvGrpSpPr>
        <p:grpSpPr>
          <a:xfrm>
            <a:off x="8913655" y="1819617"/>
            <a:ext cx="2611784" cy="956863"/>
            <a:chOff x="7168735" y="1228210"/>
            <a:chExt cx="2161953" cy="854149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02D042EC-0BB1-465F-B772-CE3978B7F1D7}"/>
                </a:ext>
              </a:extLst>
            </p:cNvPr>
            <p:cNvSpPr/>
            <p:nvPr/>
          </p:nvSpPr>
          <p:spPr>
            <a:xfrm>
              <a:off x="7246706" y="1316815"/>
              <a:ext cx="2083982" cy="7655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67" b="1" dirty="0"/>
                <a:t>ENRIQUETA MOLINA RUIZ</a:t>
              </a:r>
              <a:r>
                <a:rPr lang="es-MX" sz="1467" dirty="0"/>
                <a:t>:</a:t>
              </a: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A5AEF2B0-B59E-4DD9-A4FB-C49008F81B31}"/>
                </a:ext>
              </a:extLst>
            </p:cNvPr>
            <p:cNvSpPr/>
            <p:nvPr/>
          </p:nvSpPr>
          <p:spPr>
            <a:xfrm>
              <a:off x="7168735" y="1228210"/>
              <a:ext cx="2083982" cy="76554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D5E33BF-B6EF-4A87-87C0-785B35711940}"/>
              </a:ext>
            </a:extLst>
          </p:cNvPr>
          <p:cNvGrpSpPr/>
          <p:nvPr/>
        </p:nvGrpSpPr>
        <p:grpSpPr>
          <a:xfrm>
            <a:off x="4487011" y="1819616"/>
            <a:ext cx="2519261" cy="932707"/>
            <a:chOff x="3682411" y="1363186"/>
            <a:chExt cx="2161953" cy="854149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D52AE661-E8D0-4815-8624-213CACD0310D}"/>
                </a:ext>
              </a:extLst>
            </p:cNvPr>
            <p:cNvSpPr/>
            <p:nvPr/>
          </p:nvSpPr>
          <p:spPr>
            <a:xfrm>
              <a:off x="3760382" y="1451791"/>
              <a:ext cx="2083982" cy="7655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67" b="1" dirty="0"/>
                <a:t>FERNÁNDEZ CRUZ</a:t>
              </a:r>
              <a:r>
                <a:rPr lang="es-MX" sz="1467" dirty="0"/>
                <a:t>:</a:t>
              </a: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27500011-BB7E-42F8-A973-AB5EA3DC4803}"/>
                </a:ext>
              </a:extLst>
            </p:cNvPr>
            <p:cNvSpPr/>
            <p:nvPr/>
          </p:nvSpPr>
          <p:spPr>
            <a:xfrm>
              <a:off x="3682411" y="1363186"/>
              <a:ext cx="2083982" cy="76554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59A9D4F-5804-4184-AB2A-A8C25795AFE6}"/>
              </a:ext>
            </a:extLst>
          </p:cNvPr>
          <p:cNvCxnSpPr>
            <a:cxnSpLocks/>
          </p:cNvCxnSpPr>
          <p:nvPr/>
        </p:nvCxnSpPr>
        <p:spPr>
          <a:xfrm>
            <a:off x="1738853" y="2677219"/>
            <a:ext cx="0" cy="9803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FD7C2D8C-67C7-49B4-9639-8A4990E3DB6E}"/>
              </a:ext>
            </a:extLst>
          </p:cNvPr>
          <p:cNvCxnSpPr>
            <a:cxnSpLocks/>
          </p:cNvCxnSpPr>
          <p:nvPr/>
        </p:nvCxnSpPr>
        <p:spPr>
          <a:xfrm>
            <a:off x="5772471" y="2752323"/>
            <a:ext cx="0" cy="9803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32B78FD-A8C8-46BA-B6B5-5B789CF922B0}"/>
              </a:ext>
            </a:extLst>
          </p:cNvPr>
          <p:cNvCxnSpPr>
            <a:cxnSpLocks/>
          </p:cNvCxnSpPr>
          <p:nvPr/>
        </p:nvCxnSpPr>
        <p:spPr>
          <a:xfrm>
            <a:off x="10211357" y="2677219"/>
            <a:ext cx="0" cy="9803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A3CCD2A0-B242-46EF-A5D9-ABEFD309374C}"/>
              </a:ext>
            </a:extLst>
          </p:cNvPr>
          <p:cNvGrpSpPr/>
          <p:nvPr/>
        </p:nvGrpSpPr>
        <p:grpSpPr>
          <a:xfrm>
            <a:off x="8443523" y="3619257"/>
            <a:ext cx="2495032" cy="3056721"/>
            <a:chOff x="459173" y="2598434"/>
            <a:chExt cx="1871274" cy="2688758"/>
          </a:xfrm>
        </p:grpSpPr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1C7EE24A-6984-4CFA-B0A6-9AD9B5493F05}"/>
                </a:ext>
              </a:extLst>
            </p:cNvPr>
            <p:cNvSpPr/>
            <p:nvPr/>
          </p:nvSpPr>
          <p:spPr>
            <a:xfrm>
              <a:off x="459173" y="2598434"/>
              <a:ext cx="1689933" cy="25527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132FD688-5A1F-422D-A2AF-D9B92EE56D89}"/>
                </a:ext>
              </a:extLst>
            </p:cNvPr>
            <p:cNvSpPr/>
            <p:nvPr/>
          </p:nvSpPr>
          <p:spPr>
            <a:xfrm>
              <a:off x="640514" y="2734492"/>
              <a:ext cx="1689933" cy="25527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DA62A83-82D8-49D9-97D4-8A8B78387C93}"/>
              </a:ext>
            </a:extLst>
          </p:cNvPr>
          <p:cNvGrpSpPr/>
          <p:nvPr/>
        </p:nvGrpSpPr>
        <p:grpSpPr>
          <a:xfrm>
            <a:off x="4420383" y="3464580"/>
            <a:ext cx="2495032" cy="3056721"/>
            <a:chOff x="459173" y="2598434"/>
            <a:chExt cx="1871274" cy="2688758"/>
          </a:xfrm>
        </p:grpSpPr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BEA71425-CE91-47A4-B567-7D9435AC17F5}"/>
                </a:ext>
              </a:extLst>
            </p:cNvPr>
            <p:cNvSpPr/>
            <p:nvPr/>
          </p:nvSpPr>
          <p:spPr>
            <a:xfrm>
              <a:off x="459173" y="2598434"/>
              <a:ext cx="1689933" cy="25527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  <p:sp>
          <p:nvSpPr>
            <p:cNvPr id="35" name="Rectángulo: esquinas redondeadas 34">
              <a:extLst>
                <a:ext uri="{FF2B5EF4-FFF2-40B4-BE49-F238E27FC236}">
                  <a16:creationId xmlns:a16="http://schemas.microsoft.com/office/drawing/2014/main" id="{3BA302CE-2C5C-4E07-A83D-352498526CEC}"/>
                </a:ext>
              </a:extLst>
            </p:cNvPr>
            <p:cNvSpPr/>
            <p:nvPr/>
          </p:nvSpPr>
          <p:spPr>
            <a:xfrm>
              <a:off x="640514" y="2734492"/>
              <a:ext cx="1689933" cy="25527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7A2AF8EB-ECE9-4ADC-AC23-96132353E501}"/>
              </a:ext>
            </a:extLst>
          </p:cNvPr>
          <p:cNvGrpSpPr/>
          <p:nvPr/>
        </p:nvGrpSpPr>
        <p:grpSpPr>
          <a:xfrm>
            <a:off x="815431" y="3667780"/>
            <a:ext cx="2495032" cy="3056721"/>
            <a:chOff x="459173" y="2598434"/>
            <a:chExt cx="1871274" cy="2688758"/>
          </a:xfrm>
        </p:grpSpPr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CC0D48AB-4D39-4C47-9778-62D2F8D53A4E}"/>
                </a:ext>
              </a:extLst>
            </p:cNvPr>
            <p:cNvSpPr/>
            <p:nvPr/>
          </p:nvSpPr>
          <p:spPr>
            <a:xfrm>
              <a:off x="459173" y="2598434"/>
              <a:ext cx="1689933" cy="25527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  <a:latin typeface="Biome Light" panose="020B0303030204020804" pitchFamily="34" charset="0"/>
                  <a:cs typeface="Biome Light" panose="020B0303030204020804" pitchFamily="34" charset="0"/>
                </a:rPr>
                <a:t>Es catedrático de universidad de Didáctica y organización escolar en la universidad de granada. Doctor en filosofía y ciencias de la educación. Sus líneas de investigación y publicaciones versan sobre educación moral de la ciudadanía </a:t>
              </a:r>
            </a:p>
          </p:txBody>
        </p:sp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65395DD2-0EB6-4785-82AB-29E0F4FFD8DB}"/>
                </a:ext>
              </a:extLst>
            </p:cNvPr>
            <p:cNvSpPr/>
            <p:nvPr/>
          </p:nvSpPr>
          <p:spPr>
            <a:xfrm>
              <a:off x="640514" y="2734492"/>
              <a:ext cx="1689933" cy="25527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C8B693E-D907-425F-91F7-96322EBCDABF}"/>
              </a:ext>
            </a:extLst>
          </p:cNvPr>
          <p:cNvSpPr txBox="1"/>
          <p:nvPr/>
        </p:nvSpPr>
        <p:spPr>
          <a:xfrm>
            <a:off x="4766744" y="3726110"/>
            <a:ext cx="1906883" cy="1938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>
                <a:latin typeface="Biome Light" panose="020B0303030204020804" pitchFamily="34" charset="0"/>
                <a:cs typeface="Biome Light" panose="020B0303030204020804" pitchFamily="34" charset="0"/>
              </a:rPr>
              <a:t>Es doctor en ciencias de la educación y profesor titular de universidad y organización escolar en la universidad de granada. Director del grupo de investigación “forcé”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4EB5AC8-7A3C-4222-8012-4BB925CE2F11}"/>
              </a:ext>
            </a:extLst>
          </p:cNvPr>
          <p:cNvSpPr txBox="1"/>
          <p:nvPr/>
        </p:nvSpPr>
        <p:spPr>
          <a:xfrm>
            <a:off x="8780608" y="3929309"/>
            <a:ext cx="19068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Biome Light" panose="020B0303030204020804" pitchFamily="34" charset="0"/>
                <a:cs typeface="Biome Light" panose="020B0303030204020804" pitchFamily="34" charset="0"/>
              </a:rPr>
              <a:t>Es profesora titulada de universidad Didáctica y organización escolar en la universidad de granada. Doctora en ciencias de la educación. Ha dirigido y participado en varios proyectos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91509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3AACE271-A902-403C-A497-15DBA6349047}"/>
              </a:ext>
            </a:extLst>
          </p:cNvPr>
          <p:cNvGrpSpPr/>
          <p:nvPr/>
        </p:nvGrpSpPr>
        <p:grpSpPr>
          <a:xfrm>
            <a:off x="4278883" y="281349"/>
            <a:ext cx="2882604" cy="1138865"/>
            <a:chOff x="3760382" y="357963"/>
            <a:chExt cx="2161953" cy="854149"/>
          </a:xfrm>
          <a:solidFill>
            <a:schemeClr val="accent1">
              <a:lumMod val="50000"/>
            </a:schemeClr>
          </a:solidFill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F784F1C8-5B6B-4B96-B665-4443A60945FA}"/>
                </a:ext>
              </a:extLst>
            </p:cNvPr>
            <p:cNvSpPr/>
            <p:nvPr/>
          </p:nvSpPr>
          <p:spPr>
            <a:xfrm>
              <a:off x="3838353" y="446568"/>
              <a:ext cx="2083982" cy="76554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/>
                <a:t>La investigación biográfica y narrativa en Iberoamérica </a:t>
              </a:r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C379BEBD-03BB-4A38-8450-F6C6354E3E19}"/>
                </a:ext>
              </a:extLst>
            </p:cNvPr>
            <p:cNvSpPr/>
            <p:nvPr/>
          </p:nvSpPr>
          <p:spPr>
            <a:xfrm>
              <a:off x="3760382" y="357963"/>
              <a:ext cx="2083982" cy="765544"/>
            </a:xfrm>
            <a:prstGeom prst="roundRect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4D0EA9B-8BA6-4B21-8222-95B5ACB17274}"/>
              </a:ext>
            </a:extLst>
          </p:cNvPr>
          <p:cNvCxnSpPr>
            <a:cxnSpLocks/>
          </p:cNvCxnSpPr>
          <p:nvPr/>
        </p:nvCxnSpPr>
        <p:spPr>
          <a:xfrm>
            <a:off x="5720912" y="1593888"/>
            <a:ext cx="0" cy="66630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B19414B-7805-4824-ACB8-4E43EB99C940}"/>
              </a:ext>
            </a:extLst>
          </p:cNvPr>
          <p:cNvCxnSpPr>
            <a:cxnSpLocks/>
          </p:cNvCxnSpPr>
          <p:nvPr/>
        </p:nvCxnSpPr>
        <p:spPr>
          <a:xfrm>
            <a:off x="3088552" y="2260195"/>
            <a:ext cx="314723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F42D176-10CA-48E5-A6D1-95F20E23A141}"/>
              </a:ext>
            </a:extLst>
          </p:cNvPr>
          <p:cNvGrpSpPr/>
          <p:nvPr/>
        </p:nvGrpSpPr>
        <p:grpSpPr>
          <a:xfrm>
            <a:off x="1367359" y="1815646"/>
            <a:ext cx="2427393" cy="901097"/>
            <a:chOff x="357964" y="1297172"/>
            <a:chExt cx="2161052" cy="828694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C765565C-1C60-4F46-8943-2A1CABE4355A}"/>
                </a:ext>
              </a:extLst>
            </p:cNvPr>
            <p:cNvSpPr/>
            <p:nvPr/>
          </p:nvSpPr>
          <p:spPr>
            <a:xfrm>
              <a:off x="435034" y="1360322"/>
              <a:ext cx="2083982" cy="76554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/>
                <a:t>ANTONIO BOLIVAR </a:t>
              </a:r>
              <a:r>
                <a:rPr lang="es-MX" sz="1467" dirty="0"/>
                <a:t>:</a:t>
              </a: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DB2B3A1A-8AA5-4FBC-9033-A82D523C94A3}"/>
                </a:ext>
              </a:extLst>
            </p:cNvPr>
            <p:cNvSpPr/>
            <p:nvPr/>
          </p:nvSpPr>
          <p:spPr>
            <a:xfrm>
              <a:off x="357964" y="1297172"/>
              <a:ext cx="2083982" cy="76554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D5E33BF-B6EF-4A87-87C0-785B35711940}"/>
              </a:ext>
            </a:extLst>
          </p:cNvPr>
          <p:cNvGrpSpPr/>
          <p:nvPr/>
        </p:nvGrpSpPr>
        <p:grpSpPr>
          <a:xfrm>
            <a:off x="7713572" y="1924355"/>
            <a:ext cx="2519261" cy="932707"/>
            <a:chOff x="3682411" y="1363186"/>
            <a:chExt cx="2161953" cy="854149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D52AE661-E8D0-4815-8624-213CACD0310D}"/>
                </a:ext>
              </a:extLst>
            </p:cNvPr>
            <p:cNvSpPr/>
            <p:nvPr/>
          </p:nvSpPr>
          <p:spPr>
            <a:xfrm>
              <a:off x="3760382" y="1451791"/>
              <a:ext cx="2083982" cy="76554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/>
                <a:t>Jesús Domínguez</a:t>
              </a:r>
              <a:r>
                <a:rPr lang="es-MX" sz="2400" dirty="0"/>
                <a:t>:</a:t>
              </a: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27500011-BB7E-42F8-A973-AB5EA3DC4803}"/>
                </a:ext>
              </a:extLst>
            </p:cNvPr>
            <p:cNvSpPr/>
            <p:nvPr/>
          </p:nvSpPr>
          <p:spPr>
            <a:xfrm>
              <a:off x="3682411" y="1363186"/>
              <a:ext cx="2083982" cy="76554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59A9D4F-5804-4184-AB2A-A8C25795AFE6}"/>
              </a:ext>
            </a:extLst>
          </p:cNvPr>
          <p:cNvCxnSpPr>
            <a:cxnSpLocks/>
          </p:cNvCxnSpPr>
          <p:nvPr/>
        </p:nvCxnSpPr>
        <p:spPr>
          <a:xfrm>
            <a:off x="2537770" y="2645162"/>
            <a:ext cx="0" cy="9803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FD7C2D8C-67C7-49B4-9639-8A4990E3DB6E}"/>
              </a:ext>
            </a:extLst>
          </p:cNvPr>
          <p:cNvCxnSpPr>
            <a:cxnSpLocks/>
          </p:cNvCxnSpPr>
          <p:nvPr/>
        </p:nvCxnSpPr>
        <p:spPr>
          <a:xfrm>
            <a:off x="8975204" y="2847257"/>
            <a:ext cx="0" cy="9803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DA62A83-82D8-49D9-97D4-8A8B78387C93}"/>
              </a:ext>
            </a:extLst>
          </p:cNvPr>
          <p:cNvGrpSpPr/>
          <p:nvPr/>
        </p:nvGrpSpPr>
        <p:grpSpPr>
          <a:xfrm>
            <a:off x="7623116" y="3559514"/>
            <a:ext cx="2495032" cy="3056721"/>
            <a:chOff x="459173" y="2598434"/>
            <a:chExt cx="1871274" cy="2688758"/>
          </a:xfrm>
          <a:solidFill>
            <a:srgbClr val="FFCCCC"/>
          </a:solidFill>
        </p:grpSpPr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BEA71425-CE91-47A4-B567-7D9435AC17F5}"/>
                </a:ext>
              </a:extLst>
            </p:cNvPr>
            <p:cNvSpPr/>
            <p:nvPr/>
          </p:nvSpPr>
          <p:spPr>
            <a:xfrm>
              <a:off x="459173" y="2598434"/>
              <a:ext cx="1689933" cy="25527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  <p:sp>
          <p:nvSpPr>
            <p:cNvPr id="35" name="Rectángulo: esquinas redondeadas 34">
              <a:extLst>
                <a:ext uri="{FF2B5EF4-FFF2-40B4-BE49-F238E27FC236}">
                  <a16:creationId xmlns:a16="http://schemas.microsoft.com/office/drawing/2014/main" id="{3BA302CE-2C5C-4E07-A83D-352498526CEC}"/>
                </a:ext>
              </a:extLst>
            </p:cNvPr>
            <p:cNvSpPr/>
            <p:nvPr/>
          </p:nvSpPr>
          <p:spPr>
            <a:xfrm>
              <a:off x="640514" y="2734492"/>
              <a:ext cx="1689933" cy="2552700"/>
            </a:xfrm>
            <a:prstGeom prst="roundRect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7A2AF8EB-ECE9-4ADC-AC23-96132353E501}"/>
              </a:ext>
            </a:extLst>
          </p:cNvPr>
          <p:cNvGrpSpPr/>
          <p:nvPr/>
        </p:nvGrpSpPr>
        <p:grpSpPr>
          <a:xfrm>
            <a:off x="1706010" y="3606197"/>
            <a:ext cx="2369908" cy="2939281"/>
            <a:chOff x="640514" y="2734492"/>
            <a:chExt cx="1777431" cy="2585455"/>
          </a:xfrm>
          <a:solidFill>
            <a:srgbClr val="FFCCCC"/>
          </a:solidFill>
        </p:grpSpPr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CC0D48AB-4D39-4C47-9778-62D2F8D53A4E}"/>
                </a:ext>
              </a:extLst>
            </p:cNvPr>
            <p:cNvSpPr/>
            <p:nvPr/>
          </p:nvSpPr>
          <p:spPr>
            <a:xfrm>
              <a:off x="728012" y="2767247"/>
              <a:ext cx="1689933" cy="25527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  <a:latin typeface="Biome Light" panose="020B0303030204020804" pitchFamily="34" charset="0"/>
                  <a:cs typeface="Biome Light" panose="020B0303030204020804" pitchFamily="34" charset="0"/>
                </a:rPr>
                <a:t>El incremento y la popularidad </a:t>
              </a:r>
              <a:r>
                <a:rPr lang="es-MX" sz="1200" dirty="0" err="1">
                  <a:solidFill>
                    <a:schemeClr val="tx1"/>
                  </a:solidFill>
                  <a:latin typeface="Biome Light" panose="020B0303030204020804" pitchFamily="34" charset="0"/>
                  <a:cs typeface="Biome Light" panose="020B0303030204020804" pitchFamily="34" charset="0"/>
                </a:rPr>
                <a:t>alcanz</a:t>
              </a:r>
              <a:endParaRPr lang="es-MX" sz="1200" dirty="0">
                <a:solidFill>
                  <a:schemeClr val="tx1"/>
                </a:solidFill>
                <a:latin typeface="Biome Light" panose="020B0303030204020804" pitchFamily="34" charset="0"/>
                <a:cs typeface="Biome Light" panose="020B0303030204020804" pitchFamily="34" charset="0"/>
              </a:endParaRPr>
            </a:p>
          </p:txBody>
        </p:sp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65395DD2-0EB6-4785-82AB-29E0F4FFD8DB}"/>
                </a:ext>
              </a:extLst>
            </p:cNvPr>
            <p:cNvSpPr/>
            <p:nvPr/>
          </p:nvSpPr>
          <p:spPr>
            <a:xfrm>
              <a:off x="640514" y="2734492"/>
              <a:ext cx="1689933" cy="2552700"/>
            </a:xfrm>
            <a:prstGeom prst="roundRect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C8B693E-D907-425F-91F7-96322EBCDABF}"/>
              </a:ext>
            </a:extLst>
          </p:cNvPr>
          <p:cNvSpPr txBox="1"/>
          <p:nvPr/>
        </p:nvSpPr>
        <p:spPr>
          <a:xfrm>
            <a:off x="7804429" y="3827638"/>
            <a:ext cx="1906883" cy="2348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>
                <a:latin typeface="Biome Light" panose="020B0303030204020804" pitchFamily="34" charset="0"/>
                <a:cs typeface="Biome Light" panose="020B0303030204020804" pitchFamily="34" charset="0"/>
              </a:rPr>
              <a:t>Su propia credibilidad dentro del amplio paraguas de la investigación cualitativa. Se trata de otorgar toda su relevancia a la dimensión discursiva individual a los modos humanos  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11B792A0-6FF3-4513-891A-4E44A76478B6}"/>
              </a:ext>
            </a:extLst>
          </p:cNvPr>
          <p:cNvCxnSpPr>
            <a:cxnSpLocks/>
          </p:cNvCxnSpPr>
          <p:nvPr/>
        </p:nvCxnSpPr>
        <p:spPr>
          <a:xfrm>
            <a:off x="5811042" y="2260195"/>
            <a:ext cx="181207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4B75A11-E1CE-4221-9F45-BB8011B4C8A4}"/>
              </a:ext>
            </a:extLst>
          </p:cNvPr>
          <p:cNvSpPr txBox="1"/>
          <p:nvPr/>
        </p:nvSpPr>
        <p:spPr>
          <a:xfrm>
            <a:off x="4405590" y="378744"/>
            <a:ext cx="25444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dirty="0">
                <a:solidFill>
                  <a:schemeClr val="bg1"/>
                </a:solidFill>
              </a:rPr>
              <a:t>La investigación biográfica y narrativa en Iberoamérica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288978D-ACCE-41EC-B2DF-9744CADEAACB}"/>
              </a:ext>
            </a:extLst>
          </p:cNvPr>
          <p:cNvSpPr txBox="1"/>
          <p:nvPr/>
        </p:nvSpPr>
        <p:spPr>
          <a:xfrm>
            <a:off x="1894686" y="3714192"/>
            <a:ext cx="1906883" cy="2553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>
                <a:latin typeface="Biome Light" panose="020B0303030204020804" pitchFamily="34" charset="0"/>
                <a:cs typeface="Biome Light" panose="020B0303030204020804" pitchFamily="34" charset="0"/>
              </a:rPr>
              <a:t>El incremento y popularidad alcanzado por la investigación narrativa sobre las historias de vida y biográficas, ha llegado a un mundo caótico y desordenado , donde solo queda el refugio propio.</a:t>
            </a:r>
          </a:p>
        </p:txBody>
      </p:sp>
    </p:spTree>
    <p:extLst>
      <p:ext uri="{BB962C8B-B14F-4D97-AF65-F5344CB8AC3E}">
        <p14:creationId xmlns:p14="http://schemas.microsoft.com/office/powerpoint/2010/main" val="2888589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221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Biome Light</vt:lpstr>
      <vt:lpstr>Calibri</vt:lpstr>
      <vt:lpstr>Calibri Light</vt:lpstr>
      <vt:lpstr>Freehand521 BT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05PJN0713D VALRI INSTITUTO BILINGUE</dc:creator>
  <cp:lastModifiedBy>05PJN0713D VALRI INSTITUTO BILINGUE</cp:lastModifiedBy>
  <cp:revision>5</cp:revision>
  <dcterms:created xsi:type="dcterms:W3CDTF">2021-09-13T04:38:52Z</dcterms:created>
  <dcterms:modified xsi:type="dcterms:W3CDTF">2021-09-13T05:22:19Z</dcterms:modified>
</cp:coreProperties>
</file>