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75906-173C-483F-AD77-D5614F2357BC}" type="doc">
      <dgm:prSet loTypeId="urn:microsoft.com/office/officeart/2005/8/layout/cycle2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FAD5EB22-2390-4AB4-8728-5632D9B82E9C}">
      <dgm:prSet custT="1"/>
      <dgm:spPr/>
      <dgm:t>
        <a:bodyPr/>
        <a:lstStyle/>
        <a:p>
          <a:r>
            <a:rPr lang="es-MX" sz="1600" smtClean="0"/>
            <a:t>Entrevista laboral.</a:t>
          </a:r>
          <a:endParaRPr lang="es-MX" sz="1600"/>
        </a:p>
      </dgm:t>
    </dgm:pt>
    <dgm:pt modelId="{4B366822-D4C3-4732-9025-A344913D13FB}" type="parTrans" cxnId="{9F2699FB-B9FB-4AB3-ADAF-B964DDF3BCD6}">
      <dgm:prSet/>
      <dgm:spPr/>
      <dgm:t>
        <a:bodyPr/>
        <a:lstStyle/>
        <a:p>
          <a:endParaRPr lang="es-ES" sz="2400"/>
        </a:p>
      </dgm:t>
    </dgm:pt>
    <dgm:pt modelId="{58C0FC06-1353-4EEF-8C7F-579AFA69B3F7}" type="sibTrans" cxnId="{9F2699FB-B9FB-4AB3-ADAF-B964DDF3BCD6}">
      <dgm:prSet custT="1"/>
      <dgm:spPr/>
      <dgm:t>
        <a:bodyPr/>
        <a:lstStyle/>
        <a:p>
          <a:endParaRPr lang="es-ES" sz="1400"/>
        </a:p>
      </dgm:t>
    </dgm:pt>
    <dgm:pt modelId="{238A49C7-644B-40B1-8498-7646291BE1E4}">
      <dgm:prSet custT="1"/>
      <dgm:spPr/>
      <dgm:t>
        <a:bodyPr/>
        <a:lstStyle/>
        <a:p>
          <a:r>
            <a:rPr lang="es-MX" sz="1600" smtClean="0"/>
            <a:t>Entrevista psicológica.</a:t>
          </a:r>
          <a:endParaRPr lang="es-MX" sz="1600"/>
        </a:p>
      </dgm:t>
    </dgm:pt>
    <dgm:pt modelId="{81AB28D3-9307-4C41-BF5A-3F51849D3396}" type="parTrans" cxnId="{D8C6F466-22F6-48FD-827D-11D57FD6EC6A}">
      <dgm:prSet/>
      <dgm:spPr/>
      <dgm:t>
        <a:bodyPr/>
        <a:lstStyle/>
        <a:p>
          <a:endParaRPr lang="es-ES" sz="2400"/>
        </a:p>
      </dgm:t>
    </dgm:pt>
    <dgm:pt modelId="{383AA7FF-F8AE-4BA2-9CA3-4531AE2DB2C7}" type="sibTrans" cxnId="{D8C6F466-22F6-48FD-827D-11D57FD6EC6A}">
      <dgm:prSet custT="1"/>
      <dgm:spPr/>
      <dgm:t>
        <a:bodyPr/>
        <a:lstStyle/>
        <a:p>
          <a:endParaRPr lang="es-ES" sz="1400"/>
        </a:p>
      </dgm:t>
    </dgm:pt>
    <dgm:pt modelId="{78FBBBF5-2754-4F41-A45A-E4777B66E7FA}">
      <dgm:prSet custT="1"/>
      <dgm:spPr/>
      <dgm:t>
        <a:bodyPr/>
        <a:lstStyle/>
        <a:p>
          <a:r>
            <a:rPr lang="es-MX" sz="1600" smtClean="0"/>
            <a:t>Entrevista clínica.</a:t>
          </a:r>
          <a:endParaRPr lang="es-MX" sz="1600"/>
        </a:p>
      </dgm:t>
    </dgm:pt>
    <dgm:pt modelId="{5B649F63-9771-4170-ACBB-CFAE1FD252FB}" type="parTrans" cxnId="{CC5AD1F7-8B38-4A84-A001-748C7E1610B4}">
      <dgm:prSet/>
      <dgm:spPr/>
      <dgm:t>
        <a:bodyPr/>
        <a:lstStyle/>
        <a:p>
          <a:endParaRPr lang="es-ES" sz="2400"/>
        </a:p>
      </dgm:t>
    </dgm:pt>
    <dgm:pt modelId="{E515A902-03EA-4A09-BC41-71F2921975EE}" type="sibTrans" cxnId="{CC5AD1F7-8B38-4A84-A001-748C7E1610B4}">
      <dgm:prSet custT="1"/>
      <dgm:spPr/>
      <dgm:t>
        <a:bodyPr/>
        <a:lstStyle/>
        <a:p>
          <a:endParaRPr lang="es-ES" sz="1400"/>
        </a:p>
      </dgm:t>
    </dgm:pt>
    <dgm:pt modelId="{64FBFA63-B5E6-4EFC-ADFB-749F59B2BADB}">
      <dgm:prSet custT="1"/>
      <dgm:spPr/>
      <dgm:t>
        <a:bodyPr/>
        <a:lstStyle/>
        <a:p>
          <a:r>
            <a:rPr lang="es-MX" sz="1600" smtClean="0"/>
            <a:t>Entrevista periodística.</a:t>
          </a:r>
          <a:endParaRPr lang="es-MX" sz="1600"/>
        </a:p>
      </dgm:t>
    </dgm:pt>
    <dgm:pt modelId="{5E6A808C-E618-4127-BB8C-D48A06BCD24B}" type="parTrans" cxnId="{AB9746F7-0750-473F-9AF7-39CBA30A1B62}">
      <dgm:prSet/>
      <dgm:spPr/>
      <dgm:t>
        <a:bodyPr/>
        <a:lstStyle/>
        <a:p>
          <a:endParaRPr lang="es-ES" sz="2400"/>
        </a:p>
      </dgm:t>
    </dgm:pt>
    <dgm:pt modelId="{0BEFBFB4-C6D9-4336-9EE2-FED8380EE332}" type="sibTrans" cxnId="{AB9746F7-0750-473F-9AF7-39CBA30A1B62}">
      <dgm:prSet custT="1"/>
      <dgm:spPr/>
      <dgm:t>
        <a:bodyPr/>
        <a:lstStyle/>
        <a:p>
          <a:endParaRPr lang="es-ES" sz="1400"/>
        </a:p>
      </dgm:t>
    </dgm:pt>
    <dgm:pt modelId="{5EB83FA2-823E-4485-95D2-8A87CA172AF7}">
      <dgm:prSet custT="1"/>
      <dgm:spPr/>
      <dgm:t>
        <a:bodyPr/>
        <a:lstStyle/>
        <a:p>
          <a:r>
            <a:rPr lang="es-MX" sz="1600" smtClean="0"/>
            <a:t>Entrevista abierta.</a:t>
          </a:r>
          <a:endParaRPr lang="es-MX" sz="1600"/>
        </a:p>
      </dgm:t>
    </dgm:pt>
    <dgm:pt modelId="{A81980F6-09F4-4F9F-8EB2-1431027EF2F0}" type="parTrans" cxnId="{F3F1D549-20A6-45AE-92D8-07DFAD22A96F}">
      <dgm:prSet/>
      <dgm:spPr/>
      <dgm:t>
        <a:bodyPr/>
        <a:lstStyle/>
        <a:p>
          <a:endParaRPr lang="es-ES" sz="2400"/>
        </a:p>
      </dgm:t>
    </dgm:pt>
    <dgm:pt modelId="{FE6208AF-9CF2-4245-BB11-18FEE9644659}" type="sibTrans" cxnId="{F3F1D549-20A6-45AE-92D8-07DFAD22A96F}">
      <dgm:prSet custT="1"/>
      <dgm:spPr/>
      <dgm:t>
        <a:bodyPr/>
        <a:lstStyle/>
        <a:p>
          <a:endParaRPr lang="es-ES" sz="1400"/>
        </a:p>
      </dgm:t>
    </dgm:pt>
    <dgm:pt modelId="{FC0EC322-83AF-4060-8EB3-3C53EDAA0AA3}">
      <dgm:prSet custT="1"/>
      <dgm:spPr/>
      <dgm:t>
        <a:bodyPr/>
        <a:lstStyle/>
        <a:p>
          <a:r>
            <a:rPr lang="es-MX" sz="1600" smtClean="0"/>
            <a:t>Entrevista estructurada o cerrada.</a:t>
          </a:r>
          <a:endParaRPr lang="es-MX" sz="1600"/>
        </a:p>
      </dgm:t>
    </dgm:pt>
    <dgm:pt modelId="{EAE67938-0109-48E8-98F7-2D3A9553E1E5}" type="parTrans" cxnId="{685637A9-0367-43E9-AE48-E854C1A282BD}">
      <dgm:prSet/>
      <dgm:spPr/>
      <dgm:t>
        <a:bodyPr/>
        <a:lstStyle/>
        <a:p>
          <a:endParaRPr lang="es-ES" sz="2400"/>
        </a:p>
      </dgm:t>
    </dgm:pt>
    <dgm:pt modelId="{AFDFCF1A-30B0-488D-9D43-00AC8FDE3262}" type="sibTrans" cxnId="{685637A9-0367-43E9-AE48-E854C1A282BD}">
      <dgm:prSet custT="1"/>
      <dgm:spPr/>
      <dgm:t>
        <a:bodyPr/>
        <a:lstStyle/>
        <a:p>
          <a:endParaRPr lang="es-ES" sz="1400"/>
        </a:p>
      </dgm:t>
    </dgm:pt>
    <dgm:pt modelId="{42A6FF20-F6D5-45C5-B655-E80FFD45E00D}">
      <dgm:prSet custT="1"/>
      <dgm:spPr/>
      <dgm:t>
        <a:bodyPr/>
        <a:lstStyle/>
        <a:p>
          <a:r>
            <a:rPr lang="es-MX" sz="1600" smtClean="0"/>
            <a:t>Entrevista mixta.</a:t>
          </a:r>
          <a:endParaRPr lang="es-MX" sz="1600"/>
        </a:p>
      </dgm:t>
    </dgm:pt>
    <dgm:pt modelId="{83D3761A-7AAA-48BE-9152-5A2766868D70}" type="parTrans" cxnId="{ECEC6AC9-B1AD-44D0-AD28-8421EAD07775}">
      <dgm:prSet/>
      <dgm:spPr/>
      <dgm:t>
        <a:bodyPr/>
        <a:lstStyle/>
        <a:p>
          <a:endParaRPr lang="es-ES" sz="2400"/>
        </a:p>
      </dgm:t>
    </dgm:pt>
    <dgm:pt modelId="{AC0B79F8-8559-4E04-8BBF-0F533AA29EEA}" type="sibTrans" cxnId="{ECEC6AC9-B1AD-44D0-AD28-8421EAD07775}">
      <dgm:prSet custT="1"/>
      <dgm:spPr/>
      <dgm:t>
        <a:bodyPr/>
        <a:lstStyle/>
        <a:p>
          <a:endParaRPr lang="es-ES" sz="1400"/>
        </a:p>
      </dgm:t>
    </dgm:pt>
    <dgm:pt modelId="{76AEE01D-3182-4B3C-BE88-FDD6E7FF230F}">
      <dgm:prSet custT="1"/>
      <dgm:spPr/>
      <dgm:t>
        <a:bodyPr/>
        <a:lstStyle/>
        <a:p>
          <a:r>
            <a:rPr lang="es-MX" sz="1800" dirty="0" smtClean="0"/>
            <a:t>Entrevista</a:t>
          </a:r>
          <a:r>
            <a:rPr lang="es-MX" sz="1600" dirty="0" smtClean="0"/>
            <a:t> presencial</a:t>
          </a:r>
          <a:r>
            <a:rPr lang="es-MX" sz="1400" dirty="0" smtClean="0"/>
            <a:t>.</a:t>
          </a:r>
          <a:endParaRPr lang="es-MX" sz="1400" dirty="0"/>
        </a:p>
      </dgm:t>
    </dgm:pt>
    <dgm:pt modelId="{14AACCE5-5501-4217-917C-6E21DAAE015A}" type="parTrans" cxnId="{2B7FEC6F-866B-439B-A1A0-DB0A6E6CF03F}">
      <dgm:prSet/>
      <dgm:spPr/>
      <dgm:t>
        <a:bodyPr/>
        <a:lstStyle/>
        <a:p>
          <a:endParaRPr lang="es-ES" sz="2400"/>
        </a:p>
      </dgm:t>
    </dgm:pt>
    <dgm:pt modelId="{B732EA1E-3FEF-4B23-8B7A-9E66F4CE7B27}" type="sibTrans" cxnId="{2B7FEC6F-866B-439B-A1A0-DB0A6E6CF03F}">
      <dgm:prSet custT="1"/>
      <dgm:spPr/>
      <dgm:t>
        <a:bodyPr/>
        <a:lstStyle/>
        <a:p>
          <a:endParaRPr lang="es-ES" sz="1400"/>
        </a:p>
      </dgm:t>
    </dgm:pt>
    <dgm:pt modelId="{57AFF334-E9DA-4262-B5C7-3EBA4EBD33EA}">
      <dgm:prSet custT="1"/>
      <dgm:spPr/>
      <dgm:t>
        <a:bodyPr/>
        <a:lstStyle/>
        <a:p>
          <a:r>
            <a:rPr lang="es-MX" sz="1800" dirty="0" smtClean="0"/>
            <a:t>Entrevista telefónica</a:t>
          </a:r>
          <a:endParaRPr lang="es-MX" sz="1800" dirty="0"/>
        </a:p>
      </dgm:t>
    </dgm:pt>
    <dgm:pt modelId="{04830C1D-B6AE-499C-A433-0E0EAB93C2B5}" type="parTrans" cxnId="{E02B3C1B-CB97-4429-985C-30B993A14A82}">
      <dgm:prSet/>
      <dgm:spPr/>
      <dgm:t>
        <a:bodyPr/>
        <a:lstStyle/>
        <a:p>
          <a:endParaRPr lang="es-ES" sz="2400"/>
        </a:p>
      </dgm:t>
    </dgm:pt>
    <dgm:pt modelId="{F3B4959D-4C86-4885-A173-EF7B8B3EE93E}" type="sibTrans" cxnId="{E02B3C1B-CB97-4429-985C-30B993A14A82}">
      <dgm:prSet custT="1"/>
      <dgm:spPr/>
      <dgm:t>
        <a:bodyPr/>
        <a:lstStyle/>
        <a:p>
          <a:endParaRPr lang="es-ES" sz="1400"/>
        </a:p>
      </dgm:t>
    </dgm:pt>
    <dgm:pt modelId="{E40FD86A-C7E0-4983-9B88-B66558969873}" type="pres">
      <dgm:prSet presAssocID="{E3C75906-173C-483F-AD77-D5614F2357BC}" presName="cycle" presStyleCnt="0">
        <dgm:presLayoutVars>
          <dgm:dir/>
          <dgm:resizeHandles val="exact"/>
        </dgm:presLayoutVars>
      </dgm:prSet>
      <dgm:spPr/>
    </dgm:pt>
    <dgm:pt modelId="{05FF0B8E-F491-4A01-BC30-D29AFEF631D6}" type="pres">
      <dgm:prSet presAssocID="{57AFF334-E9DA-4262-B5C7-3EBA4EBD33EA}" presName="node" presStyleLbl="node1" presStyleIdx="0" presStyleCnt="9">
        <dgm:presLayoutVars>
          <dgm:bulletEnabled val="1"/>
        </dgm:presLayoutVars>
      </dgm:prSet>
      <dgm:spPr/>
    </dgm:pt>
    <dgm:pt modelId="{EB5FDF6A-E038-46BE-A6D5-3B9294BC9B14}" type="pres">
      <dgm:prSet presAssocID="{F3B4959D-4C86-4885-A173-EF7B8B3EE93E}" presName="sibTrans" presStyleLbl="sibTrans2D1" presStyleIdx="0" presStyleCnt="9"/>
      <dgm:spPr/>
    </dgm:pt>
    <dgm:pt modelId="{F25291D4-C872-415F-A39A-5ABD3AF2DB28}" type="pres">
      <dgm:prSet presAssocID="{F3B4959D-4C86-4885-A173-EF7B8B3EE93E}" presName="connectorText" presStyleLbl="sibTrans2D1" presStyleIdx="0" presStyleCnt="9"/>
      <dgm:spPr/>
    </dgm:pt>
    <dgm:pt modelId="{6142B4FC-6C79-48B5-9B5E-58F467910354}" type="pres">
      <dgm:prSet presAssocID="{76AEE01D-3182-4B3C-BE88-FDD6E7FF230F}" presName="node" presStyleLbl="node1" presStyleIdx="1" presStyleCnt="9" custRadScaleRad="103731" custRadScaleInc="11984">
        <dgm:presLayoutVars>
          <dgm:bulletEnabled val="1"/>
        </dgm:presLayoutVars>
      </dgm:prSet>
      <dgm:spPr/>
    </dgm:pt>
    <dgm:pt modelId="{B96E4FB0-D7EA-4F5B-8257-37DE50C042A9}" type="pres">
      <dgm:prSet presAssocID="{B732EA1E-3FEF-4B23-8B7A-9E66F4CE7B27}" presName="sibTrans" presStyleLbl="sibTrans2D1" presStyleIdx="1" presStyleCnt="9"/>
      <dgm:spPr/>
    </dgm:pt>
    <dgm:pt modelId="{70C12E61-899D-4B9F-8790-F25BEBB646EC}" type="pres">
      <dgm:prSet presAssocID="{B732EA1E-3FEF-4B23-8B7A-9E66F4CE7B27}" presName="connectorText" presStyleLbl="sibTrans2D1" presStyleIdx="1" presStyleCnt="9"/>
      <dgm:spPr/>
    </dgm:pt>
    <dgm:pt modelId="{754CC95B-FEDA-4FD1-B78E-C06F37798541}" type="pres">
      <dgm:prSet presAssocID="{42A6FF20-F6D5-45C5-B655-E80FFD45E00D}" presName="node" presStyleLbl="node1" presStyleIdx="2" presStyleCnt="9">
        <dgm:presLayoutVars>
          <dgm:bulletEnabled val="1"/>
        </dgm:presLayoutVars>
      </dgm:prSet>
      <dgm:spPr/>
    </dgm:pt>
    <dgm:pt modelId="{55ACB816-ACB6-4150-A496-94CF027756DF}" type="pres">
      <dgm:prSet presAssocID="{AC0B79F8-8559-4E04-8BBF-0F533AA29EEA}" presName="sibTrans" presStyleLbl="sibTrans2D1" presStyleIdx="2" presStyleCnt="9"/>
      <dgm:spPr/>
    </dgm:pt>
    <dgm:pt modelId="{BA01EEA1-E490-43DC-98CE-0CE5D39EA228}" type="pres">
      <dgm:prSet presAssocID="{AC0B79F8-8559-4E04-8BBF-0F533AA29EEA}" presName="connectorText" presStyleLbl="sibTrans2D1" presStyleIdx="2" presStyleCnt="9"/>
      <dgm:spPr/>
    </dgm:pt>
    <dgm:pt modelId="{4C9F3B3B-C947-43A6-8BE2-2375384C8A4A}" type="pres">
      <dgm:prSet presAssocID="{FC0EC322-83AF-4060-8EB3-3C53EDAA0AA3}" presName="node" presStyleLbl="node1" presStyleIdx="3" presStyleCnt="9">
        <dgm:presLayoutVars>
          <dgm:bulletEnabled val="1"/>
        </dgm:presLayoutVars>
      </dgm:prSet>
      <dgm:spPr/>
    </dgm:pt>
    <dgm:pt modelId="{31C45DCA-8EC7-4FB9-A6BF-B11BA5553B92}" type="pres">
      <dgm:prSet presAssocID="{AFDFCF1A-30B0-488D-9D43-00AC8FDE3262}" presName="sibTrans" presStyleLbl="sibTrans2D1" presStyleIdx="3" presStyleCnt="9"/>
      <dgm:spPr/>
    </dgm:pt>
    <dgm:pt modelId="{4F9EBDBE-0E30-4283-865E-3878A8D80404}" type="pres">
      <dgm:prSet presAssocID="{AFDFCF1A-30B0-488D-9D43-00AC8FDE3262}" presName="connectorText" presStyleLbl="sibTrans2D1" presStyleIdx="3" presStyleCnt="9"/>
      <dgm:spPr/>
    </dgm:pt>
    <dgm:pt modelId="{5DB2E6B9-FB13-47BB-88D3-E9107E8C1314}" type="pres">
      <dgm:prSet presAssocID="{5EB83FA2-823E-4485-95D2-8A87CA172AF7}" presName="node" presStyleLbl="node1" presStyleIdx="4" presStyleCnt="9">
        <dgm:presLayoutVars>
          <dgm:bulletEnabled val="1"/>
        </dgm:presLayoutVars>
      </dgm:prSet>
      <dgm:spPr/>
    </dgm:pt>
    <dgm:pt modelId="{49E61FD3-3555-422C-8A40-8947C61B9E26}" type="pres">
      <dgm:prSet presAssocID="{FE6208AF-9CF2-4245-BB11-18FEE9644659}" presName="sibTrans" presStyleLbl="sibTrans2D1" presStyleIdx="4" presStyleCnt="9"/>
      <dgm:spPr/>
    </dgm:pt>
    <dgm:pt modelId="{74CFDCA3-654E-441F-8EAC-5A06856078E3}" type="pres">
      <dgm:prSet presAssocID="{FE6208AF-9CF2-4245-BB11-18FEE9644659}" presName="connectorText" presStyleLbl="sibTrans2D1" presStyleIdx="4" presStyleCnt="9"/>
      <dgm:spPr/>
    </dgm:pt>
    <dgm:pt modelId="{E4359F1A-7440-4891-869C-687D7838159A}" type="pres">
      <dgm:prSet presAssocID="{64FBFA63-B5E6-4EFC-ADFB-749F59B2BADB}" presName="node" presStyleLbl="node1" presStyleIdx="5" presStyleCnt="9">
        <dgm:presLayoutVars>
          <dgm:bulletEnabled val="1"/>
        </dgm:presLayoutVars>
      </dgm:prSet>
      <dgm:spPr/>
    </dgm:pt>
    <dgm:pt modelId="{B0FD4D33-DA1B-4E53-A859-7CF49750D221}" type="pres">
      <dgm:prSet presAssocID="{0BEFBFB4-C6D9-4336-9EE2-FED8380EE332}" presName="sibTrans" presStyleLbl="sibTrans2D1" presStyleIdx="5" presStyleCnt="9"/>
      <dgm:spPr/>
    </dgm:pt>
    <dgm:pt modelId="{7095FDA5-9A2F-4C0C-9B4A-C38F3516B2D2}" type="pres">
      <dgm:prSet presAssocID="{0BEFBFB4-C6D9-4336-9EE2-FED8380EE332}" presName="connectorText" presStyleLbl="sibTrans2D1" presStyleIdx="5" presStyleCnt="9"/>
      <dgm:spPr/>
    </dgm:pt>
    <dgm:pt modelId="{FF398D9B-41AB-4A34-8C36-683660DABDAB}" type="pres">
      <dgm:prSet presAssocID="{78FBBBF5-2754-4F41-A45A-E4777B66E7FA}" presName="node" presStyleLbl="node1" presStyleIdx="6" presStyleCnt="9">
        <dgm:presLayoutVars>
          <dgm:bulletEnabled val="1"/>
        </dgm:presLayoutVars>
      </dgm:prSet>
      <dgm:spPr/>
    </dgm:pt>
    <dgm:pt modelId="{91ADFAF9-70AF-42BF-AC3F-BFA2ACFD92C3}" type="pres">
      <dgm:prSet presAssocID="{E515A902-03EA-4A09-BC41-71F2921975EE}" presName="sibTrans" presStyleLbl="sibTrans2D1" presStyleIdx="6" presStyleCnt="9"/>
      <dgm:spPr/>
    </dgm:pt>
    <dgm:pt modelId="{5227426C-B454-415D-BF23-4D187DEEA1EE}" type="pres">
      <dgm:prSet presAssocID="{E515A902-03EA-4A09-BC41-71F2921975EE}" presName="connectorText" presStyleLbl="sibTrans2D1" presStyleIdx="6" presStyleCnt="9"/>
      <dgm:spPr/>
    </dgm:pt>
    <dgm:pt modelId="{38991433-EEEF-47FF-AE96-082F557F135C}" type="pres">
      <dgm:prSet presAssocID="{238A49C7-644B-40B1-8498-7646291BE1E4}" presName="node" presStyleLbl="node1" presStyleIdx="7" presStyleCnt="9">
        <dgm:presLayoutVars>
          <dgm:bulletEnabled val="1"/>
        </dgm:presLayoutVars>
      </dgm:prSet>
      <dgm:spPr/>
    </dgm:pt>
    <dgm:pt modelId="{41D527FC-4948-49AB-8473-123E229F117E}" type="pres">
      <dgm:prSet presAssocID="{383AA7FF-F8AE-4BA2-9CA3-4531AE2DB2C7}" presName="sibTrans" presStyleLbl="sibTrans2D1" presStyleIdx="7" presStyleCnt="9"/>
      <dgm:spPr/>
    </dgm:pt>
    <dgm:pt modelId="{7CE411AD-2144-43D9-A5BD-7F51B20A1AD8}" type="pres">
      <dgm:prSet presAssocID="{383AA7FF-F8AE-4BA2-9CA3-4531AE2DB2C7}" presName="connectorText" presStyleLbl="sibTrans2D1" presStyleIdx="7" presStyleCnt="9"/>
      <dgm:spPr/>
    </dgm:pt>
    <dgm:pt modelId="{E42A285D-A0C3-40CC-8E81-C46F56A43971}" type="pres">
      <dgm:prSet presAssocID="{FAD5EB22-2390-4AB4-8728-5632D9B82E9C}" presName="node" presStyleLbl="node1" presStyleIdx="8" presStyleCnt="9">
        <dgm:presLayoutVars>
          <dgm:bulletEnabled val="1"/>
        </dgm:presLayoutVars>
      </dgm:prSet>
      <dgm:spPr/>
    </dgm:pt>
    <dgm:pt modelId="{F75E2DF4-576F-477A-AB31-96E6D899DB31}" type="pres">
      <dgm:prSet presAssocID="{58C0FC06-1353-4EEF-8C7F-579AFA69B3F7}" presName="sibTrans" presStyleLbl="sibTrans2D1" presStyleIdx="8" presStyleCnt="9"/>
      <dgm:spPr/>
    </dgm:pt>
    <dgm:pt modelId="{2AC7DEC8-896E-439E-A1E9-F0E266140D14}" type="pres">
      <dgm:prSet presAssocID="{58C0FC06-1353-4EEF-8C7F-579AFA69B3F7}" presName="connectorText" presStyleLbl="sibTrans2D1" presStyleIdx="8" presStyleCnt="9"/>
      <dgm:spPr/>
    </dgm:pt>
  </dgm:ptLst>
  <dgm:cxnLst>
    <dgm:cxn modelId="{C686AF85-3198-40FE-8DC2-5021DE0BE2B7}" type="presOf" srcId="{57AFF334-E9DA-4262-B5C7-3EBA4EBD33EA}" destId="{05FF0B8E-F491-4A01-BC30-D29AFEF631D6}" srcOrd="0" destOrd="0" presId="urn:microsoft.com/office/officeart/2005/8/layout/cycle2"/>
    <dgm:cxn modelId="{64049049-A3CC-4CCB-8EB4-FF95041A3DB5}" type="presOf" srcId="{E515A902-03EA-4A09-BC41-71F2921975EE}" destId="{91ADFAF9-70AF-42BF-AC3F-BFA2ACFD92C3}" srcOrd="0" destOrd="0" presId="urn:microsoft.com/office/officeart/2005/8/layout/cycle2"/>
    <dgm:cxn modelId="{B3F38CDC-850D-4CF2-B7C0-96B47176EAA9}" type="presOf" srcId="{AC0B79F8-8559-4E04-8BBF-0F533AA29EEA}" destId="{55ACB816-ACB6-4150-A496-94CF027756DF}" srcOrd="0" destOrd="0" presId="urn:microsoft.com/office/officeart/2005/8/layout/cycle2"/>
    <dgm:cxn modelId="{EA128D24-E9A6-4F6E-9E01-B6BBB0680C6E}" type="presOf" srcId="{64FBFA63-B5E6-4EFC-ADFB-749F59B2BADB}" destId="{E4359F1A-7440-4891-869C-687D7838159A}" srcOrd="0" destOrd="0" presId="urn:microsoft.com/office/officeart/2005/8/layout/cycle2"/>
    <dgm:cxn modelId="{D0C96D68-BC3C-4B65-A8D2-2CA51DB80466}" type="presOf" srcId="{78FBBBF5-2754-4F41-A45A-E4777B66E7FA}" destId="{FF398D9B-41AB-4A34-8C36-683660DABDAB}" srcOrd="0" destOrd="0" presId="urn:microsoft.com/office/officeart/2005/8/layout/cycle2"/>
    <dgm:cxn modelId="{C3888076-8B70-4AB2-8473-81678B63864E}" type="presOf" srcId="{76AEE01D-3182-4B3C-BE88-FDD6E7FF230F}" destId="{6142B4FC-6C79-48B5-9B5E-58F467910354}" srcOrd="0" destOrd="0" presId="urn:microsoft.com/office/officeart/2005/8/layout/cycle2"/>
    <dgm:cxn modelId="{BE2BD7D3-919D-4039-BA8E-1AB49DF4CAAE}" type="presOf" srcId="{FC0EC322-83AF-4060-8EB3-3C53EDAA0AA3}" destId="{4C9F3B3B-C947-43A6-8BE2-2375384C8A4A}" srcOrd="0" destOrd="0" presId="urn:microsoft.com/office/officeart/2005/8/layout/cycle2"/>
    <dgm:cxn modelId="{A72D1BD8-8E77-45F8-ACF8-D61B20E9E032}" type="presOf" srcId="{F3B4959D-4C86-4885-A173-EF7B8B3EE93E}" destId="{F25291D4-C872-415F-A39A-5ABD3AF2DB28}" srcOrd="1" destOrd="0" presId="urn:microsoft.com/office/officeart/2005/8/layout/cycle2"/>
    <dgm:cxn modelId="{CD5D025B-B084-4B9B-966D-6C089E5A76DD}" type="presOf" srcId="{AFDFCF1A-30B0-488D-9D43-00AC8FDE3262}" destId="{31C45DCA-8EC7-4FB9-A6BF-B11BA5553B92}" srcOrd="0" destOrd="0" presId="urn:microsoft.com/office/officeart/2005/8/layout/cycle2"/>
    <dgm:cxn modelId="{10475E05-110C-4E37-BCE2-1468DD868575}" type="presOf" srcId="{FE6208AF-9CF2-4245-BB11-18FEE9644659}" destId="{74CFDCA3-654E-441F-8EAC-5A06856078E3}" srcOrd="1" destOrd="0" presId="urn:microsoft.com/office/officeart/2005/8/layout/cycle2"/>
    <dgm:cxn modelId="{33CB6523-A884-4FFA-A7C0-D36165CD79E8}" type="presOf" srcId="{E3C75906-173C-483F-AD77-D5614F2357BC}" destId="{E40FD86A-C7E0-4983-9B88-B66558969873}" srcOrd="0" destOrd="0" presId="urn:microsoft.com/office/officeart/2005/8/layout/cycle2"/>
    <dgm:cxn modelId="{1B1CAF56-7FA2-41E8-AAD8-8385665BF3F5}" type="presOf" srcId="{B732EA1E-3FEF-4B23-8B7A-9E66F4CE7B27}" destId="{B96E4FB0-D7EA-4F5B-8257-37DE50C042A9}" srcOrd="0" destOrd="0" presId="urn:microsoft.com/office/officeart/2005/8/layout/cycle2"/>
    <dgm:cxn modelId="{F3F1D549-20A6-45AE-92D8-07DFAD22A96F}" srcId="{E3C75906-173C-483F-AD77-D5614F2357BC}" destId="{5EB83FA2-823E-4485-95D2-8A87CA172AF7}" srcOrd="4" destOrd="0" parTransId="{A81980F6-09F4-4F9F-8EB2-1431027EF2F0}" sibTransId="{FE6208AF-9CF2-4245-BB11-18FEE9644659}"/>
    <dgm:cxn modelId="{49E3CC9D-DA79-4DF6-B4B2-9C3D35A7AE02}" type="presOf" srcId="{F3B4959D-4C86-4885-A173-EF7B8B3EE93E}" destId="{EB5FDF6A-E038-46BE-A6D5-3B9294BC9B14}" srcOrd="0" destOrd="0" presId="urn:microsoft.com/office/officeart/2005/8/layout/cycle2"/>
    <dgm:cxn modelId="{9F2699FB-B9FB-4AB3-ADAF-B964DDF3BCD6}" srcId="{E3C75906-173C-483F-AD77-D5614F2357BC}" destId="{FAD5EB22-2390-4AB4-8728-5632D9B82E9C}" srcOrd="8" destOrd="0" parTransId="{4B366822-D4C3-4732-9025-A344913D13FB}" sibTransId="{58C0FC06-1353-4EEF-8C7F-579AFA69B3F7}"/>
    <dgm:cxn modelId="{D8C6F466-22F6-48FD-827D-11D57FD6EC6A}" srcId="{E3C75906-173C-483F-AD77-D5614F2357BC}" destId="{238A49C7-644B-40B1-8498-7646291BE1E4}" srcOrd="7" destOrd="0" parTransId="{81AB28D3-9307-4C41-BF5A-3F51849D3396}" sibTransId="{383AA7FF-F8AE-4BA2-9CA3-4531AE2DB2C7}"/>
    <dgm:cxn modelId="{CC5AD1F7-8B38-4A84-A001-748C7E1610B4}" srcId="{E3C75906-173C-483F-AD77-D5614F2357BC}" destId="{78FBBBF5-2754-4F41-A45A-E4777B66E7FA}" srcOrd="6" destOrd="0" parTransId="{5B649F63-9771-4170-ACBB-CFAE1FD252FB}" sibTransId="{E515A902-03EA-4A09-BC41-71F2921975EE}"/>
    <dgm:cxn modelId="{269D4EF3-5128-48DD-9D2C-CC27ABEA3D49}" type="presOf" srcId="{383AA7FF-F8AE-4BA2-9CA3-4531AE2DB2C7}" destId="{7CE411AD-2144-43D9-A5BD-7F51B20A1AD8}" srcOrd="1" destOrd="0" presId="urn:microsoft.com/office/officeart/2005/8/layout/cycle2"/>
    <dgm:cxn modelId="{0F79B851-C204-4E34-87B8-42E2058D351F}" type="presOf" srcId="{AFDFCF1A-30B0-488D-9D43-00AC8FDE3262}" destId="{4F9EBDBE-0E30-4283-865E-3878A8D80404}" srcOrd="1" destOrd="0" presId="urn:microsoft.com/office/officeart/2005/8/layout/cycle2"/>
    <dgm:cxn modelId="{E02B3C1B-CB97-4429-985C-30B993A14A82}" srcId="{E3C75906-173C-483F-AD77-D5614F2357BC}" destId="{57AFF334-E9DA-4262-B5C7-3EBA4EBD33EA}" srcOrd="0" destOrd="0" parTransId="{04830C1D-B6AE-499C-A433-0E0EAB93C2B5}" sibTransId="{F3B4959D-4C86-4885-A173-EF7B8B3EE93E}"/>
    <dgm:cxn modelId="{73E03FFF-AE52-4286-9335-42B4D120B193}" type="presOf" srcId="{FAD5EB22-2390-4AB4-8728-5632D9B82E9C}" destId="{E42A285D-A0C3-40CC-8E81-C46F56A43971}" srcOrd="0" destOrd="0" presId="urn:microsoft.com/office/officeart/2005/8/layout/cycle2"/>
    <dgm:cxn modelId="{BDA15322-6EEF-4C49-89C3-4A31566A8489}" type="presOf" srcId="{B732EA1E-3FEF-4B23-8B7A-9E66F4CE7B27}" destId="{70C12E61-899D-4B9F-8790-F25BEBB646EC}" srcOrd="1" destOrd="0" presId="urn:microsoft.com/office/officeart/2005/8/layout/cycle2"/>
    <dgm:cxn modelId="{654F5EE8-9C02-4D09-97BF-6F408E6918A8}" type="presOf" srcId="{238A49C7-644B-40B1-8498-7646291BE1E4}" destId="{38991433-EEEF-47FF-AE96-082F557F135C}" srcOrd="0" destOrd="0" presId="urn:microsoft.com/office/officeart/2005/8/layout/cycle2"/>
    <dgm:cxn modelId="{ECEC6AC9-B1AD-44D0-AD28-8421EAD07775}" srcId="{E3C75906-173C-483F-AD77-D5614F2357BC}" destId="{42A6FF20-F6D5-45C5-B655-E80FFD45E00D}" srcOrd="2" destOrd="0" parTransId="{83D3761A-7AAA-48BE-9152-5A2766868D70}" sibTransId="{AC0B79F8-8559-4E04-8BBF-0F533AA29EEA}"/>
    <dgm:cxn modelId="{6D57B1E0-D239-4A99-B0F9-91C3F53826CA}" type="presOf" srcId="{FE6208AF-9CF2-4245-BB11-18FEE9644659}" destId="{49E61FD3-3555-422C-8A40-8947C61B9E26}" srcOrd="0" destOrd="0" presId="urn:microsoft.com/office/officeart/2005/8/layout/cycle2"/>
    <dgm:cxn modelId="{6BFA598E-61CC-4820-84BF-2B8E1608490D}" type="presOf" srcId="{0BEFBFB4-C6D9-4336-9EE2-FED8380EE332}" destId="{B0FD4D33-DA1B-4E53-A859-7CF49750D221}" srcOrd="0" destOrd="0" presId="urn:microsoft.com/office/officeart/2005/8/layout/cycle2"/>
    <dgm:cxn modelId="{79234490-2BC7-4643-9E0A-0C04E383B47A}" type="presOf" srcId="{0BEFBFB4-C6D9-4336-9EE2-FED8380EE332}" destId="{7095FDA5-9A2F-4C0C-9B4A-C38F3516B2D2}" srcOrd="1" destOrd="0" presId="urn:microsoft.com/office/officeart/2005/8/layout/cycle2"/>
    <dgm:cxn modelId="{AB9746F7-0750-473F-9AF7-39CBA30A1B62}" srcId="{E3C75906-173C-483F-AD77-D5614F2357BC}" destId="{64FBFA63-B5E6-4EFC-ADFB-749F59B2BADB}" srcOrd="5" destOrd="0" parTransId="{5E6A808C-E618-4127-BB8C-D48A06BCD24B}" sibTransId="{0BEFBFB4-C6D9-4336-9EE2-FED8380EE332}"/>
    <dgm:cxn modelId="{987CCB0E-DFFE-4AE8-9A46-1F54BCFC070A}" type="presOf" srcId="{AC0B79F8-8559-4E04-8BBF-0F533AA29EEA}" destId="{BA01EEA1-E490-43DC-98CE-0CE5D39EA228}" srcOrd="1" destOrd="0" presId="urn:microsoft.com/office/officeart/2005/8/layout/cycle2"/>
    <dgm:cxn modelId="{C404CDE1-7719-4905-AEC9-8C588F81E17E}" type="presOf" srcId="{E515A902-03EA-4A09-BC41-71F2921975EE}" destId="{5227426C-B454-415D-BF23-4D187DEEA1EE}" srcOrd="1" destOrd="0" presId="urn:microsoft.com/office/officeart/2005/8/layout/cycle2"/>
    <dgm:cxn modelId="{70FD966F-1DA7-49DF-9B13-846BA57704DB}" type="presOf" srcId="{5EB83FA2-823E-4485-95D2-8A87CA172AF7}" destId="{5DB2E6B9-FB13-47BB-88D3-E9107E8C1314}" srcOrd="0" destOrd="0" presId="urn:microsoft.com/office/officeart/2005/8/layout/cycle2"/>
    <dgm:cxn modelId="{E76FFB08-7BEC-45D6-86B0-10ED439EC35D}" type="presOf" srcId="{58C0FC06-1353-4EEF-8C7F-579AFA69B3F7}" destId="{2AC7DEC8-896E-439E-A1E9-F0E266140D14}" srcOrd="1" destOrd="0" presId="urn:microsoft.com/office/officeart/2005/8/layout/cycle2"/>
    <dgm:cxn modelId="{D7320E52-517F-4185-9E9E-2D625CB77E8D}" type="presOf" srcId="{383AA7FF-F8AE-4BA2-9CA3-4531AE2DB2C7}" destId="{41D527FC-4948-49AB-8473-123E229F117E}" srcOrd="0" destOrd="0" presId="urn:microsoft.com/office/officeart/2005/8/layout/cycle2"/>
    <dgm:cxn modelId="{86493EA7-DDF7-464C-8237-F20193CDCCC8}" type="presOf" srcId="{42A6FF20-F6D5-45C5-B655-E80FFD45E00D}" destId="{754CC95B-FEDA-4FD1-B78E-C06F37798541}" srcOrd="0" destOrd="0" presId="urn:microsoft.com/office/officeart/2005/8/layout/cycle2"/>
    <dgm:cxn modelId="{2B7FEC6F-866B-439B-A1A0-DB0A6E6CF03F}" srcId="{E3C75906-173C-483F-AD77-D5614F2357BC}" destId="{76AEE01D-3182-4B3C-BE88-FDD6E7FF230F}" srcOrd="1" destOrd="0" parTransId="{14AACCE5-5501-4217-917C-6E21DAAE015A}" sibTransId="{B732EA1E-3FEF-4B23-8B7A-9E66F4CE7B27}"/>
    <dgm:cxn modelId="{685637A9-0367-43E9-AE48-E854C1A282BD}" srcId="{E3C75906-173C-483F-AD77-D5614F2357BC}" destId="{FC0EC322-83AF-4060-8EB3-3C53EDAA0AA3}" srcOrd="3" destOrd="0" parTransId="{EAE67938-0109-48E8-98F7-2D3A9553E1E5}" sibTransId="{AFDFCF1A-30B0-488D-9D43-00AC8FDE3262}"/>
    <dgm:cxn modelId="{52741D72-D5F5-47D4-9F5C-BC0A70B08077}" type="presOf" srcId="{58C0FC06-1353-4EEF-8C7F-579AFA69B3F7}" destId="{F75E2DF4-576F-477A-AB31-96E6D899DB31}" srcOrd="0" destOrd="0" presId="urn:microsoft.com/office/officeart/2005/8/layout/cycle2"/>
    <dgm:cxn modelId="{E33B038A-DA3A-4585-85B7-0756942FCBCD}" type="presParOf" srcId="{E40FD86A-C7E0-4983-9B88-B66558969873}" destId="{05FF0B8E-F491-4A01-BC30-D29AFEF631D6}" srcOrd="0" destOrd="0" presId="urn:microsoft.com/office/officeart/2005/8/layout/cycle2"/>
    <dgm:cxn modelId="{69ABD7A9-5EAC-4903-BA33-9176D36A6B82}" type="presParOf" srcId="{E40FD86A-C7E0-4983-9B88-B66558969873}" destId="{EB5FDF6A-E038-46BE-A6D5-3B9294BC9B14}" srcOrd="1" destOrd="0" presId="urn:microsoft.com/office/officeart/2005/8/layout/cycle2"/>
    <dgm:cxn modelId="{77F79F05-0C14-4752-B166-728D98F589F8}" type="presParOf" srcId="{EB5FDF6A-E038-46BE-A6D5-3B9294BC9B14}" destId="{F25291D4-C872-415F-A39A-5ABD3AF2DB28}" srcOrd="0" destOrd="0" presId="urn:microsoft.com/office/officeart/2005/8/layout/cycle2"/>
    <dgm:cxn modelId="{26CEF02C-4E6F-4786-BD88-8A7A06BAEEE7}" type="presParOf" srcId="{E40FD86A-C7E0-4983-9B88-B66558969873}" destId="{6142B4FC-6C79-48B5-9B5E-58F467910354}" srcOrd="2" destOrd="0" presId="urn:microsoft.com/office/officeart/2005/8/layout/cycle2"/>
    <dgm:cxn modelId="{8C730A27-62FD-4686-B82F-8F77B0A2CF2B}" type="presParOf" srcId="{E40FD86A-C7E0-4983-9B88-B66558969873}" destId="{B96E4FB0-D7EA-4F5B-8257-37DE50C042A9}" srcOrd="3" destOrd="0" presId="urn:microsoft.com/office/officeart/2005/8/layout/cycle2"/>
    <dgm:cxn modelId="{35C374E0-953A-4E9B-AD7D-872AD108610F}" type="presParOf" srcId="{B96E4FB0-D7EA-4F5B-8257-37DE50C042A9}" destId="{70C12E61-899D-4B9F-8790-F25BEBB646EC}" srcOrd="0" destOrd="0" presId="urn:microsoft.com/office/officeart/2005/8/layout/cycle2"/>
    <dgm:cxn modelId="{30F696D8-1162-458D-87B8-D2E7347DABD7}" type="presParOf" srcId="{E40FD86A-C7E0-4983-9B88-B66558969873}" destId="{754CC95B-FEDA-4FD1-B78E-C06F37798541}" srcOrd="4" destOrd="0" presId="urn:microsoft.com/office/officeart/2005/8/layout/cycle2"/>
    <dgm:cxn modelId="{A312993A-FAB0-4ED9-9BB5-32289A87F8EF}" type="presParOf" srcId="{E40FD86A-C7E0-4983-9B88-B66558969873}" destId="{55ACB816-ACB6-4150-A496-94CF027756DF}" srcOrd="5" destOrd="0" presId="urn:microsoft.com/office/officeart/2005/8/layout/cycle2"/>
    <dgm:cxn modelId="{B9DFE35F-5BC4-426D-B913-040D6A258423}" type="presParOf" srcId="{55ACB816-ACB6-4150-A496-94CF027756DF}" destId="{BA01EEA1-E490-43DC-98CE-0CE5D39EA228}" srcOrd="0" destOrd="0" presId="urn:microsoft.com/office/officeart/2005/8/layout/cycle2"/>
    <dgm:cxn modelId="{10BCBD6F-008C-4576-88F3-4DB9E8606ABC}" type="presParOf" srcId="{E40FD86A-C7E0-4983-9B88-B66558969873}" destId="{4C9F3B3B-C947-43A6-8BE2-2375384C8A4A}" srcOrd="6" destOrd="0" presId="urn:microsoft.com/office/officeart/2005/8/layout/cycle2"/>
    <dgm:cxn modelId="{457FA1BB-C7ED-4CD6-85C4-CDE3B9FFE81F}" type="presParOf" srcId="{E40FD86A-C7E0-4983-9B88-B66558969873}" destId="{31C45DCA-8EC7-4FB9-A6BF-B11BA5553B92}" srcOrd="7" destOrd="0" presId="urn:microsoft.com/office/officeart/2005/8/layout/cycle2"/>
    <dgm:cxn modelId="{D654F884-C44F-4D3D-B5E3-4F46A7C436C9}" type="presParOf" srcId="{31C45DCA-8EC7-4FB9-A6BF-B11BA5553B92}" destId="{4F9EBDBE-0E30-4283-865E-3878A8D80404}" srcOrd="0" destOrd="0" presId="urn:microsoft.com/office/officeart/2005/8/layout/cycle2"/>
    <dgm:cxn modelId="{0DCBFAED-929D-46E9-90C3-5D2A0965F036}" type="presParOf" srcId="{E40FD86A-C7E0-4983-9B88-B66558969873}" destId="{5DB2E6B9-FB13-47BB-88D3-E9107E8C1314}" srcOrd="8" destOrd="0" presId="urn:microsoft.com/office/officeart/2005/8/layout/cycle2"/>
    <dgm:cxn modelId="{053445EB-AB18-47BE-AD38-53ED1AA61D0B}" type="presParOf" srcId="{E40FD86A-C7E0-4983-9B88-B66558969873}" destId="{49E61FD3-3555-422C-8A40-8947C61B9E26}" srcOrd="9" destOrd="0" presId="urn:microsoft.com/office/officeart/2005/8/layout/cycle2"/>
    <dgm:cxn modelId="{A4CD31CC-8A23-4CF1-9679-D5B8B810110D}" type="presParOf" srcId="{49E61FD3-3555-422C-8A40-8947C61B9E26}" destId="{74CFDCA3-654E-441F-8EAC-5A06856078E3}" srcOrd="0" destOrd="0" presId="urn:microsoft.com/office/officeart/2005/8/layout/cycle2"/>
    <dgm:cxn modelId="{2DAB9918-D0EF-456D-A60C-CD787F77D13F}" type="presParOf" srcId="{E40FD86A-C7E0-4983-9B88-B66558969873}" destId="{E4359F1A-7440-4891-869C-687D7838159A}" srcOrd="10" destOrd="0" presId="urn:microsoft.com/office/officeart/2005/8/layout/cycle2"/>
    <dgm:cxn modelId="{FC97ACC7-F397-4052-9118-511935C406F7}" type="presParOf" srcId="{E40FD86A-C7E0-4983-9B88-B66558969873}" destId="{B0FD4D33-DA1B-4E53-A859-7CF49750D221}" srcOrd="11" destOrd="0" presId="urn:microsoft.com/office/officeart/2005/8/layout/cycle2"/>
    <dgm:cxn modelId="{E59288A2-A232-43DB-A697-755EEF13CD0D}" type="presParOf" srcId="{B0FD4D33-DA1B-4E53-A859-7CF49750D221}" destId="{7095FDA5-9A2F-4C0C-9B4A-C38F3516B2D2}" srcOrd="0" destOrd="0" presId="urn:microsoft.com/office/officeart/2005/8/layout/cycle2"/>
    <dgm:cxn modelId="{8C75DC34-474E-49F6-BB61-6076A4127FF9}" type="presParOf" srcId="{E40FD86A-C7E0-4983-9B88-B66558969873}" destId="{FF398D9B-41AB-4A34-8C36-683660DABDAB}" srcOrd="12" destOrd="0" presId="urn:microsoft.com/office/officeart/2005/8/layout/cycle2"/>
    <dgm:cxn modelId="{BADD4BF3-1930-4BDB-8BFC-068AD434EABA}" type="presParOf" srcId="{E40FD86A-C7E0-4983-9B88-B66558969873}" destId="{91ADFAF9-70AF-42BF-AC3F-BFA2ACFD92C3}" srcOrd="13" destOrd="0" presId="urn:microsoft.com/office/officeart/2005/8/layout/cycle2"/>
    <dgm:cxn modelId="{ACC04F3D-A7C8-4342-AA5D-EEB51D207870}" type="presParOf" srcId="{91ADFAF9-70AF-42BF-AC3F-BFA2ACFD92C3}" destId="{5227426C-B454-415D-BF23-4D187DEEA1EE}" srcOrd="0" destOrd="0" presId="urn:microsoft.com/office/officeart/2005/8/layout/cycle2"/>
    <dgm:cxn modelId="{CF539942-0BEA-4C91-838D-05A12D38A226}" type="presParOf" srcId="{E40FD86A-C7E0-4983-9B88-B66558969873}" destId="{38991433-EEEF-47FF-AE96-082F557F135C}" srcOrd="14" destOrd="0" presId="urn:microsoft.com/office/officeart/2005/8/layout/cycle2"/>
    <dgm:cxn modelId="{759969ED-D985-431B-8914-5C45A0F1A34F}" type="presParOf" srcId="{E40FD86A-C7E0-4983-9B88-B66558969873}" destId="{41D527FC-4948-49AB-8473-123E229F117E}" srcOrd="15" destOrd="0" presId="urn:microsoft.com/office/officeart/2005/8/layout/cycle2"/>
    <dgm:cxn modelId="{3C14307A-C9F3-4AC0-ADA4-27142A22DD42}" type="presParOf" srcId="{41D527FC-4948-49AB-8473-123E229F117E}" destId="{7CE411AD-2144-43D9-A5BD-7F51B20A1AD8}" srcOrd="0" destOrd="0" presId="urn:microsoft.com/office/officeart/2005/8/layout/cycle2"/>
    <dgm:cxn modelId="{07A382C6-3094-4A78-ADA2-AE0EE63C0B1D}" type="presParOf" srcId="{E40FD86A-C7E0-4983-9B88-B66558969873}" destId="{E42A285D-A0C3-40CC-8E81-C46F56A43971}" srcOrd="16" destOrd="0" presId="urn:microsoft.com/office/officeart/2005/8/layout/cycle2"/>
    <dgm:cxn modelId="{4C2018F6-56F1-48B6-ACAF-D79A71E32597}" type="presParOf" srcId="{E40FD86A-C7E0-4983-9B88-B66558969873}" destId="{F75E2DF4-576F-477A-AB31-96E6D899DB31}" srcOrd="17" destOrd="0" presId="urn:microsoft.com/office/officeart/2005/8/layout/cycle2"/>
    <dgm:cxn modelId="{AB0708AB-B859-44E0-9D1C-268943129499}" type="presParOf" srcId="{F75E2DF4-576F-477A-AB31-96E6D899DB31}" destId="{2AC7DEC8-896E-439E-A1E9-F0E266140D1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F0B8E-F491-4A01-BC30-D29AFEF631D6}">
      <dsp:nvSpPr>
        <dsp:cNvPr id="0" name=""/>
        <dsp:cNvSpPr/>
      </dsp:nvSpPr>
      <dsp:spPr>
        <a:xfrm>
          <a:off x="4822908" y="2127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Entrevista telefónica</a:t>
          </a:r>
          <a:endParaRPr lang="es-MX" sz="1800" kern="1200" dirty="0"/>
        </a:p>
      </dsp:txBody>
      <dsp:txXfrm>
        <a:off x="5010863" y="190082"/>
        <a:ext cx="907530" cy="907530"/>
      </dsp:txXfrm>
    </dsp:sp>
    <dsp:sp modelId="{EB5FDF6A-E038-46BE-A6D5-3B9294BC9B14}">
      <dsp:nvSpPr>
        <dsp:cNvPr id="0" name=""/>
        <dsp:cNvSpPr/>
      </dsp:nvSpPr>
      <dsp:spPr>
        <a:xfrm rot="1109699">
          <a:off x="6228359" y="753281"/>
          <a:ext cx="421809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6231627" y="819842"/>
        <a:ext cx="295266" cy="259897"/>
      </dsp:txXfrm>
    </dsp:sp>
    <dsp:sp modelId="{6142B4FC-6C79-48B5-9B5E-58F467910354}">
      <dsp:nvSpPr>
        <dsp:cNvPr id="0" name=""/>
        <dsp:cNvSpPr/>
      </dsp:nvSpPr>
      <dsp:spPr>
        <a:xfrm>
          <a:off x="6794823" y="661729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Entrevista</a:t>
          </a:r>
          <a:r>
            <a:rPr lang="es-MX" sz="1600" kern="1200" dirty="0" smtClean="0"/>
            <a:t> presencial</a:t>
          </a:r>
          <a:r>
            <a:rPr lang="es-MX" sz="1400" kern="1200" dirty="0" smtClean="0"/>
            <a:t>.</a:t>
          </a:r>
          <a:endParaRPr lang="es-MX" sz="1400" kern="1200" dirty="0"/>
        </a:p>
      </dsp:txBody>
      <dsp:txXfrm>
        <a:off x="6982778" y="849684"/>
        <a:ext cx="907530" cy="907530"/>
      </dsp:txXfrm>
    </dsp:sp>
    <dsp:sp modelId="{B96E4FB0-D7EA-4F5B-8257-37DE50C042A9}">
      <dsp:nvSpPr>
        <dsp:cNvPr id="0" name=""/>
        <dsp:cNvSpPr/>
      </dsp:nvSpPr>
      <dsp:spPr>
        <a:xfrm rot="3856643">
          <a:off x="7683967" y="1914253"/>
          <a:ext cx="302342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7709635" y="1960028"/>
        <a:ext cx="211639" cy="259897"/>
      </dsp:txXfrm>
    </dsp:sp>
    <dsp:sp modelId="{754CC95B-FEDA-4FD1-B78E-C06F37798541}">
      <dsp:nvSpPr>
        <dsp:cNvPr id="0" name=""/>
        <dsp:cNvSpPr/>
      </dsp:nvSpPr>
      <dsp:spPr>
        <a:xfrm>
          <a:off x="7599441" y="2331916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Entrevista mixta.</a:t>
          </a:r>
          <a:endParaRPr lang="es-MX" sz="1600" kern="1200"/>
        </a:p>
      </dsp:txBody>
      <dsp:txXfrm>
        <a:off x="7787396" y="2519871"/>
        <a:ext cx="907530" cy="907530"/>
      </dsp:txXfrm>
    </dsp:sp>
    <dsp:sp modelId="{55ACB816-ACB6-4150-A496-94CF027756DF}">
      <dsp:nvSpPr>
        <dsp:cNvPr id="0" name=""/>
        <dsp:cNvSpPr/>
      </dsp:nvSpPr>
      <dsp:spPr>
        <a:xfrm rot="6000000">
          <a:off x="7904440" y="3697156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 rot="10800000">
        <a:off x="7964633" y="3733280"/>
        <a:ext cx="239339" cy="259897"/>
      </dsp:txXfrm>
    </dsp:sp>
    <dsp:sp modelId="{4C9F3B3B-C947-43A6-8BE2-2375384C8A4A}">
      <dsp:nvSpPr>
        <dsp:cNvPr id="0" name=""/>
        <dsp:cNvSpPr/>
      </dsp:nvSpPr>
      <dsp:spPr>
        <a:xfrm>
          <a:off x="7264550" y="4231177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Entrevista estructurada o cerrada.</a:t>
          </a:r>
          <a:endParaRPr lang="es-MX" sz="1600" kern="1200"/>
        </a:p>
      </dsp:txBody>
      <dsp:txXfrm>
        <a:off x="7452505" y="4419132"/>
        <a:ext cx="907530" cy="907530"/>
      </dsp:txXfrm>
    </dsp:sp>
    <dsp:sp modelId="{31C45DCA-8EC7-4FB9-A6BF-B11BA5553B92}">
      <dsp:nvSpPr>
        <dsp:cNvPr id="0" name=""/>
        <dsp:cNvSpPr/>
      </dsp:nvSpPr>
      <dsp:spPr>
        <a:xfrm rot="8400000">
          <a:off x="7004046" y="5269923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 rot="10800000">
        <a:off x="7094621" y="5323588"/>
        <a:ext cx="239339" cy="259897"/>
      </dsp:txXfrm>
    </dsp:sp>
    <dsp:sp modelId="{5DB2E6B9-FB13-47BB-88D3-E9107E8C1314}">
      <dsp:nvSpPr>
        <dsp:cNvPr id="0" name=""/>
        <dsp:cNvSpPr/>
      </dsp:nvSpPr>
      <dsp:spPr>
        <a:xfrm>
          <a:off x="5787188" y="5470831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Entrevista abierta.</a:t>
          </a:r>
          <a:endParaRPr lang="es-MX" sz="1600" kern="1200"/>
        </a:p>
      </dsp:txBody>
      <dsp:txXfrm>
        <a:off x="5975143" y="5658786"/>
        <a:ext cx="907530" cy="907530"/>
      </dsp:txXfrm>
    </dsp:sp>
    <dsp:sp modelId="{49E61FD3-3555-422C-8A40-8947C61B9E26}">
      <dsp:nvSpPr>
        <dsp:cNvPr id="0" name=""/>
        <dsp:cNvSpPr/>
      </dsp:nvSpPr>
      <dsp:spPr>
        <a:xfrm rot="10800000">
          <a:off x="5303348" y="5895971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 rot="10800000">
        <a:off x="5405922" y="5982603"/>
        <a:ext cx="239339" cy="259897"/>
      </dsp:txXfrm>
    </dsp:sp>
    <dsp:sp modelId="{E4359F1A-7440-4891-869C-687D7838159A}">
      <dsp:nvSpPr>
        <dsp:cNvPr id="0" name=""/>
        <dsp:cNvSpPr/>
      </dsp:nvSpPr>
      <dsp:spPr>
        <a:xfrm>
          <a:off x="3858628" y="5470831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Entrevista periodística.</a:t>
          </a:r>
          <a:endParaRPr lang="es-MX" sz="1600" kern="1200"/>
        </a:p>
      </dsp:txBody>
      <dsp:txXfrm>
        <a:off x="4046583" y="5658786"/>
        <a:ext cx="907530" cy="907530"/>
      </dsp:txXfrm>
    </dsp:sp>
    <dsp:sp modelId="{B0FD4D33-DA1B-4E53-A859-7CF49750D221}">
      <dsp:nvSpPr>
        <dsp:cNvPr id="0" name=""/>
        <dsp:cNvSpPr/>
      </dsp:nvSpPr>
      <dsp:spPr>
        <a:xfrm rot="13200000">
          <a:off x="3598123" y="5282364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 rot="10800000">
        <a:off x="3688698" y="5401963"/>
        <a:ext cx="239339" cy="259897"/>
      </dsp:txXfrm>
    </dsp:sp>
    <dsp:sp modelId="{FF398D9B-41AB-4A34-8C36-683660DABDAB}">
      <dsp:nvSpPr>
        <dsp:cNvPr id="0" name=""/>
        <dsp:cNvSpPr/>
      </dsp:nvSpPr>
      <dsp:spPr>
        <a:xfrm>
          <a:off x="2381265" y="4231177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Entrevista clínica.</a:t>
          </a:r>
          <a:endParaRPr lang="es-MX" sz="1600" kern="1200"/>
        </a:p>
      </dsp:txBody>
      <dsp:txXfrm>
        <a:off x="2569220" y="4419132"/>
        <a:ext cx="907530" cy="907530"/>
      </dsp:txXfrm>
    </dsp:sp>
    <dsp:sp modelId="{91ADFAF9-70AF-42BF-AC3F-BFA2ACFD92C3}">
      <dsp:nvSpPr>
        <dsp:cNvPr id="0" name=""/>
        <dsp:cNvSpPr/>
      </dsp:nvSpPr>
      <dsp:spPr>
        <a:xfrm rot="15600000">
          <a:off x="2686264" y="3716216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 rot="10800000">
        <a:off x="2746457" y="3853356"/>
        <a:ext cx="239339" cy="259897"/>
      </dsp:txXfrm>
    </dsp:sp>
    <dsp:sp modelId="{38991433-EEEF-47FF-AE96-082F557F135C}">
      <dsp:nvSpPr>
        <dsp:cNvPr id="0" name=""/>
        <dsp:cNvSpPr/>
      </dsp:nvSpPr>
      <dsp:spPr>
        <a:xfrm>
          <a:off x="2046374" y="2331916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Entrevista psicológica.</a:t>
          </a:r>
          <a:endParaRPr lang="es-MX" sz="1600" kern="1200"/>
        </a:p>
      </dsp:txBody>
      <dsp:txXfrm>
        <a:off x="2234329" y="2519871"/>
        <a:ext cx="907530" cy="907530"/>
      </dsp:txXfrm>
    </dsp:sp>
    <dsp:sp modelId="{41D527FC-4948-49AB-8473-123E229F117E}">
      <dsp:nvSpPr>
        <dsp:cNvPr id="0" name=""/>
        <dsp:cNvSpPr/>
      </dsp:nvSpPr>
      <dsp:spPr>
        <a:xfrm rot="18000000">
          <a:off x="2994439" y="1930345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3020083" y="2061393"/>
        <a:ext cx="239339" cy="259897"/>
      </dsp:txXfrm>
    </dsp:sp>
    <dsp:sp modelId="{E42A285D-A0C3-40CC-8E81-C46F56A43971}">
      <dsp:nvSpPr>
        <dsp:cNvPr id="0" name=""/>
        <dsp:cNvSpPr/>
      </dsp:nvSpPr>
      <dsp:spPr>
        <a:xfrm>
          <a:off x="3010654" y="661734"/>
          <a:ext cx="1283440" cy="12834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/>
            <a:t>Entrevista laboral.</a:t>
          </a:r>
          <a:endParaRPr lang="es-MX" sz="1600" kern="1200"/>
        </a:p>
      </dsp:txBody>
      <dsp:txXfrm>
        <a:off x="3198609" y="849689"/>
        <a:ext cx="907530" cy="907530"/>
      </dsp:txXfrm>
    </dsp:sp>
    <dsp:sp modelId="{F75E2DF4-576F-477A-AB31-96E6D899DB31}">
      <dsp:nvSpPr>
        <dsp:cNvPr id="0" name=""/>
        <dsp:cNvSpPr/>
      </dsp:nvSpPr>
      <dsp:spPr>
        <a:xfrm rot="20400000">
          <a:off x="4378451" y="760380"/>
          <a:ext cx="341913" cy="433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4381544" y="864553"/>
        <a:ext cx="239339" cy="2598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152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072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695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28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815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053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41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414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24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670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49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8000" b="-10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47DD9-116A-4C88-B981-090C5337CB09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F323B-4A87-4204-9CCB-17571997B48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00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49943" y="624114"/>
            <a:ext cx="11306627" cy="59591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ESCUELA NORMAL DE EDUCACION PREESCOLAR 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50"/>
              </a:spcBef>
              <a:spcAft>
                <a:spcPts val="375"/>
              </a:spcAft>
            </a:pPr>
            <a:r>
              <a:rPr lang="es-MX" b="1" kern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150"/>
              </a:spcBef>
              <a:spcAft>
                <a:spcPts val="375"/>
              </a:spcAft>
            </a:pPr>
            <a:r>
              <a:rPr lang="es-MX" b="1" kern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MX" kern="1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I</a:t>
            </a:r>
          </a:p>
          <a:p>
            <a:pPr algn="just">
              <a:lnSpc>
                <a:spcPct val="107000"/>
              </a:lnSpc>
              <a:spcBef>
                <a:spcPts val="150"/>
              </a:spcBef>
              <a:spcAft>
                <a:spcPts val="375"/>
              </a:spcAft>
            </a:pPr>
            <a:r>
              <a:rPr lang="es-MX" kern="1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FUNDAMENTOS </a:t>
            </a:r>
            <a:r>
              <a:rPr lang="es-MX" kern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TEÓRICOS, METODOLOGÍCOS Y ÉTICOS PARA HABILITARSE EN EL USO DE LAS TÉCNICAS DE OBSERVACIÓN Y ENTREVISTA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MAESTRA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EDUARDA MAL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SEMESTRE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SECCION C 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EQUIPO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SANCHEZ CARDENAS PATRICIA ABIGAIL 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ROSAS LOPEZ GABRIELA XIMENA 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PEÑA FARIAS ANA PAOLA 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GONZALEZ </a:t>
            </a:r>
            <a:r>
              <a:rPr lang="es-MX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GONZALEZ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BRICIA FERNANDA </a:t>
            </a:r>
            <a:endParaRPr lang="es-MX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HERRERA TOLENTINO LIZETH ELISA 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770" y="624114"/>
            <a:ext cx="18288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2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/>
              <a:t>¿Qué es una entrevista?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MX" dirty="0"/>
              <a:t>Una entrevista es una conversación que tiene una estructura y un</a:t>
            </a:r>
          </a:p>
          <a:p>
            <a:pPr marL="0" indent="0">
              <a:buNone/>
            </a:pPr>
            <a:r>
              <a:rPr lang="es-MX" dirty="0"/>
              <a:t>propósito. En la investigación cualitativa, la entrevista busca entender</a:t>
            </a:r>
          </a:p>
          <a:p>
            <a:pPr marL="0" indent="0">
              <a:buNone/>
            </a:pPr>
            <a:r>
              <a:rPr lang="es-MX" dirty="0"/>
              <a:t>el mundo desde la perspectiva del entrevistado, y desmenuzar los significados de sus experiencias. Steinar Kvale define que el propósito</a:t>
            </a:r>
          </a:p>
          <a:p>
            <a:pPr marL="0" indent="0">
              <a:buNone/>
            </a:pPr>
            <a:r>
              <a:rPr lang="es-MX" dirty="0"/>
              <a:t>de la entrevista en la investigación cualitativa es "obtener descripciones del mundo de vida del entrevistado respecto a la interpretación</a:t>
            </a:r>
          </a:p>
          <a:p>
            <a:pPr marL="0" indent="0">
              <a:buNone/>
            </a:pPr>
            <a:r>
              <a:rPr lang="es-MX" dirty="0"/>
              <a:t>de los significados de los fenómenos descritos".</a:t>
            </a:r>
          </a:p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447" y="4601029"/>
            <a:ext cx="4141553" cy="225697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619"/>
            <a:ext cx="3295649" cy="161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31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330479785"/>
              </p:ext>
            </p:extLst>
          </p:nvPr>
        </p:nvGraphicFramePr>
        <p:xfrm>
          <a:off x="638629" y="101600"/>
          <a:ext cx="10929257" cy="675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325257" y="3156634"/>
            <a:ext cx="422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/>
              <a:t>Tipos de entrevista </a:t>
            </a:r>
            <a:endParaRPr lang="es-MX" sz="3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45" y="0"/>
            <a:ext cx="2691209" cy="25545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168" y="4731657"/>
            <a:ext cx="2977832" cy="212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8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es-MX" sz="4800" dirty="0"/>
              <a:t>¿Tipos de preguntas de la entrevista?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Cada pregunta debe ser relevante, tanto desde la dimensión temática como desde la dimensión dinámica. Kvale propone los siguientes criterios para evaluar la calidad de la entrevista: </a:t>
            </a:r>
          </a:p>
          <a:p>
            <a:pPr marL="0" indent="0">
              <a:buNone/>
            </a:pPr>
            <a:r>
              <a:rPr lang="es-MX" dirty="0"/>
              <a:t>•Las contestaciones del entrevistado se presentan espontáneamente, con riqueza y especificidad de manera importante al entrevistador </a:t>
            </a:r>
          </a:p>
          <a:p>
            <a:pPr marL="0" indent="0">
              <a:buNone/>
            </a:pPr>
            <a:r>
              <a:rPr lang="es-MX" dirty="0"/>
              <a:t>• Las preguntas son breves, y más amplias las respuestas</a:t>
            </a:r>
          </a:p>
          <a:p>
            <a:pPr marL="0" indent="0">
              <a:buNone/>
            </a:pPr>
            <a:r>
              <a:rPr lang="es-MX" dirty="0"/>
              <a:t> • El entrevistador da seguimiento y clarifica los significados de los elementos importantes de las respuestas</a:t>
            </a:r>
          </a:p>
          <a:p>
            <a:pPr marL="0" indent="0">
              <a:buNone/>
            </a:pPr>
            <a:r>
              <a:rPr lang="es-MX" dirty="0"/>
              <a:t>• Se interpreta en gran medida durante la entrevista misma </a:t>
            </a:r>
          </a:p>
          <a:p>
            <a:pPr marL="0" indent="0">
              <a:buNone/>
            </a:pPr>
            <a:r>
              <a:rPr lang="es-MX" dirty="0"/>
              <a:t>• El entrevistador intenta verificar sus interpretaciones de las respuestas</a:t>
            </a:r>
          </a:p>
          <a:p>
            <a:pPr marL="0" indent="0">
              <a:buNone/>
            </a:pPr>
            <a:r>
              <a:rPr lang="es-MX" dirty="0"/>
              <a:t>• La entrevista es comunicable por si misma</a:t>
            </a:r>
          </a:p>
          <a:p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453" y="4847771"/>
            <a:ext cx="2208433" cy="201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MX" dirty="0"/>
              <a:t>¿Cómo elaborar un guion de entrevista?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MX" dirty="0"/>
              <a:t>breves y para que las respuestas puedan ser más amplias y no se vean mal si llegamos a tener una respuesta corta, y así poder tener una mejor interpretación de respuestas y poder comunicarla de una manera correcta sin dar muchas explicaciones o descripciones adicionales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997" y="3616780"/>
            <a:ext cx="4567917" cy="304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5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281</Words>
  <Application>Microsoft Office PowerPoint</Application>
  <PresentationFormat>Panorámica</PresentationFormat>
  <Paragraphs>40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¿Qué es una entrevista? </vt:lpstr>
      <vt:lpstr>Presentación de PowerPoint</vt:lpstr>
      <vt:lpstr>¿Tipos de preguntas de la entrevista? </vt:lpstr>
      <vt:lpstr>¿Cómo elaborar un guion de entrevista?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Abigail</dc:creator>
  <cp:lastModifiedBy>Abigail</cp:lastModifiedBy>
  <cp:revision>5</cp:revision>
  <dcterms:created xsi:type="dcterms:W3CDTF">2021-09-13T15:09:41Z</dcterms:created>
  <dcterms:modified xsi:type="dcterms:W3CDTF">2021-09-13T15:17:58Z</dcterms:modified>
</cp:coreProperties>
</file>