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16345 3912 16383 0 0,'-1'0'0'0'0,"-2"0"0"0"0,-2 0 0 0 0,0 0 0 0 0,-2 0 0 0 0,0 0 0 0 0,0 0 0 0 0,0 0 0 0 0,-2 0 0 0 0,0 0 0 0 0,-1 0 0 0 0,-1 0 0 0 0,-4 0 0 0 0,-2 0 0 0 0,2 0 0 0 0,0 0 0 0 0,1-1 0 0 0,3 0 0 0 0,0-2 0 0 0,0 0 0 0 0,2 1 0 0 0,1 0 0 0 0,0-1 0 0 0,1 1 0 0 0,0 0 0 0 0,0 1 0 0 0,-1 0 0 0 0,-1 1 0 0 0,1 0 0 0 0,0 0 0 0 0,-2 0 0 0 0,1 0 0 0 0,-1 0 0 0 0,-1 0 0 0 0,-2 0 0 0 0,0 0 0 0 0,-2-1 0 0 0,1-1 0 0 0,-1 0 0 0 0,0-2 0 0 0,0-1 0 0 0,3 1 0 0 0,1 0 0 0 0,1 1 0 0 0,2 1 0 0 0,0 1 0 0 0,0-1 0 0 0,0-1 0 0 0,0 0 0 0 0,-2-1 0 0 0,1 0 0 0 0,0 2 0 0 0,0 0 0 0 0,1 0 0 0 0,2 1 0 0 0,-1-1 0 0 0,0 0 0 0 0,-1 1 0 0 0,1-1 0 0 0,0 0 0 0 0,-2-1 0 0 0,0 0 0 0 0,-1 1 0 0 0,-1 0 0 0 0,-1 1 0 0 0,-2-1 0 0 0,1-1 0 0 0,-2-1 0 0 0,1 0 0 0 0,-1-1 0 0 0,1 1 0 0 0,0-1 0 0 0,0 2 0 0 0,2-1 0 0 0,-1 0 0 0 0,1 1 0 0 0,0-1 0 0 0,0 1 0 0 0,0-1 0 0 0,0 2 0 0 0,0-1 0 0 0,0 0 0 0 0,0 1 0 0 0,-1 0 0 0 0,2-1 0 0 0,1 0 0 0 0,0 0 0 0 0,0 1 0 0 0,1 0 0 0 0,1 1 0 0 0,0-1 0 0 0,1 0 0 0 0,0 1 0 0 0,-1 0 0 0 0,1 0 0 0 0,0 0 0 0 0,0 1 0 0 0,0 0 0 0 0,-1 0 0 0 0,-1 0 0 0 0,0 0 0 0 0,-1 0 0 0 0,-1 1 0 0 0,0-1 0 0 0,2 0 0 0 0,-2 0 0 0 0,1 0 0 0 0,0 0 0 0 0,0 0 0 0 0,0 0 0 0 0,0 0 0 0 0,1 0 0 0 0,-1 0 0 0 0,1 0 0 0 0,-2 0 0 0 0,-1 0 0 0 0,0 0 0 0 0,0 0 0 0 0,-1 0 0 0 0,-2 0 0 0 0,0 0 0 0 0,1 0 0 0 0,1 0 0 0 0,1 0 0 0 0,1 0 0 0 0,2 0 0 0 0,1 0 0 0 0,-1 0 0 0 0,0 0 0 0 0,1 0 0 0 0,0 0 0 0 0,0 0 0 0 0,0 0 0 0 0,1 0 0 0 0,0 0 0 0 0,0 0 0 0 0,0 0 0 0 0,0 0 0 0 0,-1 0 0 0 0,-1 0 0 0 0,0 1 0 0 0,0 0 0 0 0,-2 1 0 0 0,-1-1 0 0 0,-1 0 0 0 0,-1 0 0 0 0,0-1 0 0 0,0 0 0 0 0,-3 0 0 0 0,0 0 0 0 0,-3 0 0 0 0,1 0 0 0 0,-2 0 0 0 0,0 0 0 0 0,2 0 0 0 0,1 0 0 0 0,0 0 0 0 0,0 0 0 0 0,1 0 0 0 0,2 0 0 0 0,3 0 0 0 0,0 0 0 0 0,1 0 0 0 0,1 0 0 0 0,1 0 0 0 0,2 0 0 0 0,-1 0 0 0 0,1 0 0 0 0,1 0 0 0 0,-1 0 0 0 0,0 1 0 0 0,1 2 0 0 0,1 0 0 0 0,-1 1 0 0 0,0 1 0 0 0,0-1 0 0 0,-1 1 0 0 0,1 1 0 0 0,-1-2 0 0 0,-1 0 0 0 0,1-2 0 0 0,-1 1 0 0 0,-1-1 0 0 0,0 1 0 0 0,1 0 0 0 0,0-1 0 0 0,0 0 0 0 0,0 0 0 0 0,-2 0 0 0 0,-1 1 0 0 0,2 0 0 0 0,1 0 0 0 0,1 2 0 0 0,0-1 0 0 0,1-1 0 0 0,1 1 0 0 0,0-1 0 0 0,1 0 0 0 0,0 0 0 0 0,0 1 0 0 0,-2-1 0 0 0,0 1 0 0 0,0-1 0 0 0,-1 1 0 0 0,0 1 0 0 0,0-1 0 0 0,-1-1 0 0 0,2 1 0 0 0,1-1 0 0 0,-1 0 0 0 0,0 1 0 0 0,0 0 0 0 0,-1-1 0 0 0,2 1 0 0 0,-1-1 0 0 0,2 0 0 0 0,0 0 0 0 0,0 1 0 0 0,0-1 0 0 0,0 0 0 0 0,-1-2 0 0 0,0 2 0 0 0,0 0 0 0 0,1 2 0 0 0,0-1 0 0 0,-1-1 0 0 0,0 1 0 0 0,1-1 0 0 0,0 1 0 0 0,0-1 0 0 0,-1 0 0 0 0,0-2 0 0 0,0 1 0 0 0,0 0 0 0 0,1 1 0 0 0,0 0 0 0 0,-1-1 0 0 0,-1 1 0 0 0,0 0 0 0 0,1 0 0 0 0,0 0 0 0 0,0 1 0 0 0,1-1 0 0 0,-1 0 0 0 0,0-1 0 0 0,0 0 0 0 0,0 0 0 0 0,0 0 0 0 0,-1 0 0 0 0,-1 2 0 0 0,1-1 0 0 0,0 1 0 0 0,1 0 0 0 0,-1 0 0 0 0,1 1 0 0 0,0-1 0 0 0,0 0 0 0 0,0-1 0 0 0,0 1 0 0 0,1 1 0 0 0,0 0 0 0 0,1 0 0 0 0,0-1 0 0 0,0 0 0 0 0,-1 0 0 0 0,1 0 0 0 0,-1-1 0 0 0,1 1 0 0 0,0-1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15546 8438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15631 8638 16383 0 0,'1'0'0'0'0,"1"0"0"0"0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11086 6765 16383 0 0,'-1'0'0'0'0,"-2"0"0"0"0,-1-1 0 0 0,-1-2 0 0 0,-2-1 0 0 0,0-2 0 0 0,0 1 0 0 0,-1 0 0 0 0,0-2 0 0 0,-1 0 0 0 0,0 0 0 0 0,1 2 0 0 0,-1 0 0 0 0,2 0 0 0 0,-1-1 0 0 0,1 1 0 0 0,0 2 0 0 0,0-1 0 0 0,0 1 0 0 0,0-1 0 0 0,-3-2 0 0 0,0-1 0 0 0,0-1 0 0 0,-1 0 0 0 0,-1-1 0 0 0,1 0 0 0 0,1 0 0 0 0,0 1 0 0 0,2 0 0 0 0,0 1 0 0 0,0-2 0 0 0,1 1 0 0 0,2-2 0 0 0,-2 0 0 0 0,0-2 0 0 0,-1 0 0 0 0,0 0 0 0 0,-1-1 0 0 0,1 0 0 0 0,-2 2 0 0 0,0 1 0 0 0,0 2 0 0 0,-1-1 0 0 0,2 1 0 0 0,0 1 0 0 0,0 0 0 0 0,2 1 0 0 0,-1-2 0 0 0,1 1 0 0 0,0 0 0 0 0,1 1 0 0 0,1-1 0 0 0,0 2 0 0 0,0-1 0 0 0,0 2 0 0 0,0 0 0 0 0,0-1 0 0 0,-1 0 0 0 0,-1-1 0 0 0,0-1 0 0 0,-1 1 0 0 0,-1-1 0 0 0,0-1 0 0 0,1 0 0 0 0,-1-1 0 0 0,-1 0 0 0 0,1 0 0 0 0,0-2 0 0 0,-2 0 0 0 0,-1 0 0 0 0,0 0 0 0 0,1 1 0 0 0,2 0 0 0 0,0 2 0 0 0,2-1 0 0 0,1-1 0 0 0,1 0 0 0 0,-1 0 0 0 0,1 1 0 0 0,0 1 0 0 0,-1-3 0 0 0,0 1 0 0 0,0 0 0 0 0,0 0 0 0 0,0 1 0 0 0,1 1 0 0 0,0 2 0 0 0,-1 0 0 0 0,1 1 0 0 0,1-1 0 0 0,1 1 0 0 0,-1 0 0 0 0,1 1 0 0 0,-1 1 0 0 0,0 0 0 0 0,1-1 0 0 0,1 0 0 0 0,0-2 0 0 0,0 0 0 0 0,1-1 0 0 0,-2 1 0 0 0,-1 0 0 0 0,-1-1 0 0 0,0 0 0 0 0,0-1 0 0 0,0 0 0 0 0,0 0 0 0 0,1 1 0 0 0,1 0 0 0 0,-1 2 0 0 0,1 0 0 0 0,-1 1 0 0 0,0-1 0 0 0,0 0 0 0 0,0-1 0 0 0,0 0 0 0 0,-1-1 0 0 0,1 0 0 0 0,0 0 0 0 0,2-1 0 0 0,1 1 0 0 0,-1 0 0 0 0,0 0 0 0 0,-1 0 0 0 0,1-1 0 0 0,0 0 0 0 0,0-1 0 0 0,1 1 0 0 0,-1-1 0 0 0,0 1 0 0 0,1 1 0 0 0,0-1 0 0 0,0 1 0 0 0,-1 0 0 0 0,-1 0 0 0 0,0-1 0 0 0,0-1 0 0 0,1 0 0 0 0,0 0 0 0 0,-1-1 0 0 0,1-1 0 0 0,1-1 0 0 0,-1 2 0 0 0,0 1 0 0 0,-1 3 0 0 0,0 1 0 0 0,1-1 0 0 0,0 1 0 0 0,0-1 0 0 0,0-1 0 0 0,0-2 0 0 0,-2 0 0 0 0,-1-1 0 0 0,-1-1 0 0 0,-2-1 0 0 0,0 1 0 0 0,0 0 0 0 0,1 2 0 0 0,0 0 0 0 0,0 2 0 0 0,0 0 0 0 0,-1-1 0 0 0,-1-2 0 0 0,-1-2 0 0 0,0 2 0 0 0,1 0 0 0 0,0 2 0 0 0,2 1 0 0 0,1-1 0 0 0,1 1 0 0 0,2 0 0 0 0,0 1 0 0 0,-1-1 0 0 0,1 0 0 0 0,-1 0 0 0 0,1 0 0 0 0,0-1 0 0 0,0 1 0 0 0,0 0 0 0 0,0 0 0 0 0,-1 0 0 0 0,0 0 0 0 0,-1 0 0 0 0,2 0 0 0 0,0 0 0 0 0,-1-1 0 0 0,2 1 0 0 0,-2 0 0 0 0,-1-1 0 0 0,-3-1 0 0 0,-1-1 0 0 0,-2-1 0 0 0,1 0 0 0 0,1 1 0 0 0,1 0 0 0 0,0 0 0 0 0,-1-1 0 0 0,0 1 0 0 0,1 0 0 0 0,0 1 0 0 0,1 2 0 0 0,1 0 0 0 0,2 2 0 0 0,1 0 0 0 0,0 0 0 0 0,0 2 0 0 0,-1 0 0 0 0,0 0 0 0 0,0 0 0 0 0,-1-1 0 0 0,-1 1 0 0 0,1 0 0 0 0,0 0 0 0 0,-1 1 0 0 0,2-1 0 0 0,-1 1 0 0 0,1-1 0 0 0,0 0 0 0 0,-1-1 0 0 0,0 1 0 0 0,-1 0 0 0 0,-1 1 0 0 0,0 0 0 0 0,1-1 0 0 0,1 0 0 0 0,-1 0 0 0 0,0 1 0 0 0,0-1 0 0 0,-1 0 0 0 0,0-1 0 0 0,1 0 0 0 0,1 1 0 0 0,-1 0 0 0 0,0 1 0 0 0,0 1 0 0 0,-1 0 0 0 0,1 0 0 0 0,0-2 0 0 0,0 0 0 0 0,1 0 0 0 0,-1 1 0 0 0,-1 1 0 0 0,1 0 0 0 0,-1 1 0 0 0,0 0 0 0 0,0 0 0 0 0,0 0 0 0 0,-1 0 0 0 0,1 0 0 0 0,0 0 0 0 0,0 1 0 0 0,0-1 0 0 0,0 0 0 0 0,-1 0 0 0 0,1 0 0 0 0,0 0 0 0 0,0 0 0 0 0,0 0 0 0 0,0 0 0 0 0,0 0 0 0 0,0 0 0 0 0,0 0 0 0 0,1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9814 5053 16383 0 0,'-1'0'0'0'0,"-1"-1"0"0"0,-1-2 0 0 0,-1 0 0 0 0,-1 0 0 0 0,-1 1 0 0 0,0 1 0 0 0,-1-1 0 0 0,0 0 0 0 0,-1 0 0 0 0,1 1 0 0 0,0 0 0 0 0,-1 1 0 0 0,2-2 0 0 0,2-1 0 0 0,0 0 0 0 0,0 1 0 0 0,-1 0 0 0 0,-1 0 0 0 0,0 1 0 0 0,-1 1 0 0 0,0 0 0 0 0,0 0 0 0 0,0 0 0 0 0,1 2 0 0 0,1 0 0 0 0,1 2 0 0 0,0-1 0 0 0,-1-1 0 0 0,-1-1 0 0 0,0 1 0 0 0,-1 0 0 0 0,0 1 0 0 0,0 1 0 0 0,0 0 0 0 0,-1-1 0 0 0,1-1 0 0 0,0 0 0 0 0,0-1 0 0 0,1 0 0 0 0,0 1 0 0 0,1-1 0 0 0,-1 0 0 0 0,0 0 0 0 0,-1-1 0 0 0,0 1 0 0 0,1 0 0 0 0,2 2 0 0 0,0 0 0 0 0,0-2 0 0 0,-4-2 0 0 0,-1 0 0 0 0,0-1 0 0 0,0 0 0 0 0,0 1 0 0 0,2 1 0 0 0,3 1 0 0 0,3 2 0 0 0,2-1 0 0 0,1 2 0 0 0,1-1 0 0 0,1 1 0 0 0,0 0 0 0 0,2 0 0 0 0,-2 1 0 0 0,1-1 0 0 0,-1 1 0 0 0,-1 0 0 0 0,0 0 0 0 0,1 2 0 0 0,0-1 0 0 0,0 0 0 0 0,0 0 0 0 0,0-1 0 0 0,0 1 0 0 0,1 1 0 0 0,-1-1 0 0 0,0 1 0 0 0,0 0 0 0 0,0 0 0 0 0,-2 1 0 0 0,1-2 0 0 0,0-1 0 0 0,0 0 0 0 0,1-2 0 0 0,0 0 0 0 0,-1 1 0 0 0,1-1 0 0 0,-1 1 0 0 0,-1 1 0 0 0,1-1 0 0 0,0 1 0 0 0,1 0 0 0 0,-1 1 0 0 0,0-1 0 0 0,0 0 0 0 0,0-1 0 0 0,1 0 0 0 0,-1 0 0 0 0,0 0 0 0 0,0 0 0 0 0,0 2 0 0 0,0 0 0 0 0,0-1 0 0 0,1 0 0 0 0,0 1 0 0 0,-1 0 0 0 0,1-1 0 0 0,-1 0 0 0 0,0 0 0 0 0,2 0 0 0 0,-1 0 0 0 0,0 0 0 0 0,0 1 0 0 0,-1-3 0 0 0,-1-2 0 0 0,-1-3 0 0 0,-2 0 0 0 0,0-3 0 0 0,-1 0 0 0 0,1-1 0 0 0,0-1 0 0 0,1-1 0 0 0,2-1 0 0 0,3 0 0 0 0,-1 1 0 0 0,0-1 0 0 0,-2 2 0 0 0,0-1 0 0 0,-1 1 0 0 0,1 1 0 0 0,-1 0 0 0 0,2 2 0 0 0,0 0 0 0 0,-1-1 0 0 0,0 0 0 0 0,-1-1 0 0 0,-1-2 0 0 0,2 0 0 0 0,-1-1 0 0 0,1 1 0 0 0,-1 0 0 0 0,0 0 0 0 0,-1 1 0 0 0,0-1 0 0 0,0 1 0 0 0,2 0 0 0 0,0 1 0 0 0,1 1 0 0 0,0-1 0 0 0,-1 0 0 0 0,1 1 0 0 0,-1 0 0 0 0,0 0 0 0 0,0-1 0 0 0,-2 0 0 0 0,1 0 0 0 0,0 0 0 0 0,2 0 0 0 0,0 1 0 0 0,0-1 0 0 0,-1-1 0 0 0,-1 1 0 0 0,0-1 0 0 0,-1 0 0 0 0,2 1 0 0 0,-1 0 0 0 0,0 1 0 0 0,1-1 0 0 0,-2 0 0 0 0,1-1 0 0 0,-1 0 0 0 0,0 0 0 0 0,1 1 0 0 0,2 2 0 0 0,0 0 0 0 0,0-1 0 0 0,-1 0 0 0 0,-1 0 0 0 0,-1-1 0 0 0,-2 4 0 0 0,-4 2 0 0 0,0 3 0 0 0,0 2 0 0 0,-1 0 0 0 0,1 0 0 0 0,0 1 0 0 0,1-1 0 0 0,-1 0 0 0 0,-1 1 0 0 0,1 0 0 0 0,-1-1 0 0 0,0-1 0 0 0,1 0 0 0 0,0-1 0 0 0,1 0 0 0 0,0 1 0 0 0,0 0 0 0 0,0-1 0 0 0,-1-1 0 0 0,0 0 0 0 0,0-2 0 0 0,-1 2 0 0 0,0-1 0 0 0,0 1 0 0 0,-1 0 0 0 0,1 2 0 0 0,0-1 0 0 0,0 0 0 0 0,0-1 0 0 0,0 0 0 0 0,-1-1 0 0 0,1-1 0 0 0,0 0 0 0 0,-1 0 0 0 0,-1 0 0 0 0,0 0 0 0 0,1-1 0 0 0,0 1 0 0 0,0 0 0 0 0,1 0 0 0 0,0 0 0 0 0,0 0 0 0 0,0 0 0 0 0,2-1 0 0 0,4-2 0 0 0,1-1 0 0 0,3-1 0 0 0,1 1 0 0 0,3-2 0 0 0,1 1 0 0 0,3 0 0 0 0,1 1 0 0 0,1 0 0 0 0,-1-1 0 0 0,0 1 0 0 0,-1-1 0 0 0,1 0 0 0 0,-1 0 0 0 0,-2 0 0 0 0,0 0 0 0 0,-1 1 0 0 0,0 0 0 0 0,-2 1 0 0 0,-1 1 0 0 0,1-2 0 0 0,-2 0 0 0 0,1 0 0 0 0,-2 0 0 0 0,1 0 0 0 0,0 0 0 0 0,-1 1 0 0 0,2 0 0 0 0,0 1 0 0 0,1 0 0 0 0,1 0 0 0 0,-1 0 0 0 0,2 1 0 0 0,-1 0 0 0 0,0 0 0 0 0,0-2 0 0 0,1 0 0 0 0,-1 0 0 0 0,0 1 0 0 0,0 0 0 0 0,-1 1 0 0 0,1-1 0 0 0,0 0 0 0 0,0 1 0 0 0,1 0 0 0 0,-1 1 0 0 0,-1 1 0 0 0,-1 1 0 0 0,-3 3 0 0 0,-2 1 0 0 0,-1 0 0 0 0,0 1 0 0 0,-2 1 0 0 0,1-1 0 0 0,-2-1 0 0 0,1 0 0 0 0,1 0 0 0 0,0 0 0 0 0,-1 0 0 0 0,1 1 0 0 0,0 1 0 0 0,1 0 0 0 0,-1 1 0 0 0,-1-1 0 0 0,0 0 0 0 0,-1 0 0 0 0,0 0 0 0 0,1-1 0 0 0,1 0 0 0 0,1 0 0 0 0,-1-1 0 0 0,-1 1 0 0 0,0 0 0 0 0,0 0 0 0 0,1 0 0 0 0,1 1 0 0 0,-1-1 0 0 0,0 1 0 0 0,1-1 0 0 0,-1 0 0 0 0,2 0 0 0 0,-1-1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9661 5090 16383 0 0,'-1'0'0'0'0,"-1"2"0"0"0,0-1 0 0 0,-1 2 0 0 0,-1 0 0 0 0,1 1 0 0 0,-1-1 0 0 0,1 1 0 0 0,-1-1 0 0 0,-1 0 0 0 0,-1 0 0 0 0,0 1 0 0 0,0 1 0 0 0,0 1 0 0 0,0-1 0 0 0,1 0 0 0 0,0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9877 4887 16383 0 0,'0'1'0'0'0,"1"2"0"0"0,-1 1 0 0 0,0 2 0 0 0,0 1 0 0 0,0 0 0 0 0,-2-1 0 0 0,1-1 0 0 0,-1 1 0 0 0,1 1 0 0 0,-1-2 0 0 0,0 0 0 0 0,-1-1 0 0 0,-1 0 0 0 0,0 1 0 0 0,-1 0 0 0 0,0 2 0 0 0,0 2 0 0 0,1-1 0 0 0,0 0 0 0 0,-1-1 0 0 0,2-1 0 0 0,-1 0 0 0 0,1 0 0 0 0,0 1 0 0 0,0-1 0 0 0,-1 1 0 0 0,0 0 0 0 0,-1 0 0 0 0,0-1 0 0 0,1 0 0 0 0,0-2 0 0 0,0 0 0 0 0,0 0 0 0 0,1 0 0 0 0,0 0 0 0 0,2 1 0 0 0,-1 0 0 0 0,-2 0 0 0 0,0-1 0 0 0,0 0 0 0 0,0 1 0 0 0,2 1 0 0 0,-1 0 0 0 0,-1 0 0 0 0,1 1 0 0 0,-1 0 0 0 0,0 0 0 0 0,0 1 0 0 0,1-1 0 0 0,-1-1 0 0 0,0-1 0 0 0,2 1 0 0 0,-1-1 0 0 0,0-1 0 0 0,0 0 0 0 0,0 0 0 0 0,1 1 0 0 0,-1-1 0 0 0,0 0 0 0 0,1 1 0 0 0,-1 0 0 0 0,1-1 0 0 0,-1 0 0 0 0,-1 0 0 0 0,0 1 0 0 0,0 1 0 0 0,1-2 0 0 0,-1 0 0 0 0,0 0 0 0 0,1 0 0 0 0,-1 0 0 0 0,1 0 0 0 0,1 1 0 0 0,1 1 0 0 0,-1-1 0 0 0,-2-1 0 0 0,1 0 0 0 0,0 0 0 0 0,0 0 0 0 0,0 0 0 0 0,1 1 0 0 0,1 0 0 0 0,0 2 0 0 0,0-1 0 0 0,1 1 0 0 0,-1-1 0 0 0,-1 0 0 0 0,0-2 0 0 0,-1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9835 4906 16383 0 0,'1'0'0'0'0,"2"0"0"0"0,1 0 0 0 0,2 0 0 0 0,0 0 0 0 0,2 0 0 0 0,-1 0 0 0 0,0 0 0 0 0,1 0 0 0 0,-1 0 0 0 0,0 0 0 0 0,1 0 0 0 0,-2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9894 4931 16383 0 0,'-2'0'0'0'0,"0"0"0"0"0,-3 0 0 0 0,0 0 0 0 0,-3 0 0 0 0,0 2 0 0 0,-1 1 0 0 0,0 0 0 0 0,1 0 0 0 0,1 0 0 0 0,1 0 0 0 0,0 0 0 0 0,0 2 0 0 0,0-1 0 0 0,0-1 0 0 0,0 1 0 0 0,1-1 0 0 0,-1 0 0 0 0,0 0 0 0 0,0 1 0 0 0,-1 0 0 0 0,1 1 0 0 0,-2 0 0 0 0,1 1 0 0 0,0-2 0 0 0,0-1 0 0 0,0 1 0 0 0,1 0 0 0 0,0-1 0 0 0,1 0 0 0 0,-1-1 0 0 0,1 0 0 0 0,0 0 0 0 0,0 1 0 0 0,0 1 0 0 0,0 0 0 0 0,1-1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2986 3712 16383 0 0,'1'0'0'0'0,"2"1"0"0"0,1 0 0 0 0,2 0 0 0 0,0 2 0 0 0,1 1 0 0 0,0 0 0 0 0,1 0 0 0 0,-1-2 0 0 0,-1 1 0 0 0,0-1 0 0 0,-1 1 0 0 0,-1 0 0 0 0,1 0 0 0 0,-1-1 0 0 0,0 1 0 0 0,0 0 0 0 0,0 3 0 0 0,0-1 0 0 0,1 1 0 0 0,-1-1 0 0 0,1 0 0 0 0,1 0 0 0 0,0-1 0 0 0,1-1 0 0 0,0 1 0 0 0,0 1 0 0 0,0 0 0 0 0,2 0 0 0 0,-1 0 0 0 0,1-1 0 0 0,0 0 0 0 0,1 1 0 0 0,1 0 0 0 0,1 1 0 0 0,-2 1 0 0 0,-2-1 0 0 0,0-1 0 0 0,0 1 0 0 0,-1-1 0 0 0,-1-2 0 0 0,0 1 0 0 0,-1-1 0 0 0,-1 0 0 0 0,0 0 0 0 0,1-1 0 0 0,-1 1 0 0 0,0-1 0 0 0,0 2 0 0 0,-1 0 0 0 0,0 0 0 0 0,0 0 0 0 0,0 0 0 0 0,1-1 0 0 0,1-1 0 0 0,0 0 0 0 0,0 1 0 0 0,0-2 0 0 0,1 2 0 0 0,1 0 0 0 0,0 1 0 0 0,0 0 0 0 0,-2 1 0 0 0,1-1 0 0 0,0 0 0 0 0,0-1 0 0 0,0 2 0 0 0,1 0 0 0 0,-1-1 0 0 0,1 1 0 0 0,1-1 0 0 0,-2 1 0 0 0,-1-1 0 0 0,1 1 0 0 0,0-2 0 0 0,0-1 0 0 0,-1 1 0 0 0,1 0 0 0 0,-1 0 0 0 0,1 0 0 0 0,-1 0 0 0 0,0 0 0 0 0,-1 1 0 0 0,0-1 0 0 0,1-1 0 0 0,1 1 0 0 0,0 0 0 0 0,1 0 0 0 0,2 1 0 0 0,-2 1 0 0 0,1 0 0 0 0,0-1 0 0 0,0 0 0 0 0,0-1 0 0 0,-1 1 0 0 0,-1-1 0 0 0,-2 0 0 0 0,0 0 0 0 0,1 0 0 0 0,0-1 0 0 0,0 0 0 0 0,-1 1 0 0 0,-1 0 0 0 0,2 1 0 0 0,0 0 0 0 0,0-1 0 0 0,2 0 0 0 0,0 1 0 0 0,0 0 0 0 0,0-1 0 0 0,-1 0 0 0 0,0 0 0 0 0,-2 0 0 0 0,1 0 0 0 0,-1 0 0 0 0,0 0 0 0 0,1-1 0 0 0,0 0 0 0 0,0 0 0 0 0,1-1 0 0 0,1-1 0 0 0,0 1 0 0 0,0 1 0 0 0,-1 1 0 0 0,0-1 0 0 0,-1 1 0 0 0,1-2 0 0 0,1 0 0 0 0,-1 0 0 0 0,1 0 0 0 0,0 1 0 0 0,0 0 0 0 0,1-1 0 0 0,-1-1 0 0 0,0 1 0 0 0,0 0 0 0 0,-1 2 0 0 0,-1 0 0 0 0,1 0 0 0 0,0 0 0 0 0,0 0 0 0 0,1 0 0 0 0,0-2 0 0 0,0 0 0 0 0,0 0 0 0 0,0-1 0 0 0,0 0 0 0 0,0 0 0 0 0,-1 1 0 0 0,0 0 0 0 0,-1 2 0 0 0,1 0 0 0 0,0-1 0 0 0,1 0 0 0 0,0-1 0 0 0,0-2 0 0 0,0 0 0 0 0,0 0 0 0 0,-1 1 0 0 0,0 0 0 0 0,-1 1 0 0 0,1 0 0 0 0,0 0 0 0 0,1 0 0 0 0,1 2 0 0 0,1 1 0 0 0,-1-1 0 0 0,1-1 0 0 0,-1 0 0 0 0,0 1 0 0 0,-1-1 0 0 0,0-1 0 0 0,0 0 0 0 0,0-1 0 0 0,1 2 0 0 0,-1-1 0 0 0,0 2 0 0 0,1-1 0 0 0,1 1 0 0 0,0-1 0 0 0,1-1 0 0 0,0-1 0 0 0,-1 1 0 0 0,-1-1 0 0 0,-1 1 0 0 0,-1 0 0 0 0,-1 1 0 0 0,1 0 0 0 0,-1 2 0 0 0,0-1 0 0 0,0 0 0 0 0,1-1 0 0 0,0 0 0 0 0,0 0 0 0 0,1 0 0 0 0,0-1 0 0 0,0 1 0 0 0,2-2 0 0 0,0 2 0 0 0,-1 0 0 0 0,1 0 0 0 0,-1 1 0 0 0,0 0 0 0 0,-1-2 0 0 0,0 0 0 0 0,0 0 0 0 0,0-1 0 0 0,0 0 0 0 0,-1 1 0 0 0,0 1 0 0 0,0-1 0 0 0,2 0 0 0 0,0 0 0 0 0,0 0 0 0 0,-2 0 0 0 0,1 1 0 0 0,-1 1 0 0 0,0-1 0 0 0,0 1 0 0 0,-1 0 0 0 0,0-1 0 0 0,0 1 0 0 0,1-2 0 0 0,0 0 0 0 0,1 0 0 0 0,0-1 0 0 0,0 1 0 0 0,0 0 0 0 0,0 1 0 0 0,0-1 0 0 0,1 0 0 0 0,-2 0 0 0 0,-1 1 0 0 0,1 0 0 0 0,0-1 0 0 0,2 2 0 0 0,2 2 0 0 0,1 0 0 0 0,0-1 0 0 0,-2 0 0 0 0,-1 0 0 0 0,-2 0 0 0 0,-1-1 0 0 0,0 0 0 0 0,1-2 0 0 0,0 0 0 0 0,0 0 0 0 0,0-1 0 0 0,1 0 0 0 0,0 0 0 0 0,1-1 0 0 0,-1 2 0 0 0,0 1 0 0 0,0-1 0 0 0,-1 2 0 0 0,0-1 0 0 0,-2 2 0 0 0,0-1 0 0 0,1-1 0 0 0,0 0 0 0 0,1-1 0 0 0,1 0 0 0 0,-2 0 0 0 0,1 1 0 0 0,-1-1 0 0 0,1 0 0 0 0,1 0 0 0 0,-2 1 0 0 0,1 0 0 0 0,-1 0 0 0 0,1 1 0 0 0,0-1 0 0 0,1 0 0 0 0,0-1 0 0 0,0 0 0 0 0,0-1 0 0 0,0 0 0 0 0,0 0 0 0 0,1 0 0 0 0,-1 0 0 0 0,0 0 0 0 0,0 1 0 0 0,0 2 0 0 0,0 0 0 0 0,0 1 0 0 0,1 1 0 0 0,-1-1 0 0 0,-1 1 0 0 0,-1-1 0 0 0,1-1 0 0 0,0-1 0 0 0,0 0 0 0 0,0-2 0 0 0,1 1 0 0 0,0 1 0 0 0,0-1 0 0 0,0 0 0 0 0,1 0 0 0 0,-1-1 0 0 0,0 2 0 0 0,0 1 0 0 0,0 0 0 0 0,0 0 0 0 0,1-1 0 0 0,-1 0 0 0 0,0 1 0 0 0,0-2 0 0 0,0 1 0 0 0,0-1 0 0 0,0-1 0 0 0,0 0 0 0 0,0 0 0 0 0,1 0 0 0 0,-1 0 0 0 0,0 0 0 0 0,0 0 0 0 0,0 0 0 0 0,0 0 0 0 0,0 0 0 0 0,0 0 0 0 0,0 0 0 0 0,-1 1 0 0 0,0 1 0 0 0,-1 0 0 0 0,1 1 0 0 0,1 0 0 0 0,-1 0 0 0 0,1-1 0 0 0,0 0 0 0 0,0 0 0 0 0,0-1 0 0 0,0-1 0 0 0,1 1 0 0 0,0-1 0 0 0,1 0 0 0 0,1-1 0 0 0,0 1 0 0 0,-1 0 0 0 0,0 0 0 0 0,-1 0 0 0 0,0 0 0 0 0,-1 0 0 0 0,1 0 0 0 0,-1 0 0 0 0,0 0 0 0 0,0 0 0 0 0,0 0 0 0 0,0 0 0 0 0,1 0 0 0 0,1 0 0 0 0,-1 0 0 0 0,2 0 0 0 0,0 0 0 0 0,-1 0 0 0 0,-1 0 0 0 0,0 0 0 0 0,0 0 0 0 0,0 0 0 0 0,-1 0 0 0 0,0 1 0 0 0,0 1 0 0 0,-1 1 0 0 0,0-1 0 0 0,1 1 0 0 0,1 0 0 0 0,-1 0 0 0 0,1-1 0 0 0,-1-1 0 0 0,0 0 0 0 0,0 1 0 0 0,2 1 0 0 0,0 0 0 0 0,0 0 0 0 0,1-1 0 0 0,0-1 0 0 0,0 1 0 0 0,0 0 0 0 0,-1 0 0 0 0,0-1 0 0 0,-1 0 0 0 0,-1-1 0 0 0,1 0 0 0 0,-1 0 0 0 0,0 0 0 0 0,0 0 0 0 0,0 0 0 0 0,0 0 0 0 0,0 0 0 0 0,0 0 0 0 0,0 0 0 0 0,0 0 0 0 0,0 0 0 0 0,0 0 0 0 0,1 0 0 0 0,-1 0 0 0 0,0 0 0 0 0,0 0 0 0 0,0 0 0 0 0,0 0 0 0 0,0 0 0 0 0,2 0 0 0 0,-1 0 0 0 0,2 0 0 0 0,0 0 0 0 0,0 0 0 0 0,-1 0 0 0 0,-1 0 0 0 0,0 0 0 0 0,-1 0 0 0 0,0 0 0 0 0,0 0 0 0 0,1 0 0 0 0,1 0 0 0 0,0 0 0 0 0,-1 0 0 0 0,0 0 0 0 0,-1 0 0 0 0,1 0 0 0 0,-1 0 0 0 0,0 0 0 0 0,0 0 0 0 0,0 0 0 0 0,0 0 0 0 0,0 0 0 0 0,0 0 0 0 0,1 0 0 0 0,-1 0 0 0 0,0 0 0 0 0,0 0 0 0 0,0 0 0 0 0,0 0 0 0 0,0 0 0 0 0,0 0 0 0 0,0 0 0 0 0,1 0 0 0 0,-1 0 0 0 0,0 0 0 0 0,0 0 0 0 0,-1 1 0 0 0,-1 1 0 0 0,0 0 0 0 0,-1 1 0 0 0,1 0 0 0 0,0-2 0 0 0,1 1 0 0 0,0-2 0 0 0,1 0 0 0 0,0 1 0 0 0,0-2 0 0 0,1 1 0 0 0,-1 0 0 0 0,0 0 0 0 0,0 0 0 0 0,1 1 0 0 0,-1 1 0 0 0,0-1 0 0 0,0 1 0 0 0,-1 0 0 0 0,1 0 0 0 0,-1 1 0 0 0,-1 0 0 0 0,2-1 0 0 0,1 0 0 0 0,2-1 0 0 0,-1 1 0 0 0,0 0 0 0 0,0 0 0 0 0,0 1 0 0 0,-2 1 0 0 0,2-1 0 0 0,0 0 0 0 0,0-2 0 0 0,-1 1 0 0 0,0-2 0 0 0,-2 2 0 0 0,0-1 0 0 0,-1 1 0 0 0,1-1 0 0 0,-1 1 0 0 0,-1 1 0 0 0,0 0 0 0 0,0 0 0 0 0,1-1 0 0 0,0-1 0 0 0,2 0 0 0 0,-1 0 0 0 0,2-1 0 0 0,-1 1 0 0 0,0 0 0 0 0,1 1 0 0 0,1-1 0 0 0,0 0 0 0 0,1 0 0 0 0,-1 2 0 0 0,1 1 0 0 0,-2-2 0 0 0,0 0 0 0 0,0 0 0 0 0,-1-1 0 0 0,0-1 0 0 0,2 0 0 0 0,-1 0 0 0 0,1 0 0 0 0,-1 0 0 0 0,0 0 0 0 0,0 1 0 0 0,-1 0 0 0 0,0 1 0 0 0,0-1 0 0 0,0 0 0 0 0,1-1 0 0 0,-1 1 0 0 0,-2-1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4620 6513 16383 0 0,'2'0'0'0'0,"0"0"0"0"0,3 0 0 0 0,1 0 0 0 0,1 0 0 0 0,3 0 0 0 0,2 0 0 0 0,0 0 0 0 0,0 0 0 0 0,0 0 0 0 0,-1 0 0 0 0,0 0 0 0 0,-1 0 0 0 0,-1 0 0 0 0,-1 0 0 0 0,0 0 0 0 0,-1 0 0 0 0,0 0 0 0 0,0 0 0 0 0,0 0 0 0 0,0 0 0 0 0,0 0 0 0 0,0 0 0 0 0,0 0 0 0 0,0 0 0 0 0,0 0 0 0 0,0 0 0 0 0,1 0 0 0 0,-2-1 0 0 0,0-3 0 0 0,1-2 0 0 0,1-1 0 0 0,-1-1 0 0 0,1 0 0 0 0,-1 1 0 0 0,0-1 0 0 0,2 0 0 0 0,1 0 0 0 0,1-1 0 0 0,1-1 0 0 0,-1 0 0 0 0,-2 0 0 0 0,0 2 0 0 0,-1-1 0 0 0,0 0 0 0 0,-1 0 0 0 0,0 1 0 0 0,0 1 0 0 0,-1 0 0 0 0,0 1 0 0 0,1 0 0 0 0,1 0 0 0 0,-1-3 0 0 0,0-1 0 0 0,0 0 0 0 0,-2 1 0 0 0,0 0 0 0 0,-1 0 0 0 0,0 2 0 0 0,-1-1 0 0 0,2 1 0 0 0,-1 0 0 0 0,0 0 0 0 0,1 1 0 0 0,-1 1 0 0 0,0-1 0 0 0,-1 1 0 0 0,0-2 0 0 0,0 1 0 0 0,-2-1 0 0 0,0 0 0 0 0,-1 0 0 0 0,0 0 0 0 0,1 1 0 0 0,2 0 0 0 0,0 1 0 0 0,1 0 0 0 0,0 0 0 0 0,-2 0 0 0 0,0 0 0 0 0,0-2 0 0 0,-2 0 0 0 0,1-2 0 0 0,0 1 0 0 0,2 0 0 0 0,0 2 0 0 0,-1 0 0 0 0,0-1 0 0 0,-1 1 0 0 0,0-1 0 0 0,0 1 0 0 0,0 0 0 0 0,1 0 0 0 0,-1 1 0 0 0,0-1 0 0 0,1 0 0 0 0,1-1 0 0 0,1 0 0 0 0,-1-1 0 0 0,-1-1 0 0 0,-1 1 0 0 0,0-1 0 0 0,-1 1 0 0 0,0 0 0 0 0,0 1 0 0 0,0 0 0 0 0,0-1 0 0 0,1 3 0 0 0,2-1 0 0 0,0-1 0 0 0,-1 0 0 0 0,1-1 0 0 0,-2 1 0 0 0,0-1 0 0 0,-1 0 0 0 0,0 1 0 0 0,2 0 0 0 0,-1-1 0 0 0,0 1 0 0 0,1 0 0 0 0,-2 0 0 0 0,1 0 0 0 0,-1 0 0 0 0,1 0 0 0 0,2 0 0 0 0,0-2 0 0 0,0 1 0 0 0,-1-2 0 0 0,-1 0 0 0 0,0 0 0 0 0,0 1 0 0 0,-1 1 0 0 0,0 0 0 0 0,0 1 0 0 0,-1 0 0 0 0,1 0 0 0 0,0 0 0 0 0,0 0 0 0 0,1 0 0 0 0,1 0 0 0 0,-1 0 0 0 0,1 0 0 0 0,-1-1 0 0 0,-1 0 0 0 0,0-1 0 0 0,0 1 0 0 0,0-1 0 0 0,0 1 0 0 0,0 1 0 0 0,0-1 0 0 0,0 1 0 0 0,0 0 0 0 0,0 0 0 0 0,0 0 0 0 0,0 0 0 0 0,0 0 0 0 0,0 0 0 0 0,0 0 0 0 0,0 0 0 0 0,0-1 0 0 0,0 1 0 0 0,0 0 0 0 0,0 0 0 0 0,1 1 0 0 0,2 1 0 0 0,0-1 0 0 0,0 0 0 0 0,-1 0 0 0 0,1-1 0 0 0,-1 1 0 0 0,0-1 0 0 0,0-1 0 0 0,0 1 0 0 0,1 0 0 0 0,0 0 0 0 0,0 0 0 0 0,-1 0 0 0 0,1 1 0 0 0,-1 0 0 0 0,0 1 0 0 0,0-1 0 0 0,1-1 0 0 0,0 2 0 0 0,1 0 0 0 0,1-1 0 0 0,0 1 0 0 0,-1-2 0 0 0,0 1 0 0 0,0 0 0 0 0,0 0 0 0 0,0 2 0 0 0,0 0 0 0 0,-1-1 0 0 0,0 1 0 0 0,0-1 0 0 0,-1 0 0 0 0,0 1 0 0 0,1-1 0 0 0,0 2 0 0 0,0-2 0 0 0,0 2 0 0 0,1-1 0 0 0,-1 1 0 0 0,1-1 0 0 0,0 1 0 0 0,-1-1 0 0 0,1 0 0 0 0,0-1 0 0 0,1 1 0 0 0,-1 0 0 0 0,1 1 0 0 0,0 0 0 0 0,-1 0 0 0 0,0 0 0 0 0,1 0 0 0 0,-1 1 0 0 0,2 0 0 0 0,0 1 0 0 0,-1-1 0 0 0,0 1 0 0 0,1-1 0 0 0,-1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16811 3968 16383 0 0,'-1'0'0'0'0,"-1"-1"0"0"0,1-2 0 0 0,-2 0 0 0 0,1-1 0 0 0,-2 0 0 0 0,0-1 0 0 0,0-2 0 0 0,-1 0 0 0 0,0 1 0 0 0,1 0 0 0 0,-1 0 0 0 0,1 0 0 0 0,0-1 0 0 0,-1 1 0 0 0,-1-1 0 0 0,2 0 0 0 0,-1 0 0 0 0,-1-1 0 0 0,2 1 0 0 0,-2 0 0 0 0,-1 1 0 0 0,0 1 0 0 0,-1-1 0 0 0,1 1 0 0 0,-2 1 0 0 0,0-1 0 0 0,0-1 0 0 0,-1 0 0 0 0,1-1 0 0 0,-2 0 0 0 0,0-1 0 0 0,-2 1 0 0 0,1-1 0 0 0,1 2 0 0 0,2-1 0 0 0,0 1 0 0 0,0 1 0 0 0,0-1 0 0 0,0 1 0 0 0,0 0 0 0 0,-1 0 0 0 0,1 1 0 0 0,0-1 0 0 0,-2 2 0 0 0,0-1 0 0 0,1 1 0 0 0,0-1 0 0 0,-1 1 0 0 0,1 0 0 0 0,-2 1 0 0 0,0-1 0 0 0,-1 0 0 0 0,0 0 0 0 0,1-1 0 0 0,0 1 0 0 0,1 0 0 0 0,0 0 0 0 0,0 1 0 0 0,1-2 0 0 0,0 1 0 0 0,1 1 0 0 0,1 0 0 0 0,1 1 0 0 0,-1 0 0 0 0,1-1 0 0 0,-1 0 0 0 0,0 1 0 0 0,0-1 0 0 0,0 0 0 0 0,2-1 0 0 0,-1 0 0 0 0,1 1 0 0 0,0 0 0 0 0,-1 1 0 0 0,1 1 0 0 0,-1-1 0 0 0,0 1 0 0 0,1-1 0 0 0,0 0 0 0 0,1-1 0 0 0,0 0 0 0 0,0 0 0 0 0,0-2 0 0 0,0 1 0 0 0,-1 1 0 0 0,-1 0 0 0 0,0 0 0 0 0,0-1 0 0 0,0 2 0 0 0,0-1 0 0 0,-2 2 0 0 0,2-2 0 0 0,0 0 0 0 0,0-1 0 0 0,0 1 0 0 0,0-1 0 0 0,-1 0 0 0 0,-1 1 0 0 0,1 0 0 0 0,-2-2 0 0 0,0-2 0 0 0,-1 1 0 0 0,-1 1 0 0 0,0 0 0 0 0,1 0 0 0 0,-1 1 0 0 0,-1-1 0 0 0,-2 0 0 0 0,-1 1 0 0 0,-3-2 0 0 0,-3 0 0 0 0,1-1 0 0 0,0 1 0 0 0,1-1 0 0 0,-3-1 0 0 0,-1 1 0 0 0,-1 0 0 0 0,-1 0 0 0 0,2 1 0 0 0,-1 1 0 0 0,3 0 0 0 0,2 0 0 0 0,-1 1 0 0 0,2-1 0 0 0,2 1 0 0 0,2 0 0 0 0,2-1 0 0 0,1 1 0 0 0,1 0 0 0 0,0 1 0 0 0,1 0 0 0 0,1 0 0 0 0,1-1 0 0 0,0 0 0 0 0,0 0 0 0 0,1 0 0 0 0,0 0 0 0 0,0 1 0 0 0,0 0 0 0 0,0 0 0 0 0,2-1 0 0 0,-1 0 0 0 0,1 1 0 0 0,-1 0 0 0 0,-1 0 0 0 0,1-2 0 0 0,-1 1 0 0 0,0-1 0 0 0,0 0 0 0 0,0 2 0 0 0,0 0 0 0 0,-1-1 0 0 0,0 1 0 0 0,-1 0 0 0 0,-2 1 0 0 0,-2 0 0 0 0,1 0 0 0 0,-1-1 0 0 0,0 1 0 0 0,-1-2 0 0 0,0 1 0 0 0,1 0 0 0 0,1-1 0 0 0,0-1 0 0 0,1 1 0 0 0,0-1 0 0 0,0 0 0 0 0,1 1 0 0 0,-1 1 0 0 0,1 0 0 0 0,0-2 0 0 0,0 1 0 0 0,1-1 0 0 0,-1 0 0 0 0,1 2 0 0 0,-1-2 0 0 0,0 2 0 0 0,0-2 0 0 0,-1 1 0 0 0,1 1 0 0 0,0 0 0 0 0,0 1 0 0 0,0 1 0 0 0,1-2 0 0 0,0 1 0 0 0,1-1 0 0 0,1 0 0 0 0,0 0 0 0 0,-2 0 0 0 0,1 0 0 0 0,-1 0 0 0 0,1 0 0 0 0,0 0 0 0 0,0 1 0 0 0,1 0 0 0 0,0 1 0 0 0,1-2 0 0 0,0 1 0 0 0,1-2 0 0 0,-1 0 0 0 0,0 1 0 0 0,-1 0 0 0 0,1 1 0 0 0,-1-1 0 0 0,-1 0 0 0 0,0 1 0 0 0,-1-2 0 0 0,-1 1 0 0 0,0-1 0 0 0,1 0 0 0 0,-1 0 0 0 0,0 2 0 0 0,0 0 0 0 0,2-1 0 0 0,0 0 0 0 0,-1 0 0 0 0,0 0 0 0 0,0 0 0 0 0,0 0 0 0 0,-1 0 0 0 0,0 1 0 0 0,-1 1 0 0 0,0-2 0 0 0,-2 0 0 0 0,0-3 0 0 0,2 1 0 0 0,-1 0 0 0 0,1 2 0 0 0,0 0 0 0 0,1 1 0 0 0,0 1 0 0 0,1 0 0 0 0,0 0 0 0 0,0 0 0 0 0,-1-1 0 0 0,0 0 0 0 0,1-1 0 0 0,-1 1 0 0 0,0-1 0 0 0,1 0 0 0 0,0-1 0 0 0,0 0 0 0 0,0 1 0 0 0,-2 0 0 0 0,-2 1 0 0 0,0 0 0 0 0,-1 1 0 0 0,0 0 0 0 0,-1 0 0 0 0,0 0 0 0 0,0 0 0 0 0,0 0 0 0 0,1 0 0 0 0,-1 0 0 0 0,1 0 0 0 0,0 0 0 0 0,-1 0 0 0 0,2 0 0 0 0,1 0 0 0 0,0-1 0 0 0,2 0 0 0 0,1-2 0 0 0,1 0 0 0 0,1-1 0 0 0,0 1 0 0 0,0 0 0 0 0,0 1 0 0 0,0 1 0 0 0,0 1 0 0 0,0-1 0 0 0,0 1 0 0 0,0 0 0 0 0,0 1 0 0 0,1-2 0 0 0,0-1 0 0 0,1-1 0 0 0,-1 1 0 0 0,0-1 0 0 0,-1 1 0 0 0,0 1 0 0 0,0-1 0 0 0,-1 1 0 0 0,-1-1 0 0 0,0 1 0 0 0,1-1 0 0 0,0 0 0 0 0,0-1 0 0 0,0 0 0 0 0,-1 1 0 0 0,0 0 0 0 0,1 0 0 0 0,-1-1 0 0 0,-1 2 0 0 0,0-2 0 0 0,0 1 0 0 0,0-1 0 0 0,-1 0 0 0 0,1 0 0 0 0,0 0 0 0 0,0 1 0 0 0,0-1 0 0 0,0 1 0 0 0,0-1 0 0 0,2 0 0 0 0,-1 0 0 0 0,2 1 0 0 0,0 0 0 0 0,-1 1 0 0 0,1 0 0 0 0,0 0 0 0 0,0-1 0 0 0,0 1 0 0 0,-1-1 0 0 0,0-2 0 0 0,-1 0 0 0 0,1 0 0 0 0,0-1 0 0 0,0 1 0 0 0,0-1 0 0 0,1 1 0 0 0,0 1 0 0 0,-1 1 0 0 0,-1 0 0 0 0,-1-2 0 0 0,1 0 0 0 0,-2 0 0 0 0,2-1 0 0 0,0 1 0 0 0,2 1 0 0 0,0 1 0 0 0,0 0 0 0 0,1 1 0 0 0,2-2 0 0 0,1 0 0 0 0,-2 0 0 0 0,1 0 0 0 0,-3-1 0 0 0,-1-1 0 0 0,0-1 0 0 0,-1-1 0 0 0,1 2 0 0 0,0-1 0 0 0,1 2 0 0 0,0-1 0 0 0,-1 0 0 0 0,1 0 0 0 0,0 0 0 0 0,1 0 0 0 0,1 1 0 0 0,-1 1 0 0 0,2 0 0 0 0,-2 0 0 0 0,0 0 0 0 0,1 0 0 0 0,-1 1 0 0 0,0-1 0 0 0,-2-1 0 0 0,0-1 0 0 0,-1-1 0 0 0,0 0 0 0 0,-1 0 0 0 0,1 1 0 0 0,-1-1 0 0 0,-1-1 0 0 0,0-1 0 0 0,1 1 0 0 0,2 0 0 0 0,1 2 0 0 0,0 1 0 0 0,3 1 0 0 0,-1 0 0 0 0,0 1 0 0 0,1 0 0 0 0,1-2 0 0 0,-1 1 0 0 0,0-1 0 0 0,-1 0 0 0 0,0 0 0 0 0,0-1 0 0 0,-1 1 0 0 0,1 0 0 0 0,0-2 0 0 0,0 2 0 0 0,0-1 0 0 0,-1 0 0 0 0,1-1 0 0 0,-1 0 0 0 0,0-1 0 0 0,0 0 0 0 0,0 0 0 0 0,0 0 0 0 0,0 0 0 0 0,-1 0 0 0 0,0-1 0 0 0,0 1 0 0 0,0 1 0 0 0,-1 1 0 0 0,2-1 0 0 0,1 2 0 0 0,0-1 0 0 0,1 1 0 0 0,-1 0 0 0 0,1 0 0 0 0,0-2 0 0 0,0 0 0 0 0,1 0 0 0 0,0-1 0 0 0,0 1 0 0 0,-1 0 0 0 0,0 1 0 0 0,0-1 0 0 0,1-1 0 0 0,0 2 0 0 0,1 0 0 0 0,0-1 0 0 0,-1 1 0 0 0,1 1 0 0 0,0-1 0 0 0,0-1 0 0 0,0 1 0 0 0,-1 0 0 0 0,-2 1 0 0 0,1 0 0 0 0,-1-1 0 0 0,0-1 0 0 0,0-1 0 0 0,0-1 0 0 0,1 0 0 0 0,0 0 0 0 0,0 2 0 0 0,1 1 0 0 0,-1 0 0 0 0,1 0 0 0 0,-1 0 0 0 0,2-1 0 0 0,0 0 0 0 0,0 0 0 0 0,-1 2 0 0 0,-1 0 0 0 0,0-1 0 0 0,1 0 0 0 0,-1 0 0 0 0,0-2 0 0 0,0 0 0 0 0,0 0 0 0 0,-2 1 0 0 0,0 1 0 0 0,1-1 0 0 0,-1 0 0 0 0,2 0 0 0 0,2-1 0 0 0,0 0 0 0 0,0 1 0 0 0,0 1 0 0 0,0-1 0 0 0,-1 2 0 0 0,1-1 0 0 0,-2 1 0 0 0,0 0 0 0 0,0-1 0 0 0,1 0 0 0 0,-1-1 0 0 0,1 0 0 0 0,1-1 0 0 0,-1 0 0 0 0,-1-1 0 0 0,1 1 0 0 0,-1 1 0 0 0,0 0 0 0 0,0 1 0 0 0,1-1 0 0 0,-1 1 0 0 0,0 0 0 0 0,2 0 0 0 0,-1 0 0 0 0,0 0 0 0 0,1 0 0 0 0,0 1 0 0 0,-2-1 0 0 0,0 0 0 0 0,1 0 0 0 0,1-2 0 0 0,0 1 0 0 0,-2-1 0 0 0,1 0 0 0 0,0 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7569 3721 16383 0 0,'-1'0'0'0'0,"-1"-1"0"0"0,0-1 0 0 0,-2 1 0 0 0,0-2 0 0 0,-1 0 0 0 0,1-2 0 0 0,0 0 0 0 0,-1 0 0 0 0,0 1 0 0 0,0-1 0 0 0,1 0 0 0 0,1 0 0 0 0,0-1 0 0 0,0 0 0 0 0,-1 1 0 0 0,0-1 0 0 0,1 0 0 0 0,0 0 0 0 0,1-2 0 0 0,1 0 0 0 0,1-1 0 0 0,0 1 0 0 0,0-2 0 0 0,0 1 0 0 0,0 0 0 0 0,0 1 0 0 0,0-1 0 0 0,0 2 0 0 0,-1 1 0 0 0,-2 0 0 0 0,0 1 0 0 0,0-1 0 0 0,1 0 0 0 0,1-1 0 0 0,-1 0 0 0 0,0 0 0 0 0,0 0 0 0 0,1 0 0 0 0,0 0 0 0 0,1 0 0 0 0,-2 0 0 0 0,0 0 0 0 0,-2-1 0 0 0,2 1 0 0 0,0 0 0 0 0,-1 0 0 0 0,1 0 0 0 0,0 0 0 0 0,1 0 0 0 0,0 0 0 0 0,0-1 0 0 0,0 1 0 0 0,-2 1 0 0 0,0 1 0 0 0,0-1 0 0 0,1 0 0 0 0,1 0 0 0 0,-1 1 0 0 0,0 0 0 0 0,0-1 0 0 0,1 0 0 0 0,0 0 0 0 0,1-1 0 0 0,-1 2 0 0 0,-1-1 0 0 0,-1 2 0 0 0,1 0 0 0 0,-1-1 0 0 0,0-1 0 0 0,-1 0 0 0 0,-1 0 0 0 0,1-1 0 0 0,0 0 0 0 0,1 0 0 0 0,1 0 0 0 0,-2-1 0 0 0,1 1 0 0 0,0 0 0 0 0,0 1 0 0 0,0 0 0 0 0,-1 2 0 0 0,1 0 0 0 0,0 0 0 0 0,-1 1 0 0 0,1-2 0 0 0,-1 0 0 0 0,2-1 0 0 0,-1 1 0 0 0,0-1 0 0 0,0 2 0 0 0,0 0 0 0 0,-1-1 0 0 0,1-1 0 0 0,0 0 0 0 0,1 0 0 0 0,-2 0 0 0 0,0 1 0 0 0,1-1 0 0 0,0 0 0 0 0,0 0 0 0 0,-1 0 0 0 0,0 2 0 0 0,0 0 0 0 0,1 0 0 0 0,-1-1 0 0 0,1-1 0 0 0,1 0 0 0 0,-1 0 0 0 0,0 2 0 0 0,-1 0 0 0 0,1-1 0 0 0,0 1 0 0 0,0 0 0 0 0,1-1 0 0 0,0 0 0 0 0,0 0 0 0 0,-1 0 0 0 0,0-1 0 0 0,0 1 0 0 0,1-2 0 0 0,1-1 0 0 0,0 0 0 0 0,1-1 0 0 0,0 1 0 0 0,-1 1 0 0 0,-1 1 0 0 0,1 0 0 0 0,0 0 0 0 0,0-1 0 0 0,0 1 0 0 0,1-1 0 0 0,0 0 0 0 0,0 0 0 0 0,0 0 0 0 0,0 0 0 0 0,0 0 0 0 0,0 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7927 6052 16383 0 0,'0'1'0'0'0,"0"2"0"0"0,0 1 0 0 0,0 2 0 0 0,0 2 0 0 0,-1 0 0 0 0,-1 2 0 0 0,0 1 0 0 0,1-2 0 0 0,-1 2 0 0 0,-1-1 0 0 0,-1-1 0 0 0,1 0 0 0 0,0-1 0 0 0,0 1 0 0 0,1 0 0 0 0,-1-1 0 0 0,0 1 0 0 0,0-1 0 0 0,-1-1 0 0 0,0 0 0 0 0,0 1 0 0 0,-1-1 0 0 0,-1 0 0 0 0,1 0 0 0 0,0-1 0 0 0,-1-1 0 0 0,1 1 0 0 0,1-2 0 0 0,0 1 0 0 0,0 0 0 0 0,-1-1 0 0 0,1 1 0 0 0,-1 0 0 0 0,0 0 0 0 0,0 0 0 0 0,0 0 0 0 0,0 1 0 0 0,-1 0 0 0 0,0-1 0 0 0,1 0 0 0 0,1 0 0 0 0,2 1 0 0 0,-1-1 0 0 0,1 0 0 0 0,-1-1 0 0 0,0 1 0 0 0,0-1 0 0 0,-2 2 0 0 0,0 0 0 0 0,-1 0 0 0 0,-2 4 0 0 0,-1 0 0 0 0,-1 2 0 0 0,-4 3 0 0 0,-1 3 0 0 0,0-2 0 0 0,2-3 0 0 0,3-2 0 0 0,3-3 0 0 0,0-1 0 0 0,1-2 0 0 0,-2 1 0 0 0,2 0 0 0 0,-1 0 0 0 0,2 0 0 0 0,0 0 0 0 0,1-1 0 0 0,0-1 0 0 0,1 1 0 0 0,1-1 0 0 0,-1 2 0 0 0,0 0 0 0 0,1 0 0 0 0,1 1 0 0 0,-1-1 0 0 0,-1 0 0 0 0,-2-1 0 0 0,1 1 0 0 0,1 1 0 0 0,0-1 0 0 0,0 0 0 0 0,0-2 0 0 0,-1 0 0 0 0,0-1 0 0 0,0 1 0 0 0,2 0 0 0 0,0 1 0 0 0,1 1 0 0 0,0 0 0 0 0,1 1 0 0 0,0 0 0 0 0,0 1 0 0 0,0-1 0 0 0,0 0 0 0 0,1 1 0 0 0,-1-1 0 0 0,0 0 0 0 0,0 0 0 0 0,0 0 0 0 0,0 0 0 0 0,0 0 0 0 0,0 0 0 0 0,0 1 0 0 0,0-1 0 0 0,0 0 0 0 0,0 0 0 0 0,0 0 0 0 0,0 0 0 0 0,0 0 0 0 0,0 0 0 0 0,0 0 0 0 0,0 1 0 0 0,0-1 0 0 0,0 0 0 0 0,0 0 0 0 0,0 0 0 0 0,0 0 0 0 0,0 0 0 0 0,0 0 0 0 0,0 1 0 0 0,0-1 0 0 0,0 0 0 0 0,0-1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16383 7902 16383 0 0,'2'0'0'0'0,"1"0"0"0"0,1 0 0 0 0,2 0 0 0 0,0 0 0 0 0,1 0 0 0 0,0 0 0 0 0,1 0 0 0 0,-1 0 0 0 0,1 0 0 0 0,0 0 0 0 0,1 0 0 0 0,0 0 0 0 0,0 0 0 0 0,1 0 0 0 0,0 0 0 0 0,2 0 0 0 0,0 0 0 0 0,1 0 0 0 0,0 2 0 0 0,0-1 0 0 0,-1 2 0 0 0,2 0 0 0 0,-1-1 0 0 0,1 1 0 0 0,0 0 0 0 0,0 0 0 0 0,1 1 0 0 0,-1-1 0 0 0,0 1 0 0 0,-1-1 0 0 0,0 1 0 0 0,0-2 0 0 0,-2 1 0 0 0,1 0 0 0 0,-1 0 0 0 0,0 0 0 0 0,0 0 0 0 0,-2-2 0 0 0,0 0 0 0 0,-1 1 0 0 0,0 0 0 0 0,-1-1 0 0 0,-1 2 0 0 0,-1-1 0 0 0,-1 1 0 0 0,0 0 0 0 0,1 0 0 0 0,-1 0 0 0 0,0 1 0 0 0,1-1 0 0 0,1 1 0 0 0,1 0 0 0 0,1 0 0 0 0,1 1 0 0 0,-1-1 0 0 0,0 0 0 0 0,0-1 0 0 0,1 1 0 0 0,0 0 0 0 0,1 0 0 0 0,0 1 0 0 0,-1 0 0 0 0,0-1 0 0 0,0 1 0 0 0,1 1 0 0 0,-1-1 0 0 0,-1 0 0 0 0,0 1 0 0 0,0-2 0 0 0,-1 0 0 0 0,0-2 0 0 0,0 1 0 0 0,-1 0 0 0 0,-2 2 0 0 0,-1 0 0 0 0,-1 0 0 0 0,1 0 0 0 0,-1 1 0 0 0,2 0 0 0 0,1 1 0 0 0,1-2 0 0 0,1 0 0 0 0,0 0 0 0 0,-1-1 0 0 0,-1 1 0 0 0,0 0 0 0 0,-1 1 0 0 0,1 0 0 0 0,1-1 0 0 0,0 0 0 0 0,0 1 0 0 0,1 1 0 0 0,0-2 0 0 0,0-1 0 0 0,-1 0 0 0 0,0-1 0 0 0,-2 1 0 0 0,1-1 0 0 0,-2 0 0 0 0,1 1 0 0 0,0-2 0 0 0,0 1 0 0 0,1-1 0 0 0,-2 2 0 0 0,0 0 0 0 0,0 0 0 0 0,0 0 0 0 0,0 0 0 0 0,1 0 0 0 0,2 1 0 0 0,-1 1 0 0 0,2-1 0 0 0,-1 0 0 0 0,-1 0 0 0 0,0 1 0 0 0,-1-1 0 0 0,1 0 0 0 0,1 1 0 0 0,0-1 0 0 0,0 2 0 0 0,1-1 0 0 0,1 3 0 0 0,1-1 0 0 0,-1 1 0 0 0,-1-1 0 0 0,-1 0 0 0 0,-1 0 0 0 0,0-2 0 0 0,-1 0 0 0 0,0 0 0 0 0,0-1 0 0 0,-1 2 0 0 0,2-1 0 0 0,-1 1 0 0 0,0-1 0 0 0,1-1 0 0 0,0 1 0 0 0,-1-2 0 0 0,0 2 0 0 0,0 1 0 0 0,1 0 0 0 0,0 1 0 0 0,2-1 0 0 0,-1 2 0 0 0,0 0 0 0 0,-1 0 0 0 0,1-1 0 0 0,-1 0 0 0 0,0 1 0 0 0,0 0 0 0 0,0 1 0 0 0,2 0 0 0 0,-2-1 0 0 0,0 0 0 0 0,1-1 0 0 0,-2 0 0 0 0,1-1 0 0 0,0 2 0 0 0,1-1 0 0 0,0 1 0 0 0,1-1 0 0 0,-1 0 0 0 0,-1 0 0 0 0,3 3 0 0 0,1 2 0 0 0,-1 0 0 0 0,1 1 0 0 0,-1-2 0 0 0,-1-2 0 0 0,-2-2 0 0 0,0-1 0 0 0,0 0 0 0 0,0-1 0 0 0,0 1 0 0 0,0-2 0 0 0,-1 0 0 0 0,-1 0 0 0 0,0 0 0 0 0,-1 0 0 0 0,2-2 0 0 0,0 1 0 0 0,1 0 0 0 0,1-2 0 0 0,-1 1 0 0 0,1 0 0 0 0,-2 0 0 0 0,0 0 0 0 0,1-1 0 0 0,0 1 0 0 0,-1 1 0 0 0,1 0 0 0 0,0 0 0 0 0,-1-1 0 0 0,1 0 0 0 0,1-1 0 0 0,0 1 0 0 0,1-1 0 0 0,-1 1 0 0 0,-1-1 0 0 0,1 2 0 0 0,0 2 0 0 0,-1 1 0 0 0,0 1 0 0 0,-1 3 0 0 0,0-1 0 0 0,1-1 0 0 0,0-2 0 0 0,1-1 0 0 0,1 0 0 0 0,1-2 0 0 0,1 1 0 0 0,1-2 0 0 0,0 1 0 0 0,1-1 0 0 0,-1 0 0 0 0,1-2 0 0 0,0 1 0 0 0,-1 0 0 0 0,0 0 0 0 0,0 0 0 0 0,-1 1 0 0 0,0 0 0 0 0,-2 0 0 0 0,1-1 0 0 0,-1 0 0 0 0,0-1 0 0 0,0 0 0 0 0,-1 0 0 0 0,-1 1 0 0 0,1-1 0 0 0,0 0 0 0 0,0 0 0 0 0,0 0 0 0 0,3 0 0 0 0,-1 1 0 0 0,1 0 0 0 0,-1 1 0 0 0,0-1 0 0 0,0 1 0 0 0,2 1 0 0 0,2 0 0 0 0,-1 0 0 0 0,3 0 0 0 0,-1-1 0 0 0,0 0 0 0 0,0 0 0 0 0,-1-1 0 0 0,-2 1 0 0 0,-2-1 0 0 0,0 0 0 0 0,-2-1 0 0 0,1 0 0 0 0,0 0 0 0 0,-1-1 0 0 0,1 1 0 0 0,2 3 0 0 0,2 2 0 0 0,0 0 0 0 0,0 0 0 0 0,1-1 0 0 0,-1-2 0 0 0,0 1 0 0 0,0-1 0 0 0,-1-1 0 0 0,-1 0 0 0 0,-1 0 0 0 0,-1-1 0 0 0,2 2 0 0 0,1 1 0 0 0,0 0 0 0 0,0-1 0 0 0,-1 0 0 0 0,-1-2 0 0 0,0 1 0 0 0,-1 0 0 0 0,1 1 0 0 0,-1-1 0 0 0,0 1 0 0 0,0-2 0 0 0,1 0 0 0 0,-1 1 0 0 0,0 0 0 0 0,0-1 0 0 0,0 1 0 0 0,0-2 0 0 0,-1 1 0 0 0,1 0 0 0 0,0 1 0 0 0,2 1 0 0 0,-1-1 0 0 0,2 1 0 0 0,0-2 0 0 0,1 0 0 0 0,-1 1 0 0 0,1 0 0 0 0,0 0 0 0 0,-1-1 0 0 0,-1 1 0 0 0,-1 0 0 0 0,2 1 0 0 0,2 0 0 0 0,0-1 0 0 0,0 0 0 0 0,-1 0 0 0 0,0 0 0 0 0,-2 1 0 0 0,1 0 0 0 0,-1 0 0 0 0,0-2 0 0 0,-1 0 0 0 0,0 0 0 0 0,0-1 0 0 0,-1 1 0 0 0,0 1 0 0 0,1 0 0 0 0,2 1 0 0 0,0 1 0 0 0,0-1 0 0 0,-1 0 0 0 0,0-2 0 0 0,-2 1 0 0 0,1-2 0 0 0,-1 0 0 0 0,0 0 0 0 0,2 0 0 0 0,-1 0 0 0 0,1 0 0 0 0,-1 0 0 0 0,1 0 0 0 0,0 0 0 0 0,1 0 0 0 0,-1 1 0 0 0,-1 1 0 0 0,1 0 0 0 0,1 2 0 0 0,0 0 0 0 0,-1 0 0 0 0,1-2 0 0 0,0 0 0 0 0,-2 0 0 0 0,1 0 0 0 0,-2 1 0 0 0,1-1 0 0 0,2 2 0 0 0,0-1 0 0 0,1-1 0 0 0,-2 1 0 0 0,1 0 0 0 0,-2 1 0 0 0,0-1 0 0 0,-1-1 0 0 0,0 0 0 0 0,0-1 0 0 0,0 0 0 0 0,0 1 0 0 0,0 0 0 0 0,0-1 0 0 0,0 0 0 0 0,1-1 0 0 0,-1 0 0 0 0,0 0 0 0 0,0 0 0 0 0,0 0 0 0 0,0 0 0 0 0,0 0 0 0 0,0 0 0 0 0,1 0 0 0 0,-1 0 0 0 0,0 0 0 0 0,0 0 0 0 0,0 0 0 0 0,0 0 0 0 0,0 0 0 0 0,0 0 0 0 0,0 0 0 0 0,1 0 0 0 0,-1 0 0 0 0,0 0 0 0 0,0 0 0 0 0,0 0 0 0 0,-1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18590 8828 16383 0 0,'2'1'0'0'0,"0"2"0"0"0,3 0 0 0 0,2 2 0 0 0,1 2 0 0 0,2 0 0 0 0,0 1 0 0 0,0-2 0 0 0,-2 0 0 0 0,-2-1 0 0 0,1 0 0 0 0,-1 0 0 0 0,2 0 0 0 0,0 0 0 0 0,0 0 0 0 0,0 0 0 0 0,0 1 0 0 0,0-1 0 0 0,-1 0 0 0 0,2 0 0 0 0,-1 1 0 0 0,1 0 0 0 0,-1 1 0 0 0,-1 0 0 0 0,-1 0 0 0 0,0 0 0 0 0,-1 0 0 0 0,-1 1 0 0 0,1-1 0 0 0,0 0 0 0 0,-1-1 0 0 0,0-1 0 0 0,0 0 0 0 0,-1-1 0 0 0,0 1 0 0 0,-2 0 0 0 0,2 0 0 0 0,-1 0 0 0 0,-1 0 0 0 0,2 0 0 0 0,0-2 0 0 0,1 1 0 0 0,-1 0 0 0 0,-1 1 0 0 0,-1 2 0 0 0,0 1 0 0 0,-1 1 0 0 0,0 1 0 0 0,-1 0 0 0 0,-1-1 0 0 0,-1-1 0 0 0,-1 0 0 0 0,-1 1 0 0 0,0 0 0 0 0,0-2 0 0 0,-1-1 0 0 0,1-2 0 0 0,1 1 0 0 0,1-1 0 0 0,-1-1 0 0 0,-1-1 0 0 0,0 0 0 0 0,0 1 0 0 0,0 2 0 0 0,0 0 0 0 0,1 2 0 0 0,0-1 0 0 0,0 0 0 0 0,0 0 0 0 0,0-1 0 0 0,0-2 0 0 0,-2 0 0 0 0,0 0 0 0 0,0 0 0 0 0,-1 1 0 0 0,1 1 0 0 0,0 1 0 0 0,2 1 0 0 0,-1-2 0 0 0,2 1 0 0 0,-1-2 0 0 0,1 1 0 0 0,-1-2 0 0 0,1 1 0 0 0,-1 1 0 0 0,1 0 0 0 0,2 0 0 0 0,-1 0 0 0 0,0 0 0 0 0,0 1 0 0 0,-2-1 0 0 0,1 0 0 0 0,1 1 0 0 0,-1-2 0 0 0,-1 1 0 0 0,0 0 0 0 0,0 0 0 0 0,0-1 0 0 0,1 1 0 0 0,0 0 0 0 0,0-1 0 0 0,0 0 0 0 0,0 0 0 0 0,1 1 0 0 0,-1-1 0 0 0,-1 1 0 0 0,-1-1 0 0 0,1 0 0 0 0,-1-1 0 0 0,-1 0 0 0 0,2 0 0 0 0,-1-1 0 0 0,1 1 0 0 0,0 0 0 0 0,-1 0 0 0 0,0-2 0 0 0,0-1 0 0 0,1-2 0 0 0,1-2 0 0 0,2-2 0 0 0,0-1 0 0 0,1 0 0 0 0,0 0 0 0 0,0-1 0 0 0,0 1 0 0 0,1-1 0 0 0,-1 1 0 0 0,0-1 0 0 0,0-4 0 0 0,0 1 0 0 0,0-1 0 0 0,0-1 0 0 0,0 1 0 0 0,0 0 0 0 0,0 1 0 0 0,0 0 0 0 0,0 0 0 0 0,0 1 0 0 0,0 0 0 0 0,0 1 0 0 0,0 1 0 0 0,0 1 0 0 0,0 0 0 0 0,0 0 0 0 0,0 0 0 0 0,0 0 0 0 0,0 0 0 0 0,0 0 0 0 0,0 0 0 0 0,0 0 0 0 0,0-1 0 0 0,0 1 0 0 0,0 0 0 0 0,0 0 0 0 0,0 0 0 0 0,0 0 0 0 0,0 0 0 0 0,0 0 0 0 0,0-1 0 0 0,0 1 0 0 0,0 0 0 0 0,0 0 0 0 0,0 0 0 0 0,0 0 0 0 0,0-1 0 0 0,0-1 0 0 0,0 0 0 0 0,0 1 0 0 0,0 0 0 0 0,0 0 0 0 0,0 1 0 0 0,0 0 0 0 0,0-1 0 0 0,0 1 0 0 0,0 0 0 0 0,0 0 0 0 0,0 0 0 0 0,0 0 0 0 0,0 0 0 0 0,0 0 0 0 0,0 0 0 0 0,0 0 0 0 0,0 0 0 0 0,0 0 0 0 0,0-1 0 0 0,0 1 0 0 0,0 0 0 0 0,0 0 0 0 0,0 0 0 0 0,0 0 0 0 0,0 0 0 0 0,0 0 0 0 0,0 2 0 0 0,0 3 0 0 0,1 4 0 0 0,1 2 0 0 0,1 2 0 0 0,1 1 0 0 0,1 0 0 0 0,0 1 0 0 0,0 0 0 0 0,0-1 0 0 0,0 1 0 0 0,0-1 0 0 0,1 1 0 0 0,-2-1 0 0 0,0 0 0 0 0,-1 0 0 0 0,0 0 0 0 0,0-1 0 0 0,0-1 0 0 0,1 0 0 0 0,-1-1 0 0 0,0 1 0 0 0,-1-1 0 0 0,1 0 0 0 0,-1 1 0 0 0,0 1 0 0 0,0-1 0 0 0,1-2 0 0 0,0 1 0 0 0,0 1 0 0 0,-1 0 0 0 0,-1 0 0 0 0,0 2 0 0 0,0 0 0 0 0,1 0 0 0 0,0 0 0 0 0,-1 0 0 0 0,-1 0 0 0 0,1 1 0 0 0,-1 0 0 0 0,0 1 0 0 0,1 0 0 0 0,1-1 0 0 0,-1 0 0 0 0,0 0 0 0 0,0-1 0 0 0,0 0 0 0 0,-1 0 0 0 0,0 0 0 0 0,0 0 0 0 0,0 0 0 0 0,0 1 0 0 0,0-1 0 0 0,0 0 0 0 0,0 0 0 0 0,0 0 0 0 0,-1-1 0 0 0,-2-2 0 0 0,0 0 0 0 0,1 0 0 0 0,3 1 0 0 0,0 1 0 0 0,1 0 0 0 0,0 1 0 0 0,-1 0 0 0 0,0 0 0 0 0,1 1 0 0 0,0-1 0 0 0,0 0 0 0 0,-1 0 0 0 0,0 0 0 0 0,-1 1 0 0 0,0-1 0 0 0,0 0 0 0 0,0-1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18715 9029 16383 0 0,'2'0'0'0'0,"-1"-1"0"0"0,2-1 0 0 0,1 0 0 0 0,0-2 0 0 0,1 0 0 0 0,-1-1 0 0 0,0 1 0 0 0,1 1 0 0 0,2 1 0 0 0,0 1 0 0 0,0-1 0 0 0,0 0 0 0 0,0 0 0 0 0,-1-1 0 0 0,1 1 0 0 0,0 0 0 0 0,-1 1 0 0 0,0 2 0 0 0,-1 1 0 0 0,-3 3 0 0 0,1 0 0 0 0,-1 2 0 0 0,0 0 0 0 0,-1 0 0 0 0,0 1 0 0 0,-1-1 0 0 0,0 1 0 0 0,0-1 0 0 0,0 0 0 0 0,0 0 0 0 0,-1 1 0 0 0,1-1 0 0 0,0 0 0 0 0,0 0 0 0 0,0 0 0 0 0,0 0 0 0 0,0 0 0 0 0,0 0 0 0 0,0 0 0 0 0,0 1 0 0 0,-1-2 0 0 0,0-1 0 0 0,-2-1 0 0 0,0 1 0 0 0,-1-2 0 0 0,1 1 0 0 0,-1 0 0 0 0,1 1 0 0 0,0 1 0 0 0,0 0 0 0 0,0-1 0 0 0,0-1 0 0 0,0 1 0 0 0,0 0 0 0 0,0-1 0 0 0,1 0 0 0 0,0 1 0 0 0,-1 0 0 0 0,0-2 0 0 0,-1 1 0 0 0,0-1 0 0 0,0 0 0 0 0,1 1 0 0 0,0 1 0 0 0,-1 0 0 0 0,-1-1 0 0 0,-1 0 0 0 0,0 0 0 0 0,-1 0 0 0 0,1 0 0 0 0,2 1 0 0 0,1 1 0 0 0,0-1 0 0 0,1 0 0 0 0,-1-1 0 0 0,-1-1 0 0 0,0 0 0 0 0,0 0 0 0 0,-1-1 0 0 0,-1-2 0 0 0,0-1 0 0 0,0-1 0 0 0,2-2 0 0 0,1-1 0 0 0,1-2 0 0 0,2 0 0 0 0,-1 0 0 0 0,2 0 0 0 0,-1-1 0 0 0,0 1 0 0 0,0 0 0 0 0,1-1 0 0 0,-1 1 0 0 0,0 0 0 0 0,0 0 0 0 0,0 0 0 0 0,0 0 0 0 0,0 0 0 0 0,1 0 0 0 0,2-2 0 0 0,0 1 0 0 0,1-1 0 0 0,1 2 0 0 0,-1 0 0 0 0,1 2 0 0 0,-1 1 0 0 0,-1-1 0 0 0,1 0 0 0 0,0 0 0 0 0,-1 0 0 0 0,1 0 0 0 0,0-1 0 0 0,-1 0 0 0 0,0-1 0 0 0,1 0 0 0 0,1 2 0 0 0,-1-1 0 0 0,1 1 0 0 0,-1 4 0 0 0,0 1 0 0 0,1 4 0 0 0,0 1 0 0 0,-2 1 0 0 0,-1 3 0 0 0,-2 0 0 0 0,-1 0 0 0 0,-1 0 0 0 0,-2-1 0 0 0,-2 0 0 0 0,0 0 0 0 0,-1-1 0 0 0,1 2 0 0 0,0-1 0 0 0,1 1 0 0 0,1-1 0 0 0,-1-1 0 0 0,1-1 0 0 0,-1 0 0 0 0,1 0 0 0 0,0 0 0 0 0,1 0 0 0 0,0 1 0 0 0,1-1 0 0 0,-1-1 0 0 0,1 1 0 0 0,-1-1 0 0 0,1-1 0 0 0,-1 0 0 0 0,-1-1 0 0 0,-1-1 0 0 0,0-2 0 0 0,0-2 0 0 0,0 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22595 9096 16383 0 0,'0'2'0'0'0,"0"1"0"0"0,0 1 0 0 0,1-1 0 0 0,1-2 0 0 0,1-1 0 0 0,0-4 0 0 0,2-2 0 0 0,0-3 0 0 0,0 0 0 0 0,1 0 0 0 0,0 1 0 0 0,1 2 0 0 0,0-1 0 0 0,1 1 0 0 0,1 1 0 0 0,0 0 0 0 0,1-2 0 0 0,-1 1 0 0 0,1 0 0 0 0,-2 1 0 0 0,0 1 0 0 0,0 1 0 0 0,-1 0 0 0 0,0 0 0 0 0,1 0 0 0 0,-1-1 0 0 0,0 0 0 0 0,1-1 0 0 0,0-1 0 0 0,2-1 0 0 0,0 1 0 0 0,0 2 0 0 0,-1 1 0 0 0,-1 0 0 0 0,2 1 0 0 0,1 0 0 0 0,-1 1 0 0 0,1 0 0 0 0,-1 0 0 0 0,0-2 0 0 0,0 0 0 0 0,-1-1 0 0 0,1 0 0 0 0,-1 1 0 0 0,1 1 0 0 0,-1 0 0 0 0,-1 0 0 0 0,0-1 0 0 0,0 0 0 0 0,-1 1 0 0 0,0 0 0 0 0,0 1 0 0 0,0 1 0 0 0,0-2 0 0 0,0 0 0 0 0,-1 2 0 0 0,0 1 0 0 0,-1 0 0 0 0,1-1 0 0 0,0 1 0 0 0,1-1 0 0 0,0 1 0 0 0,1-1 0 0 0,1 0 0 0 0,-1 0 0 0 0,1 0 0 0 0,-1 0 0 0 0,1 0 0 0 0,0 0 0 0 0,1 0 0 0 0,0 0 0 0 0,1 0 0 0 0,-1 0 0 0 0,0 0 0 0 0,0 0 0 0 0,0 0 0 0 0,0 0 0 0 0,0 0 0 0 0,1 1 0 0 0,1 1 0 0 0,0 0 0 0 0,1 2 0 0 0,2 1 0 0 0,0-2 0 0 0,-2-1 0 0 0,-2 1 0 0 0,0-1 0 0 0,-1 0 0 0 0,1 0 0 0 0,-1-2 0 0 0,0 1 0 0 0,0-1 0 0 0,0 0 0 0 0,-2 0 0 0 0,1 0 0 0 0,-2 0 0 0 0,0-1 0 0 0,1 1 0 0 0,-1 0 0 0 0,0 0 0 0 0,-1 0 0 0 0,1 0 0 0 0,1 0 0 0 0,-1 0 0 0 0,0 0 0 0 0,0 0 0 0 0,0-1 0 0 0,0 0 0 0 0,0-1 0 0 0,0 1 0 0 0,0 0 0 0 0,1-1 0 0 0,-1 0 0 0 0,0-1 0 0 0,0 1 0 0 0,1-1 0 0 0,1 0 0 0 0,0 1 0 0 0,0-2 0 0 0,2 1 0 0 0,0-1 0 0 0,-1 1 0 0 0,-1 0 0 0 0,0 2 0 0 0,-1 0 0 0 0,-1-1 0 0 0,0 0 0 0 0,0 1 0 0 0,0 0 0 0 0,0 0 0 0 0,0-1 0 0 0,0 0 0 0 0,-1 0 0 0 0,0-1 0 0 0,0 0 0 0 0,3 2 0 0 0,0 0 0 0 0,1-1 0 0 0,-1 0 0 0 0,-1 0 0 0 0,1 1 0 0 0,0-1 0 0 0,0 0 0 0 0,0-1 0 0 0,-1 0 0 0 0,-1 1 0 0 0,1 0 0 0 0,-3 0 0 0 0,2 0 0 0 0,0 0 0 0 0,2 1 0 0 0,-1-1 0 0 0,-1 0 0 0 0,0-1 0 0 0,0-1 0 0 0,0-1 0 0 0,0-1 0 0 0,0 0 0 0 0,0 2 0 0 0,-2 0 0 0 0,1 0 0 0 0,-1 2 0 0 0,0-1 0 0 0,0 1 0 0 0,-1-1 0 0 0,0 0 0 0 0,0 1 0 0 0,2-1 0 0 0,-2-1 0 0 0,1 0 0 0 0,1 0 0 0 0,-1 0 0 0 0,2 0 0 0 0,-1 0 0 0 0,1-1 0 0 0,1 1 0 0 0,-1 0 0 0 0,0 0 0 0 0,0-1 0 0 0,0 0 0 0 0,1-2 0 0 0,0 1 0 0 0,1-1 0 0 0,-1 1 0 0 0,1 0 0 0 0,-1 1 0 0 0,-1-1 0 0 0,1-1 0 0 0,0 2 0 0 0,0 0 0 0 0,-1-1 0 0 0,-1 0 0 0 0,1 0 0 0 0,-1-1 0 0 0,-1 2 0 0 0,-1-1 0 0 0,0 2 0 0 0,0 0 0 0 0,-2-1 0 0 0,1 1 0 0 0,-1-1 0 0 0,0 0 0 0 0,1 0 0 0 0,0 0 0 0 0,1 0 0 0 0,-1-1 0 0 0,0 2 0 0 0,1 0 0 0 0,0 0 0 0 0,0 0 0 0 0,0-1 0 0 0,-1 0 0 0 0,0-3 0 0 0,1 0 0 0 0,0-1 0 0 0,-1 0 0 0 0,0 1 0 0 0,1 1 0 0 0,0-1 0 0 0,0 2 0 0 0,0 0 0 0 0,0 1 0 0 0,0-1 0 0 0,2 0 0 0 0,-1-1 0 0 0,-1 0 0 0 0,-2 0 0 0 0,1 0 0 0 0,1 0 0 0 0,0 0 0 0 0,-1 0 0 0 0,-1 0 0 0 0,0 0 0 0 0,1 1 0 0 0,2-1 0 0 0,-1 0 0 0 0,0-1 0 0 0,1 1 0 0 0,1-1 0 0 0,0 1 0 0 0,-2 0 0 0 0,-1-1 0 0 0,2 3 0 0 0,-1-1 0 0 0,0 2 0 0 0,0-1 0 0 0,-2 1 0 0 0,0-2 0 0 0,0 2 0 0 0,2-1 0 0 0,-1 0 0 0 0,1-1 0 0 0,-1-1 0 0 0,0 1 0 0 0,-1-1 0 0 0,-1 0 0 0 0,1-1 0 0 0,0 1 0 0 0,-1 0 0 0 0,1 0 0 0 0,-1 0 0 0 0,3 0 0 0 0,-1-1 0 0 0,0 1 0 0 0,-1 0 0 0 0,-1 0 0 0 0,0 0 0 0 0,0 0 0 0 0,1 0 0 0 0,0 0 0 0 0,-1-1 0 0 0,-1 1 0 0 0,1 0 0 0 0,-1 0 0 0 0,0 0 0 0 0,0 0 0 0 0,1 1 0 0 0,1 1 0 0 0,-1-1 0 0 0,0 0 0 0 0,1 1 0 0 0,1 0 0 0 0,-2 0 0 0 0,1-1 0 0 0,0 0 0 0 0,1 0 0 0 0,1 1 0 0 0,-2 0 0 0 0,0-1 0 0 0,0-1 0 0 0,-1 1 0 0 0,-1-1 0 0 0,0 0 0 0 0,0 0 0 0 0,0-1 0 0 0,1 1 0 0 0,1-1 0 0 0,3 0 0 0 0,-1 1 0 0 0,0 0 0 0 0,-2 0 0 0 0,0 1 0 0 0,-1-1 0 0 0,-1 0 0 0 0,0 0 0 0 0,0 0 0 0 0,0 0 0 0 0,0 0 0 0 0,0 0 0 0 0,0-1 0 0 0,0 1 0 0 0,0 0 0 0 0,0 0 0 0 0,0 0 0 0 0,0 0 0 0 0,0 0 0 0 0,0 0 0 0 0,0-1 0 0 0,0 1 0 0 0,0 0 0 0 0,0 0 0 0 0,0 0 0 0 0,0 0 0 0 0,0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22644 8948 16383 0 0,'0'-1'0'0'0,"0"-2"0"0"0,0-1 0 0 0,0-3 0 0 0,1-1 0 0 0,2 1 0 0 0,0 0 0 0 0,0 0 0 0 0,0 1 0 0 0,0 1 0 0 0,1 1 0 0 0,-1 0 0 0 0,1 1 0 0 0,-1-1 0 0 0,1 0 0 0 0,1 0 0 0 0,0-1 0 0 0,1 1 0 0 0,1 0 0 0 0,0 1 0 0 0,0-1 0 0 0,0-1 0 0 0,0 1 0 0 0,-1 0 0 0 0,0 0 0 0 0,0 0 0 0 0,0 0 0 0 0,-1 1 0 0 0,0-2 0 0 0,0 1 0 0 0,1 1 0 0 0,0 0 0 0 0,1 2 0 0 0,-1 0 0 0 0,1 1 0 0 0,-1-1 0 0 0,0-2 0 0 0,0 0 0 0 0,0 1 0 0 0,0 0 0 0 0,1 0 0 0 0,-1 2 0 0 0,1-1 0 0 0,1 1 0 0 0,-1 0 0 0 0,0 0 0 0 0,0 0 0 0 0,0 1 0 0 0,0-1 0 0 0,0 0 0 0 0,1 1 0 0 0,-1 2 0 0 0,0 0 0 0 0,0 0 0 0 0,0-1 0 0 0,0-1 0 0 0,0 0 0 0 0,0-1 0 0 0,1 1 0 0 0,-1 0 0 0 0,0 0 0 0 0,0 1 0 0 0,0-1 0 0 0,-1 1 0 0 0,-1 1 0 0 0,1 0 0 0 0,0 0 0 0 0,0-1 0 0 0,1 1 0 0 0,-1-1 0 0 0,1 0 0 0 0,1 0 0 0 0,-1-2 0 0 0,0 1 0 0 0,0 0 0 0 0,0 2 0 0 0,0 0 0 0 0,1 0 0 0 0,0-1 0 0 0,1-1 0 0 0,-1 0 0 0 0,-1 0 0 0 0,0 1 0 0 0,-1 0 0 0 0,0-1 0 0 0,2 1 0 0 0,0 1 0 0 0,0 0 0 0 0,0 0 0 0 0,0-1 0 0 0,0 0 0 0 0,-2-1 0 0 0,0 1 0 0 0,-1 0 0 0 0,1-1 0 0 0,0 1 0 0 0,1 0 0 0 0,0 1 0 0 0,0 0 0 0 0,0-1 0 0 0,0 0 0 0 0,3-1 0 0 0,0 1 0 0 0,0 0 0 0 0,0-1 0 0 0,-1 0 0 0 0,-1 0 0 0 0,0 1 0 0 0,-1 1 0 0 0,0 0 0 0 0,0 0 0 0 0,0-1 0 0 0,0-1 0 0 0,0 0 0 0 0,0-1 0 0 0,-1 2 0 0 0,-1-1 0 0 0,1 0 0 0 0,0 1 0 0 0,-1 0 0 0 0,0 0 0 0 0,-1 1 0 0 0,0 0 0 0 0,1-1 0 0 0,0 1 0 0 0,1 0 0 0 0,1 0 0 0 0,0 0 0 0 0,0 1 0 0 0,0-1 0 0 0,0 0 0 0 0,0-2 0 0 0,1 2 0 0 0,-1-1 0 0 0,0-1 0 0 0,0 1 0 0 0,0-2 0 0 0,0 1 0 0 0,1 0 0 0 0,-1 1 0 0 0,0 0 0 0 0,0 1 0 0 0,0 0 0 0 0,0-2 0 0 0,0 2 0 0 0,0-1 0 0 0,0 0 0 0 0,1-1 0 0 0,-1 1 0 0 0,0 0 0 0 0,0 1 0 0 0,0 0 0 0 0,0-1 0 0 0,0 0 0 0 0,0-1 0 0 0,0 1 0 0 0,1-1 0 0 0,0 1 0 0 0,1-1 0 0 0,-1 1 0 0 0,1 0 0 0 0,-1 1 0 0 0,-1 0 0 0 0,1-1 0 0 0,-1 0 0 0 0,0-1 0 0 0,0 1 0 0 0,0 0 0 0 0,0-1 0 0 0,-1 2 0 0 0,0-1 0 0 0,-1 1 0 0 0,0 1 0 0 0,-1 1 0 0 0,1-2 0 0 0,1 0 0 0 0,0 2 0 0 0,1 0 0 0 0,0-1 0 0 0,0 0 0 0 0,0-1 0 0 0,0-2 0 0 0,0 1 0 0 0,2 1 0 0 0,-1 0 0 0 0,1 0 0 0 0,0-1 0 0 0,-1-1 0 0 0,-1 1 0 0 0,1 0 0 0 0,0-1 0 0 0,1 1 0 0 0,-1 0 0 0 0,2 0 0 0 0,-1 0 0 0 0,2 1 0 0 0,-1 0 0 0 0,1 0 0 0 0,0-1 0 0 0,2 2 0 0 0,0-1 0 0 0,1 0 0 0 0,0 1 0 0 0,2 0 0 0 0,0 0 0 0 0,-1 0 0 0 0,1 1 0 0 0,0-1 0 0 0,-2 0 0 0 0,-3-1 0 0 0,-1 0 0 0 0,-1 0 0 0 0,-1 0 0 0 0,-1 0 0 0 0,-2 1 0 0 0,0 0 0 0 0,-1 0 0 0 0,0 0 0 0 0,0 0 0 0 0,-1 0 0 0 0,0 0 0 0 0,1 0 0 0 0,0 3 0 0 0,3 2 0 0 0,0-1 0 0 0,2-1 0 0 0,-1-1 0 0 0,0 0 0 0 0,0 0 0 0 0,-1-1 0 0 0,1-1 0 0 0,-1 0 0 0 0,0-1 0 0 0,1 0 0 0 0,1 0 0 0 0,1 0 0 0 0,0 2 0 0 0,0 0 0 0 0,2 0 0 0 0,-1-1 0 0 0,1-1 0 0 0,-1 1 0 0 0,-1-2 0 0 0,2 1 0 0 0,1 0 0 0 0,0 1 0 0 0,3 0 0 0 0,0-1 0 0 0,0 0 0 0 0,-2 0 0 0 0,-1 0 0 0 0,-3 0 0 0 0,-1 0 0 0 0,-1 0 0 0 0,0-2 0 0 0,-2 0 0 0 0,1 0 0 0 0,-1 0 0 0 0,-1 1 0 0 0,0-1 0 0 0,1 0 0 0 0,-1 1 0 0 0,0 2 0 0 0,0-1 0 0 0,2 0 0 0 0,1-1 0 0 0,0-1 0 0 0,0 1 0 0 0,0 0 0 0 0,0 0 0 0 0,1-2 0 0 0,0 0 0 0 0,-1 1 0 0 0,1 0 0 0 0,0 1 0 0 0,1 0 0 0 0,2 1 0 0 0,-1-1 0 0 0,1 2 0 0 0,0-1 0 0 0,-2 0 0 0 0,1 1 0 0 0,-2-2 0 0 0,1 2 0 0 0,-2-2 0 0 0,0 0 0 0 0,1 1 0 0 0,0-1 0 0 0,0 2 0 0 0,1-1 0 0 0,1 0 0 0 0,-1 2 0 0 0,0-1 0 0 0,-1 0 0 0 0,-1 0 0 0 0,0-1 0 0 0,-1-1 0 0 0,0-1 0 0 0,0 1 0 0 0,0 0 0 0 0,0-1 0 0 0,0 0 0 0 0,0 0 0 0 0,0 1 0 0 0,0-1 0 0 0,-1 2 0 0 0,0 0 0 0 0,-1-1 0 0 0,1 1 0 0 0,1 0 0 0 0,-1 0 0 0 0,1 2 0 0 0,0-1 0 0 0,0-1 0 0 0,0-1 0 0 0,0 1 0 0 0,1-1 0 0 0,-1 0 0 0 0,0-1 0 0 0,0 0 0 0 0,0 1 0 0 0,0 0 0 0 0,0 2 0 0 0,0-2 0 0 0,1 0 0 0 0,-1 0 0 0 0,0 0 0 0 0,0-1 0 0 0,0 1 0 0 0,0-1 0 0 0,0 1 0 0 0,0 0 0 0 0,2 1 0 0 0,-1 0 0 0 0,2-1 0 0 0,1 0 0 0 0,2 0 0 0 0,0 1 0 0 0,0 0 0 0 0,-1-1 0 0 0,0 2 0 0 0,0-1 0 0 0,1 1 0 0 0,1-1 0 0 0,0 0 0 0 0,0 0 0 0 0,0 1 0 0 0,-2 0 0 0 0,-1-1 0 0 0,-2-1 0 0 0,-1-1 0 0 0,0 1 0 0 0,-1 0 0 0 0,-1-1 0 0 0,1 2 0 0 0,0-1 0 0 0,0 1 0 0 0,0 0 0 0 0,0-1 0 0 0,0 0 0 0 0,0-1 0 0 0,0 0 0 0 0,0 0 0 0 0,0 1 0 0 0,1-1 0 0 0,-1 0 0 0 0,-1 1 0 0 0,0 2 0 0 0,2-1 0 0 0,-1 0 0 0 0,0-1 0 0 0,1-1 0 0 0,-1 0 0 0 0,1-1 0 0 0,-1 1 0 0 0,0-2 0 0 0,0 1 0 0 0,0 0 0 0 0,-1 1 0 0 0,0 1 0 0 0,-1-1 0 0 0,1 0 0 0 0,0 2 0 0 0,0 0 0 0 0,-1 0 0 0 0,0 0 0 0 0,1-1 0 0 0,0 0 0 0 0,1-2 0 0 0,0 1 0 0 0,-1 0 0 0 0,-1 1 0 0 0,1-1 0 0 0,0 0 0 0 0,0 0 0 0 0,1 1 0 0 0,0-1 0 0 0,0 1 0 0 0,0-1 0 0 0,0 0 0 0 0,0 0 0 0 0,0-1 0 0 0,1 0 0 0 0,-1 0 0 0 0,0 0 0 0 0,0 0 0 0 0,0 0 0 0 0,0-1 0 0 0,0 1 0 0 0,0 0 0 0 0,1 0 0 0 0,-1 0 0 0 0,0 0 0 0 0,0 0 0 0 0,0 0 0 0 0,0 0 0 0 0,0 0 0 0 0,2 0 0 0 0,-1 0 0 0 0,1 0 0 0 0,-1 0 0 0 0,0 0 0 0 0,-1-1 0 0 0,-1 0 0 0 0,-1-2 0 0 0,1 0 0 0 0,0 1 0 0 0,1 0 0 0 0,0 1 0 0 0,-1 0 0 0 0,2 1 0 0 0,-1 0 0 0 0,1 0 0 0 0,1 0 0 0 0,0 0 0 0 0,-2-1 0 0 0,-1-1 0 0 0,-1 0 0 0 0,0-2 0 0 0,-1 0 0 0 0,2 0 0 0 0,-2 2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18:2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22837 8845 16383 0 0,'0'-2'0'0'0,"0"0"0"0"0,2-3 0 0 0,1 1 0 0 0,1 0 0 0 0,3 2 0 0 0,1 1 0 0 0,1 2 0 0 0,0 1 0 0 0,1 1 0 0 0,1-1 0 0 0,-2 2 0 0 0,1-1 0 0 0,-2 0 0 0 0,-3 2 0 0 0,0-1 0 0 0,0 0 0 0 0,0 0 0 0 0,0 0 0 0 0,-2 1 0 0 0,1 1 0 0 0,0 0 0 0 0,1 0 0 0 0,-1 1 0 0 0,1 1 0 0 0,-1-1 0 0 0,1 0 0 0 0,-1 0 0 0 0,2 0 0 0 0,0-1 0 0 0,1-1 0 0 0,-2-1 0 0 0,1-1 0 0 0,-1 0 0 0 0,1 1 0 0 0,1 1 0 0 0,-1 0 0 0 0,1 0 0 0 0,-1 0 0 0 0,-1 1 0 0 0,-1 1 0 0 0,-1-1 0 0 0,0 1 0 0 0,1 0 0 0 0,1 1 0 0 0,1-1 0 0 0,0 0 0 0 0,-1 0 0 0 0,-1 0 0 0 0,1 1 0 0 0,-1-1 0 0 0,1 0 0 0 0,-1 0 0 0 0,1 0 0 0 0,1 0 0 0 0,0 0 0 0 0,1 0 0 0 0,-2 0 0 0 0,1-1 0 0 0,-2 0 0 0 0,1-2 0 0 0,0 0 0 0 0,0 1 0 0 0,0 1 0 0 0,0-2 0 0 0,0 1 0 0 0,1 0 0 0 0,-1 1 0 0 0,-1 1 0 0 0,0-1 0 0 0,-1 1 0 0 0,0-1 0 0 0,0 0 0 0 0,1-1 0 0 0,-1 1 0 0 0,1 1 0 0 0,0-1 0 0 0,1 1 0 0 0,0 1 0 0 0,0 0 0 0 0,1-1 0 0 0,0-1 0 0 0,-1-1 0 0 0,-1 0 0 0 0,0 0 0 0 0,0-1 0 0 0,1 1 0 0 0,2 2 0 0 0,2 0 0 0 0,1 3 0 0 0,0-1 0 0 0,-2 1 0 0 0,-1-1 0 0 0,0 1 0 0 0,-1-2 0 0 0,-1-1 0 0 0,0 0 0 0 0,-1 0 0 0 0,0 0 0 0 0,1-2 0 0 0,-1 0 0 0 0,-1 1 0 0 0,-1 0 0 0 0,1 0 0 0 0,0-1 0 0 0,1 0 0 0 0,-1 0 0 0 0,1-1 0 0 0,-1 1 0 0 0,-1 0 0 0 0,0 1 0 0 0,1 1 0 0 0,1-1 0 0 0,0 2 0 0 0,0-1 0 0 0,1 0 0 0 0,0 0 0 0 0,0 0 0 0 0,-1 1 0 0 0,1-1 0 0 0,0 0 0 0 0,0 0 0 0 0,-1 0 0 0 0,2 0 0 0 0,-1 0 0 0 0,0 0 0 0 0,-1 1 0 0 0,-1-1 0 0 0,-1-1 0 0 0,1-1 0 0 0,0 1 0 0 0,0 0 0 0 0,-1 0 0 0 0,0-1 0 0 0,1 0 0 0 0,0 1 0 0 0,0 0 0 0 0,1 0 0 0 0,-1 1 0 0 0,1 0 0 0 0,1-2 0 0 0,-1 1 0 0 0,0-2 0 0 0,0 3 0 0 0,0 0 0 0 0,1 0 0 0 0,-1 0 0 0 0,1 0 0 0 0,-1 1 0 0 0,-1 1 0 0 0,0 0 0 0 0,-1 1 0 0 0,2 0 0 0 0,0-1 0 0 0,0-1 0 0 0,0 0 0 0 0,0-1 0 0 0,-1 1 0 0 0,-1-1 0 0 0,0 0 0 0 0,0 0 0 0 0,1 0 0 0 0,0 0 0 0 0,-1 0 0 0 0,0 0 0 0 0,-1 0 0 0 0,-1 0 0 0 0,2 1 0 0 0,-1 1 0 0 0,2 1 0 0 0,0 0 0 0 0,0-1 0 0 0,1 0 0 0 0,-2 0 0 0 0,0 0 0 0 0,-1 0 0 0 0,1-1 0 0 0,0 2 0 0 0,1-1 0 0 0,-1 0 0 0 0,2 0 0 0 0,-1 0 0 0 0,0 0 0 0 0,-2 0 0 0 0,1 0 0 0 0,-2-1 0 0 0,2-1 0 0 0,-1 0 0 0 0,1 1 0 0 0,-1-1 0 0 0,2 1 0 0 0,1 1 0 0 0,-1 0 0 0 0,-1 1 0 0 0,0 0 0 0 0,-1-1 0 0 0,1-1 0 0 0,0 0 0 0 0,0 0 0 0 0,1 1 0 0 0,0 1 0 0 0,1 0 0 0 0,-2 0 0 0 0,0 1 0 0 0,0 0 0 0 0,1-1 0 0 0,-2 1 0 0 0,2 0 0 0 0,0 1 0 0 0,1 0 0 0 0,-1-1 0 0 0,-1-1 0 0 0,1-1 0 0 0,-1 0 0 0 0,0-2 0 0 0,0 0 0 0 0,1 0 0 0 0,0 0 0 0 0,0 1 0 0 0,-1 1 0 0 0,0-1 0 0 0,-1 1 0 0 0,-1-1 0 0 0,2-1 0 0 0,0 1 0 0 0,-1 0 0 0 0,1 1 0 0 0,1-1 0 0 0,0 2 0 0 0,0-1 0 0 0,-1 2 0 0 0,0-1 0 0 0,-1 1 0 0 0,0-1 0 0 0,0 1 0 0 0,2 1 0 0 0,0-1 0 0 0,1 1 0 0 0,0-1 0 0 0,-2 0 0 0 0,2 2 0 0 0,-2 0 0 0 0,2 1 0 0 0,-1-2 0 0 0,1 0 0 0 0,-1-1 0 0 0,-1-1 0 0 0,0 0 0 0 0,-1 0 0 0 0,0 0 0 0 0,0 0 0 0 0,1 0 0 0 0,0 0 0 0 0,1-1 0 0 0,-1 0 0 0 0,0 1 0 0 0,-1 1 0 0 0,0 0 0 0 0,-1-1 0 0 0,0-1 0 0 0,0-1 0 0 0,0 0 0 0 0,0-1 0 0 0,0 3 0 0 0,-1 0 0 0 0,1 0 0 0 0,0 0 0 0 0,0 0 0 0 0,0-1 0 0 0,2 2 0 0 0,-1-1 0 0 0,1 1 0 0 0,0 0 0 0 0,1 1 0 0 0,0-1 0 0 0,0 0 0 0 0,0 1 0 0 0,-2-1 0 0 0,1 1 0 0 0,-2-1 0 0 0,0 0 0 0 0,0-1 0 0 0,0-1 0 0 0,1 1 0 0 0,1-1 0 0 0,-1 0 0 0 0,0 0 0 0 0,0 1 0 0 0,0-1 0 0 0,-1-1 0 0 0,0 0 0 0 0,0 0 0 0 0,0-1 0 0 0,0 0 0 0 0,0 0 0 0 0,0 1 0 0 0,0 1 0 0 0,0 0 0 0 0,0-1 0 0 0,1 0 0 0 0,2 2 0 0 0,0 1 0 0 0,0 0 0 0 0,-1 0 0 0 0,1 0 0 0 0,-1-2 0 0 0,0 0 0 0 0,-1-2 0 0 0,0 1 0 0 0,0-1 0 0 0,-1 0 0 0 0,0 0 0 0 0,0 0 0 0 0,-1 0 0 0 0,1 0 0 0 0,0 0 0 0 0,0 0 0 0 0,0 0 0 0 0,0 0 0 0 0,0 0 0 0 0,0 0 0 0 0,0 0 0 0 0,0 1 0 0 0,0-1 0 0 0,0 0 0 0 0,0 0 0 0 0,0 0 0 0 0,0 0 0 0 0,0 0 0 0 0,0 0 0 0 0,0 0 0 0 0,0 1 0 0 0,0-1 0 0 0,0 0 0 0 0,0 0 0 0 0,0 0 0 0 0,0 1 0 0 0,0 1 0 0 0,0 0 0 0 0,0-1 0 0 0,0 1 0 0 0,0 2 0 0 0,0-1 0 0 0,0 0 0 0 0,0 0 0 0 0,0-1 0 0 0,0 1 0 0 0,0-1 0 0 0,0-1 0 0 0,0 0 0 0 0,0 0 0 0 0,0-1 0 0 0,0 0 0 0 0,0 0 0 0 0,0 0 0 0 0,0 0 0 0 0,0 0 0 0 0,0 0 0 0 0,0 0 0 0 0,0 0 0 0 0,0 0 0 0 0,0 0 0 0 0,0 1 0 0 0,0-1 0 0 0,0 0 0 0 0,0 0 0 0 0,0 0 0 0 0,0 0 0 0 0,0 0 0 0 0,0 0 0 0 0,0 1 0 0 0,-1 0 0 0 0,-1 1 0 0 0,1 0 0 0 0,0 1 0 0 0,-2 1 0 0 0,0 1 0 0 0,-2 0 0 0 0,1 2 0 0 0,-1-1 0 0 0,1-2 0 0 0,0-1 0 0 0,0 0 0 0 0,1 0 0 0 0,1-2 0 0 0,1 1 0 0 0,1-2 0 0 0,0 1 0 0 0,0-1 0 0 0,0 0 0 0 0,0 0 0 0 0,0 0 0 0 0,0 1 0 0 0,0 1 0 0 0,2-1 0 0 0,1 2 0 0 0,0 1 0 0 0,-1 0 0 0 0,1 1 0 0 0,-1 2 0 0 0,1-1 0 0 0,-1-1 0 0 0,0-1 0 0 0,1-2 0 0 0,0-1 0 0 0,0 1 0 0 0,-1-1 0 0 0,0 1 0 0 0,-1-1 0 0 0,-1-1 0 0 0,1 1 0 0 0,-1-1 0 0 0,0 0 0 0 0,-1 0 0 0 0,1 0 0 0 0,0 0 0 0 0,0 1 0 0 0,0-1 0 0 0,1 0 0 0 0,1 0 0 0 0,-1 1 0 0 0,2 1 0 0 0,-1-1 0 0 0,2 1 0 0 0,-1-1 0 0 0,-1-1 0 0 0,0 1 0 0 0,0-2 0 0 0,1-1 0 0 0,-2 2 0 0 0,1 1 0 0 0,-2-1 0 0 0,1 1 0 0 0,0 0 0 0 0,2 0 0 0 0,0 1 0 0 0,0 0 0 0 0,-1 0 0 0 0,-1-1 0 0 0,0-1 0 0 0,-1 2 0 0 0,0 0 0 0 0,0 1 0 0 0,0 1 0 0 0,0 0 0 0 0,0 0 0 0 0,0 0 0 0 0,0 1 0 0 0,0-1 0 0 0,0-2 0 0 0,0 2 0 0 0,0-2 0 0 0,0 0 0 0 0,0 0 0 0 0,0-1 0 0 0,0-1 0 0 0,1 2 0 0 0,1-1 0 0 0,-1 1 0 0 0,0-1 0 0 0,0 0 0 0 0,0 0 0 0 0,-1-1 0 0 0,0 0 0 0 0,0 0 0 0 0,0 0 0 0 0,0 0 0 0 0,0 0 0 0 0,1 1 0 0 0,2-1 0 0 0,0 0 0 0 0,0 0 0 0 0,-1 0 0 0 0,-1 0 0 0 0,1 0 0 0 0,0 0 0 0 0,1 2 0 0 0,0-1 0 0 0,1 1 0 0 0,-1-1 0 0 0,-1 0 0 0 0,0 1 0 0 0,1 0 0 0 0,-1 1 0 0 0,-1 0 0 0 0,1 0 0 0 0,-2 1 0 0 0,2 0 0 0 0,0 0 0 0 0,-1 0 0 0 0,1 0 0 0 0,-2 0 0 0 0,1-1 0 0 0,-1 0 0 0 0,0-2 0 0 0,0 0 0 0 0,0 0 0 0 0,0-1 0 0 0,1-1 0 0 0,1 0 0 0 0,-1 0 0 0 0,0 2 0 0 0,0-1 0 0 0,1 1 0 0 0,1 0 0 0 0,0 0 0 0 0,0 1 0 0 0,-1 0 0 0 0,1 1 0 0 0,-1 1 0 0 0,0-1 0 0 0,0 2 0 0 0,1-1 0 0 0,0-2 0 0 0,0-2 0 0 0,-1 0 0 0 0,0-1 0 0 0,-1 1 0 0 0,0-1 0 0 0,-1 1 0 0 0,0 0 0 0 0,0 0 0 0 0,0 0 0 0 0,1 1 0 0 0,2 2 0 0 0,0 0 0 0 0,-1 0 0 0 0,0-1 0 0 0,1 0 0 0 0,-1-1 0 0 0,0-1 0 0 0,0 1 0 0 0,0-1 0 0 0,1 0 0 0 0,0 0 0 0 0,0 0 0 0 0,-1 1 0 0 0,-1 1 0 0 0,1-1 0 0 0,0 1 0 0 0,0-1 0 0 0,0 0 0 0 0,2 3 0 0 0,-1-1 0 0 0,0 0 0 0 0,-1-1 0 0 0,1 0 0 0 0,-1-2 0 0 0,2 2 0 0 0,0 0 0 0 0,1 1 0 0 0,1 0 0 0 0,0-1 0 0 0,0 0 0 0 0,0-1 0 0 0,0 0 0 0 0,-2-1 0 0 0,1-1 0 0 0,-1-1 0 0 0,-1 1 0 0 0,-1 0 0 0 0,0 0 0 0 0,1-1 0 0 0,2-1 0 0 0,-1 0 0 0 0,-1 0 0 0 0,1 0 0 0 0,-1 0 0 0 0,1 0 0 0 0,0-2 0 0 0,0 2 0 0 0,-1-1 0 0 0,1 2 0 0 0,0 1 0 0 0,1-1 0 0 0,0 0 0 0 0,-1 0 0 0 0,2-2 0 0 0,0 0 0 0 0,0 0 0 0 0,1-1 0 0 0,-1 1 0 0 0,-1-1 0 0 0,0 1 0 0 0,-2 1 0 0 0,0 0 0 0 0,1-1 0 0 0,1 0 0 0 0,-1-1 0 0 0,1 0 0 0 0,-1 2 0 0 0,0-2 0 0 0,1 1 0 0 0,-1-1 0 0 0,0 1 0 0 0,2-1 0 0 0,-2 1 0 0 0,1-1 0 0 0,0 1 0 0 0,0 2 0 0 0,2-1 0 0 0,-1 0 0 0 0,1 1 0 0 0,0 0 0 0 0,2 0 0 0 0,0 0 0 0 0,-1 1 0 0 0,1-1 0 0 0,-1-1 0 0 0,0-2 0 0 0,-2 1 0 0 0,-1-1 0 0 0,0 1 0 0 0,-1 1 0 0 0,1 0 0 0 0,0-1 0 0 0,0 0 0 0 0,-1 0 0 0 0,2 1 0 0 0,-2 0 0 0 0,1 0 0 0 0,0 1 0 0 0,1-2 0 0 0,0 2 0 0 0,1-1 0 0 0,0 1 0 0 0,0-1 0 0 0,0 0 0 0 0,-1 0 0 0 0,1 1 0 0 0,0-1 0 0 0,1 1 0 0 0,-1 0 0 0 0,1-1 0 0 0,-1-1 0 0 0,0 1 0 0 0,-1 0 0 0 0,0 0 0 0 0,-1-1 0 0 0,1 0 0 0 0,0 0 0 0 0,0 0 0 0 0,-1 1 0 0 0,0-1 0 0 0,3 2 0 0 0,-1-1 0 0 0,2-1 0 0 0,-3 0 0 0 0,1 0 0 0 0,-1 1 0 0 0,0 0 0 0 0,1 0 0 0 0,-1-1 0 0 0,1 0 0 0 0,0-2 0 0 0,0 1 0 0 0,0 1 0 0 0,0 0 0 0 0,1 0 0 0 0,-1-1 0 0 0,0-1 0 0 0,0 0 0 0 0,0 0 0 0 0,0 1 0 0 0,0-1 0 0 0,1 0 0 0 0,-1 0 0 0 0,0 0 0 0 0,-1 0 0 0 0,-1 1 0 0 0,1 0 0 0 0,0 1 0 0 0,0-1 0 0 0,0 0 0 0 0,1-1 0 0 0,0 0 0 0 0,0-1 0 0 0,1 0 0 0 0,-3 1 0 0 0,1 1 0 0 0,0-1 0 0 0,0 0 0 0 0,0 1 0 0 0,0 1 0 0 0,0 0 0 0 0,-1-1 0 0 0,1 1 0 0 0,0 0 0 0 0,0 0 0 0 0,1-1 0 0 0,0-1 0 0 0,0 0 0 0 0,0 0 0 0 0,0-1 0 0 0,0 0 0 0 0,-1 1 0 0 0,0 0 0 0 0,-2 2 0 0 0,1 0 0 0 0,-1-1 0 0 0,2 0 0 0 0,0-1 0 0 0,0 0 0 0 0,1-1 0 0 0,0 0 0 0 0,0 0 0 0 0,1 1 0 0 0,3 0 0 0 0,-1 2 0 0 0,3 3 0 0 0,2 2 0 0 0,1-1 0 0 0,0 1 0 0 0,-2 1 0 0 0,-1-2 0 0 0,-3-2 0 0 0,-1-1 0 0 0,-1-2 0 0 0,-1 0 0 0 0,0 0 0 0 0,0-1 0 0 0,-1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9947 15271 16383 0 0,'-8'0'0'0'0,"-13"4"0"0"0,-11 5 0 0 0,-4 0 0 0 0,-6 4 0 0 0,-1-2 0 0 0,4-2 0 0 0,4-2 0 0 0,5-3 0 0 0,0-2 0 0 0,-3-1 0 0 0,-3-1 0 0 0,-2-1 0 0 0,0 1 0 0 0,0-1 0 0 0,-5 1 0 0 0,-2-1 0 0 0,2 1 0 0 0,5 0 0 0 0,1 0 0 0 0,0 0 0 0 0,-2 0 0 0 0,-1 0 0 0 0,-2 0 0 0 0,-1 0 0 0 0,-1 0 0 0 0,0 0 0 0 0,0 0 0 0 0,3 0 0 0 0,6 0 0 0 0,4 0 0 0 0,4 0 0 0 0,3 0 0 0 0,1 0 0 0 0,-2 0 0 0 0,-1 0 0 0 0,-7 0 0 0 0,-2 0 0 0 0,-3-4 0 0 0,-2-4 0 0 0,2-2 0 0 0,-3 1 0 0 0,0 3 0 0 0,-3-2 0 0 0,-2-4 0 0 0,-4-2 0 0 0,-1 0 0 0 0,-11 2 0 0 0,-6 1 0 0 0,-3-3 0 0 0,-4-2 0 0 0,0-2 0 0 0,0 2 0 0 0,7 3 0 0 0,-1 1 0 0 0,4-2 0 0 0,9 2 0 0 0,11 2 0 0 0,5 4 0 0 0,5 2 0 0 0,6-1 0 0 0,4-5 0 0 0,-2 1 0 0 0,0-3 0 0 0,1-3 0 0 0,-2 2 0 0 0,-5-2 0 0 0,1-1 0 0 0,-3-2 0 0 0,1-2 0 0 0,-1-1 0 0 0,-2 0 0 0 0,-2-2 0 0 0,2 5 0 0 0,3 0 0 0 0,3 1 0 0 0,4 2 0 0 0,7 1 0 0 0,2 2 0 0 0,1-1 0 0 0,-5-1 0 0 0,-5-2 0 0 0,-2-3 0 0 0,-4-1 0 0 0,-4-2 0 0 0,-3 0 0 0 0,-2 0 0 0 0,3-4 0 0 0,-1 2 0 0 0,4-2 0 0 0,0 4 0 0 0,2 1 0 0 0,0 1 0 0 0,2 3 0 0 0,2 2 0 0 0,3-2 0 0 0,2 0 0 0 0,2 2 0 0 0,1 0 0 0 0,0 2 0 0 0,0 0 0 0 0,5-2 0 0 0,0 2 0 0 0,0 0 0 0 0,-1-3 0 0 0,3-1 0 0 0,-4 1 0 0 0,1 1 0 0 0,0-2 0 0 0,4-2 0 0 0,-1 0 0 0 0,0-2 0 0 0,1-4 0 0 0,-4 2 0 0 0,2 1 0 0 0,2 0 0 0 0,1 1 0 0 0,-2 0 0 0 0,-1-4 0 0 0,1-2 0 0 0,3 0 0 0 0,1 2 0 0 0,-2 0 0 0 0,-3 1 0 0 0,-2 5 0 0 0,2 2 0 0 0,4-1 0 0 0,3 0 0 0 0,0 3 0 0 0,2 0 0 0 0,-2-5 0 0 0,0-3 0 0 0,2-5 0 0 0,-1 3 0 0 0,0 5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10151 16388 16383 0 0,'-4'0'0'0'0,"-8"0"0"0"0,-14 4 0 0 0,-10 1 0 0 0,-6 0 0 0 0,-4-1 0 0 0,-4-2 0 0 0,-3 0 0 0 0,2-1 0 0 0,0-1 0 0 0,0 0 0 0 0,-5 0 0 0 0,-3 0 0 0 0,-3 0 0 0 0,-2 0 0 0 0,-5-1 0 0 0,-2 1 0 0 0,-5 0 0 0 0,1 0 0 0 0,0 0 0 0 0,7 0 0 0 0,3 0 0 0 0,1 0 0 0 0,5 0 0 0 0,4 0 0 0 0,4 0 0 0 0,0 0 0 0 0,0 0 0 0 0,-1 0 0 0 0,0 0 0 0 0,1 0 0 0 0,2 0 0 0 0,2 0 0 0 0,-2 0 0 0 0,-5 0 0 0 0,-7 0 0 0 0,-5-3 0 0 0,-3-2 0 0 0,4 0 0 0 0,4 1 0 0 0,6 1 0 0 0,5-2 0 0 0,-1-5 0 0 0,5 0 0 0 0,-2-2 0 0 0,-3 0 0 0 0,0 0 0 0 0,4 1 0 0 0,-1-2 0 0 0,0 2 0 0 0,-3 0 0 0 0,-4 0 0 0 0,-7-1 0 0 0,2 2 0 0 0,-3-2 0 0 0,2-2 0 0 0,-1-2 0 0 0,4 1 0 0 0,-4 3 0 0 0,-3 0 0 0 0,-1-2 0 0 0,-1-5 0 0 0,-7-4 0 0 0,-3-2 0 0 0,-3-4 0 0 0,0 0 0 0 0,0 0 0 0 0,5 2 0 0 0,4-3 0 0 0,4 1 0 0 0,5 1 0 0 0,5 2 0 0 0,10 1 0 0 0,4 2 0 0 0,6 0 0 0 0,10 1 0 0 0,1 4 0 0 0,2 1 0 0 0,5-3 0 0 0,1 0 0 0 0,1 2 0 0 0,-1 2 0 0 0,3 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16953 3593 16383 0 0,'-1'0'0'0'0,"-1"-1"0"0"0,-2-2 0 0 0,0 0 0 0 0,0-1 0 0 0,-2 0 0 0 0,1-1 0 0 0,1-2 0 0 0,1 0 0 0 0,1 0 0 0 0,1-1 0 0 0,1 1 0 0 0,0-1 0 0 0,0 1 0 0 0,0 0 0 0 0,1-1 0 0 0,-1 1 0 0 0,0 0 0 0 0,0 0 0 0 0,0 0 0 0 0,0 0 0 0 0,0 0 0 0 0,0-2 0 0 0,0 1 0 0 0,0-1 0 0 0,0 1 0 0 0,0 0 0 0 0,0 0 0 0 0,0 1 0 0 0,0-1 0 0 0,0 0 0 0 0,-1-1 0 0 0,-1 1 0 0 0,1-2 0 0 0,-2 1 0 0 0,0 0 0 0 0,-1-1 0 0 0,0 0 0 0 0,-1 0 0 0 0,0-2 0 0 0,0 1 0 0 0,0 1 0 0 0,0-1 0 0 0,1 1 0 0 0,-2 0 0 0 0,2 2 0 0 0,-2 1 0 0 0,1 0 0 0 0,-1 0 0 0 0,0-1 0 0 0,0 2 0 0 0,0 0 0 0 0,1 1 0 0 0,0 0 0 0 0,0 0 0 0 0,0 0 0 0 0,0 0 0 0 0,-1 0 0 0 0,2 0 0 0 0,-1 1 0 0 0,-1 0 0 0 0,0 0 0 0 0,0 0 0 0 0,-1 0 0 0 0,0 0 0 0 0,0-1 0 0 0,0 0 0 0 0,0 1 0 0 0,-1-1 0 0 0,-2-1 0 0 0,-2-2 0 0 0,0 0 0 0 0,2 1 0 0 0,0-1 0 0 0,0 1 0 0 0,0 1 0 0 0,0 1 0 0 0,0 0 0 0 0,-1 0 0 0 0,1 1 0 0 0,0 2 0 0 0,1-1 0 0 0,1 0 0 0 0,-1 1 0 0 0,1 1 0 0 0,-1 0 0 0 0,1 1 0 0 0,1-1 0 0 0,2-2 0 0 0,1 0 0 0 0,0 0 0 0 0,-1 1 0 0 0,-1 1 0 0 0,0 0 0 0 0,-1 1 0 0 0,2-2 0 0 0,-1 1 0 0 0,0-1 0 0 0,0 1 0 0 0,0 0 0 0 0,1 0 0 0 0,-1-2 0 0 0,1-1 0 0 0,-1 2 0 0 0,0-2 0 0 0,0 0 0 0 0,1 0 0 0 0,1 0 0 0 0,-1 0 0 0 0,1 1 0 0 0,-2 0 0 0 0,0-1 0 0 0,0 1 0 0 0,0-2 0 0 0,1 2 0 0 0,-1 0 0 0 0,0 1 0 0 0,1 0 0 0 0,1-2 0 0 0,0 1 0 0 0,0-1 0 0 0,-1-1 0 0 0,0 0 0 0 0,1 0 0 0 0,0 0 0 0 0,-1 0 0 0 0,2 1 0 0 0,0-1 0 0 0,0 1 0 0 0,-1-1 0 0 0,0 1 0 0 0,-1 0 0 0 0,0 0 0 0 0,-1-2 0 0 0,-2 0 0 0 0,0 0 0 0 0,2-1 0 0 0,-1 1 0 0 0,2 0 0 0 0,1 2 0 0 0,0-1 0 0 0,0 1 0 0 0,0-2 0 0 0,-2 0 0 0 0,1 1 0 0 0,-1 0 0 0 0,1 0 0 0 0,0 1 0 0 0,0-1 0 0 0,0 1 0 0 0,1-1 0 0 0,1 0 0 0 0,0 0 0 0 0,-1-1 0 0 0,-1 0 0 0 0,1 1 0 0 0,-1-2 0 0 0,0 0 0 0 0,-1-1 0 0 0,1 0 0 0 0,0 0 0 0 0,1 0 0 0 0,-1 2 0 0 0,0 0 0 0 0,1 1 0 0 0,0-1 0 0 0,-1 0 0 0 0,-1 0 0 0 0,1 1 0 0 0,1 0 0 0 0,2-1 0 0 0,-1 0 0 0 0,1-1 0 0 0,-1 1 0 0 0,0 1 0 0 0,1-1 0 0 0,-1 1 0 0 0,0 1 0 0 0,1-1 0 0 0,0 0 0 0 0,-1 1 0 0 0,0 0 0 0 0,0 0 0 0 0,-1 0 0 0 0,1 0 0 0 0,1 0 0 0 0,0-1 0 0 0,-1-1 0 0 0,1-1 0 0 0,-1 0 0 0 0,-1 1 0 0 0,0 1 0 0 0,0-1 0 0 0,-1 0 0 0 0,0-1 0 0 0,1 2 0 0 0,0 0 0 0 0,1-1 0 0 0,1 0 0 0 0,1 0 0 0 0,0-1 0 0 0,1 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10665 16929 16383 0 0,'-4'0'0'0'0,"-8"0"0"0"0,-11 0 0 0 0,-11-4 0 0 0,-5-1 0 0 0,1 0 0 0 0,4 1 0 0 0,3 2 0 0 0,3 0 0 0 0,3 1 0 0 0,2 1 0 0 0,1 0 0 0 0,0 0 0 0 0,-7 0 0 0 0,-2 0 0 0 0,0 0 0 0 0,-2 4 0 0 0,1 1 0 0 0,2 0 0 0 0,2-1 0 0 0,3-1 0 0 0,-3 2 0 0 0,-3 1 0 0 0,-9 3 0 0 0,0 0 0 0 0,-1-2 0 0 0,-2-2 0 0 0,0-1 0 0 0,-1-2 0 0 0,0-2 0 0 0,-4 1 0 0 0,-1-2 0 0 0,0 1 0 0 0,1 0 0 0 0,1-1 0 0 0,1 1 0 0 0,-3 0 0 0 0,-8 4 0 0 0,-13 4 0 0 0,-2 2 0 0 0,0-1 0 0 0,0-3 0 0 0,6-1 0 0 0,3 1 0 0 0,7 0 0 0 0,7-1 0 0 0,4-1 0 0 0,6 2 0 0 0,5 0 0 0 0,6 0 0 0 0,-1 1 0 0 0,1 1 0 0 0,-9 2 0 0 0,-3-1 0 0 0,2-1 0 0 0,-4 1 0 0 0,-2-1 0 0 0,-1-1 0 0 0,-1 1 0 0 0,1 0 0 0 0,3 2 0 0 0,2-1 0 0 0,0-2 0 0 0,-4 2 0 0 0,-2 3 0 0 0,2 0 0 0 0,-2-3 0 0 0,4-2 0 0 0,4-3 0 0 0,5 2 0 0 0,5 3 0 0 0,-1 1 0 0 0,-3 2 0 0 0,4 3 0 0 0,0-2 0 0 0,0 2 0 0 0,2-3 0 0 0,4 1 0 0 0,4-1 0 0 0,-1 0 0 0 0,1-2 0 0 0,2 2 0 0 0,1-2 0 0 0,-1 2 0 0 0,-1-2 0 0 0,-3 1 0 0 0,4 3 0 0 0,-1-1 0 0 0,4 1 0 0 0,0-2 0 0 0,-2 1 0 0 0,-2 2 0 0 0,-2 2 0 0 0,-1-2 0 0 0,-1 0 0 0 0,-5 2 0 0 0,3 1 0 0 0,1-2 0 0 0,0 0 0 0 0,1 1 0 0 0,0-3 0 0 0,-5 1 0 0 0,0-3 0 0 0,-1 1 0 0 0,2 1 0 0 0,0-1 0 0 0,1-3 0 0 0,1 0 0 0 0,-3-1 0 0 0,-1 2 0 0 0,0-2 0 0 0,2 2 0 0 0,-4-1 0 0 0,4 2 0 0 0,3-2 0 0 0,0-2 0 0 0,1-2 0 0 0,1 1 0 0 0,2 3 0 0 0,2 0 0 0 0,-1 2 0 0 0,-1-1 0 0 0,3 2 0 0 0,0-2 0 0 0,-2 1 0 0 0,-5-1 0 0 0,2 0 0 0 0,0 0 0 0 0,3 1 0 0 0,1 2 0 0 0,0-1 0 0 0,-2-3 0 0 0,-1 0 0 0 0,-5 3 0 0 0,1 3 0 0 0,2-2 0 0 0,3 1 0 0 0,2-2 0 0 0,0 0 0 0 0,-2 6 0 0 0,3 3 0 0 0,0 2 0 0 0,2 0 0 0 0,0 0 0 0 0,2 0 0 0 0,3-1 0 0 0,3 0 0 0 0,-1-4 0 0 0,-1-6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11374 17251 16383 0 0,'3'0'0'0'0,"-1"7"0"0"0,-3 11 0 0 0,-3 9 0 0 0,-6 7 0 0 0,-5 10 0 0 0,-3 8 0 0 0,-2 4 0 0 0,-2-2 0 0 0,2-5 0 0 0,2-4 0 0 0,0-9 0 0 0,3-8 0 0 0,4 0 0 0 0,0-2 0 0 0,-2 3 0 0 0,-2 3 0 0 0,-6 4 0 0 0,0 4 0 0 0,-4 2 0 0 0,3-2 0 0 0,-3-5 0 0 0,0 1 0 0 0,-1-4 0 0 0,2 1 0 0 0,4-1 0 0 0,1 1 0 0 0,1-1 0 0 0,0 1 0 0 0,-1-1 0 0 0,-2-2 0 0 0,0 1 0 0 0,0-4 0 0 0,-5 0 0 0 0,-1-1 0 0 0,0 4 0 0 0,1-5 0 0 0,1-1 0 0 0,1-6 0 0 0,1 2 0 0 0,1-3 0 0 0,0 0 0 0 0,-4 1 0 0 0,-1-3 0 0 0,1 0 0 0 0,-4 1 0 0 0,0-3 0 0 0,-2 5 0 0 0,1-1 0 0 0,-3 0 0 0 0,1 2 0 0 0,3-4 0 0 0,2 1 0 0 0,-1 0 0 0 0,0-2 0 0 0,2 1 0 0 0,1-3 0 0 0,6 0 0 0 0,-2 3 0 0 0,-5 2 0 0 0,-1 1 0 0 0,1-1 0 0 0,-4-1 0 0 0,5 1 0 0 0,-2 2 0 0 0,1 1 0 0 0,1-3 0 0 0,5-1 0 0 0,-2 1 0 0 0,4 2 0 0 0,0 0 0 0 0,-3 2 0 0 0,-6 0 0 0 0,-1 1 0 0 0,0-3 0 0 0,4-2 0 0 0,4-3 0 0 0,5-1 0 0 0,-2 2 0 0 0,-2 1 0 0 0,-5 3 0 0 0,1 1 0 0 0,-1-3 0 0 0,2 0 0 0 0,2-3 0 0 0,0-4 0 0 0,4 0 0 0 0,2-2 0 0 0,-1 2 0 0 0,-2 3 0 0 0,-1-2 0 0 0,-5 3 0 0 0,-2 1 0 0 0,0-1 0 0 0,-4 1 0 0 0,0 1 0 0 0,1-2 0 0 0,2 0 0 0 0,5 2 0 0 0,0-2 0 0 0,-1 1 0 0 0,3-3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12753 19139 16383 0 0,'4'0'0'0'0,"4"-4"0"0"0,2-5 0 0 0,2-1 0 0 0,4-2 0 0 0,2 1 0 0 0,2-2 0 0 0,-3-2 0 0 0,0 1 0 0 0,-3-1 0 0 0,4 3 0 0 0,-2-1 0 0 0,5-2 0 0 0,1-1 0 0 0,2-3 0 0 0,0-2 0 0 0,0 4 0 0 0,-4-1 0 0 0,-2 5 0 0 0,0-5 0 0 0,4 2 0 0 0,2-1 0 0 0,1 0 0 0 0,0 1 0 0 0,3-3 0 0 0,5 2 0 0 0,3-1 0 0 0,4 4 0 0 0,6-1 0 0 0,3-1 0 0 0,4 3 0 0 0,-3-1 0 0 0,1-2 0 0 0,-4 3 0 0 0,1-1 0 0 0,0 2 0 0 0,-1 3 0 0 0,-1-1 0 0 0,-4 2 0 0 0,1-2 0 0 0,-2 1 0 0 0,-1 2 0 0 0,5 2 0 0 0,-3-2 0 0 0,-4-3 0 0 0,-1-4 0 0 0,-3-4 0 0 0,3 2 0 0 0,0 0 0 0 0,1-1 0 0 0,-2 1 0 0 0,0 1 0 0 0,-2-1 0 0 0,-4-2 0 0 0,-6-1 0 0 0,-4 2 0 0 0,-5 1 0 0 0,-1 2 0 0 0,-4 1 0 0 0,1-2 0 0 0,2-2 0 0 0,-1-2 0 0 0,1-1 0 0 0,2-5 0 0 0,3-5 0 0 0,-3-2 0 0 0,1 1 0 0 0,1-2 0 0 0,-2-3 0 0 0,-1 2 0 0 0,2-6 0 0 0,2-3 0 0 0,1-1 0 0 0,-2 2 0 0 0,-4 5 0 0 0,-1 5 0 0 0,-2 4 0 0 0,-3 4 0 0 0,-3 1 0 0 0,-1 1 0 0 0,-2 1 0 0 0,-1 0 0 0 0,-1 0 0 0 0,1-1 0 0 0,-1 1 0 0 0,1-1 0 0 0,0 0 0 0 0,-1 0 0 0 0,1 0 0 0 0,0 0 0 0 0,0 4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11800 16986 16383 0 0,'0'4'0'0'0,"0"5"0"0"0,0 4 0 0 0,0 5 0 0 0,0 2 0 0 0,0 1 0 0 0,0 2 0 0 0,0 0 0 0 0,0-4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11774 17198 16383 0 0,'0'4'0'0'0,"0"4"0"0"0,0 6 0 0 0,0 3 0 0 0,0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15187 17357 16383 0 0,'0'3'0'0'0,"0"10"0"0"0,0 5 0 0 0,0 12 0 0 0,0 4 0 0 0,0 0 0 0 0,0-6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20:56:5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10866 15531 16383 0 0,'-3'0'0'0'0,"-6"0"0"0"0,-5 0 0 0 0,1 0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10546 7911 16383 0 0,'0'9'0'0'0,"0"11"0"0"0,0 10 0 0 0,-9 1 0 0 0,-2 4 0 0 0,0 4 0 0 0,2 4 0 0 0,3 3 0 0 0,2 3 0 0 0,2 1 0 0 0,1 1 0 0 0,1 0 0 0 0,1 0 0 0 0,-1 0 0 0 0,9 0 0 0 0,3 0 0 0 0,-1 0 0 0 0,-2-1 0 0 0,-3 1 0 0 0,-2-1 0 0 0,-2 0 0 0 0,-10-8 0 0 0,-3-3 0 0 0,-9 1 0 0 0,0 1 0 0 0,-7-5 0 0 0,3-1 0 0 0,5 2 0 0 0,-4-4 0 0 0,4-1 0 0 0,3 4 0 0 0,-3-4 0 0 0,-7 0 0 0 0,-8-4 0 0 0,2 1 0 0 0,7 4 0 0 0,-2-4 0 0 0,5 3 0 0 0,-4-5 0 0 0,4 2 0 0 0,5 4 0 0 0,-3-3 0 0 0,-7 2 0 0 0,-7-5 0 0 0,2 2 0 0 0,-2-4 0 0 0,5 2 0 0 0,-2-3 0 0 0,-3-7 0 0 0,-6-5 0 0 0,-3 4 0 0 0,-4-1 0 0 0,-2-4 0 0 0,7 6 0 0 0,3 0 0 0 0,-2-3 0 0 0,7 4 0 0 0,1-1 0 0 0,-3-2 0 0 0,-4-5 0 0 0,-4-4 0 0 0,-2-2 0 0 0,-3 6 0 0 0,-1 1 0 0 0,-1-1 0 0 0,0-2 0 0 0,0-2 0 0 0,8 6 0 0 0,12 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9843 7832 16383 0 0,'0'8'0'0'0,"0"12"0"0"0,0 11 0 0 0,0 9 0 0 0,0 5 0 0 0,0 5 0 0 0,0 2 0 0 0,0 0 0 0 0,0 1 0 0 0,0-1 0 0 0,8 0 0 0 0,3-1 0 0 0,0 0 0 0 0,7 0 0 0 0,-1-1 0 0 0,7 1 0 0 0,6-10 0 0 0,8-10 0 0 0,6-3 0 0 0,3-6 0 0 0,3-7 0 0 0,-7 3 0 0 0,-3 7 0 0 0,1-1 0 0 0,2-4 0 0 0,-6 2 0 0 0,-2-2 0 0 0,-5 4 0 0 0,-1 7 0 0 0,-4 6 0 0 0,-7-3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10160 8361 16383 0 0,'9'0'0'0'0,"11"8"0"0"0,10 12 0 0 0,10 11 0 0 0,6 0 0 0 0,12 4 0 0 0,5-5 0 0 0,1 2 0 0 0,-3 3 0 0 0,-3-4 0 0 0,-2-7 0 0 0,-3 1 0 0 0,-1-4 0 0 0,-10 3 0 0 0,-12 6 0 0 0,-11 7 0 0 0,0 5 0 0 0,-3 4 0 0 0,-5 3 0 0 0,-4 2 0 0 0,-3 1 0 0 0,-2-1 0 0 0,-2 1 0 0 0,-1-1 0 0 0,0 0 0 0 0,1 0 0 0 0,-1 0 0 0 0,0-1 0 0 0,1 0 0 0 0,0-8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18877 3660 16383 0 0,'0'1'0'0'0,"0"2"0"0"0,0 1 0 0 0,0 2 0 0 0,0 0 0 0 0,0 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11192 7064 16383 0 0,'8'0'0'0'0,"12"0"0"0"0,20 0 0 0 0,11 0 0 0 0,14 0 0 0 0,5 0 0 0 0,-1 0 0 0 0,-4 0 0 0 0,-4 9 0 0 0,-4 11 0 0 0,-3 2 0 0 0,-3-2 0 0 0,0 3 0 0 0,7-1 0 0 0,-6 3 0 0 0,-2-2 0 0 0,-3-5 0 0 0,1 3 0 0 0,-1-2 0 0 0,-7 4 0 0 0,-2-2 0 0 0,1-4 0 0 0,2-5 0 0 0,3-5 0 0 0,3-3 0 0 0,-8 6 0 0 0,0 1 0 0 0,0-1 0 0 0,3 6 0 0 0,3 1 0 0 0,2-3 0 0 0,2 5 0 0 0,-8 8 0 0 0,-2-1 0 0 0,1-5 0 0 0,-6 3 0 0 0,-1-3 0 0 0,3-5 0 0 0,-5 4 0 0 0,2-3 0 0 0,-6 6 0 0 0,1-2 0 0 0,-3 4 0 0 0,1-2 0 0 0,6-4 0 0 0,-2 2 0 0 0,1-2 0 0 0,5 4 0 0 0,-5 7 0 0 0,2 7 0 0 0,4 5 0 0 0,-5 5 0 0 0,-8 11 0 0 0,1 5 0 0 0,-3-1 0 0 0,2-10 0 0 0,-3-5 0 0 0,-4-3 0 0 0,2-8 0 0 0,-1-2 0 0 0,5-7 0 0 0,-2 1 0 0 0,-4 4 0 0 0,-5 5 0 0 0,-5 5 0 0 0,5 4 0 0 0,1 2 0 0 0,-2 3 0 0 0,-3-9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10002 5900 16383 0 0,'-8'0'0'0'0,"-4"9"0"0"0,2 11 0 0 0,1 11 0 0 0,-6 0 0 0 0,0 3 0 0 0,2 5 0 0 0,3 4 0 0 0,4 3 0 0 0,-6 3 0 0 0,-1 1 0 0 0,-7-8 0 0 0,0-2 0 0 0,4 1 0 0 0,-5-8 0 0 0,2 1 0 0 0,4 2 0 0 0,-4-5 0 0 0,1 1 0 0 0,4 4 0 0 0,-5 3 0 0 0,-7 5 0 0 0,1 3 0 0 0,4 2 0 0 0,6 2 0 0 0,-3-9 0 0 0,-7-11 0 0 0,1-2 0 0 0,4 3 0 0 0,-3 4 0 0 0,3 4 0 0 0,-5-4 0 0 0,3 0 0 0 0,-4 3 0 0 0,3 3 0 0 0,-4-6 0 0 0,4 0 0 0 0,-4 3 0 0 0,3 2 0 0 0,-3-5 0 0 0,3 0 0 0 0,-3 2 0 0 0,-5-5 0 0 0,3 0 0 0 0,-3-5 0 0 0,-4 0 0 0 0,4 5 0 0 0,-1-3 0 0 0,-4-7 0 0 0,5 1 0 0 0,-1-3 0 0 0,-3 3 0 0 0,-5 6 0 0 0,-3-2 0 0 0,5 3 0 0 0,10 4 0 0 0,1-3 0 0 0,-3-7 0 0 0,3 0 0 0 0,-2-4 0 0 0,-4-5 0 0 0,-5 3 0 0 0,-5-2 0 0 0,-3-3 0 0 0,7 4 0 0 0,1-1 0 0 0,-2-4 0 0 0,-1 6 0 0 0,-3-2 0 0 0,-3-3 0 0 0,-1-4 0 0 0,0-3 0 0 0,-2-4 0 0 0,0-2 0 0 0,0-1 0 0 0,1 0 0 0 0,-1-1 0 0 0,0 9 0 0 0,1 2 0 0 0,-1 1 0 0 0,1-3 0 0 0,-1-2 0 0 0,1-2 0 0 0,8-10 0 0 0,12-13 0 0 0,19-12 0 0 0,20-1 0 0 0,9-2 0 0 0,9 3 0 0 0,9-1 0 0 0,-1-4 0 0 0,1-4 0 0 0,-5-4 0 0 0,1 5 0 0 0,-5 27 0 0 0,1 24 0 0 0,-4 18 0 0 0,3 13 0 0 0,-4 8 0 0 0,-5 3 0 0 0,-7 2 0 0 0,-12-10 0 0 0,-7-3 0 0 0,-2 0 0 0 0,1 0 0 0 0,1 2 0 0 0,3 2 0 0 0,-6-7 0 0 0,-11-11 0 0 0,-9-10 0 0 0,-9-8 0 0 0,-5-6 0 0 0,4-12 0 0 0,1-6 0 0 0,7-8 0 0 0,10-10 0 0 0,7-8 0 0 0,0 3 0 0 0,1-1 0 0 0,4-3 0 0 0,12 5 0 0 0,6 0 0 0 0,10 7 0 0 0,2-2 0 0 0,7 5 0 0 0,-1-1 0 0 0,3 2 0 0 0,-2-2 0 0 0,2 3 0 0 0,-3 14 0 0 0,-6 17 0 0 0,-6 16 0 0 0,-6 12 0 0 0,-3 9 0 0 0,-3 5 0 0 0,-2 3 0 0 0,0 0 0 0 0,0 1 0 0 0,-9-10 0 0 0,-10-11 0 0 0,-12-13 0 0 0,-8-8 0 0 0,3-16 0 0 0,-2-7 0 0 0,7-9 0 0 0,8-12 0 0 0,9-7 0 0 0,15 2 0 0 0,16 8 0 0 0,14 8 0 0 0,10 9 0 0 0,-1-4 0 0 0,-7-6 0 0 0,-1 0 0 0 0,-6-5 0 0 0,-7-6 0 0 0,-6-7 0 0 0,-6 5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9472 5768 16383 0 0,'9'0'0'0'0,"2"8"0"0"0,8 4 0 0 0,10-1 0 0 0,8 6 0 0 0,-2 9 0 0 0,2 9 0 0 0,2 7 0 0 0,-4 4 0 0 0,-9 4 0 0 0,-9 1 0 0 0,2 1 0 0 0,-3 1 0 0 0,5-2 0 0 0,-2 1 0 0 0,5-10 0 0 0,-1-2 0 0 0,-6 0 0 0 0,-5 1 0 0 0,-4 3 0 0 0,-4 3 0 0 0,-3 1 0 0 0,-1 2 0 0 0,8 0 0 0 0,2 1 0 0 0,0-1 0 0 0,-2 1 0 0 0,-2-8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9551 6301 16383 0 0,'9'0'0'0'0,"11"0"0"0"0,2 8 0 0 0,6 12 0 0 0,7 2 0 0 0,6 7 0 0 0,-4 5 0 0 0,1 7 0 0 0,1-4 0 0 0,-5-16 0 0 0,-8-22 0 0 0,-9-18 0 0 0,-7-14 0 0 0,3-11 0 0 0,-1-6 0 0 0,-2-4 0 0 0,6 0 0 0 0,-9 8 0 0 0,-14 13 0 0 0,-14 11 0 0 0,-12 10 0 0 0,-9 7 0 0 0,2 12 0 0 0,0 6 0 0 0,-2 0 0 0 0,6 7 0 0 0,1-1 0 0 0,-3-2 0 0 0,-3-6 0 0 0,14-3 0 0 0,20-4 0 0 0,20-2 0 0 0,16-2 0 0 0,12 0 0 0 0,7-1 0 0 0,5 0 0 0 0,1 0 0 0 0,-8-8 0 0 0,-12-11 0 0 0,-4-3 0 0 0,3 4 0 0 0,-5-5 0 0 0,1 3 0 0 0,-4 12 0 0 0,-6 9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3T14:42:4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7144 8784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18880 3776 16383 0 0,'-1'0'0'0'0,"-1"-1"0"0"0,0-1 0 0 0,-1 0 0 0 0,-1-1 0 0 0,1-1 0 0 0,0-1 0 0 0,1 0 0 0 0,1-1 0 0 0,1-1 0 0 0,-1-1 0 0 0,1-1 0 0 0,0 0 0 0 0,2 2 0 0 0,0 0 0 0 0,0 1 0 0 0,1 0 0 0 0,0-1 0 0 0,-1 1 0 0 0,0-1 0 0 0,0 0 0 0 0,1 0 0 0 0,1 0 0 0 0,0 0 0 0 0,0 0 0 0 0,-1-1 0 0 0,1 1 0 0 0,0 0 0 0 0,-1 0 0 0 0,1 0 0 0 0,0 0 0 0 0,1 1 0 0 0,-1 0 0 0 0,0 1 0 0 0,-1-1 0 0 0,-2 0 0 0 0,0-1 0 0 0,-1 0 0 0 0,0 0 0 0 0,1 1 0 0 0,1 1 0 0 0,-1-1 0 0 0,0 0 0 0 0,0 0 0 0 0,-1-1 0 0 0,0 0 0 0 0,1 0 0 0 0,-1 0 0 0 0,1 1 0 0 0,2 2 0 0 0,0 0 0 0 0,-1 0 0 0 0,0-2 0 0 0,0 1 0 0 0,0-2 0 0 0,0 1 0 0 0,0-1 0 0 0,-1 0 0 0 0,-1-1 0 0 0,1 1 0 0 0,0 1 0 0 0,2 2 0 0 0,0 0 0 0 0,0-1 0 0 0,-1 0 0 0 0,-1 0 0 0 0,0-2 0 0 0,-1 1 0 0 0,0-1 0 0 0,2-1 0 0 0,-1 1 0 0 0,1 0 0 0 0,-1 0 0 0 0,-1 0 0 0 0,1-1 0 0 0,-1 1 0 0 0,1 0 0 0 0,2 0 0 0 0,0 0 0 0 0,0 0 0 0 0,-1 0 0 0 0,0 0 0 0 0,-2-1 0 0 0,1 1 0 0 0,-1 0 0 0 0,0 0 0 0 0,0 0 0 0 0,0 0 0 0 0,1 0 0 0 0,1 0 0 0 0,1-1 0 0 0,0 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19067 4571 16383 0 0,'0'-1'0'0'0,"0"-2"0"0"0,0-1 0 0 0,0-2 0 0 0,0 0 0 0 0,0-1 0 0 0,0 0 0 0 0,0-1 0 0 0,0 1 0 0 0,2 1 0 0 0,-1 0 0 0 0,2 1 0 0 0,1 0 0 0 0,1 0 0 0 0,0 0 0 0 0,0-1 0 0 0,1-1 0 0 0,0-2 0 0 0,0 1 0 0 0,1 1 0 0 0,-1 1 0 0 0,0 1 0 0 0,-2 0 0 0 0,0 1 0 0 0,0 1 0 0 0,0-2 0 0 0,-1 0 0 0 0,1-1 0 0 0,0 1 0 0 0,0 0 0 0 0,-1-1 0 0 0,1 1 0 0 0,-1 1 0 0 0,0 0 0 0 0,1 0 0 0 0,0-1 0 0 0,1 1 0 0 0,1-1 0 0 0,1 0 0 0 0,1 0 0 0 0,0 0 0 0 0,0 0 0 0 0,0-1 0 0 0,0 1 0 0 0,1 1 0 0 0,0 0 0 0 0,0 0 0 0 0,0-1 0 0 0,1 1 0 0 0,1-1 0 0 0,0 2 0 0 0,1-1 0 0 0,0 0 0 0 0,-1 0 0 0 0,2 1 0 0 0,0-1 0 0 0,0 1 0 0 0,1 0 0 0 0,0 0 0 0 0,0 1 0 0 0,3-1 0 0 0,0 0 0 0 0,-2-1 0 0 0,1 1 0 0 0,-2 0 0 0 0,1 0 0 0 0,-1 1 0 0 0,-1-2 0 0 0,0 1 0 0 0,-2 0 0 0 0,-1-1 0 0 0,-1 2 0 0 0,-1 0 0 0 0,0 0 0 0 0,-1 0 0 0 0,-2-1 0 0 0,1 0 0 0 0,-1 1 0 0 0,-1-1 0 0 0,1-1 0 0 0,0-1 0 0 0,0 0 0 0 0,0 1 0 0 0,0-2 0 0 0,1 0 0 0 0,-1 1 0 0 0,2 0 0 0 0,-1-1 0 0 0,1 2 0 0 0,0-1 0 0 0,1 1 0 0 0,-1 0 0 0 0,0-1 0 0 0,0 1 0 0 0,2 0 0 0 0,-1 0 0 0 0,0 0 0 0 0,-1 0 0 0 0,-1 1 0 0 0,0-1 0 0 0,0 0 0 0 0,-1 0 0 0 0,0 0 0 0 0,1-1 0 0 0,1 0 0 0 0,1 0 0 0 0,1-2 0 0 0,0 2 0 0 0,1-1 0 0 0,-1 1 0 0 0,0-1 0 0 0,0-1 0 0 0,1 1 0 0 0,-1 0 0 0 0,-1 1 0 0 0,0 0 0 0 0,-1 1 0 0 0,1 0 0 0 0,-1 1 0 0 0,1-2 0 0 0,1 0 0 0 0,-1-1 0 0 0,3-2 0 0 0,0 1 0 0 0,0 0 0 0 0,-1 0 0 0 0,-1 0 0 0 0,-1 0 0 0 0,1 1 0 0 0,0 1 0 0 0,0-1 0 0 0,1 0 0 0 0,0 0 0 0 0,-2 0 0 0 0,1 0 0 0 0,-2 1 0 0 0,1 0 0 0 0,-1 1 0 0 0,0-1 0 0 0,0 1 0 0 0,0 0 0 0 0,0 0 0 0 0,0 0 0 0 0,-1-1 0 0 0,-1 1 0 0 0,0 0 0 0 0,0 0 0 0 0,3 1 0 0 0,0 1 0 0 0,1 0 0 0 0,-1 0 0 0 0,1-1 0 0 0,-2 0 0 0 0,1 1 0 0 0,-1 0 0 0 0,2 0 0 0 0,0 0 0 0 0,0 0 0 0 0,2 0 0 0 0,2-1 0 0 0,-1 0 0 0 0,0 0 0 0 0,-1 1 0 0 0,1-1 0 0 0,0 0 0 0 0,2 0 0 0 0,1-2 0 0 0,-1 1 0 0 0,-2 0 0 0 0,0 0 0 0 0,0 1 0 0 0,1 0 0 0 0,0 0 0 0 0,0 0 0 0 0,1 0 0 0 0,0-1 0 0 0,-1 1 0 0 0,-1 1 0 0 0,-2-1 0 0 0,0 0 0 0 0,-1 0 0 0 0,0 0 0 0 0,0-1 0 0 0,1 0 0 0 0,-1-1 0 0 0,-1 1 0 0 0,1 0 0 0 0,0 0 0 0 0,0-1 0 0 0,1 0 0 0 0,0 0 0 0 0,0 0 0 0 0,-2 0 0 0 0,1 0 0 0 0,0-1 0 0 0,0-1 0 0 0,0-1 0 0 0,0 1 0 0 0,0 1 0 0 0,0 1 0 0 0,-1 2 0 0 0,-1 0 0 0 0,1 0 0 0 0,1-1 0 0 0,2 1 0 0 0,0-1 0 0 0,2 0 0 0 0,1 1 0 0 0,0-1 0 0 0,-1 1 0 0 0,1 0 0 0 0,1 0 0 0 0,-1 1 0 0 0,-1-2 0 0 0,-2 1 0 0 0,-1 1 0 0 0,0-1 0 0 0,-1 0 0 0 0,1 1 0 0 0,-1 0 0 0 0,-1-1 0 0 0,-1 0 0 0 0,-1 0 0 0 0,1 1 0 0 0,0 0 0 0 0,0 1 0 0 0,0 0 0 0 0,1 0 0 0 0,-1-2 0 0 0,1-1 0 0 0,2-3 0 0 0,0-1 0 0 0,1 0 0 0 0,1 1 0 0 0,-1 0 0 0 0,0 1 0 0 0,-1 0 0 0 0,1 1 0 0 0,-2 2 0 0 0,1-1 0 0 0,0-1 0 0 0,0 0 0 0 0,0 0 0 0 0,-1 0 0 0 0,0 1 0 0 0,-1 0 0 0 0,0 0 0 0 0,-1 2 0 0 0,0 0 0 0 0,-1 0 0 0 0,-1 0 0 0 0,1-1 0 0 0,0-1 0 0 0,0 0 0 0 0,0 0 0 0 0,1 0 0 0 0,0 0 0 0 0,-1-1 0 0 0,0 0 0 0 0,-1 2 0 0 0,1 0 0 0 0,1-2 0 0 0,-1 2 0 0 0,2-2 0 0 0,1 2 0 0 0,0 0 0 0 0,-1 1 0 0 0,0 0 0 0 0,0 0 0 0 0,0 0 0 0 0,1 1 0 0 0,1-1 0 0 0,0-1 0 0 0,1-2 0 0 0,3-1 0 0 0,0-1 0 0 0,-1 1 0 0 0,-1 2 0 0 0,-2 0 0 0 0,0 1 0 0 0,0 1 0 0 0,-3-1 0 0 0,0 0 0 0 0,-1-1 0 0 0,1-1 0 0 0,3-2 0 0 0,-1 1 0 0 0,1-1 0 0 0,-1 1 0 0 0,-1 1 0 0 0,1 1 0 0 0,-1 0 0 0 0,-1 0 0 0 0,1-1 0 0 0,1 1 0 0 0,-1-1 0 0 0,0 0 0 0 0,0 0 0 0 0,0 0 0 0 0,1 0 0 0 0,0 1 0 0 0,-1-1 0 0 0,1 1 0 0 0,1 1 0 0 0,-1 1 0 0 0,-1 0 0 0 0,0 0 0 0 0,1 0 0 0 0,0 1 0 0 0,-1 1 0 0 0,0-2 0 0 0,-2-1 0 0 0,0 0 0 0 0,0 0 0 0 0,0 0 0 0 0,1-1 0 0 0,0-1 0 0 0,-1 0 0 0 0,1 0 0 0 0,1 0 0 0 0,-1 0 0 0 0,0 0 0 0 0,0 1 0 0 0,0 1 0 0 0,0 1 0 0 0,0 0 0 0 0,1 0 0 0 0,-1-1 0 0 0,0 0 0 0 0,0 1 0 0 0,0 1 0 0 0,-1-2 0 0 0,-1 1 0 0 0,1 0 0 0 0,0 0 0 0 0,-1-2 0 0 0,0 1 0 0 0,0 0 0 0 0,0 0 0 0 0,-1 0 0 0 0,0-1 0 0 0,2 0 0 0 0,-1-2 0 0 0,0 2 0 0 0,1 0 0 0 0,0 0 0 0 0,0 0 0 0 0,1-2 0 0 0,0 2 0 0 0,2-1 0 0 0,-2 0 0 0 0,0-1 0 0 0,0 1 0 0 0,1 0 0 0 0,-1-1 0 0 0,0 0 0 0 0,0 1 0 0 0,0 1 0 0 0,-1 2 0 0 0,0-1 0 0 0,-1 1 0 0 0,1 0 0 0 0,-2 0 0 0 0,1-1 0 0 0,-1 0 0 0 0,0-1 0 0 0,0 0 0 0 0,1 0 0 0 0,-1 0 0 0 0,0 0 0 0 0,-1-1 0 0 0,0 1 0 0 0,1-1 0 0 0,-1 0 0 0 0,1-1 0 0 0,1 1 0 0 0,0 0 0 0 0,-1 1 0 0 0,0 0 0 0 0,-1-1 0 0 0,0 1 0 0 0,0-1 0 0 0,0 1 0 0 0,0 0 0 0 0,1 1 0 0 0,-1-1 0 0 0,1 0 0 0 0,-1-2 0 0 0,0 0 0 0 0,0 0 0 0 0,0-1 0 0 0,1-1 0 0 0,0 1 0 0 0,0 0 0 0 0,-1 0 0 0 0,-1-1 0 0 0,0 2 0 0 0,0 1 0 0 0,1 1 0 0 0,0-1 0 0 0,0 1 0 0 0,1-2 0 0 0,-2 0 0 0 0,0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6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19470 4537 16383 0 0,'0'-1'0'0'0,"-1"-1"0"0"0,-1-1 0 0 0,1-1 0 0 0,0-1 0 0 0,1-1 0 0 0,2-1 0 0 0,2 0 0 0 0,2 1 0 0 0,-1 0 0 0 0,0 2 0 0 0,1-1 0 0 0,0 0 0 0 0,1 0 0 0 0,0-1 0 0 0,0 0 0 0 0,0-1 0 0 0,-1 0 0 0 0,0 1 0 0 0,-1 0 0 0 0,1 0 0 0 0,1 2 0 0 0,-2-1 0 0 0,0 1 0 0 0,1 0 0 0 0,0 1 0 0 0,0-1 0 0 0,0 1 0 0 0,1 0 0 0 0,0 0 0 0 0,1 0 0 0 0,-1-1 0 0 0,0 0 0 0 0,0 0 0 0 0,1 1 0 0 0,1 2 0 0 0,1-1 0 0 0,0 2 0 0 0,1-2 0 0 0,-1 1 0 0 0,1 0 0 0 0,0-1 0 0 0,0 1 0 0 0,2-3 0 0 0,0 1 0 0 0,0 0 0 0 0,3 1 0 0 0,1 1 0 0 0,-1 0 0 0 0,-2 1 0 0 0,-3-1 0 0 0,0 2 0 0 0,-1-1 0 0 0,-1 0 0 0 0,1 0 0 0 0,-1 0 0 0 0,0 0 0 0 0,0 0 0 0 0,0 0 0 0 0,0 0 0 0 0,1 0 0 0 0,0 0 0 0 0,-1 0 0 0 0,-1 0 0 0 0,0 0 0 0 0,0 0 0 0 0,-1 0 0 0 0,2 0 0 0 0,1 0 0 0 0,0 0 0 0 0,-1 0 0 0 0,1 0 0 0 0,-2 0 0 0 0,0 0 0 0 0,-1 0 0 0 0,1 0 0 0 0,-1 0 0 0 0,0 0 0 0 0,0 0 0 0 0,0 0 0 0 0,0 0 0 0 0,0 0 0 0 0,0 1 0 0 0,-1 2 0 0 0,-1 0 0 0 0,1 0 0 0 0,0-1 0 0 0,0 0 0 0 0,-1 0 0 0 0,1 0 0 0 0,-1-1 0 0 0,1 1 0 0 0,0-2 0 0 0,1 2 0 0 0,0 0 0 0 0,0 0 0 0 0,0 1 0 0 0,0 0 0 0 0,0-2 0 0 0,1 0 0 0 0,-1 0 0 0 0,-1 0 0 0 0,-1 1 0 0 0,1 0 0 0 0,0-1 0 0 0,-1 1 0 0 0,0 1 0 0 0,-1 1 0 0 0,0 1 0 0 0,1-1 0 0 0,0-2 0 0 0,1 1 0 0 0,-1 1 0 0 0,1 0 0 0 0,-1 1 0 0 0,1-3 0 0 0,0-1 0 0 0,1-2 0 0 0,0-1 0 0 0,0 0 0 0 0,0 0 0 0 0,-1 2 0 0 0,-1 2 0 0 0,-1 0 0 0 0,0 1 0 0 0,0 0 0 0 0,0 0 0 0 0,1 0 0 0 0,0-2 0 0 0,1 0 0 0 0,0 1 0 0 0,-1 0 0 0 0,-1 1 0 0 0,1 0 0 0 0,0 0 0 0 0,0 0 0 0 0,1 0 0 0 0,1 0 0 0 0,-2 1 0 0 0,0 1 0 0 0,-1-1 0 0 0,0 0 0 0 0,0 0 0 0 0,0-1 0 0 0,2 1 0 0 0,3 1 0 0 0,0 2 0 0 0,1 0 0 0 0,1 0 0 0 0,-1-1 0 0 0,0-1 0 0 0,-2 0 0 0 0,0-1 0 0 0,-1-2 0 0 0,-1 1 0 0 0,0 0 0 0 0,-1 0 0 0 0,0 1 0 0 0,-1 0 0 0 0,1-1 0 0 0,1-1 0 0 0,-1 1 0 0 0,-2 0 0 0 0,1 2 0 0 0,0-1 0 0 0,1 1 0 0 0,1-1 0 0 0,1 0 0 0 0,1 1 0 0 0,2 1 0 0 0,1 0 0 0 0,1-1 0 0 0,-3 1 0 0 0,1-1 0 0 0,-1 1 0 0 0,-1 0 0 0 0,1 1 0 0 0,-1 0 0 0 0,0-1 0 0 0,-2-1 0 0 0,1 0 0 0 0,-1-1 0 0 0,-1 0 0 0 0,0-2 0 0 0,0 1 0 0 0,-1 0 0 0 0,0 0 0 0 0,0 0 0 0 0,-1 0 0 0 0,1 0 0 0 0,0 0 0 0 0,0 0 0 0 0,1 0 0 0 0,-1 0 0 0 0,0 0 0 0 0,1 0 0 0 0,0 1 0 0 0,1-2 0 0 0,0 1 0 0 0,-1 0 0 0 0,-1 0 0 0 0,1 0 0 0 0,-2 1 0 0 0,1-1 0 0 0,1 0 0 0 0,0 0 0 0 0,0 0 0 0 0,0 1 0 0 0,-1 0 0 0 0,0 0 0 0 0,0 0 0 0 0,0 0 0 0 0,0-2 0 0 0,0 1 0 0 0,1 1 0 0 0,0 0 0 0 0,-1 0 0 0 0,1 0 0 0 0,0-2 0 0 0,1 0 0 0 0,0-1 0 0 0,2-1 0 0 0,-1-1 0 0 0,0 0 0 0 0,0 0 0 0 0,-1 1 0 0 0,-1 0 0 0 0,0 1 0 0 0,1 0 0 0 0,0-1 0 0 0,1 1 0 0 0,0-1 0 0 0,0 0 0 0 0,0 0 0 0 0,0 0 0 0 0,0 0 0 0 0,0 0 0 0 0,1 0 0 0 0,-1 0 0 0 0,0 0 0 0 0,0 0 0 0 0,0 0 0 0 0,0 0 0 0 0,0 0 0 0 0,-1 1 0 0 0,-1 2 0 0 0,-2 0 0 0 0,2 0 0 0 0,0-1 0 0 0,-1 1 0 0 0,0-1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13923 6097 16383 0 0,'2'0'0'0'0,"3"0"0"0"0,1 0 0 0 0,1 0 0 0 0,0 0 0 0 0,0 0 0 0 0,0-1 0 0 0,0-1 0 0 0,1 1 0 0 0,-1-1 0 0 0,0 0 0 0 0,-2-1 0 0 0,1-1 0 0 0,0 2 0 0 0,-1-2 0 0 0,0 1 0 0 0,1 1 0 0 0,-1 0 0 0 0,2 1 0 0 0,-1 1 0 0 0,1 0 0 0 0,0 0 0 0 0,-1-1 0 0 0,0-2 0 0 0,-1 0 0 0 0,1 0 0 0 0,1 1 0 0 0,-1 1 0 0 0,0-1 0 0 0,-1 0 0 0 0,1-1 0 0 0,0-1 0 0 0,0 0 0 0 0,1 1 0 0 0,-2-1 0 0 0,1 1 0 0 0,-1 1 0 0 0,1 1 0 0 0,1 0 0 0 0,-1 0 0 0 0,2 0 0 0 0,1-2 0 0 0,0 0 0 0 0,-1-1 0 0 0,0 1 0 0 0,0 0 0 0 0,-2 0 0 0 0,0-1 0 0 0,-1 0 0 0 0,0 0 0 0 0,0 0 0 0 0,-2 0 0 0 0,1-1 0 0 0,1 1 0 0 0,0 0 0 0 0,1 2 0 0 0,-1 0 0 0 0,1-1 0 0 0,-1 0 0 0 0,1 1 0 0 0,1-2 0 0 0,-2 0 0 0 0,2-2 0 0 0,0 2 0 0 0,-1-2 0 0 0,0 2 0 0 0,-1 0 0 0 0,-1 0 0 0 0,0 0 0 0 0,0 1 0 0 0,-1-1 0 0 0,2 0 0 0 0,1-2 0 0 0,1 0 0 0 0,0 1 0 0 0,1 0 0 0 0,-2-1 0 0 0,0 1 0 0 0,-2 0 0 0 0,1 1 0 0 0,0 2 0 0 0,-1-2 0 0 0,-1 1 0 0 0,0-1 0 0 0,0 0 0 0 0,0-1 0 0 0,2 1 0 0 0,-2-1 0 0 0,1 0 0 0 0,-2-1 0 0 0,0 1 0 0 0,1 0 0 0 0,0 1 0 0 0,1 0 0 0 0,0-1 0 0 0,-1-1 0 0 0,0 2 0 0 0,0-3 0 0 0,1 2 0 0 0,-1-1 0 0 0,0 1 0 0 0,1 0 0 0 0,-2 0 0 0 0,0 0 0 0 0,0 0 0 0 0,0 0 0 0 0,0-1 0 0 0,-1 1 0 0 0,1 0 0 0 0,1 1 0 0 0,1 0 0 0 0,-2 0 0 0 0,1-1 0 0 0,-2-1 0 0 0,0-1 0 0 0,0 1 0 0 0,1-1 0 0 0,-1-1 0 0 0,0 1 0 0 0,1 0 0 0 0,0 0 0 0 0,1 1 0 0 0,0 0 0 0 0,0 0 0 0 0,-2 0 0 0 0,0 0 0 0 0,1 0 0 0 0,0-1 0 0 0,0 0 0 0 0,-1 0 0 0 0,0 0 0 0 0,0 1 0 0 0,1 0 0 0 0,1 0 0 0 0,0 1 0 0 0,-1-2 0 0 0,0 1 0 0 0,-1-1 0 0 0,-1 0 0 0 0,1 0 0 0 0,0 0 0 0 0,0-1 0 0 0,1 1 0 0 0,-1 0 0 0 0,0 0 0 0 0,0 1 0 0 0,1 0 0 0 0,1 2 0 0 0,0 0 0 0 0,-1-1 0 0 0,0 0 0 0 0,-1-1 0 0 0,0-1 0 0 0,0 1 0 0 0,1-1 0 0 0,-1-1 0 0 0,0 1 0 0 0,1 0 0 0 0,0 0 0 0 0,1 1 0 0 0,0 0 0 0 0,0 0 0 0 0,-2 1 0 0 0,0-2 0 0 0,0 1 0 0 0,-1-1 0 0 0,0 0 0 0 0,1 1 0 0 0,1-1 0 0 0,-1-1 0 0 0,0-1 0 0 0,0 0 0 0 0,0 0 0 0 0,-1 1 0 0 0,0 0 0 0 0,0 0 0 0 0,0 1 0 0 0,0 0 0 0 0,0 0 0 0 0,0 0 0 0 0,1 1 0 0 0,1 1 0 0 0,0 0 0 0 0,1 1 0 0 0,1-1 0 0 0,-1 0 0 0 0,-1-1 0 0 0,-2 0 0 0 0,1-1 0 0 0,1 0 0 0 0,1 0 0 0 0,-1-1 0 0 0,-1 1 0 0 0,2 0 0 0 0,0 0 0 0 0,1-1 0 0 0,0 1 0 0 0,1 0 0 0 0,-1 0 0 0 0,1 0 0 0 0,0 0 0 0 0,0 0 0 0 0,0 0 0 0 0,0 0 0 0 0,-1-1 0 0 0,1 3 0 0 0,-1-1 0 0 0,-1 0 0 0 0,0 2 0 0 0,0-1 0 0 0,0 1 0 0 0,0 0 0 0 0,-1 0 0 0 0,0-2 0 0 0,0 2 0 0 0,1-1 0 0 0,2-1 0 0 0,-1 0 0 0 0,-1 0 0 0 0,0-1 0 0 0,0 0 0 0 0,0 2 0 0 0,2-1 0 0 0,0 0 0 0 0,-2 0 0 0 0,1 0 0 0 0,0 1 0 0 0,0-1 0 0 0,0 2 0 0 0,0 0 0 0 0,-1-1 0 0 0,0 0 0 0 0,0-1 0 0 0,0 0 0 0 0,1 2 0 0 0,0 0 0 0 0,-1 0 0 0 0,-1-1 0 0 0,1 0 0 0 0,-1 0 0 0 0,0 0 0 0 0,1-1 0 0 0,0 1 0 0 0,1 0 0 0 0,-1 0 0 0 0,0 0 0 0 0,0 0 0 0 0,-1 0 0 0 0,1 1 0 0 0,0 0 0 0 0,1 1 0 0 0,0 0 0 0 0,1 0 0 0 0,1-2 0 0 0,0 1 0 0 0,0 0 0 0 0,-1 0 0 0 0,-1 0 0 0 0,1 1 0 0 0,0-1 0 0 0,0-1 0 0 0,1 1 0 0 0,3-3 0 0 0,2-2 0 0 0,2-2 0 0 0,0 1 0 0 0,-2 0 0 0 0,-2 3 0 0 0,-2 0 0 0 0,0 2 0 0 0,0 2 0 0 0,0 0 0 0 0,-1-1 0 0 0,1 0 0 0 0,0 2 0 0 0,-1-1 0 0 0,-1-1 0 0 0,1 0 0 0 0,-1 0 0 0 0,2 0 0 0 0,-1 2 0 0 0,0-2 0 0 0,-1 2 0 0 0,1 0 0 0 0,-1-1 0 0 0,-2-1 0 0 0,1 1 0 0 0,0 0 0 0 0,1 1 0 0 0,0 1 0 0 0,1-1 0 0 0,-1 0 0 0 0,-1-1 0 0 0,0 0 0 0 0,1 1 0 0 0,1 0 0 0 0,0 1 0 0 0,0 1 0 0 0,1 0 0 0 0,-1-2 0 0 0,0 1 0 0 0,-1-1 0 0 0,1 1 0 0 0,1 0 0 0 0,-1 1 0 0 0,1 0 0 0 0,0 0 0 0 0,0 0 0 0 0,1 0 0 0 0,-1 0 0 0 0,0 0 0 0 0,0 0 0 0 0,0 0 0 0 0,0 0 0 0 0,0 0 0 0 0,1 0 0 0 0,-1 0 0 0 0,0 0 0 0 0,0 0 0 0 0,0 0 0 0 0,0 0 0 0 0,0 0 0 0 0,0 0 0 0 0,1 0 0 0 0,-1 0 0 0 0,0 0 0 0 0,0 0 0 0 0,0 0 0 0 0,0 0 0 0 0,0 0 0 0 0,0 0 0 0 0,0 0 0 0 0,1 0 0 0 0,-1 0 0 0 0,-1 1 0 0 0,-1 1 0 0 0,1-1 0 0 0,0 1 0 0 0,0-2 0 0 0,0 1 0 0 0,0 0 0 0 0,-1 1 0 0 0,0 1 0 0 0,-1 0 0 0 0,1-1 0 0 0,0 0 0 0 0,1-1 0 0 0,1 0 0 0 0,-2 0 0 0 0,0 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2T19:54:4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15105 4613 16383 0 0,'1'2'0'0'0,"2"-1"0"0"0,1 2 0 0 0,1 1 0 0 0,-2 1 0 0 0,1 0 0 0 0,1 0 0 0 0,0 0 0 0 0,0-1 0 0 0,0 0 0 0 0,0-1 0 0 0,1 0 0 0 0,0-1 0 0 0,0 1 0 0 0,-2 2 0 0 0,0-2 0 0 0,0 1 0 0 0,0-1 0 0 0,1 0 0 0 0,-2 0 0 0 0,0 2 0 0 0,0-1 0 0 0,1-1 0 0 0,-1 0 0 0 0,0 2 0 0 0,0-2 0 0 0,0 2 0 0 0,1-2 0 0 0,0 0 0 0 0,0 0 0 0 0,0 0 0 0 0,2-1 0 0 0,-1-1 0 0 0,0 2 0 0 0,-1 0 0 0 0,0 0 0 0 0,1 0 0 0 0,0-1 0 0 0,-2-1 0 0 0,-1 1 0 0 0,-2 0 0 0 0,-3-1 0 0 0,-1 1 0 0 0,-1 0 0 0 0,-1 1 0 0 0,-2 1 0 0 0,0 1 0 0 0,0-1 0 0 0,1 2 0 0 0,-1-1 0 0 0,2 0 0 0 0,0-1 0 0 0,1 0 0 0 0,1 1 0 0 0,-2-1 0 0 0,0 0 0 0 0,1 1 0 0 0,-1 1 0 0 0,-1 0 0 0 0,2 1 0 0 0,-1 0 0 0 0,1-1 0 0 0,0-1 0 0 0,0 2 0 0 0,2 1 0 0 0,-2 0 0 0 0,1-2 0 0 0,0 0 0 0 0,-1 1 0 0 0,2-1 0 0 0,-2 0 0 0 0,1 1 0 0 0,-2-2 0 0 0,1 1 0 0 0,2-1 0 0 0,-1 0 0 0 0,1 0 0 0 0,-1-2 0 0 0,0 0 0 0 0,-1-1 0 0 0,-1-1 0 0 0,1-2 0 0 0,0-1 0 0 0,3-3 0 0 0,0-1 0 0 0,1 0 0 0 0,1-2 0 0 0,0 1 0 0 0,0-1 0 0 0,0 1 0 0 0,1 0 0 0 0,-1-1 0 0 0,0 1 0 0 0,0 0 0 0 0,0 0 0 0 0,0 0 0 0 0,0 0 0 0 0,0-1 0 0 0,0 1 0 0 0,0 0 0 0 0,0 0 0 0 0,0 0 0 0 0,0 0 0 0 0,0 0 0 0 0,0 0 0 0 0,0 0 0 0 0,0-1 0 0 0,0 0 0 0 0,1-1 0 0 0,1 1 0 0 0,1 1 0 0 0,-1 0 0 0 0,1 1 0 0 0,0 1 0 0 0,0 0 0 0 0,-1 0 0 0 0,-1 0 0 0 0,0-1 0 0 0,0-1 0 0 0,-1 0 0 0 0,0 0 0 0 0,0 0 0 0 0,0 0 0 0 0,0 0 0 0 0,0 0 0 0 0,-1-1 0 0 0,1 1 0 0 0,0 0 0 0 0,0 0 0 0 0,0 0 0 0 0,-1 0 0 0 0,0 0 0 0 0,-1 0 0 0 0,1-1 0 0 0,0 1 0 0 0,0 0 0 0 0,1 0 0 0 0,0 0 0 0 0,0 0 0 0 0,0 0 0 0 0,1 2 0 0 0,2 2 0 0 0,2 2 0 0 0,-1 2 0 0 0,1 1 0 0 0,-1 1 0 0 0,1 0 0 0 0,-2 1 0 0 0,1 0 0 0 0,0 0 0 0 0,-1 1 0 0 0,-2 1 0 0 0,1-1 0 0 0,2-1 0 0 0,-1-1 0 0 0,0 2 0 0 0,0 0 0 0 0,0 1 0 0 0,-1 0 0 0 0,-1 1 0 0 0,2-1 0 0 0,0-1 0 0 0,0 1 0 0 0,0 0 0 0 0,-1 1 0 0 0,0-2 0 0 0,1 0 0 0 0,0 0 0 0 0,1-1 0 0 0,0 1 0 0 0,-1 0 0 0 0,0 0 0 0 0,0 0 0 0 0,1-1 0 0 0,0-1 0 0 0,0 0 0 0 0,0 1 0 0 0,-1 0 0 0 0,0-2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.xml"/><Relationship Id="rId21" Type="http://schemas.openxmlformats.org/officeDocument/2006/relationships/image" Target="../media/image20.png"/><Relationship Id="rId42" Type="http://schemas.openxmlformats.org/officeDocument/2006/relationships/customXml" Target="../ink/ink14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27.xml"/><Relationship Id="rId84" Type="http://schemas.openxmlformats.org/officeDocument/2006/relationships/image" Target="../media/image54.png"/><Relationship Id="rId89" Type="http://schemas.openxmlformats.org/officeDocument/2006/relationships/customXml" Target="../ink/ink35.xml"/><Relationship Id="rId112" Type="http://schemas.openxmlformats.org/officeDocument/2006/relationships/image" Target="../media/image70.png"/><Relationship Id="rId16" Type="http://schemas.openxmlformats.org/officeDocument/2006/relationships/customXml" Target="../ink/ink1.xml"/><Relationship Id="rId107" Type="http://schemas.openxmlformats.org/officeDocument/2006/relationships/customXml" Target="../ink/ink44.xml"/><Relationship Id="rId11" Type="http://schemas.openxmlformats.org/officeDocument/2006/relationships/image" Target="../media/image13.png"/><Relationship Id="rId32" Type="http://schemas.openxmlformats.org/officeDocument/2006/relationships/customXml" Target="../ink/ink9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22.xml"/><Relationship Id="rId74" Type="http://schemas.openxmlformats.org/officeDocument/2006/relationships/image" Target="../media/image49.png"/><Relationship Id="rId79" Type="http://schemas.openxmlformats.org/officeDocument/2006/relationships/customXml" Target="../ink/ink30.xml"/><Relationship Id="rId102" Type="http://schemas.openxmlformats.org/officeDocument/2006/relationships/image" Target="../media/image63.png"/><Relationship Id="rId5" Type="http://schemas.openxmlformats.org/officeDocument/2006/relationships/image" Target="../media/image7.jpeg"/><Relationship Id="rId90" Type="http://schemas.openxmlformats.org/officeDocument/2006/relationships/image" Target="../media/image57.png"/><Relationship Id="rId95" Type="http://schemas.openxmlformats.org/officeDocument/2006/relationships/customXml" Target="../ink/ink38.xml"/><Relationship Id="rId22" Type="http://schemas.openxmlformats.org/officeDocument/2006/relationships/customXml" Target="../ink/ink4.xml"/><Relationship Id="rId27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customXml" Target="../ink/ink17.xml"/><Relationship Id="rId64" Type="http://schemas.openxmlformats.org/officeDocument/2006/relationships/customXml" Target="../ink/ink25.xml"/><Relationship Id="rId69" Type="http://schemas.openxmlformats.org/officeDocument/2006/relationships/image" Target="../media/image44.png"/><Relationship Id="rId113" Type="http://schemas.openxmlformats.org/officeDocument/2006/relationships/image" Target="../media/image71.png"/><Relationship Id="rId80" Type="http://schemas.openxmlformats.org/officeDocument/2006/relationships/image" Target="../media/image52.png"/><Relationship Id="rId85" Type="http://schemas.openxmlformats.org/officeDocument/2006/relationships/customXml" Target="../ink/ink33.xm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customXml" Target="../ink/ink12.xml"/><Relationship Id="rId59" Type="http://schemas.openxmlformats.org/officeDocument/2006/relationships/image" Target="../media/image39.png"/><Relationship Id="rId103" Type="http://schemas.openxmlformats.org/officeDocument/2006/relationships/customXml" Target="../ink/ink42.xml"/><Relationship Id="rId108" Type="http://schemas.openxmlformats.org/officeDocument/2006/relationships/image" Target="../media/image66.png"/><Relationship Id="rId54" Type="http://schemas.openxmlformats.org/officeDocument/2006/relationships/customXml" Target="../ink/ink20.xml"/><Relationship Id="rId70" Type="http://schemas.openxmlformats.org/officeDocument/2006/relationships/image" Target="../media/image45.png"/><Relationship Id="rId75" Type="http://schemas.openxmlformats.org/officeDocument/2006/relationships/customXml" Target="../ink/ink28.xml"/><Relationship Id="rId91" Type="http://schemas.openxmlformats.org/officeDocument/2006/relationships/customXml" Target="../ink/ink36.xml"/><Relationship Id="rId9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5" Type="http://schemas.openxmlformats.org/officeDocument/2006/relationships/image" Target="../media/image17.jpeg"/><Relationship Id="rId23" Type="http://schemas.openxmlformats.org/officeDocument/2006/relationships/image" Target="../media/image21.png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6" Type="http://schemas.openxmlformats.org/officeDocument/2006/relationships/image" Target="../media/image65.png"/><Relationship Id="rId114" Type="http://schemas.openxmlformats.org/officeDocument/2006/relationships/image" Target="../media/image72.jpeg"/><Relationship Id="rId10" Type="http://schemas.openxmlformats.org/officeDocument/2006/relationships/image" Target="../media/image12.jpeg"/><Relationship Id="rId31" Type="http://schemas.openxmlformats.org/officeDocument/2006/relationships/image" Target="../media/image25.png"/><Relationship Id="rId44" Type="http://schemas.openxmlformats.org/officeDocument/2006/relationships/customXml" Target="../ink/ink15.xml"/><Relationship Id="rId52" Type="http://schemas.openxmlformats.org/officeDocument/2006/relationships/customXml" Target="../ink/ink19.xml"/><Relationship Id="rId60" Type="http://schemas.openxmlformats.org/officeDocument/2006/relationships/customXml" Target="../ink/ink23.xml"/><Relationship Id="rId65" Type="http://schemas.openxmlformats.org/officeDocument/2006/relationships/image" Target="../media/image42.png"/><Relationship Id="rId73" Type="http://schemas.openxmlformats.org/officeDocument/2006/relationships/image" Target="../media/image48.png"/><Relationship Id="rId78" Type="http://schemas.openxmlformats.org/officeDocument/2006/relationships/image" Target="../media/image51.png"/><Relationship Id="rId81" Type="http://schemas.openxmlformats.org/officeDocument/2006/relationships/customXml" Target="../ink/ink31.xml"/><Relationship Id="rId86" Type="http://schemas.openxmlformats.org/officeDocument/2006/relationships/image" Target="../media/image55.png"/><Relationship Id="rId94" Type="http://schemas.openxmlformats.org/officeDocument/2006/relationships/image" Target="../media/image59.png"/><Relationship Id="rId99" Type="http://schemas.openxmlformats.org/officeDocument/2006/relationships/customXml" Target="../ink/ink40.xml"/><Relationship Id="rId101" Type="http://schemas.openxmlformats.org/officeDocument/2006/relationships/customXml" Target="../ink/ink41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customXml" Target="../ink/ink2.xml"/><Relationship Id="rId39" Type="http://schemas.openxmlformats.org/officeDocument/2006/relationships/image" Target="../media/image29.png"/><Relationship Id="rId109" Type="http://schemas.openxmlformats.org/officeDocument/2006/relationships/image" Target="../media/image67.png"/><Relationship Id="rId34" Type="http://schemas.openxmlformats.org/officeDocument/2006/relationships/customXml" Target="../ink/ink10.xml"/><Relationship Id="rId50" Type="http://schemas.openxmlformats.org/officeDocument/2006/relationships/customXml" Target="../ink/ink18.xml"/><Relationship Id="rId55" Type="http://schemas.openxmlformats.org/officeDocument/2006/relationships/image" Target="../media/image37.png"/><Relationship Id="rId76" Type="http://schemas.openxmlformats.org/officeDocument/2006/relationships/image" Target="../media/image50.png"/><Relationship Id="rId97" Type="http://schemas.openxmlformats.org/officeDocument/2006/relationships/customXml" Target="../ink/ink39.xml"/><Relationship Id="rId104" Type="http://schemas.openxmlformats.org/officeDocument/2006/relationships/image" Target="../media/image64.png"/><Relationship Id="rId7" Type="http://schemas.openxmlformats.org/officeDocument/2006/relationships/image" Target="../media/image9.png"/><Relationship Id="rId71" Type="http://schemas.openxmlformats.org/officeDocument/2006/relationships/image" Target="../media/image46.png"/><Relationship Id="rId92" Type="http://schemas.openxmlformats.org/officeDocument/2006/relationships/image" Target="../media/image58.png"/><Relationship Id="rId2" Type="http://schemas.openxmlformats.org/officeDocument/2006/relationships/image" Target="../media/image4.png"/><Relationship Id="rId29" Type="http://schemas.openxmlformats.org/officeDocument/2006/relationships/image" Target="../media/image24.png"/><Relationship Id="rId24" Type="http://schemas.openxmlformats.org/officeDocument/2006/relationships/customXml" Target="../ink/ink5.xml"/><Relationship Id="rId40" Type="http://schemas.openxmlformats.org/officeDocument/2006/relationships/customXml" Target="../ink/ink13.xml"/><Relationship Id="rId45" Type="http://schemas.openxmlformats.org/officeDocument/2006/relationships/image" Target="../media/image32.png"/><Relationship Id="rId66" Type="http://schemas.openxmlformats.org/officeDocument/2006/relationships/customXml" Target="../ink/ink26.xml"/><Relationship Id="rId87" Type="http://schemas.openxmlformats.org/officeDocument/2006/relationships/customXml" Target="../ink/ink34.xml"/><Relationship Id="rId110" Type="http://schemas.openxmlformats.org/officeDocument/2006/relationships/image" Target="../media/image68.png"/><Relationship Id="rId61" Type="http://schemas.openxmlformats.org/officeDocument/2006/relationships/image" Target="../media/image40.png"/><Relationship Id="rId82" Type="http://schemas.openxmlformats.org/officeDocument/2006/relationships/image" Target="../media/image53.png"/><Relationship Id="rId19" Type="http://schemas.openxmlformats.org/officeDocument/2006/relationships/image" Target="../media/image19.png"/><Relationship Id="rId14" Type="http://schemas.openxmlformats.org/officeDocument/2006/relationships/image" Target="../media/image16.png"/><Relationship Id="rId30" Type="http://schemas.openxmlformats.org/officeDocument/2006/relationships/customXml" Target="../ink/ink8.xml"/><Relationship Id="rId35" Type="http://schemas.openxmlformats.org/officeDocument/2006/relationships/image" Target="../media/image27.png"/><Relationship Id="rId56" Type="http://schemas.openxmlformats.org/officeDocument/2006/relationships/customXml" Target="../ink/ink21.xml"/><Relationship Id="rId77" Type="http://schemas.openxmlformats.org/officeDocument/2006/relationships/customXml" Target="../ink/ink29.xml"/><Relationship Id="rId100" Type="http://schemas.openxmlformats.org/officeDocument/2006/relationships/image" Target="../media/image62.png"/><Relationship Id="rId105" Type="http://schemas.openxmlformats.org/officeDocument/2006/relationships/customXml" Target="../ink/ink43.xml"/><Relationship Id="rId8" Type="http://schemas.openxmlformats.org/officeDocument/2006/relationships/image" Target="../media/image10.png"/><Relationship Id="rId51" Type="http://schemas.openxmlformats.org/officeDocument/2006/relationships/image" Target="../media/image35.png"/><Relationship Id="rId72" Type="http://schemas.openxmlformats.org/officeDocument/2006/relationships/image" Target="../media/image47.png"/><Relationship Id="rId93" Type="http://schemas.openxmlformats.org/officeDocument/2006/relationships/customXml" Target="../ink/ink37.xml"/><Relationship Id="rId98" Type="http://schemas.openxmlformats.org/officeDocument/2006/relationships/image" Target="../media/image61.png"/><Relationship Id="rId3" Type="http://schemas.openxmlformats.org/officeDocument/2006/relationships/image" Target="../media/image5.png"/><Relationship Id="rId25" Type="http://schemas.openxmlformats.org/officeDocument/2006/relationships/image" Target="../media/image22.png"/><Relationship Id="rId46" Type="http://schemas.openxmlformats.org/officeDocument/2006/relationships/customXml" Target="../ink/ink16.xml"/><Relationship Id="rId67" Type="http://schemas.openxmlformats.org/officeDocument/2006/relationships/image" Target="../media/image43.png"/><Relationship Id="rId20" Type="http://schemas.openxmlformats.org/officeDocument/2006/relationships/customXml" Target="../ink/ink3.xml"/><Relationship Id="rId41" Type="http://schemas.openxmlformats.org/officeDocument/2006/relationships/image" Target="../media/image30.png"/><Relationship Id="rId62" Type="http://schemas.openxmlformats.org/officeDocument/2006/relationships/customXml" Target="../ink/ink24.xml"/><Relationship Id="rId83" Type="http://schemas.openxmlformats.org/officeDocument/2006/relationships/customXml" Target="../ink/ink32.xml"/><Relationship Id="rId88" Type="http://schemas.openxmlformats.org/officeDocument/2006/relationships/image" Target="../media/image56.png"/><Relationship Id="rId11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62A049-16A2-4DDE-8CBE-5B0D1BB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" y="-90761"/>
            <a:ext cx="12211773" cy="68790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824" y="1716275"/>
            <a:ext cx="9670676" cy="3127187"/>
          </a:xfrm>
        </p:spPr>
        <p:txBody>
          <a:bodyPr>
            <a:normAutofit/>
          </a:bodyPr>
          <a:lstStyle/>
          <a:p>
            <a:r>
              <a:rPr lang="es-MX" sz="3200">
                <a:latin typeface="Century"/>
                <a:cs typeface="Calibri Light"/>
              </a:rPr>
              <a:t>MAPA MENTAL</a:t>
            </a:r>
            <a:br>
              <a:rPr lang="es-MX" sz="3200">
                <a:latin typeface="Century"/>
                <a:cs typeface="Calibri Light"/>
              </a:rPr>
            </a:br>
            <a:r>
              <a:rPr lang="es-MX" sz="9650">
                <a:latin typeface="Broadway"/>
                <a:cs typeface="Calibri Light"/>
              </a:rPr>
              <a:t>La Entrevista</a:t>
            </a:r>
            <a:br>
              <a:rPr lang="es-MX" sz="9650">
                <a:latin typeface="Broadway"/>
                <a:cs typeface="Calibri Light"/>
              </a:rPr>
            </a:br>
            <a:endParaRPr lang="es-MX" sz="7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75" y="4093106"/>
            <a:ext cx="5670177" cy="22832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MATERIA: HERRAMIENTAS PARA OBSERVACIO Y EL APRENDIZAJE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PATRICIA CAROLINA CERDA MELACIO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ALESSANDRA ESCOLASTICO RUIZ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CAROLINA ESPARZA SANCHEZ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TANIA MELISA GUTIERREZ FONSECA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r>
              <a:rPr lang="es-MX" sz="1600">
                <a:solidFill>
                  <a:srgbClr val="000000"/>
                </a:solidFill>
                <a:latin typeface="Biome Light"/>
                <a:cs typeface="Biome Light"/>
              </a:rPr>
              <a:t>ALONDRA LIZBETH RUIZ GALLEGOS</a:t>
            </a:r>
          </a:p>
          <a:p>
            <a:pPr marL="342900" indent="-342900" algn="l">
              <a:buFont typeface="Wingdings" panose="020B0604020202020204" pitchFamily="34" charset="0"/>
              <a:buChar char="v"/>
            </a:pPr>
            <a:endParaRPr lang="es-MX" sz="1600">
              <a:solidFill>
                <a:srgbClr val="000000"/>
              </a:solidFill>
              <a:latin typeface="Biome Light"/>
              <a:cs typeface="Biome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1CEB7-869F-41DF-B657-10BF80C647F4}"/>
              </a:ext>
            </a:extLst>
          </p:cNvPr>
          <p:cNvSpPr txBox="1"/>
          <p:nvPr/>
        </p:nvSpPr>
        <p:spPr>
          <a:xfrm>
            <a:off x="7111253" y="118783"/>
            <a:ext cx="38974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MX" sz="2400">
                <a:latin typeface="Berlin Sans FB Demi"/>
                <a:cs typeface="Calibri"/>
              </a:rPr>
              <a:t>ESCUELA NORMAL DE EDUCACION PREESCOLAR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C12D3734-A257-441C-9F60-48339BDF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576" y="78626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Conector: curvado 178">
            <a:extLst>
              <a:ext uri="{FF2B5EF4-FFF2-40B4-BE49-F238E27FC236}">
                <a16:creationId xmlns:a16="http://schemas.microsoft.com/office/drawing/2014/main" id="{53516A74-AA6C-4163-97C2-568B6647EF32}"/>
              </a:ext>
            </a:extLst>
          </p:cNvPr>
          <p:cNvCxnSpPr>
            <a:cxnSpLocks/>
            <a:stCxn id="55" idx="2"/>
          </p:cNvCxnSpPr>
          <p:nvPr/>
        </p:nvCxnSpPr>
        <p:spPr>
          <a:xfrm rot="5400000">
            <a:off x="7154555" y="860933"/>
            <a:ext cx="458702" cy="972318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: curvado 169">
            <a:extLst>
              <a:ext uri="{FF2B5EF4-FFF2-40B4-BE49-F238E27FC236}">
                <a16:creationId xmlns:a16="http://schemas.microsoft.com/office/drawing/2014/main" id="{236B4E67-A917-4132-928C-C42A97E85054}"/>
              </a:ext>
            </a:extLst>
          </p:cNvPr>
          <p:cNvCxnSpPr>
            <a:cxnSpLocks/>
            <a:endCxn id="52" idx="2"/>
          </p:cNvCxnSpPr>
          <p:nvPr/>
        </p:nvCxnSpPr>
        <p:spPr>
          <a:xfrm rot="10800000">
            <a:off x="972971" y="1158967"/>
            <a:ext cx="1595481" cy="515223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: curvado 1024">
            <a:extLst>
              <a:ext uri="{FF2B5EF4-FFF2-40B4-BE49-F238E27FC236}">
                <a16:creationId xmlns:a16="http://schemas.microsoft.com/office/drawing/2014/main" id="{A056A524-C725-49B2-BE4A-544C612596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8172" y="1694798"/>
            <a:ext cx="1114956" cy="617617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: curvado 138">
            <a:extLst>
              <a:ext uri="{FF2B5EF4-FFF2-40B4-BE49-F238E27FC236}">
                <a16:creationId xmlns:a16="http://schemas.microsoft.com/office/drawing/2014/main" id="{DA69E585-38C2-4E14-81F2-440853CF22F9}"/>
              </a:ext>
            </a:extLst>
          </p:cNvPr>
          <p:cNvCxnSpPr>
            <a:cxnSpLocks/>
          </p:cNvCxnSpPr>
          <p:nvPr/>
        </p:nvCxnSpPr>
        <p:spPr>
          <a:xfrm>
            <a:off x="3765241" y="1934660"/>
            <a:ext cx="763111" cy="550663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: curvado 141">
            <a:extLst>
              <a:ext uri="{FF2B5EF4-FFF2-40B4-BE49-F238E27FC236}">
                <a16:creationId xmlns:a16="http://schemas.microsoft.com/office/drawing/2014/main" id="{C48B0FCE-96EF-45CE-B7A1-2217DC3D52FF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6493129" y="3017936"/>
            <a:ext cx="1282553" cy="597601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: curvado 144">
            <a:extLst>
              <a:ext uri="{FF2B5EF4-FFF2-40B4-BE49-F238E27FC236}">
                <a16:creationId xmlns:a16="http://schemas.microsoft.com/office/drawing/2014/main" id="{350459E3-F3A1-45FD-A5BC-F58F3A716B48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6008487" y="3564153"/>
            <a:ext cx="572158" cy="397125"/>
          </a:xfrm>
          <a:prstGeom prst="curvedConnector3">
            <a:avLst>
              <a:gd name="adj1" fmla="val 50000"/>
            </a:avLst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DF993F93-28EA-4786-B5D4-F3A98B4D9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8"/>
          <a:stretch/>
        </p:blipFill>
        <p:spPr>
          <a:xfrm>
            <a:off x="-23078" y="3371114"/>
            <a:ext cx="12261838" cy="34899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8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6DFCE-FC84-4D0E-9C2E-C3AEF4CD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80" y="-215636"/>
            <a:ext cx="3271621" cy="327162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8514DED-3EBC-4701-B8B9-445646127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5568420" y="4048795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52187CB-63AC-47BE-AB3F-8CE0B97E0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775681" y="3047540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51D63BF-5A78-4A17-9D42-05EFA49FC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9649314" y="2265118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BE6A686-7551-4969-9116-3CE7F198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061711" y="1291032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061CB37-A1F0-459E-9388-6B88CB0CE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0634702" y="3313487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EBDCDA9-554C-4898-A932-5495433A4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0141797" y="489288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B0BA4B-19BA-45FE-8AD9-4DC38ED08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568340" y="5163061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8F9C77E-749C-4B34-9A49-275BE38B00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6219929" y="586504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779F03E-4008-42D5-A3EE-E0A21C996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4528352" y="542555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EA3D5CBE-8EFF-4763-9EA7-59BBA2B0A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778434" y="5816386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03F6473-552E-4A38-9815-D9914D9A8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22632" y="310908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B9D7775-0633-42D4-8899-444C03CB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12376" y="193466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E09A116-686C-4240-8FB2-D7BBFFB01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25834" y="24111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C59ECF41-E78C-49F8-B338-C5C3B8F70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110487" y="101980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D190FF8-1ABF-45DC-8D42-251A6CD6A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5568672" y="-7620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FDB7A29C-E75D-4FF1-83B3-3A9085F07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7122929" y="199894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BEE05FBB-ACC1-4D87-90B1-C181B7BA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636017" y="133583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F6A1C04-3AF8-40A9-821E-74F58997E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6300459" y="1073664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52" name="Conector: curvado 151">
            <a:extLst>
              <a:ext uri="{FF2B5EF4-FFF2-40B4-BE49-F238E27FC236}">
                <a16:creationId xmlns:a16="http://schemas.microsoft.com/office/drawing/2014/main" id="{95CDC6C1-0045-418F-AFE4-44E0F8695DF7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>
            <a:off x="4792883" y="3601388"/>
            <a:ext cx="1050701" cy="944732"/>
          </a:xfrm>
          <a:prstGeom prst="curvedConnector2">
            <a:avLst/>
          </a:prstGeom>
          <a:ln w="76200">
            <a:solidFill>
              <a:srgbClr val="2FA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curvado 157">
            <a:extLst>
              <a:ext uri="{FF2B5EF4-FFF2-40B4-BE49-F238E27FC236}">
                <a16:creationId xmlns:a16="http://schemas.microsoft.com/office/drawing/2014/main" id="{87887C4E-18BA-4BD3-ADDD-399BAB02641B}"/>
              </a:ext>
            </a:extLst>
          </p:cNvPr>
          <p:cNvCxnSpPr>
            <a:cxnSpLocks/>
          </p:cNvCxnSpPr>
          <p:nvPr/>
        </p:nvCxnSpPr>
        <p:spPr>
          <a:xfrm rot="5400000">
            <a:off x="2310342" y="4947352"/>
            <a:ext cx="1088616" cy="888096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curvado 160">
            <a:extLst>
              <a:ext uri="{FF2B5EF4-FFF2-40B4-BE49-F238E27FC236}">
                <a16:creationId xmlns:a16="http://schemas.microsoft.com/office/drawing/2014/main" id="{185BC4DB-A722-4690-970F-6793A95C7CC2}"/>
              </a:ext>
            </a:extLst>
          </p:cNvPr>
          <p:cNvCxnSpPr>
            <a:cxnSpLocks/>
          </p:cNvCxnSpPr>
          <p:nvPr/>
        </p:nvCxnSpPr>
        <p:spPr>
          <a:xfrm rot="5400000">
            <a:off x="3617004" y="5186793"/>
            <a:ext cx="696910" cy="760714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: curvado 166">
            <a:extLst>
              <a:ext uri="{FF2B5EF4-FFF2-40B4-BE49-F238E27FC236}">
                <a16:creationId xmlns:a16="http://schemas.microsoft.com/office/drawing/2014/main" id="{B4A3B7D5-C2C5-4762-A3EE-80262AA375C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rot="10800000" flipV="1">
            <a:off x="1806649" y="1859028"/>
            <a:ext cx="255063" cy="53455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curvado 172">
            <a:extLst>
              <a:ext uri="{FF2B5EF4-FFF2-40B4-BE49-F238E27FC236}">
                <a16:creationId xmlns:a16="http://schemas.microsoft.com/office/drawing/2014/main" id="{B8ECD545-2C07-4939-90DF-8557F0DEE434}"/>
              </a:ext>
            </a:extLst>
          </p:cNvPr>
          <p:cNvCxnSpPr>
            <a:cxnSpLocks/>
            <a:stCxn id="33" idx="0"/>
            <a:endCxn id="53" idx="2"/>
          </p:cNvCxnSpPr>
          <p:nvPr/>
        </p:nvCxnSpPr>
        <p:spPr>
          <a:xfrm rot="16200000" flipV="1">
            <a:off x="2786419" y="1091032"/>
            <a:ext cx="271205" cy="12879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E8011087-ABF5-410D-9253-9BBD97EA5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996451" y="4031109"/>
            <a:ext cx="1849416" cy="1135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88" name="Conector: curvado 187">
            <a:extLst>
              <a:ext uri="{FF2B5EF4-FFF2-40B4-BE49-F238E27FC236}">
                <a16:creationId xmlns:a16="http://schemas.microsoft.com/office/drawing/2014/main" id="{5F29DD19-70DA-4DF6-A972-873287F74057}"/>
              </a:ext>
            </a:extLst>
          </p:cNvPr>
          <p:cNvCxnSpPr>
            <a:cxnSpLocks/>
            <a:stCxn id="20" idx="2"/>
            <a:endCxn id="39" idx="3"/>
          </p:cNvCxnSpPr>
          <p:nvPr/>
        </p:nvCxnSpPr>
        <p:spPr>
          <a:xfrm rot="5400000">
            <a:off x="5908031" y="5299380"/>
            <a:ext cx="699691" cy="470504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curvado 190">
            <a:extLst>
              <a:ext uri="{FF2B5EF4-FFF2-40B4-BE49-F238E27FC236}">
                <a16:creationId xmlns:a16="http://schemas.microsoft.com/office/drawing/2014/main" id="{2639B2EA-C296-4FAF-B1D1-D0E8E490B77D}"/>
              </a:ext>
            </a:extLst>
          </p:cNvPr>
          <p:cNvCxnSpPr>
            <a:cxnSpLocks/>
            <a:stCxn id="20" idx="2"/>
            <a:endCxn id="38" idx="0"/>
          </p:cNvCxnSpPr>
          <p:nvPr/>
        </p:nvCxnSpPr>
        <p:spPr>
          <a:xfrm rot="16200000" flipH="1">
            <a:off x="6389965" y="5287949"/>
            <a:ext cx="680262" cy="473937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: curvado 194">
            <a:extLst>
              <a:ext uri="{FF2B5EF4-FFF2-40B4-BE49-F238E27FC236}">
                <a16:creationId xmlns:a16="http://schemas.microsoft.com/office/drawing/2014/main" id="{DE6FB144-C054-40B9-935C-9358934EC993}"/>
              </a:ext>
            </a:extLst>
          </p:cNvPr>
          <p:cNvCxnSpPr>
            <a:cxnSpLocks/>
            <a:stCxn id="20" idx="3"/>
            <a:endCxn id="37" idx="0"/>
          </p:cNvCxnSpPr>
          <p:nvPr/>
        </p:nvCxnSpPr>
        <p:spPr>
          <a:xfrm>
            <a:off x="7417836" y="4616791"/>
            <a:ext cx="897640" cy="546270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: curvado 200">
            <a:extLst>
              <a:ext uri="{FF2B5EF4-FFF2-40B4-BE49-F238E27FC236}">
                <a16:creationId xmlns:a16="http://schemas.microsoft.com/office/drawing/2014/main" id="{5EE55E2B-2ACF-4D11-8BF8-1F18F3555360}"/>
              </a:ext>
            </a:extLst>
          </p:cNvPr>
          <p:cNvCxnSpPr>
            <a:cxnSpLocks/>
            <a:stCxn id="21" idx="3"/>
            <a:endCxn id="36" idx="1"/>
          </p:cNvCxnSpPr>
          <p:nvPr/>
        </p:nvCxnSpPr>
        <p:spPr>
          <a:xfrm>
            <a:off x="9625097" y="3615536"/>
            <a:ext cx="516700" cy="1736272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: curvado 203">
            <a:extLst>
              <a:ext uri="{FF2B5EF4-FFF2-40B4-BE49-F238E27FC236}">
                <a16:creationId xmlns:a16="http://schemas.microsoft.com/office/drawing/2014/main" id="{DC9E030A-99D3-406A-B32F-D9B9522DD33B}"/>
              </a:ext>
            </a:extLst>
          </p:cNvPr>
          <p:cNvCxnSpPr>
            <a:cxnSpLocks/>
            <a:stCxn id="21" idx="3"/>
            <a:endCxn id="35" idx="1"/>
          </p:cNvCxnSpPr>
          <p:nvPr/>
        </p:nvCxnSpPr>
        <p:spPr>
          <a:xfrm>
            <a:off x="9625097" y="3615536"/>
            <a:ext cx="1009605" cy="156875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: curvado 206">
            <a:extLst>
              <a:ext uri="{FF2B5EF4-FFF2-40B4-BE49-F238E27FC236}">
                <a16:creationId xmlns:a16="http://schemas.microsoft.com/office/drawing/2014/main" id="{1053BE8E-FBC4-4EF0-83F5-35AA84CBB84B}"/>
              </a:ext>
            </a:extLst>
          </p:cNvPr>
          <p:cNvCxnSpPr>
            <a:cxnSpLocks/>
            <a:stCxn id="21" idx="3"/>
            <a:endCxn id="32" idx="2"/>
          </p:cNvCxnSpPr>
          <p:nvPr/>
        </p:nvCxnSpPr>
        <p:spPr>
          <a:xfrm flipV="1">
            <a:off x="9625097" y="3182965"/>
            <a:ext cx="771353" cy="432571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B081117E-E8D3-4FC3-906B-C0B954BDC5BF}"/>
              </a:ext>
            </a:extLst>
          </p:cNvPr>
          <p:cNvSpPr txBox="1"/>
          <p:nvPr/>
        </p:nvSpPr>
        <p:spPr>
          <a:xfrm>
            <a:off x="2259645" y="1562274"/>
            <a:ext cx="150930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419" sz="1400">
                <a:latin typeface="Aharoni"/>
                <a:cs typeface="Aharoni"/>
              </a:rPr>
              <a:t>¿Cómo hacer una buena entrevista?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EE6D0686-A987-4233-9991-9B575CC3D20A}"/>
              </a:ext>
            </a:extLst>
          </p:cNvPr>
          <p:cNvSpPr txBox="1"/>
          <p:nvPr/>
        </p:nvSpPr>
        <p:spPr>
          <a:xfrm>
            <a:off x="536874" y="56533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>
                <a:latin typeface="Coffee Service" panose="02000603020000020003" pitchFamily="2" charset="0"/>
              </a:rPr>
              <a:t>Tu texto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1F9E4B5B-7C4C-4D28-88D3-6AF7C0F40B04}"/>
              </a:ext>
            </a:extLst>
          </p:cNvPr>
          <p:cNvSpPr txBox="1"/>
          <p:nvPr/>
        </p:nvSpPr>
        <p:spPr>
          <a:xfrm>
            <a:off x="6485769" y="1589316"/>
            <a:ext cx="151195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419" sz="2000">
                <a:latin typeface="Aharoni"/>
                <a:cs typeface="Aharoni"/>
              </a:rPr>
              <a:t>Planeación</a:t>
            </a:r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5532D1B5-B33C-47B2-BDA3-B6A2E258D164}"/>
              </a:ext>
            </a:extLst>
          </p:cNvPr>
          <p:cNvSpPr txBox="1"/>
          <p:nvPr/>
        </p:nvSpPr>
        <p:spPr>
          <a:xfrm>
            <a:off x="3221751" y="4332953"/>
            <a:ext cx="1516997" cy="754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400">
                <a:latin typeface="Aharoni"/>
                <a:cs typeface="Aharoni"/>
              </a:rPr>
              <a:t>Elementos para</a:t>
            </a:r>
          </a:p>
          <a:p>
            <a:r>
              <a:rPr lang="es-419" sz="1400">
                <a:latin typeface="Aharoni"/>
                <a:cs typeface="Aharoni"/>
              </a:rPr>
              <a:t>la comprensión </a:t>
            </a:r>
          </a:p>
          <a:p>
            <a:r>
              <a:rPr lang="es-419" sz="1400">
                <a:latin typeface="Aharoni"/>
                <a:cs typeface="Aharoni"/>
              </a:rPr>
              <a:t>de la entrevista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29309F79-98F9-487E-9320-CC3D7BDA36A9}"/>
              </a:ext>
            </a:extLst>
          </p:cNvPr>
          <p:cNvSpPr txBox="1"/>
          <p:nvPr/>
        </p:nvSpPr>
        <p:spPr>
          <a:xfrm>
            <a:off x="5964405" y="4439221"/>
            <a:ext cx="16734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400">
                <a:latin typeface="Aharoni"/>
                <a:cs typeface="Aharoni"/>
              </a:rPr>
              <a:t>Tecnicas de entrevista</a:t>
            </a:r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1C114D0-A560-4377-8D9D-DF4AA37F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825436" y="2067433"/>
            <a:ext cx="2989030" cy="1835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42314FD2-EED7-4F65-B5A7-47807D13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753" y="2466191"/>
            <a:ext cx="1476936" cy="1197236"/>
          </a:xfrm>
          <a:prstGeom prst="rect">
            <a:avLst/>
          </a:prstGeom>
        </p:spPr>
      </p:pic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1D23896-0855-480C-8B8C-52F09872B5F7}"/>
              </a:ext>
            </a:extLst>
          </p:cNvPr>
          <p:cNvSpPr txBox="1"/>
          <p:nvPr/>
        </p:nvSpPr>
        <p:spPr>
          <a:xfrm>
            <a:off x="4480606" y="2396776"/>
            <a:ext cx="17708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419" sz="2000" b="1">
                <a:latin typeface="Coffee Service"/>
              </a:rPr>
              <a:t>La Entrevista</a:t>
            </a:r>
            <a:endParaRPr lang="es-MX" sz="1200" b="1" err="1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BB072D-1D06-44A3-83AD-B8261882F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1934610"/>
            <a:ext cx="1600200" cy="89751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9F8A33-601B-46BB-896C-43D47F3219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578" t="176912" r="-165123" b="-175439"/>
          <a:stretch/>
        </p:blipFill>
        <p:spPr>
          <a:xfrm>
            <a:off x="-414867" y="135043"/>
            <a:ext cx="1551157" cy="1418954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CDA100F3-9D7D-4615-BF13-694AC4FDC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3910201" y="2237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7DDC813C-13C9-4D1B-BC2E-5A5A173B9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4358436" y="104438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E00616B9-4DAC-495B-A25B-7EA3F930F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4067" y="101177"/>
            <a:ext cx="2743200" cy="144018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92F4BC22-1581-4AF0-A1E9-297C265CC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605" y="1097229"/>
            <a:ext cx="1532965" cy="8423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196E60-4FF0-4E22-BB64-E51E40370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599" y="56600"/>
            <a:ext cx="821268" cy="962070"/>
          </a:xfrm>
          <a:prstGeom prst="rect">
            <a:avLst/>
          </a:prstGeom>
        </p:spPr>
      </p:pic>
      <p:cxnSp>
        <p:nvCxnSpPr>
          <p:cNvPr id="72" name="Conector: curvado 166">
            <a:extLst>
              <a:ext uri="{FF2B5EF4-FFF2-40B4-BE49-F238E27FC236}">
                <a16:creationId xmlns:a16="http://schemas.microsoft.com/office/drawing/2014/main" id="{2A6FF5F3-C2B5-4035-BB25-28FC5353028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24249" y="2333161"/>
            <a:ext cx="255063" cy="534556"/>
          </a:xfrm>
          <a:prstGeom prst="curvedConnector3">
            <a:avLst>
              <a:gd name="adj1" fmla="val 50000"/>
            </a:avLst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n 4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4AE95E4-8E85-4EEA-9E2B-33BD7B37D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236577" y="2652408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623A0E1-18E7-4DF6-8956-015A787901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4658" r="67901" b="27109"/>
          <a:stretch/>
        </p:blipFill>
        <p:spPr>
          <a:xfrm>
            <a:off x="2566318" y="2836193"/>
            <a:ext cx="836186" cy="640759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20DDC439-B038-494C-8FF9-41A6B741B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1694" y="137120"/>
            <a:ext cx="1140759" cy="644643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9EFE8A6E-E585-48BF-8F95-B148E1E318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7252" y="52596"/>
            <a:ext cx="1398496" cy="847307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6A6719BE-0CCB-4839-8EBA-8E00781C51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5870" y="230841"/>
            <a:ext cx="972671" cy="927849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A50638A4-02AD-4355-B0CB-3C7F75132F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804104" y="136803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1543F2C2-9718-4988-8F8E-881C7BA50A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5643" y="-85443"/>
            <a:ext cx="1481979" cy="1481978"/>
          </a:xfrm>
          <a:prstGeom prst="rect">
            <a:avLst/>
          </a:prstGeom>
        </p:spPr>
      </p:pic>
      <p:pic>
        <p:nvPicPr>
          <p:cNvPr id="13" name="Imagen 14">
            <a:extLst>
              <a:ext uri="{FF2B5EF4-FFF2-40B4-BE49-F238E27FC236}">
                <a16:creationId xmlns:a16="http://schemas.microsoft.com/office/drawing/2014/main" id="{E3BE860A-5404-47B3-91E1-05D54B4D61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3841" y="1310721"/>
            <a:ext cx="782171" cy="1020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E5A291F-89C4-465B-AC4C-FB330995F428}"/>
                  </a:ext>
                </a:extLst>
              </p14:cNvPr>
              <p14:cNvContentPartPr/>
              <p14:nvPr/>
            </p14:nvContentPartPr>
            <p14:xfrm>
              <a:off x="5779658" y="1357438"/>
              <a:ext cx="847724" cy="123825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E5A291F-89C4-465B-AC4C-FB330995F4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61667" y="1339121"/>
                <a:ext cx="883346" cy="1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04CA9483-BD99-4C5E-911C-62126B546995}"/>
                  </a:ext>
                </a:extLst>
              </p14:cNvPr>
              <p14:cNvContentPartPr/>
              <p14:nvPr/>
            </p14:nvContentPartPr>
            <p14:xfrm>
              <a:off x="5338218" y="716809"/>
              <a:ext cx="1390650" cy="62865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4CA9483-BD99-4C5E-911C-62126B5469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0223" y="698817"/>
                <a:ext cx="1426280" cy="664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5B65AAFC-9C67-4C4B-8FF7-38A5CDCCA3A4}"/>
                  </a:ext>
                </a:extLst>
              </p14:cNvPr>
              <p14:cNvContentPartPr/>
              <p14:nvPr/>
            </p14:nvContentPartPr>
            <p14:xfrm>
              <a:off x="6648575" y="840115"/>
              <a:ext cx="323850" cy="390525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5B65AAFC-9C67-4C4B-8FF7-38A5CDCCA3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30820" y="822052"/>
                <a:ext cx="359005" cy="426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806E5F08-BC9F-4287-AE4F-93AC3EF50BBE}"/>
                  </a:ext>
                </a:extLst>
              </p14:cNvPr>
              <p14:cNvContentPartPr/>
              <p14:nvPr/>
            </p14:nvContentPartPr>
            <p14:xfrm>
              <a:off x="7849194" y="1325795"/>
              <a:ext cx="9525" cy="9525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806E5F08-BC9F-4287-AE4F-93AC3EF50B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2944" y="1308156"/>
                <a:ext cx="952500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080DDB4-E75F-49D8-8181-EC8990701772}"/>
                  </a:ext>
                </a:extLst>
              </p14:cNvPr>
              <p14:cNvContentPartPr/>
              <p14:nvPr/>
            </p14:nvContentPartPr>
            <p14:xfrm>
              <a:off x="7841395" y="1131427"/>
              <a:ext cx="57150" cy="20955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080DDB4-E75F-49D8-8181-EC89907017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21956" y="1113237"/>
                <a:ext cx="95639" cy="24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7DB24A02-AEDB-4221-AC87-AFCF7E56B5F4}"/>
                  </a:ext>
                </a:extLst>
              </p14:cNvPr>
              <p14:cNvContentPartPr/>
              <p14:nvPr/>
            </p14:nvContentPartPr>
            <p14:xfrm>
              <a:off x="7929737" y="994405"/>
              <a:ext cx="1114425" cy="6096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7DB24A02-AEDB-4221-AC87-AFCF7E56B5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11687" y="976423"/>
                <a:ext cx="1150165" cy="64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D7095436-F0F2-4D5A-86E7-C6B59FC47D3E}"/>
                  </a:ext>
                </a:extLst>
              </p14:cNvPr>
              <p14:cNvContentPartPr/>
              <p14:nvPr/>
            </p14:nvContentPartPr>
            <p14:xfrm>
              <a:off x="8098118" y="1618860"/>
              <a:ext cx="590550" cy="161925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D7095436-F0F2-4D5A-86E7-C6B59FC47D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80025" y="1601259"/>
                <a:ext cx="626374" cy="19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93631963-4768-49BB-93A5-D374C633C00C}"/>
                  </a:ext>
                </a:extLst>
              </p14:cNvPr>
              <p14:cNvContentPartPr/>
              <p14:nvPr/>
            </p14:nvContentPartPr>
            <p14:xfrm>
              <a:off x="5751068" y="1755305"/>
              <a:ext cx="552450" cy="51435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93631963-4768-49BB-93A5-D374C633C0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2979" y="1737245"/>
                <a:ext cx="588267" cy="55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6B04B034-1F5C-4A1B-BA76-A3D45CF4D05C}"/>
                  </a:ext>
                </a:extLst>
              </p14:cNvPr>
              <p14:cNvContentPartPr/>
              <p14:nvPr/>
            </p14:nvContentPartPr>
            <p14:xfrm>
              <a:off x="6227128" y="1695809"/>
              <a:ext cx="76199" cy="142875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6B04B034-1F5C-4A1B-BA76-A3D45CF4D0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0043" y="1678343"/>
                <a:ext cx="110027" cy="177458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3402C82B-7B82-4177-BFA0-47765F04EF6E}"/>
              </a:ext>
            </a:extLst>
          </p:cNvPr>
          <p:cNvSpPr txBox="1"/>
          <p:nvPr/>
        </p:nvSpPr>
        <p:spPr>
          <a:xfrm>
            <a:off x="4354607" y="1373842"/>
            <a:ext cx="3339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5DFE81E-16CB-47F5-9D5F-3D0583A80AF0}"/>
                  </a:ext>
                </a:extLst>
              </p14:cNvPr>
              <p14:cNvContentPartPr/>
              <p14:nvPr/>
            </p14:nvContentPartPr>
            <p14:xfrm>
              <a:off x="6438654" y="3349682"/>
              <a:ext cx="9525" cy="9525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5DFE81E-16CB-47F5-9D5F-3D0583A80A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2404" y="287343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42EB27CC-E15A-43AD-A941-8A96BFA11581}"/>
                  </a:ext>
                </a:extLst>
              </p14:cNvPr>
              <p14:cNvContentPartPr/>
              <p14:nvPr/>
            </p14:nvContentPartPr>
            <p14:xfrm>
              <a:off x="6474373" y="3434252"/>
              <a:ext cx="9525" cy="9525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42EB27CC-E15A-43AD-A941-8A96BFA115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55310" y="2958002"/>
                <a:ext cx="245269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CuadroTexto 45">
            <a:extLst>
              <a:ext uri="{FF2B5EF4-FFF2-40B4-BE49-F238E27FC236}">
                <a16:creationId xmlns:a16="http://schemas.microsoft.com/office/drawing/2014/main" id="{C33E9C22-D367-4FAF-93B1-6005A5E8577F}"/>
              </a:ext>
            </a:extLst>
          </p:cNvPr>
          <p:cNvSpPr txBox="1"/>
          <p:nvPr/>
        </p:nvSpPr>
        <p:spPr>
          <a:xfrm>
            <a:off x="3914774" y="317686"/>
            <a:ext cx="356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>
                <a:cs typeface="Calibri Light"/>
              </a:rPr>
              <a:t>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2D70764-D625-4410-AC51-800D04A0EEB8}"/>
              </a:ext>
            </a:extLst>
          </p:cNvPr>
          <p:cNvSpPr txBox="1"/>
          <p:nvPr/>
        </p:nvSpPr>
        <p:spPr>
          <a:xfrm>
            <a:off x="5570444" y="247651"/>
            <a:ext cx="3563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25B4B98-7258-4DF7-AC5D-45D972D9DA69}"/>
              </a:ext>
            </a:extLst>
          </p:cNvPr>
          <p:cNvSpPr txBox="1"/>
          <p:nvPr/>
        </p:nvSpPr>
        <p:spPr>
          <a:xfrm>
            <a:off x="7192496" y="513791"/>
            <a:ext cx="5468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4</a:t>
            </a:r>
            <a:endParaRPr lang="es-MX" sz="2400" b="1">
              <a:cs typeface="Calibri Light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0A23D83-08E7-4D9D-A605-8F1FF76B928B}"/>
              </a:ext>
            </a:extLst>
          </p:cNvPr>
          <p:cNvSpPr txBox="1"/>
          <p:nvPr/>
        </p:nvSpPr>
        <p:spPr>
          <a:xfrm>
            <a:off x="8836960" y="510988"/>
            <a:ext cx="4123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30BBAD9-E67F-4B5F-94D3-A1E59ACCA9B3}"/>
              </a:ext>
            </a:extLst>
          </p:cNvPr>
          <p:cNvSpPr txBox="1"/>
          <p:nvPr/>
        </p:nvSpPr>
        <p:spPr>
          <a:xfrm>
            <a:off x="8677275" y="1673599"/>
            <a:ext cx="4123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400" b="1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AD1ADB25-FFE9-4586-BFBB-D1EC07818CE0}"/>
                  </a:ext>
                </a:extLst>
              </p14:cNvPr>
              <p14:cNvContentPartPr/>
              <p14:nvPr/>
            </p14:nvContentPartPr>
            <p14:xfrm>
              <a:off x="3902277" y="1944769"/>
              <a:ext cx="552450" cy="59055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AD1ADB25-FFE9-4586-BFBB-D1EC07818C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84211" y="1926819"/>
                <a:ext cx="588220" cy="62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8B860094-477B-4C5A-95BD-C34EA2F9F7A8}"/>
                  </a:ext>
                </a:extLst>
              </p14:cNvPr>
              <p14:cNvContentPartPr/>
              <p14:nvPr/>
            </p14:nvContentPartPr>
            <p14:xfrm>
              <a:off x="3863715" y="1852700"/>
              <a:ext cx="123825" cy="161925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8B860094-477B-4C5A-95BD-C34EA2F9F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5924" y="1834628"/>
                <a:ext cx="159051" cy="19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3F392AA9-A17A-4015-9703-DA35425A67DD}"/>
                  </a:ext>
                </a:extLst>
              </p14:cNvPr>
              <p14:cNvContentPartPr/>
              <p14:nvPr/>
            </p14:nvContentPartPr>
            <p14:xfrm>
              <a:off x="3915891" y="1931789"/>
              <a:ext cx="28575" cy="19049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3F392AA9-A17A-4015-9703-DA35425A67D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96047" y="1915915"/>
                <a:ext cx="67866" cy="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2526A268-6732-4BCA-9390-FC59C64475FB}"/>
                  </a:ext>
                </a:extLst>
              </p14:cNvPr>
              <p14:cNvContentPartPr/>
              <p14:nvPr/>
            </p14:nvContentPartPr>
            <p14:xfrm>
              <a:off x="3928695" y="1845643"/>
              <a:ext cx="95250" cy="17145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2526A268-6732-4BCA-9390-FC59C64475F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10307" y="1827634"/>
                <a:ext cx="131658" cy="20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201BC0E5-1114-4F33-A71F-B199D6F64EE4}"/>
                  </a:ext>
                </a:extLst>
              </p14:cNvPr>
              <p14:cNvContentPartPr/>
              <p14:nvPr/>
            </p14:nvContentPartPr>
            <p14:xfrm>
              <a:off x="4019584" y="1853697"/>
              <a:ext cx="28575" cy="9525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201BC0E5-1114-4F33-A71F-B199D6F64E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01499" y="1377447"/>
                <a:ext cx="64384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836378B6-5C40-4B47-B4E9-EF0231EA371F}"/>
                  </a:ext>
                </a:extLst>
              </p14:cNvPr>
              <p14:cNvContentPartPr/>
              <p14:nvPr/>
            </p14:nvContentPartPr>
            <p14:xfrm>
              <a:off x="3950477" y="1864378"/>
              <a:ext cx="76199" cy="38099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836378B6-5C40-4B47-B4E9-EF0231EA371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468" y="1847216"/>
                <a:ext cx="109876" cy="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D3B5347C-6AF8-4395-A98E-99AC7E4F9C79}"/>
                  </a:ext>
                </a:extLst>
              </p14:cNvPr>
              <p14:cNvContentPartPr/>
              <p14:nvPr/>
            </p14:nvContentPartPr>
            <p14:xfrm>
              <a:off x="1118837" y="1348207"/>
              <a:ext cx="1257300" cy="32385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D3B5347C-6AF8-4395-A98E-99AC7E4F9C7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00840" y="1330472"/>
                <a:ext cx="1292935" cy="358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849EB6EF-F574-4563-8BBC-EE5592914844}"/>
                  </a:ext>
                </a:extLst>
              </p14:cNvPr>
              <p14:cNvContentPartPr/>
              <p14:nvPr/>
            </p14:nvContentPartPr>
            <p14:xfrm>
              <a:off x="1811150" y="2001528"/>
              <a:ext cx="285750" cy="45720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849EB6EF-F574-4563-8BBC-EE55929148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93268" y="1983371"/>
                <a:ext cx="321156" cy="49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5B04FDF2-975D-4D49-A113-DD946636C588}"/>
                  </a:ext>
                </a:extLst>
              </p14:cNvPr>
              <p14:cNvContentPartPr/>
              <p14:nvPr/>
            </p14:nvContentPartPr>
            <p14:xfrm>
              <a:off x="2924483" y="1005688"/>
              <a:ext cx="114300" cy="295275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5B04FDF2-975D-4D49-A113-DD946636C5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06679" y="987639"/>
                <a:ext cx="149551" cy="33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786AF84-4AAA-4CE1-ABAA-6A8BA3C87CEC}"/>
                  </a:ext>
                </a:extLst>
              </p14:cNvPr>
              <p14:cNvContentPartPr/>
              <p14:nvPr/>
            </p14:nvContentPartPr>
            <p14:xfrm>
              <a:off x="3046850" y="2339052"/>
              <a:ext cx="142875" cy="304799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786AF84-4AAA-4CE1-ABAA-6A8BA3C87C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28533" y="2321038"/>
                <a:ext cx="179143" cy="340467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CuadroTexto 42">
            <a:extLst>
              <a:ext uri="{FF2B5EF4-FFF2-40B4-BE49-F238E27FC236}">
                <a16:creationId xmlns:a16="http://schemas.microsoft.com/office/drawing/2014/main" id="{EBBE8394-2DF1-4B06-9377-804C0CF23EB2}"/>
              </a:ext>
            </a:extLst>
          </p:cNvPr>
          <p:cNvSpPr txBox="1"/>
          <p:nvPr/>
        </p:nvSpPr>
        <p:spPr>
          <a:xfrm>
            <a:off x="7747186" y="3477746"/>
            <a:ext cx="19251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1400">
                <a:latin typeface="Aharoni"/>
                <a:cs typeface="Aharoni"/>
              </a:rPr>
              <a:t>Materiales</a:t>
            </a: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5FB2B3B-45E3-42D4-88E9-A01B14E9CC36}"/>
                  </a:ext>
                </a:extLst>
              </p14:cNvPr>
              <p14:cNvContentPartPr/>
              <p14:nvPr/>
            </p14:nvContentPartPr>
            <p14:xfrm>
              <a:off x="6804421" y="3122764"/>
              <a:ext cx="1028700" cy="47625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5FB2B3B-45E3-42D4-88E9-A01B14E9CC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86355" y="3104792"/>
                <a:ext cx="1064471" cy="5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01587556-61E1-4AA8-8486-F165B406B513}"/>
                  </a:ext>
                </a:extLst>
              </p14:cNvPr>
              <p14:cNvContentPartPr/>
              <p14:nvPr/>
            </p14:nvContentPartPr>
            <p14:xfrm>
              <a:off x="7723657" y="3514619"/>
              <a:ext cx="104775" cy="219075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01587556-61E1-4AA8-8486-F165B406B5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5404" y="3496271"/>
                <a:ext cx="140917" cy="255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25D1DA1E-B4EF-41FC-B00F-BCAEDA7F5081}"/>
                  </a:ext>
                </a:extLst>
              </p14:cNvPr>
              <p14:cNvContentPartPr/>
              <p14:nvPr/>
            </p14:nvContentPartPr>
            <p14:xfrm>
              <a:off x="7764537" y="3582171"/>
              <a:ext cx="66675" cy="11430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25D1DA1E-B4EF-41FC-B00F-BCAEDA7F50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46118" y="3564256"/>
                <a:ext cx="103144" cy="14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90CEDD49-F34B-4B76-8494-BFA067A97BA3}"/>
                  </a:ext>
                </a:extLst>
              </p14:cNvPr>
              <p14:cNvContentPartPr/>
              <p14:nvPr/>
            </p14:nvContentPartPr>
            <p14:xfrm>
              <a:off x="9435177" y="3086591"/>
              <a:ext cx="657225" cy="466725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90CEDD49-F34B-4B76-8494-BFA067A97B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17082" y="3068543"/>
                <a:ext cx="693054" cy="502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D0F44700-537E-4CE5-A6F1-911B9B0EF671}"/>
                  </a:ext>
                </a:extLst>
              </p14:cNvPr>
              <p14:cNvContentPartPr/>
              <p14:nvPr/>
            </p14:nvContentPartPr>
            <p14:xfrm>
              <a:off x="9455838" y="3499204"/>
              <a:ext cx="1190625" cy="304799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D0F44700-537E-4CE5-A6F1-911B9B0EF67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37885" y="3481254"/>
                <a:ext cx="1226171" cy="340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0B9082A3-32E9-424E-B094-1A101BF87313}"/>
                  </a:ext>
                </a:extLst>
              </p14:cNvPr>
              <p14:cNvContentPartPr/>
              <p14:nvPr/>
            </p14:nvContentPartPr>
            <p14:xfrm>
              <a:off x="9537781" y="3513612"/>
              <a:ext cx="828675" cy="1781175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0B9082A3-32E9-424E-B094-1A101BF8731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519758" y="3495613"/>
                <a:ext cx="864360" cy="1816813"/>
              </a:xfrm>
              <a:prstGeom prst="rect">
                <a:avLst/>
              </a:prstGeom>
            </p:spPr>
          </p:pic>
        </mc:Fallback>
      </mc:AlternateContent>
      <p:pic>
        <p:nvPicPr>
          <p:cNvPr id="113" name="Imagen 112">
            <a:extLst>
              <a:ext uri="{FF2B5EF4-FFF2-40B4-BE49-F238E27FC236}">
                <a16:creationId xmlns:a16="http://schemas.microsoft.com/office/drawing/2014/main" id="{8EEE0823-EF0D-4E2A-931D-6F6E59D00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82894" y="4048035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39D3FB8-2152-42CE-A176-3FE405195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1313206" y="5810159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23EDF056-81D7-422E-A92B-F6F0537C7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8235" r="15850" b="27681"/>
          <a:stretch/>
        </p:blipFill>
        <p:spPr>
          <a:xfrm>
            <a:off x="297206" y="5103722"/>
            <a:ext cx="1494272" cy="9178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8" name="Conector: curvado 117">
            <a:extLst>
              <a:ext uri="{FF2B5EF4-FFF2-40B4-BE49-F238E27FC236}">
                <a16:creationId xmlns:a16="http://schemas.microsoft.com/office/drawing/2014/main" id="{B88AF716-4B1E-422D-8A6C-30E0784B67D1}"/>
              </a:ext>
            </a:extLst>
          </p:cNvPr>
          <p:cNvCxnSpPr>
            <a:cxnSpLocks/>
          </p:cNvCxnSpPr>
          <p:nvPr/>
        </p:nvCxnSpPr>
        <p:spPr>
          <a:xfrm flipH="1" flipV="1">
            <a:off x="1469769" y="4415865"/>
            <a:ext cx="1606058" cy="476928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: curvado 118">
            <a:extLst>
              <a:ext uri="{FF2B5EF4-FFF2-40B4-BE49-F238E27FC236}">
                <a16:creationId xmlns:a16="http://schemas.microsoft.com/office/drawing/2014/main" id="{B470017F-21FB-4189-9D89-D3CE2C183C12}"/>
              </a:ext>
            </a:extLst>
          </p:cNvPr>
          <p:cNvCxnSpPr>
            <a:cxnSpLocks/>
          </p:cNvCxnSpPr>
          <p:nvPr/>
        </p:nvCxnSpPr>
        <p:spPr>
          <a:xfrm flipH="1">
            <a:off x="1660269" y="4987365"/>
            <a:ext cx="1590184" cy="475571"/>
          </a:xfrm>
          <a:prstGeom prst="curvedConnector2">
            <a:avLst/>
          </a:prstGeom>
          <a:ln w="38100">
            <a:solidFill>
              <a:srgbClr val="3DC4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n 77">
            <a:extLst>
              <a:ext uri="{FF2B5EF4-FFF2-40B4-BE49-F238E27FC236}">
                <a16:creationId xmlns:a16="http://schemas.microsoft.com/office/drawing/2014/main" id="{A475518B-B275-48FA-B76E-7594BEF50069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30263" y="3124200"/>
            <a:ext cx="1093787" cy="855662"/>
          </a:xfrm>
          <a:prstGeom prst="rect">
            <a:avLst/>
          </a:prstGeom>
        </p:spPr>
      </p:pic>
      <p:pic>
        <p:nvPicPr>
          <p:cNvPr id="78" name="Imagen 78">
            <a:extLst>
              <a:ext uri="{FF2B5EF4-FFF2-40B4-BE49-F238E27FC236}">
                <a16:creationId xmlns:a16="http://schemas.microsoft.com/office/drawing/2014/main" id="{D57C7415-F533-469C-BFA2-03BD71A01914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2400" y="4111533"/>
            <a:ext cx="1187451" cy="873310"/>
          </a:xfrm>
          <a:prstGeom prst="rect">
            <a:avLst/>
          </a:prstGeom>
        </p:spPr>
      </p:pic>
      <p:pic>
        <p:nvPicPr>
          <p:cNvPr id="80" name="Imagen 80">
            <a:extLst>
              <a:ext uri="{FF2B5EF4-FFF2-40B4-BE49-F238E27FC236}">
                <a16:creationId xmlns:a16="http://schemas.microsoft.com/office/drawing/2014/main" id="{52207F14-C076-4E65-A778-C2C270CA0303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048000" y="5794375"/>
            <a:ext cx="1008064" cy="952501"/>
          </a:xfrm>
          <a:prstGeom prst="rect">
            <a:avLst/>
          </a:prstGeom>
        </p:spPr>
      </p:pic>
      <p:pic>
        <p:nvPicPr>
          <p:cNvPr id="81" name="Imagen 81">
            <a:extLst>
              <a:ext uri="{FF2B5EF4-FFF2-40B4-BE49-F238E27FC236}">
                <a16:creationId xmlns:a16="http://schemas.microsoft.com/office/drawing/2014/main" id="{DF921A83-FFBA-45FB-95A8-9A4BC176EF70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61962" y="5185029"/>
            <a:ext cx="1171575" cy="758316"/>
          </a:xfrm>
          <a:prstGeom prst="rect">
            <a:avLst/>
          </a:prstGeom>
        </p:spPr>
      </p:pic>
      <p:pic>
        <p:nvPicPr>
          <p:cNvPr id="82" name="Imagen 82">
            <a:extLst>
              <a:ext uri="{FF2B5EF4-FFF2-40B4-BE49-F238E27FC236}">
                <a16:creationId xmlns:a16="http://schemas.microsoft.com/office/drawing/2014/main" id="{B9292F4C-7563-4EDF-AE7E-7A31642DA5AD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579563" y="5889625"/>
            <a:ext cx="984251" cy="8413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A802D95E-A3B0-4062-BF31-0FAF81F66B83}"/>
                  </a:ext>
                </a:extLst>
              </p14:cNvPr>
              <p14:cNvContentPartPr/>
              <p14:nvPr/>
            </p14:nvContentPartPr>
            <p14:xfrm>
              <a:off x="1481263" y="4040520"/>
              <a:ext cx="1524000" cy="59055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A802D95E-A3B0-4062-BF31-0FAF81F66B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63304" y="4022449"/>
                <a:ext cx="1559559" cy="626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760454AF-5420-480D-9B84-75C339DA5A20}"/>
                  </a:ext>
                </a:extLst>
              </p14:cNvPr>
              <p14:cNvContentPartPr/>
              <p14:nvPr/>
            </p14:nvContentPartPr>
            <p14:xfrm>
              <a:off x="1420236" y="4551011"/>
              <a:ext cx="1590675" cy="276225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760454AF-5420-480D-9B84-75C339DA5A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402205" y="4532933"/>
                <a:ext cx="1626376" cy="3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DC28F015-F0F0-4E83-8E6B-184F5DA717BA}"/>
                  </a:ext>
                </a:extLst>
              </p14:cNvPr>
              <p14:cNvContentPartPr/>
              <p14:nvPr/>
            </p14:nvContentPartPr>
            <p14:xfrm>
              <a:off x="1662898" y="5000279"/>
              <a:ext cx="1571625" cy="49530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DC28F015-F0F0-4E83-8E6B-184F5DA717B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4858" y="4982333"/>
                <a:ext cx="1607344" cy="530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71F7B58E-F63A-42BE-B7C3-F529ED84A1DA}"/>
                  </a:ext>
                </a:extLst>
              </p14:cNvPr>
              <p14:cNvContentPartPr/>
              <p14:nvPr/>
            </p14:nvContentPartPr>
            <p14:xfrm>
              <a:off x="2502007" y="5103812"/>
              <a:ext cx="819150" cy="809625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71F7B58E-F63A-42BE-B7C3-F529ED84A1D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83988" y="5085860"/>
                <a:ext cx="854828" cy="84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4BF0FBE8-736F-48F2-9CF2-0D4016628BE0}"/>
                  </a:ext>
                </a:extLst>
              </p14:cNvPr>
              <p14:cNvContentPartPr/>
              <p14:nvPr/>
            </p14:nvContentPartPr>
            <p14:xfrm>
              <a:off x="3595687" y="5168229"/>
              <a:ext cx="733425" cy="600075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4BF0FBE8-736F-48F2-9CF2-0D4016628BE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77640" y="5150306"/>
                <a:ext cx="769158" cy="63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CA4391D1-800A-440B-AF9A-993F827E0A44}"/>
                  </a:ext>
                </a:extLst>
              </p14:cNvPr>
              <p14:cNvContentPartPr/>
              <p14:nvPr/>
            </p14:nvContentPartPr>
            <p14:xfrm>
              <a:off x="3309937" y="5024437"/>
              <a:ext cx="9525" cy="5715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CA4391D1-800A-440B-AF9A-993F827E0A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33687" y="5005513"/>
                <a:ext cx="952500" cy="9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797F3F0C-7F65-40FB-AB6B-7FC39E52F219}"/>
                  </a:ext>
                </a:extLst>
              </p14:cNvPr>
              <p14:cNvContentPartPr/>
              <p14:nvPr/>
            </p14:nvContentPartPr>
            <p14:xfrm>
              <a:off x="3301999" y="5087937"/>
              <a:ext cx="9525" cy="1905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797F3F0C-7F65-40FB-AB6B-7FC39E52F21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25749" y="5072322"/>
                <a:ext cx="952500" cy="4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7858F95D-0B87-4FA9-8DA5-EAF2CC068E26}"/>
                  </a:ext>
                </a:extLst>
              </p14:cNvPr>
              <p14:cNvContentPartPr/>
              <p14:nvPr/>
            </p14:nvContentPartPr>
            <p14:xfrm>
              <a:off x="4325937" y="5135562"/>
              <a:ext cx="9525" cy="5715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7858F95D-0B87-4FA9-8DA5-EAF2CC068E2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49687" y="5117814"/>
                <a:ext cx="952500" cy="9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052F29B1-E9A8-4CC1-A177-800AF2109E21}"/>
                  </a:ext>
                </a:extLst>
              </p14:cNvPr>
              <p14:cNvContentPartPr/>
              <p14:nvPr/>
            </p14:nvContentPartPr>
            <p14:xfrm>
              <a:off x="3017888" y="4587874"/>
              <a:ext cx="9525" cy="9525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052F29B1-E9A8-4CC1-A177-800AF2109E2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05982" y="4111624"/>
                <a:ext cx="33099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339EE2CC-515D-43CF-8170-BFB95CFD789C}"/>
                  </a:ext>
                </a:extLst>
              </p14:cNvPr>
              <p14:cNvContentPartPr/>
              <p14:nvPr/>
            </p14:nvContentPartPr>
            <p14:xfrm>
              <a:off x="5960214" y="5206999"/>
              <a:ext cx="552450" cy="733425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339EE2CC-515D-43CF-8170-BFB95CFD789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42266" y="5189014"/>
                <a:ext cx="587988" cy="76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5DE98831-9D61-4A3A-AA25-3276785140C4}"/>
                  </a:ext>
                </a:extLst>
              </p14:cNvPr>
              <p14:cNvContentPartPr/>
              <p14:nvPr/>
            </p14:nvContentPartPr>
            <p14:xfrm>
              <a:off x="6531428" y="5152571"/>
              <a:ext cx="228600" cy="40005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5DE98831-9D61-4A3A-AA25-3276785140C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13953" y="5134799"/>
                <a:ext cx="263906" cy="43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FCDB158E-9293-4E14-A724-C9C8E3968B8D}"/>
                  </a:ext>
                </a:extLst>
              </p14:cNvPr>
              <p14:cNvContentPartPr/>
              <p14:nvPr/>
            </p14:nvContentPartPr>
            <p14:xfrm>
              <a:off x="6749142" y="5515428"/>
              <a:ext cx="276225" cy="40005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FCDB158E-9293-4E14-A724-C9C8E3968B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730993" y="5497672"/>
                <a:ext cx="312160" cy="4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6B62AA06-DF42-47EE-9DDC-1D7D46E6B523}"/>
                  </a:ext>
                </a:extLst>
              </p14:cNvPr>
              <p14:cNvContentPartPr/>
              <p14:nvPr/>
            </p14:nvContentPartPr>
            <p14:xfrm>
              <a:off x="7456713" y="4626428"/>
              <a:ext cx="885825" cy="59055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6B62AA06-DF42-47EE-9DDC-1D7D46E6B52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39090" y="4608587"/>
                <a:ext cx="921431" cy="62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40D8F916-1EDE-45CE-9122-A9490A25516D}"/>
                  </a:ext>
                </a:extLst>
              </p14:cNvPr>
              <p14:cNvContentPartPr/>
              <p14:nvPr/>
            </p14:nvContentPartPr>
            <p14:xfrm>
              <a:off x="4882412" y="3828142"/>
              <a:ext cx="923925" cy="91440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40D8F916-1EDE-45CE-9122-A9490A25516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64769" y="3810064"/>
                <a:ext cx="959571" cy="95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43FF59A0-5981-4A5C-B0F0-0CED95C7239C}"/>
                  </a:ext>
                </a:extLst>
              </p14:cNvPr>
              <p14:cNvContentPartPr/>
              <p14:nvPr/>
            </p14:nvContentPartPr>
            <p14:xfrm>
              <a:off x="6277428" y="3737428"/>
              <a:ext cx="180975" cy="40005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43FF59A0-5981-4A5C-B0F0-0CED95C7239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59367" y="3719672"/>
                <a:ext cx="216737" cy="4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95130164-0906-4004-BE46-62D1818D4A31}"/>
                  </a:ext>
                </a:extLst>
              </p14:cNvPr>
              <p14:cNvContentPartPr/>
              <p14:nvPr/>
            </p14:nvContentPartPr>
            <p14:xfrm>
              <a:off x="6331857" y="3983062"/>
              <a:ext cx="171450" cy="142875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95130164-0906-4004-BE46-62D1818D4A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14254" y="3964603"/>
                <a:ext cx="206303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39586B12-3525-450B-945E-428BAE09547B}"/>
                  </a:ext>
                </a:extLst>
              </p14:cNvPr>
              <p14:cNvContentPartPr/>
              <p14:nvPr/>
            </p14:nvContentPartPr>
            <p14:xfrm>
              <a:off x="4680857" y="5805714"/>
              <a:ext cx="19050" cy="1905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39586B12-3525-450B-945E-428BAE09547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47407" y="4853214"/>
                <a:ext cx="1905000" cy="1905000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Imagen 98" descr="Imagen que contiene interior, tabla, silla, escritorio&#10;&#10;Descripción generada automáticamente">
            <a:extLst>
              <a:ext uri="{FF2B5EF4-FFF2-40B4-BE49-F238E27FC236}">
                <a16:creationId xmlns:a16="http://schemas.microsoft.com/office/drawing/2014/main" id="{86927D5D-C889-47E2-B68C-86DFF6D23951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4623759" y="5576079"/>
            <a:ext cx="1319841" cy="737918"/>
          </a:xfrm>
          <a:prstGeom prst="rect">
            <a:avLst/>
          </a:prstGeom>
        </p:spPr>
      </p:pic>
      <p:pic>
        <p:nvPicPr>
          <p:cNvPr id="100" name="Imagen 100">
            <a:extLst>
              <a:ext uri="{FF2B5EF4-FFF2-40B4-BE49-F238E27FC236}">
                <a16:creationId xmlns:a16="http://schemas.microsoft.com/office/drawing/2014/main" id="{584868B0-9CE5-4165-8C1A-9C9D938316D4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291532" y="5898905"/>
            <a:ext cx="1291088" cy="911775"/>
          </a:xfrm>
          <a:prstGeom prst="rect">
            <a:avLst/>
          </a:prstGeom>
        </p:spPr>
      </p:pic>
      <p:pic>
        <p:nvPicPr>
          <p:cNvPr id="101" name="Imagen 10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4501AB7-2901-4D03-8F36-CDED689B0C14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7758022" y="5218273"/>
            <a:ext cx="1118559" cy="720283"/>
          </a:xfrm>
          <a:prstGeom prst="rect">
            <a:avLst/>
          </a:prstGeom>
        </p:spPr>
      </p:pic>
      <p:pic>
        <p:nvPicPr>
          <p:cNvPr id="102" name="Imagen 102" descr="Diagrama&#10;&#10;Descripción generada automáticamente">
            <a:extLst>
              <a:ext uri="{FF2B5EF4-FFF2-40B4-BE49-F238E27FC236}">
                <a16:creationId xmlns:a16="http://schemas.microsoft.com/office/drawing/2014/main" id="{246C9938-7762-41C2-BC40-89BEB2BB61E5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329684" y="4787212"/>
            <a:ext cx="1064823" cy="1036069"/>
          </a:xfrm>
          <a:prstGeom prst="rect">
            <a:avLst/>
          </a:prstGeom>
        </p:spPr>
      </p:pic>
      <p:pic>
        <p:nvPicPr>
          <p:cNvPr id="103" name="Imagen 10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F480EBF-AFFE-42F4-BAEE-73C5A259D91C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06665" y="3322607"/>
            <a:ext cx="1003540" cy="1032295"/>
          </a:xfrm>
          <a:prstGeom prst="rect">
            <a:avLst/>
          </a:prstGeom>
        </p:spPr>
      </p:pic>
      <p:pic>
        <p:nvPicPr>
          <p:cNvPr id="104" name="Imagen 104" descr="Diagrama, Esquemático&#10;&#10;Descripción generada automáticamente">
            <a:extLst>
              <a:ext uri="{FF2B5EF4-FFF2-40B4-BE49-F238E27FC236}">
                <a16:creationId xmlns:a16="http://schemas.microsoft.com/office/drawing/2014/main" id="{DF2EFC87-C918-40BE-B4AE-0CE610F1FC19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9885872" y="2201174"/>
            <a:ext cx="1003540" cy="9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05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F62014F302444900B3297A08C31C4" ma:contentTypeVersion="2" ma:contentTypeDescription="Crear nuevo documento." ma:contentTypeScope="" ma:versionID="02ce502fa98bd91f49abb5eb86577b80">
  <xsd:schema xmlns:xsd="http://www.w3.org/2001/XMLSchema" xmlns:xs="http://www.w3.org/2001/XMLSchema" xmlns:p="http://schemas.microsoft.com/office/2006/metadata/properties" xmlns:ns2="6d099561-cbc7-46c8-bade-c9fd68dd5c30" targetNamespace="http://schemas.microsoft.com/office/2006/metadata/properties" ma:root="true" ma:fieldsID="5ec4d1f6c85df2e222dd5a19a945c4dc" ns2:_="">
    <xsd:import namespace="6d099561-cbc7-46c8-bade-c9fd68dd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99561-cbc7-46c8-bade-c9fd68dd5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3EFC8B-2394-475C-A88C-6995183D64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D8EE7-44DA-4E38-86B1-2E0BB5DFCE82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1AB0F37-47FC-4F89-B9E5-CAE352AE2AA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d099561-cbc7-46c8-bade-c9fd68dd5c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Metropolitan</vt:lpstr>
      <vt:lpstr>MAPA MENTAL La Entrevista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Carolina Esparza</cp:lastModifiedBy>
  <cp:revision>64</cp:revision>
  <dcterms:created xsi:type="dcterms:W3CDTF">2021-09-12T17:05:14Z</dcterms:created>
  <dcterms:modified xsi:type="dcterms:W3CDTF">2021-09-13T14:46:17Z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0x01010055FF62014F302444900B3297A08C31C4</vt:lpwstr>
  </property>
</Properties>
</file>