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8" r:id="rId4"/>
    <p:sldId id="259" r:id="rId5"/>
    <p:sldId id="260" r:id="rId6"/>
    <p:sldId id="261" r:id="rId7"/>
  </p:sldIdLst>
  <p:sldSz cx="18000663"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6D4"/>
    <a:srgbClr val="C5DBD8"/>
    <a:srgbClr val="DBE4E1"/>
    <a:srgbClr val="A9B3AB"/>
    <a:srgbClr val="4F95A3"/>
    <a:srgbClr val="E6E6E6"/>
    <a:srgbClr val="3C6E90"/>
    <a:srgbClr val="B0B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gutierrez" userId="0de445135b5e7421" providerId="LiveId" clId="{0B850D93-8CA8-4D05-928C-697741DA6C66}"/>
    <pc:docChg chg="undo custSel addSld modSld">
      <pc:chgData name="gabriela gutierrez" userId="0de445135b5e7421" providerId="LiveId" clId="{0B850D93-8CA8-4D05-928C-697741DA6C66}" dt="2021-09-13T05:10:59.063" v="146"/>
      <pc:docMkLst>
        <pc:docMk/>
      </pc:docMkLst>
      <pc:sldChg chg="addSp delSp modSp mod">
        <pc:chgData name="gabriela gutierrez" userId="0de445135b5e7421" providerId="LiveId" clId="{0B850D93-8CA8-4D05-928C-697741DA6C66}" dt="2021-09-13T05:10:47.325" v="142" actId="478"/>
        <pc:sldMkLst>
          <pc:docMk/>
          <pc:sldMk cId="2686023906" sldId="257"/>
        </pc:sldMkLst>
        <pc:spChg chg="mod">
          <ac:chgData name="gabriela gutierrez" userId="0de445135b5e7421" providerId="LiveId" clId="{0B850D93-8CA8-4D05-928C-697741DA6C66}" dt="2021-09-13T05:07:19.308" v="120" actId="164"/>
          <ac:spMkLst>
            <pc:docMk/>
            <pc:sldMk cId="2686023906" sldId="257"/>
            <ac:spMk id="8" creationId="{ABC893F8-02C2-4BD2-BC3C-FFBF4EE25440}"/>
          </ac:spMkLst>
        </pc:spChg>
        <pc:spChg chg="mod">
          <ac:chgData name="gabriela gutierrez" userId="0de445135b5e7421" providerId="LiveId" clId="{0B850D93-8CA8-4D05-928C-697741DA6C66}" dt="2021-09-13T05:07:19.308" v="120" actId="164"/>
          <ac:spMkLst>
            <pc:docMk/>
            <pc:sldMk cId="2686023906" sldId="257"/>
            <ac:spMk id="9" creationId="{F0137484-00E4-4843-B90A-3132A1921176}"/>
          </ac:spMkLst>
        </pc:spChg>
        <pc:spChg chg="mod">
          <ac:chgData name="gabriela gutierrez" userId="0de445135b5e7421" providerId="LiveId" clId="{0B850D93-8CA8-4D05-928C-697741DA6C66}" dt="2021-09-13T05:07:19.308" v="120" actId="164"/>
          <ac:spMkLst>
            <pc:docMk/>
            <pc:sldMk cId="2686023906" sldId="257"/>
            <ac:spMk id="10" creationId="{47FBC965-9374-44BF-8022-02589C65695C}"/>
          </ac:spMkLst>
        </pc:spChg>
        <pc:spChg chg="mod">
          <ac:chgData name="gabriela gutierrez" userId="0de445135b5e7421" providerId="LiveId" clId="{0B850D93-8CA8-4D05-928C-697741DA6C66}" dt="2021-09-13T05:07:19.308" v="120" actId="164"/>
          <ac:spMkLst>
            <pc:docMk/>
            <pc:sldMk cId="2686023906" sldId="257"/>
            <ac:spMk id="14" creationId="{16ECB1EA-F9CA-4D4D-A6F3-46C66BA6D9DD}"/>
          </ac:spMkLst>
        </pc:spChg>
        <pc:spChg chg="mod">
          <ac:chgData name="gabriela gutierrez" userId="0de445135b5e7421" providerId="LiveId" clId="{0B850D93-8CA8-4D05-928C-697741DA6C66}" dt="2021-09-13T05:07:19.308" v="120" actId="164"/>
          <ac:spMkLst>
            <pc:docMk/>
            <pc:sldMk cId="2686023906" sldId="257"/>
            <ac:spMk id="15" creationId="{47AEFD0D-2151-49FB-84EF-3423A9E16723}"/>
          </ac:spMkLst>
        </pc:spChg>
        <pc:spChg chg="mod">
          <ac:chgData name="gabriela gutierrez" userId="0de445135b5e7421" providerId="LiveId" clId="{0B850D93-8CA8-4D05-928C-697741DA6C66}" dt="2021-09-13T05:07:19.308" v="120" actId="164"/>
          <ac:spMkLst>
            <pc:docMk/>
            <pc:sldMk cId="2686023906" sldId="257"/>
            <ac:spMk id="21" creationId="{DDD18C66-1E68-4D5F-8C5D-69C972F8073D}"/>
          </ac:spMkLst>
        </pc:spChg>
        <pc:spChg chg="mod">
          <ac:chgData name="gabriela gutierrez" userId="0de445135b5e7421" providerId="LiveId" clId="{0B850D93-8CA8-4D05-928C-697741DA6C66}" dt="2021-09-13T05:07:19.308" v="120" actId="164"/>
          <ac:spMkLst>
            <pc:docMk/>
            <pc:sldMk cId="2686023906" sldId="257"/>
            <ac:spMk id="22" creationId="{7CF2F1C4-768F-4AD6-9AD4-EC6621EA2D36}"/>
          </ac:spMkLst>
        </pc:spChg>
        <pc:spChg chg="mod">
          <ac:chgData name="gabriela gutierrez" userId="0de445135b5e7421" providerId="LiveId" clId="{0B850D93-8CA8-4D05-928C-697741DA6C66}" dt="2021-09-13T05:07:19.308" v="120" actId="164"/>
          <ac:spMkLst>
            <pc:docMk/>
            <pc:sldMk cId="2686023906" sldId="257"/>
            <ac:spMk id="23" creationId="{643BA657-E1E6-4E16-B2CF-A7E234AFE455}"/>
          </ac:spMkLst>
        </pc:spChg>
        <pc:spChg chg="mod">
          <ac:chgData name="gabriela gutierrez" userId="0de445135b5e7421" providerId="LiveId" clId="{0B850D93-8CA8-4D05-928C-697741DA6C66}" dt="2021-09-13T05:07:19.308" v="120" actId="164"/>
          <ac:spMkLst>
            <pc:docMk/>
            <pc:sldMk cId="2686023906" sldId="257"/>
            <ac:spMk id="24" creationId="{2606A035-F3BB-4B95-93A0-57C9652736BF}"/>
          </ac:spMkLst>
        </pc:spChg>
        <pc:spChg chg="mod">
          <ac:chgData name="gabriela gutierrez" userId="0de445135b5e7421" providerId="LiveId" clId="{0B850D93-8CA8-4D05-928C-697741DA6C66}" dt="2021-09-13T05:07:19.308" v="120" actId="164"/>
          <ac:spMkLst>
            <pc:docMk/>
            <pc:sldMk cId="2686023906" sldId="257"/>
            <ac:spMk id="25" creationId="{E15D7011-D639-4CE2-9F19-E3F43264BEFA}"/>
          </ac:spMkLst>
        </pc:spChg>
        <pc:spChg chg="mod">
          <ac:chgData name="gabriela gutierrez" userId="0de445135b5e7421" providerId="LiveId" clId="{0B850D93-8CA8-4D05-928C-697741DA6C66}" dt="2021-09-13T05:07:19.308" v="120" actId="164"/>
          <ac:spMkLst>
            <pc:docMk/>
            <pc:sldMk cId="2686023906" sldId="257"/>
            <ac:spMk id="26" creationId="{1BAAEB54-637F-4088-9755-F897A180B6B3}"/>
          </ac:spMkLst>
        </pc:spChg>
        <pc:spChg chg="mod">
          <ac:chgData name="gabriela gutierrez" userId="0de445135b5e7421" providerId="LiveId" clId="{0B850D93-8CA8-4D05-928C-697741DA6C66}" dt="2021-09-13T05:07:19.308" v="120" actId="164"/>
          <ac:spMkLst>
            <pc:docMk/>
            <pc:sldMk cId="2686023906" sldId="257"/>
            <ac:spMk id="27" creationId="{DC6092D9-CADF-4843-A8CD-1402FAF9384C}"/>
          </ac:spMkLst>
        </pc:spChg>
        <pc:spChg chg="mod">
          <ac:chgData name="gabriela gutierrez" userId="0de445135b5e7421" providerId="LiveId" clId="{0B850D93-8CA8-4D05-928C-697741DA6C66}" dt="2021-09-13T05:07:19.308" v="120" actId="164"/>
          <ac:spMkLst>
            <pc:docMk/>
            <pc:sldMk cId="2686023906" sldId="257"/>
            <ac:spMk id="28" creationId="{70737DA5-BF1A-4B16-9258-1022ACB53224}"/>
          </ac:spMkLst>
        </pc:spChg>
        <pc:spChg chg="mod">
          <ac:chgData name="gabriela gutierrez" userId="0de445135b5e7421" providerId="LiveId" clId="{0B850D93-8CA8-4D05-928C-697741DA6C66}" dt="2021-09-13T05:07:19.308" v="120" actId="164"/>
          <ac:spMkLst>
            <pc:docMk/>
            <pc:sldMk cId="2686023906" sldId="257"/>
            <ac:spMk id="29" creationId="{024DFA74-8AD1-4913-B055-4F78F006FEBD}"/>
          </ac:spMkLst>
        </pc:spChg>
        <pc:spChg chg="mod">
          <ac:chgData name="gabriela gutierrez" userId="0de445135b5e7421" providerId="LiveId" clId="{0B850D93-8CA8-4D05-928C-697741DA6C66}" dt="2021-09-13T05:07:19.308" v="120" actId="164"/>
          <ac:spMkLst>
            <pc:docMk/>
            <pc:sldMk cId="2686023906" sldId="257"/>
            <ac:spMk id="30" creationId="{23F781F6-9B4F-4AF6-B31C-864BE218A2A1}"/>
          </ac:spMkLst>
        </pc:spChg>
        <pc:spChg chg="mod">
          <ac:chgData name="gabriela gutierrez" userId="0de445135b5e7421" providerId="LiveId" clId="{0B850D93-8CA8-4D05-928C-697741DA6C66}" dt="2021-09-13T05:07:19.308" v="120" actId="164"/>
          <ac:spMkLst>
            <pc:docMk/>
            <pc:sldMk cId="2686023906" sldId="257"/>
            <ac:spMk id="31" creationId="{6F03751E-1924-452E-B228-98EB938AC012}"/>
          </ac:spMkLst>
        </pc:spChg>
        <pc:spChg chg="mod">
          <ac:chgData name="gabriela gutierrez" userId="0de445135b5e7421" providerId="LiveId" clId="{0B850D93-8CA8-4D05-928C-697741DA6C66}" dt="2021-09-13T05:07:19.308" v="120" actId="164"/>
          <ac:spMkLst>
            <pc:docMk/>
            <pc:sldMk cId="2686023906" sldId="257"/>
            <ac:spMk id="33" creationId="{F8167A89-DA12-4607-ACF6-D554CEC1842C}"/>
          </ac:spMkLst>
        </pc:spChg>
        <pc:spChg chg="mod">
          <ac:chgData name="gabriela gutierrez" userId="0de445135b5e7421" providerId="LiveId" clId="{0B850D93-8CA8-4D05-928C-697741DA6C66}" dt="2021-09-13T05:07:19.308" v="120" actId="164"/>
          <ac:spMkLst>
            <pc:docMk/>
            <pc:sldMk cId="2686023906" sldId="257"/>
            <ac:spMk id="34" creationId="{83D40F40-BF17-4570-A37B-AA49F747C48A}"/>
          </ac:spMkLst>
        </pc:spChg>
        <pc:spChg chg="mod">
          <ac:chgData name="gabriela gutierrez" userId="0de445135b5e7421" providerId="LiveId" clId="{0B850D93-8CA8-4D05-928C-697741DA6C66}" dt="2021-09-13T05:07:19.308" v="120" actId="164"/>
          <ac:spMkLst>
            <pc:docMk/>
            <pc:sldMk cId="2686023906" sldId="257"/>
            <ac:spMk id="35" creationId="{DCCE1D17-0D5E-4985-9A6A-9567B75CB2B1}"/>
          </ac:spMkLst>
        </pc:spChg>
        <pc:spChg chg="mod">
          <ac:chgData name="gabriela gutierrez" userId="0de445135b5e7421" providerId="LiveId" clId="{0B850D93-8CA8-4D05-928C-697741DA6C66}" dt="2021-09-13T05:07:19.308" v="120" actId="164"/>
          <ac:spMkLst>
            <pc:docMk/>
            <pc:sldMk cId="2686023906" sldId="257"/>
            <ac:spMk id="36" creationId="{209CAD6D-FDA9-4F36-BCCB-C8AA5AE084C4}"/>
          </ac:spMkLst>
        </pc:spChg>
        <pc:spChg chg="add mod">
          <ac:chgData name="gabriela gutierrez" userId="0de445135b5e7421" providerId="LiveId" clId="{0B850D93-8CA8-4D05-928C-697741DA6C66}" dt="2021-09-13T05:07:19.308" v="120" actId="164"/>
          <ac:spMkLst>
            <pc:docMk/>
            <pc:sldMk cId="2686023906" sldId="257"/>
            <ac:spMk id="66" creationId="{7EDF7E58-B1E0-4F22-AA20-B3551185D0FA}"/>
          </ac:spMkLst>
        </pc:spChg>
        <pc:spChg chg="add mod">
          <ac:chgData name="gabriela gutierrez" userId="0de445135b5e7421" providerId="LiveId" clId="{0B850D93-8CA8-4D05-928C-697741DA6C66}" dt="2021-09-13T05:07:19.308" v="120" actId="164"/>
          <ac:spMkLst>
            <pc:docMk/>
            <pc:sldMk cId="2686023906" sldId="257"/>
            <ac:spMk id="67" creationId="{CCAEB1FD-DB7A-434D-AD6F-260819AFD1E8}"/>
          </ac:spMkLst>
        </pc:spChg>
        <pc:spChg chg="add mod">
          <ac:chgData name="gabriela gutierrez" userId="0de445135b5e7421" providerId="LiveId" clId="{0B850D93-8CA8-4D05-928C-697741DA6C66}" dt="2021-09-13T05:07:19.308" v="120" actId="164"/>
          <ac:spMkLst>
            <pc:docMk/>
            <pc:sldMk cId="2686023906" sldId="257"/>
            <ac:spMk id="68" creationId="{5CF2A2CB-ADAE-4343-B5ED-6C326CFF6937}"/>
          </ac:spMkLst>
        </pc:spChg>
        <pc:grpChg chg="add mod">
          <ac:chgData name="gabriela gutierrez" userId="0de445135b5e7421" providerId="LiveId" clId="{0B850D93-8CA8-4D05-928C-697741DA6C66}" dt="2021-09-13T05:07:30.630" v="121" actId="1076"/>
          <ac:grpSpMkLst>
            <pc:docMk/>
            <pc:sldMk cId="2686023906" sldId="257"/>
            <ac:grpSpMk id="2" creationId="{2B845584-741B-4D20-A4D6-E424DE092C77}"/>
          </ac:grpSpMkLst>
        </pc:grpChg>
        <pc:picChg chg="mod">
          <ac:chgData name="gabriela gutierrez" userId="0de445135b5e7421" providerId="LiveId" clId="{0B850D93-8CA8-4D05-928C-697741DA6C66}" dt="2021-09-13T05:07:19.308" v="120" actId="164"/>
          <ac:picMkLst>
            <pc:docMk/>
            <pc:sldMk cId="2686023906" sldId="257"/>
            <ac:picMk id="56" creationId="{79CAC6CC-E1C0-4E74-A10D-C770E40E858A}"/>
          </ac:picMkLst>
        </pc:picChg>
        <pc:picChg chg="mod">
          <ac:chgData name="gabriela gutierrez" userId="0de445135b5e7421" providerId="LiveId" clId="{0B850D93-8CA8-4D05-928C-697741DA6C66}" dt="2021-09-13T05:07:19.308" v="120" actId="164"/>
          <ac:picMkLst>
            <pc:docMk/>
            <pc:sldMk cId="2686023906" sldId="257"/>
            <ac:picMk id="59" creationId="{A1C90D38-1011-4128-BEF0-2292F84F4EA2}"/>
          </ac:picMkLst>
        </pc:picChg>
        <pc:picChg chg="mod">
          <ac:chgData name="gabriela gutierrez" userId="0de445135b5e7421" providerId="LiveId" clId="{0B850D93-8CA8-4D05-928C-697741DA6C66}" dt="2021-09-13T05:07:19.308" v="120" actId="164"/>
          <ac:picMkLst>
            <pc:docMk/>
            <pc:sldMk cId="2686023906" sldId="257"/>
            <ac:picMk id="60" creationId="{EC78D9A5-EF89-42EA-A96A-A63A58187F44}"/>
          </ac:picMkLst>
        </pc:picChg>
        <pc:picChg chg="mod">
          <ac:chgData name="gabriela gutierrez" userId="0de445135b5e7421" providerId="LiveId" clId="{0B850D93-8CA8-4D05-928C-697741DA6C66}" dt="2021-09-13T05:07:19.308" v="120" actId="164"/>
          <ac:picMkLst>
            <pc:docMk/>
            <pc:sldMk cId="2686023906" sldId="257"/>
            <ac:picMk id="61" creationId="{6AE810AC-081B-4B40-B262-F08B777E8333}"/>
          </ac:picMkLst>
        </pc:picChg>
        <pc:picChg chg="del">
          <ac:chgData name="gabriela gutierrez" userId="0de445135b5e7421" providerId="LiveId" clId="{0B850D93-8CA8-4D05-928C-697741DA6C66}" dt="2021-09-13T04:39:36.854" v="10" actId="478"/>
          <ac:picMkLst>
            <pc:docMk/>
            <pc:sldMk cId="2686023906" sldId="257"/>
            <ac:picMk id="62" creationId="{15C7F974-2155-41EC-8CFA-4B5FFFBB88EA}"/>
          </ac:picMkLst>
        </pc:picChg>
        <pc:picChg chg="add del mod ord">
          <ac:chgData name="gabriela gutierrez" userId="0de445135b5e7421" providerId="LiveId" clId="{0B850D93-8CA8-4D05-928C-697741DA6C66}" dt="2021-09-13T04:40:14.090" v="13" actId="478"/>
          <ac:picMkLst>
            <pc:docMk/>
            <pc:sldMk cId="2686023906" sldId="257"/>
            <ac:picMk id="63" creationId="{AD1CF5E2-02A6-4270-BF4E-F0B5AE49748E}"/>
          </ac:picMkLst>
        </pc:picChg>
        <pc:picChg chg="add del mod ord">
          <ac:chgData name="gabriela gutierrez" userId="0de445135b5e7421" providerId="LiveId" clId="{0B850D93-8CA8-4D05-928C-697741DA6C66}" dt="2021-09-13T05:10:47.325" v="142" actId="478"/>
          <ac:picMkLst>
            <pc:docMk/>
            <pc:sldMk cId="2686023906" sldId="257"/>
            <ac:picMk id="65" creationId="{082C652F-24D3-4D16-B2BD-D72D674FA850}"/>
          </ac:picMkLst>
        </pc:picChg>
        <pc:cxnChg chg="mod">
          <ac:chgData name="gabriela gutierrez" userId="0de445135b5e7421" providerId="LiveId" clId="{0B850D93-8CA8-4D05-928C-697741DA6C66}" dt="2021-09-13T05:07:19.308" v="120" actId="164"/>
          <ac:cxnSpMkLst>
            <pc:docMk/>
            <pc:sldMk cId="2686023906" sldId="257"/>
            <ac:cxnSpMk id="38" creationId="{AA5772F8-CE3D-4059-A7FA-FED7A8B24296}"/>
          </ac:cxnSpMkLst>
        </pc:cxnChg>
        <pc:cxnChg chg="mod">
          <ac:chgData name="gabriela gutierrez" userId="0de445135b5e7421" providerId="LiveId" clId="{0B850D93-8CA8-4D05-928C-697741DA6C66}" dt="2021-09-13T05:07:19.308" v="120" actId="164"/>
          <ac:cxnSpMkLst>
            <pc:docMk/>
            <pc:sldMk cId="2686023906" sldId="257"/>
            <ac:cxnSpMk id="40" creationId="{39592A15-76B3-479D-B0EC-AE1C61285007}"/>
          </ac:cxnSpMkLst>
        </pc:cxnChg>
        <pc:cxnChg chg="mod">
          <ac:chgData name="gabriela gutierrez" userId="0de445135b5e7421" providerId="LiveId" clId="{0B850D93-8CA8-4D05-928C-697741DA6C66}" dt="2021-09-13T05:07:19.308" v="120" actId="164"/>
          <ac:cxnSpMkLst>
            <pc:docMk/>
            <pc:sldMk cId="2686023906" sldId="257"/>
            <ac:cxnSpMk id="42" creationId="{F2F144B3-F714-4AB0-9FC7-673D12A05400}"/>
          </ac:cxnSpMkLst>
        </pc:cxnChg>
        <pc:cxnChg chg="mod">
          <ac:chgData name="gabriela gutierrez" userId="0de445135b5e7421" providerId="LiveId" clId="{0B850D93-8CA8-4D05-928C-697741DA6C66}" dt="2021-09-13T05:07:19.308" v="120" actId="164"/>
          <ac:cxnSpMkLst>
            <pc:docMk/>
            <pc:sldMk cId="2686023906" sldId="257"/>
            <ac:cxnSpMk id="44" creationId="{55546504-796D-4625-89C2-62E81FFA5813}"/>
          </ac:cxnSpMkLst>
        </pc:cxnChg>
        <pc:cxnChg chg="mod">
          <ac:chgData name="gabriela gutierrez" userId="0de445135b5e7421" providerId="LiveId" clId="{0B850D93-8CA8-4D05-928C-697741DA6C66}" dt="2021-09-13T05:07:19.308" v="120" actId="164"/>
          <ac:cxnSpMkLst>
            <pc:docMk/>
            <pc:sldMk cId="2686023906" sldId="257"/>
            <ac:cxnSpMk id="46" creationId="{296FB145-05AF-4FAE-A8EE-C91F63B9F5CD}"/>
          </ac:cxnSpMkLst>
        </pc:cxnChg>
        <pc:cxnChg chg="mod">
          <ac:chgData name="gabriela gutierrez" userId="0de445135b5e7421" providerId="LiveId" clId="{0B850D93-8CA8-4D05-928C-697741DA6C66}" dt="2021-09-13T05:07:19.308" v="120" actId="164"/>
          <ac:cxnSpMkLst>
            <pc:docMk/>
            <pc:sldMk cId="2686023906" sldId="257"/>
            <ac:cxnSpMk id="48" creationId="{376F5839-C1E4-4C34-A5EA-5B13007F4DD0}"/>
          </ac:cxnSpMkLst>
        </pc:cxnChg>
        <pc:cxnChg chg="mod">
          <ac:chgData name="gabriela gutierrez" userId="0de445135b5e7421" providerId="LiveId" clId="{0B850D93-8CA8-4D05-928C-697741DA6C66}" dt="2021-09-13T05:07:19.308" v="120" actId="164"/>
          <ac:cxnSpMkLst>
            <pc:docMk/>
            <pc:sldMk cId="2686023906" sldId="257"/>
            <ac:cxnSpMk id="51" creationId="{61E4A483-C6D4-4CE2-9E12-91E74332F0C5}"/>
          </ac:cxnSpMkLst>
        </pc:cxnChg>
        <pc:cxnChg chg="mod">
          <ac:chgData name="gabriela gutierrez" userId="0de445135b5e7421" providerId="LiveId" clId="{0B850D93-8CA8-4D05-928C-697741DA6C66}" dt="2021-09-13T05:07:19.308" v="120" actId="164"/>
          <ac:cxnSpMkLst>
            <pc:docMk/>
            <pc:sldMk cId="2686023906" sldId="257"/>
            <ac:cxnSpMk id="53" creationId="{2EF3E00F-08C4-4BB1-B6E5-3ECD2721D292}"/>
          </ac:cxnSpMkLst>
        </pc:cxnChg>
        <pc:cxnChg chg="mod">
          <ac:chgData name="gabriela gutierrez" userId="0de445135b5e7421" providerId="LiveId" clId="{0B850D93-8CA8-4D05-928C-697741DA6C66}" dt="2021-09-13T05:07:19.308" v="120" actId="164"/>
          <ac:cxnSpMkLst>
            <pc:docMk/>
            <pc:sldMk cId="2686023906" sldId="257"/>
            <ac:cxnSpMk id="55" creationId="{F53C96E1-3BDC-40C4-BB75-3BD8E821064E}"/>
          </ac:cxnSpMkLst>
        </pc:cxnChg>
        <pc:cxnChg chg="add del mod">
          <ac:chgData name="gabriela gutierrez" userId="0de445135b5e7421" providerId="LiveId" clId="{0B850D93-8CA8-4D05-928C-697741DA6C66}" dt="2021-09-13T05:00:00.776" v="98" actId="478"/>
          <ac:cxnSpMkLst>
            <pc:docMk/>
            <pc:sldMk cId="2686023906" sldId="257"/>
            <ac:cxnSpMk id="70" creationId="{C3C29AF7-BB0B-4BC1-BA31-CA2F580DA3D2}"/>
          </ac:cxnSpMkLst>
        </pc:cxnChg>
        <pc:cxnChg chg="add mod">
          <ac:chgData name="gabriela gutierrez" userId="0de445135b5e7421" providerId="LiveId" clId="{0B850D93-8CA8-4D05-928C-697741DA6C66}" dt="2021-09-13T05:07:19.308" v="120" actId="164"/>
          <ac:cxnSpMkLst>
            <pc:docMk/>
            <pc:sldMk cId="2686023906" sldId="257"/>
            <ac:cxnSpMk id="72" creationId="{7FECC4D8-571E-475D-A52D-D67FE919A1FE}"/>
          </ac:cxnSpMkLst>
        </pc:cxnChg>
        <pc:cxnChg chg="add mod">
          <ac:chgData name="gabriela gutierrez" userId="0de445135b5e7421" providerId="LiveId" clId="{0B850D93-8CA8-4D05-928C-697741DA6C66}" dt="2021-09-13T05:07:19.308" v="120" actId="164"/>
          <ac:cxnSpMkLst>
            <pc:docMk/>
            <pc:sldMk cId="2686023906" sldId="257"/>
            <ac:cxnSpMk id="74" creationId="{F92203C5-AA42-4A9F-8597-55F5DA890907}"/>
          </ac:cxnSpMkLst>
        </pc:cxnChg>
        <pc:cxnChg chg="add mod">
          <ac:chgData name="gabriela gutierrez" userId="0de445135b5e7421" providerId="LiveId" clId="{0B850D93-8CA8-4D05-928C-697741DA6C66}" dt="2021-09-13T05:07:19.308" v="120" actId="164"/>
          <ac:cxnSpMkLst>
            <pc:docMk/>
            <pc:sldMk cId="2686023906" sldId="257"/>
            <ac:cxnSpMk id="77" creationId="{804C0D4C-C054-4632-B94F-B815F3A9DABD}"/>
          </ac:cxnSpMkLst>
        </pc:cxnChg>
        <pc:cxnChg chg="add mod">
          <ac:chgData name="gabriela gutierrez" userId="0de445135b5e7421" providerId="LiveId" clId="{0B850D93-8CA8-4D05-928C-697741DA6C66}" dt="2021-09-13T05:07:19.308" v="120" actId="164"/>
          <ac:cxnSpMkLst>
            <pc:docMk/>
            <pc:sldMk cId="2686023906" sldId="257"/>
            <ac:cxnSpMk id="79" creationId="{15A3A85C-4D65-40FD-A5AE-1E3DC758F6F6}"/>
          </ac:cxnSpMkLst>
        </pc:cxnChg>
        <pc:cxnChg chg="add mod">
          <ac:chgData name="gabriela gutierrez" userId="0de445135b5e7421" providerId="LiveId" clId="{0B850D93-8CA8-4D05-928C-697741DA6C66}" dt="2021-09-13T05:07:19.308" v="120" actId="164"/>
          <ac:cxnSpMkLst>
            <pc:docMk/>
            <pc:sldMk cId="2686023906" sldId="257"/>
            <ac:cxnSpMk id="81" creationId="{4AC76964-66DA-4A2B-BA89-32E99639700E}"/>
          </ac:cxnSpMkLst>
        </pc:cxnChg>
        <pc:cxnChg chg="add mod">
          <ac:chgData name="gabriela gutierrez" userId="0de445135b5e7421" providerId="LiveId" clId="{0B850D93-8CA8-4D05-928C-697741DA6C66}" dt="2021-09-13T05:07:19.308" v="120" actId="164"/>
          <ac:cxnSpMkLst>
            <pc:docMk/>
            <pc:sldMk cId="2686023906" sldId="257"/>
            <ac:cxnSpMk id="83" creationId="{65F27DC5-8035-453C-9175-4E07ECC865E7}"/>
          </ac:cxnSpMkLst>
        </pc:cxnChg>
      </pc:sldChg>
      <pc:sldChg chg="addSp modSp mod">
        <pc:chgData name="gabriela gutierrez" userId="0de445135b5e7421" providerId="LiveId" clId="{0B850D93-8CA8-4D05-928C-697741DA6C66}" dt="2021-09-13T05:08:30.839" v="140" actId="1076"/>
        <pc:sldMkLst>
          <pc:docMk/>
          <pc:sldMk cId="4284128170" sldId="261"/>
        </pc:sldMkLst>
        <pc:spChg chg="add mod">
          <ac:chgData name="gabriela gutierrez" userId="0de445135b5e7421" providerId="LiveId" clId="{0B850D93-8CA8-4D05-928C-697741DA6C66}" dt="2021-09-13T05:08:30.839" v="140" actId="1076"/>
          <ac:spMkLst>
            <pc:docMk/>
            <pc:sldMk cId="4284128170" sldId="261"/>
            <ac:spMk id="2" creationId="{A531D2AF-A617-4534-8E23-008DF1540EAA}"/>
          </ac:spMkLst>
        </pc:spChg>
      </pc:sldChg>
      <pc:sldChg chg="addSp delSp modSp new mod">
        <pc:chgData name="gabriela gutierrez" userId="0de445135b5e7421" providerId="LiveId" clId="{0B850D93-8CA8-4D05-928C-697741DA6C66}" dt="2021-09-13T05:10:59.063" v="146"/>
        <pc:sldMkLst>
          <pc:docMk/>
          <pc:sldMk cId="1675222151" sldId="262"/>
        </pc:sldMkLst>
        <pc:spChg chg="del">
          <ac:chgData name="gabriela gutierrez" userId="0de445135b5e7421" providerId="LiveId" clId="{0B850D93-8CA8-4D05-928C-697741DA6C66}" dt="2021-09-13T05:10:55.801" v="145" actId="478"/>
          <ac:spMkLst>
            <pc:docMk/>
            <pc:sldMk cId="1675222151" sldId="262"/>
            <ac:spMk id="2" creationId="{A6FB7BD1-200E-48F4-94C5-F7D2F3706FF3}"/>
          </ac:spMkLst>
        </pc:spChg>
        <pc:spChg chg="del">
          <ac:chgData name="gabriela gutierrez" userId="0de445135b5e7421" providerId="LiveId" clId="{0B850D93-8CA8-4D05-928C-697741DA6C66}" dt="2021-09-13T05:10:54.215" v="144" actId="478"/>
          <ac:spMkLst>
            <pc:docMk/>
            <pc:sldMk cId="1675222151" sldId="262"/>
            <ac:spMk id="3" creationId="{CABEC8FE-89E3-4161-9F46-DEEF89B22331}"/>
          </ac:spMkLst>
        </pc:spChg>
        <pc:picChg chg="add mod">
          <ac:chgData name="gabriela gutierrez" userId="0de445135b5e7421" providerId="LiveId" clId="{0B850D93-8CA8-4D05-928C-697741DA6C66}" dt="2021-09-13T05:10:59.063" v="146"/>
          <ac:picMkLst>
            <pc:docMk/>
            <pc:sldMk cId="1675222151" sldId="262"/>
            <ac:picMk id="4" creationId="{D4F0E585-3CF2-411A-AEB2-AF6245E71C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50083" y="1767462"/>
            <a:ext cx="13500497" cy="3759917"/>
          </a:xfrm>
        </p:spPr>
        <p:txBody>
          <a:bodyPr anchor="b"/>
          <a:lstStyle>
            <a:lvl1pPr algn="ctr">
              <a:defRPr sz="885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50083" y="5672376"/>
            <a:ext cx="13500497" cy="2607442"/>
          </a:xfrm>
        </p:spPr>
        <p:txBody>
          <a:bodyPr/>
          <a:lstStyle>
            <a:lvl1pPr marL="0" indent="0" algn="ctr">
              <a:buNone/>
              <a:defRPr sz="3543"/>
            </a:lvl1pPr>
            <a:lvl2pPr marL="675010" indent="0" algn="ctr">
              <a:buNone/>
              <a:defRPr sz="2953"/>
            </a:lvl2pPr>
            <a:lvl3pPr marL="1350020" indent="0" algn="ctr">
              <a:buNone/>
              <a:defRPr sz="2658"/>
            </a:lvl3pPr>
            <a:lvl4pPr marL="2025030" indent="0" algn="ctr">
              <a:buNone/>
              <a:defRPr sz="2362"/>
            </a:lvl4pPr>
            <a:lvl5pPr marL="2700040" indent="0" algn="ctr">
              <a:buNone/>
              <a:defRPr sz="2362"/>
            </a:lvl5pPr>
            <a:lvl6pPr marL="3375050" indent="0" algn="ctr">
              <a:buNone/>
              <a:defRPr sz="2362"/>
            </a:lvl6pPr>
            <a:lvl7pPr marL="4050060" indent="0" algn="ctr">
              <a:buNone/>
              <a:defRPr sz="2362"/>
            </a:lvl7pPr>
            <a:lvl8pPr marL="4725071" indent="0" algn="ctr">
              <a:buNone/>
              <a:defRPr sz="2362"/>
            </a:lvl8pPr>
            <a:lvl9pPr marL="5400081" indent="0" algn="ctr">
              <a:buNone/>
              <a:defRPr sz="236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427242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73705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4" y="574987"/>
            <a:ext cx="3881393" cy="91523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37545" y="574987"/>
            <a:ext cx="11419171" cy="9152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317109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212447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8170" y="2692442"/>
            <a:ext cx="15525572" cy="4492401"/>
          </a:xfrm>
        </p:spPr>
        <p:txBody>
          <a:bodyPr anchor="b"/>
          <a:lstStyle>
            <a:lvl1pPr>
              <a:defRPr sz="885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8170" y="7227343"/>
            <a:ext cx="15525572" cy="2362447"/>
          </a:xfrm>
        </p:spPr>
        <p:txBody>
          <a:bodyPr/>
          <a:lstStyle>
            <a:lvl1pPr marL="0" indent="0">
              <a:buNone/>
              <a:defRPr sz="3543">
                <a:solidFill>
                  <a:schemeClr val="tx1">
                    <a:tint val="75000"/>
                  </a:schemeClr>
                </a:solidFill>
              </a:defRPr>
            </a:lvl1pPr>
            <a:lvl2pPr marL="675010" indent="0">
              <a:buNone/>
              <a:defRPr sz="2953">
                <a:solidFill>
                  <a:schemeClr val="tx1">
                    <a:tint val="75000"/>
                  </a:schemeClr>
                </a:solidFill>
              </a:defRPr>
            </a:lvl2pPr>
            <a:lvl3pPr marL="1350020" indent="0">
              <a:buNone/>
              <a:defRPr sz="2658">
                <a:solidFill>
                  <a:schemeClr val="tx1">
                    <a:tint val="75000"/>
                  </a:schemeClr>
                </a:solidFill>
              </a:defRPr>
            </a:lvl3pPr>
            <a:lvl4pPr marL="2025030" indent="0">
              <a:buNone/>
              <a:defRPr sz="2362">
                <a:solidFill>
                  <a:schemeClr val="tx1">
                    <a:tint val="75000"/>
                  </a:schemeClr>
                </a:solidFill>
              </a:defRPr>
            </a:lvl4pPr>
            <a:lvl5pPr marL="2700040" indent="0">
              <a:buNone/>
              <a:defRPr sz="2362">
                <a:solidFill>
                  <a:schemeClr val="tx1">
                    <a:tint val="75000"/>
                  </a:schemeClr>
                </a:solidFill>
              </a:defRPr>
            </a:lvl5pPr>
            <a:lvl6pPr marL="3375050" indent="0">
              <a:buNone/>
              <a:defRPr sz="2362">
                <a:solidFill>
                  <a:schemeClr val="tx1">
                    <a:tint val="75000"/>
                  </a:schemeClr>
                </a:solidFill>
              </a:defRPr>
            </a:lvl6pPr>
            <a:lvl7pPr marL="4050060" indent="0">
              <a:buNone/>
              <a:defRPr sz="2362">
                <a:solidFill>
                  <a:schemeClr val="tx1">
                    <a:tint val="75000"/>
                  </a:schemeClr>
                </a:solidFill>
              </a:defRPr>
            </a:lvl7pPr>
            <a:lvl8pPr marL="4725071" indent="0">
              <a:buNone/>
              <a:defRPr sz="2362">
                <a:solidFill>
                  <a:schemeClr val="tx1">
                    <a:tint val="75000"/>
                  </a:schemeClr>
                </a:solidFill>
              </a:defRPr>
            </a:lvl8pPr>
            <a:lvl9pPr marL="5400081" indent="0">
              <a:buNone/>
              <a:defRPr sz="236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392265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37545" y="2874937"/>
            <a:ext cx="7650282"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9112836" y="2874937"/>
            <a:ext cx="7650282"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65852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39890" y="574988"/>
            <a:ext cx="15525572" cy="2087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9891" y="2647443"/>
            <a:ext cx="7615123" cy="1297471"/>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s-ES"/>
              <a:t>Haga clic para modificar los estilos de texto del patrón</a:t>
            </a:r>
          </a:p>
        </p:txBody>
      </p:sp>
      <p:sp>
        <p:nvSpPr>
          <p:cNvPr id="4" name="Content Placeholder 3"/>
          <p:cNvSpPr>
            <a:spLocks noGrp="1"/>
          </p:cNvSpPr>
          <p:nvPr>
            <p:ph sz="half" idx="2"/>
          </p:nvPr>
        </p:nvSpPr>
        <p:spPr>
          <a:xfrm>
            <a:off x="1239891" y="3944914"/>
            <a:ext cx="7615123" cy="58023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9112836" y="2647443"/>
            <a:ext cx="7652626" cy="1297471"/>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s-ES"/>
              <a:t>Haga clic para modificar los estilos de texto del patrón</a:t>
            </a:r>
          </a:p>
        </p:txBody>
      </p:sp>
      <p:sp>
        <p:nvSpPr>
          <p:cNvPr id="6" name="Content Placeholder 5"/>
          <p:cNvSpPr>
            <a:spLocks noGrp="1"/>
          </p:cNvSpPr>
          <p:nvPr>
            <p:ph sz="quarter" idx="4"/>
          </p:nvPr>
        </p:nvSpPr>
        <p:spPr>
          <a:xfrm>
            <a:off x="9112836" y="3944914"/>
            <a:ext cx="7652626" cy="58023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6DB340-B49D-4B4B-9A94-710B7BE46FD6}" type="datetimeFigureOut">
              <a:rPr lang="es-MX" smtClean="0"/>
              <a:t>13/09/2021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411776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6DB340-B49D-4B4B-9A94-710B7BE46FD6}" type="datetimeFigureOut">
              <a:rPr lang="es-MX" smtClean="0"/>
              <a:t>13/09/2021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53443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DB340-B49D-4B4B-9A94-710B7BE46FD6}" type="datetimeFigureOut">
              <a:rPr lang="es-MX" smtClean="0"/>
              <a:t>13/09/2021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402908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1" y="719984"/>
            <a:ext cx="5805682" cy="2519945"/>
          </a:xfrm>
        </p:spPr>
        <p:txBody>
          <a:bodyPr anchor="b"/>
          <a:lstStyle>
            <a:lvl1pPr>
              <a:defRPr sz="4724"/>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2626" y="1554966"/>
            <a:ext cx="9112836" cy="7674832"/>
          </a:xfrm>
        </p:spPr>
        <p:txBody>
          <a:bodyPr/>
          <a:lstStyle>
            <a:lvl1pPr>
              <a:defRPr sz="4724"/>
            </a:lvl1pPr>
            <a:lvl2pPr>
              <a:defRPr sz="4134"/>
            </a:lvl2pPr>
            <a:lvl3pPr>
              <a:defRPr sz="3543"/>
            </a:lvl3pPr>
            <a:lvl4pPr>
              <a:defRPr sz="2953"/>
            </a:lvl4pPr>
            <a:lvl5pPr>
              <a:defRPr sz="2953"/>
            </a:lvl5pPr>
            <a:lvl6pPr>
              <a:defRPr sz="2953"/>
            </a:lvl6pPr>
            <a:lvl7pPr>
              <a:defRPr sz="2953"/>
            </a:lvl7pPr>
            <a:lvl8pPr>
              <a:defRPr sz="2953"/>
            </a:lvl8pPr>
            <a:lvl9pPr>
              <a:defRPr sz="29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39891" y="3239929"/>
            <a:ext cx="5805682" cy="6002369"/>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214761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1" y="719984"/>
            <a:ext cx="5805682" cy="2519945"/>
          </a:xfrm>
        </p:spPr>
        <p:txBody>
          <a:bodyPr anchor="b"/>
          <a:lstStyle>
            <a:lvl1pPr>
              <a:defRPr sz="472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652626" y="1554966"/>
            <a:ext cx="9112836" cy="7674832"/>
          </a:xfrm>
        </p:spPr>
        <p:txBody>
          <a:bodyPr anchor="t"/>
          <a:lstStyle>
            <a:lvl1pPr marL="0" indent="0">
              <a:buNone/>
              <a:defRPr sz="4724"/>
            </a:lvl1pPr>
            <a:lvl2pPr marL="675010" indent="0">
              <a:buNone/>
              <a:defRPr sz="4134"/>
            </a:lvl2pPr>
            <a:lvl3pPr marL="1350020" indent="0">
              <a:buNone/>
              <a:defRPr sz="3543"/>
            </a:lvl3pPr>
            <a:lvl4pPr marL="2025030" indent="0">
              <a:buNone/>
              <a:defRPr sz="2953"/>
            </a:lvl4pPr>
            <a:lvl5pPr marL="2700040" indent="0">
              <a:buNone/>
              <a:defRPr sz="2953"/>
            </a:lvl5pPr>
            <a:lvl6pPr marL="3375050" indent="0">
              <a:buNone/>
              <a:defRPr sz="2953"/>
            </a:lvl6pPr>
            <a:lvl7pPr marL="4050060" indent="0">
              <a:buNone/>
              <a:defRPr sz="2953"/>
            </a:lvl7pPr>
            <a:lvl8pPr marL="4725071" indent="0">
              <a:buNone/>
              <a:defRPr sz="2953"/>
            </a:lvl8pPr>
            <a:lvl9pPr marL="5400081" indent="0">
              <a:buNone/>
              <a:defRPr sz="29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9891" y="3239929"/>
            <a:ext cx="5805682" cy="6002369"/>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a:t>
            </a:fld>
            <a:endParaRPr lang="es-MX"/>
          </a:p>
        </p:txBody>
      </p:sp>
    </p:spTree>
    <p:extLst>
      <p:ext uri="{BB962C8B-B14F-4D97-AF65-F5344CB8AC3E}">
        <p14:creationId xmlns:p14="http://schemas.microsoft.com/office/powerpoint/2010/main" val="73411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46" y="574988"/>
            <a:ext cx="15525572" cy="2087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7546" y="2874937"/>
            <a:ext cx="15525572" cy="68523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37546" y="10009781"/>
            <a:ext cx="4050149" cy="574987"/>
          </a:xfrm>
          <a:prstGeom prst="rect">
            <a:avLst/>
          </a:prstGeom>
        </p:spPr>
        <p:txBody>
          <a:bodyPr vert="horz" lIns="91440" tIns="45720" rIns="91440" bIns="45720" rtlCol="0" anchor="ctr"/>
          <a:lstStyle>
            <a:lvl1pPr algn="l">
              <a:defRPr sz="1772">
                <a:solidFill>
                  <a:schemeClr val="tx1">
                    <a:tint val="75000"/>
                  </a:schemeClr>
                </a:solidFill>
              </a:defRPr>
            </a:lvl1pPr>
          </a:lstStyle>
          <a:p>
            <a:fld id="{8E6DB340-B49D-4B4B-9A94-710B7BE46FD6}" type="datetimeFigureOut">
              <a:rPr lang="es-MX" smtClean="0"/>
              <a:t>13/09/2021</a:t>
            </a:fld>
            <a:endParaRPr lang="es-MX"/>
          </a:p>
        </p:txBody>
      </p:sp>
      <p:sp>
        <p:nvSpPr>
          <p:cNvPr id="5" name="Footer Placeholder 4"/>
          <p:cNvSpPr>
            <a:spLocks noGrp="1"/>
          </p:cNvSpPr>
          <p:nvPr>
            <p:ph type="ftr" sz="quarter" idx="3"/>
          </p:nvPr>
        </p:nvSpPr>
        <p:spPr>
          <a:xfrm>
            <a:off x="5962720" y="10009781"/>
            <a:ext cx="6075224" cy="574987"/>
          </a:xfrm>
          <a:prstGeom prst="rect">
            <a:avLst/>
          </a:prstGeom>
        </p:spPr>
        <p:txBody>
          <a:bodyPr vert="horz" lIns="91440" tIns="45720" rIns="91440" bIns="45720" rtlCol="0" anchor="ctr"/>
          <a:lstStyle>
            <a:lvl1pPr algn="ctr">
              <a:defRPr sz="177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2712968" y="10009781"/>
            <a:ext cx="4050149" cy="574987"/>
          </a:xfrm>
          <a:prstGeom prst="rect">
            <a:avLst/>
          </a:prstGeom>
        </p:spPr>
        <p:txBody>
          <a:bodyPr vert="horz" lIns="91440" tIns="45720" rIns="91440" bIns="45720" rtlCol="0" anchor="ctr"/>
          <a:lstStyle>
            <a:lvl1pPr algn="r">
              <a:defRPr sz="1772">
                <a:solidFill>
                  <a:schemeClr val="tx1">
                    <a:tint val="75000"/>
                  </a:schemeClr>
                </a:solidFill>
              </a:defRPr>
            </a:lvl1pPr>
          </a:lstStyle>
          <a:p>
            <a:fld id="{6AF6CE2B-98D8-40A6-B606-F6C215B2632D}" type="slidenum">
              <a:rPr lang="es-MX" smtClean="0"/>
              <a:t>‹#›</a:t>
            </a:fld>
            <a:endParaRPr lang="es-MX"/>
          </a:p>
        </p:txBody>
      </p:sp>
    </p:spTree>
    <p:extLst>
      <p:ext uri="{BB962C8B-B14F-4D97-AF65-F5344CB8AC3E}">
        <p14:creationId xmlns:p14="http://schemas.microsoft.com/office/powerpoint/2010/main" val="3807336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p:titleStyle>
    <p:bodyStyle>
      <a:lvl1pPr marL="337505" indent="-337505" algn="l" defTabSz="1350020" rtl="0" eaLnBrk="1" latinLnBrk="0" hangingPunct="1">
        <a:lnSpc>
          <a:spcPct val="90000"/>
        </a:lnSpc>
        <a:spcBef>
          <a:spcPts val="1476"/>
        </a:spcBef>
        <a:buFont typeface="Arial" panose="020B0604020202020204" pitchFamily="34" charset="0"/>
        <a:buChar char="•"/>
        <a:defRPr sz="4134" kern="1200">
          <a:solidFill>
            <a:schemeClr val="tx1"/>
          </a:solidFill>
          <a:latin typeface="+mn-lt"/>
          <a:ea typeface="+mn-ea"/>
          <a:cs typeface="+mn-cs"/>
        </a:defRPr>
      </a:lvl1pPr>
      <a:lvl2pPr marL="1012515" indent="-337505" algn="l" defTabSz="1350020" rtl="0" eaLnBrk="1" latinLnBrk="0" hangingPunct="1">
        <a:lnSpc>
          <a:spcPct val="90000"/>
        </a:lnSpc>
        <a:spcBef>
          <a:spcPts val="738"/>
        </a:spcBef>
        <a:buFont typeface="Arial" panose="020B0604020202020204" pitchFamily="34" charset="0"/>
        <a:buChar char="•"/>
        <a:defRPr sz="3543" kern="1200">
          <a:solidFill>
            <a:schemeClr val="tx1"/>
          </a:solidFill>
          <a:latin typeface="+mn-lt"/>
          <a:ea typeface="+mn-ea"/>
          <a:cs typeface="+mn-cs"/>
        </a:defRPr>
      </a:lvl2pPr>
      <a:lvl3pPr marL="1687525" indent="-337505" algn="l" defTabSz="1350020" rtl="0" eaLnBrk="1" latinLnBrk="0" hangingPunct="1">
        <a:lnSpc>
          <a:spcPct val="90000"/>
        </a:lnSpc>
        <a:spcBef>
          <a:spcPts val="738"/>
        </a:spcBef>
        <a:buFont typeface="Arial" panose="020B0604020202020204" pitchFamily="34" charset="0"/>
        <a:buChar char="•"/>
        <a:defRPr sz="2953" kern="1200">
          <a:solidFill>
            <a:schemeClr val="tx1"/>
          </a:solidFill>
          <a:latin typeface="+mn-lt"/>
          <a:ea typeface="+mn-ea"/>
          <a:cs typeface="+mn-cs"/>
        </a:defRPr>
      </a:lvl3pPr>
      <a:lvl4pPr marL="236253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4pPr>
      <a:lvl5pPr marL="303754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5pPr>
      <a:lvl6pPr marL="371255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6pPr>
      <a:lvl7pPr marL="438756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7pPr>
      <a:lvl8pPr marL="506257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8pPr>
      <a:lvl9pPr marL="573758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9pPr>
    </p:bodyStyle>
    <p:otherStyle>
      <a:defPPr>
        <a:defRPr lang="en-US"/>
      </a:defPPr>
      <a:lvl1pPr marL="0" algn="l" defTabSz="1350020" rtl="0" eaLnBrk="1" latinLnBrk="0" hangingPunct="1">
        <a:defRPr sz="2658" kern="1200">
          <a:solidFill>
            <a:schemeClr val="tx1"/>
          </a:solidFill>
          <a:latin typeface="+mn-lt"/>
          <a:ea typeface="+mn-ea"/>
          <a:cs typeface="+mn-cs"/>
        </a:defRPr>
      </a:lvl1pPr>
      <a:lvl2pPr marL="675010" algn="l" defTabSz="1350020" rtl="0" eaLnBrk="1" latinLnBrk="0" hangingPunct="1">
        <a:defRPr sz="2658" kern="1200">
          <a:solidFill>
            <a:schemeClr val="tx1"/>
          </a:solidFill>
          <a:latin typeface="+mn-lt"/>
          <a:ea typeface="+mn-ea"/>
          <a:cs typeface="+mn-cs"/>
        </a:defRPr>
      </a:lvl2pPr>
      <a:lvl3pPr marL="1350020" algn="l" defTabSz="1350020" rtl="0" eaLnBrk="1" latinLnBrk="0" hangingPunct="1">
        <a:defRPr sz="2658" kern="1200">
          <a:solidFill>
            <a:schemeClr val="tx1"/>
          </a:solidFill>
          <a:latin typeface="+mn-lt"/>
          <a:ea typeface="+mn-ea"/>
          <a:cs typeface="+mn-cs"/>
        </a:defRPr>
      </a:lvl3pPr>
      <a:lvl4pPr marL="2025030" algn="l" defTabSz="1350020" rtl="0" eaLnBrk="1" latinLnBrk="0" hangingPunct="1">
        <a:defRPr sz="2658" kern="1200">
          <a:solidFill>
            <a:schemeClr val="tx1"/>
          </a:solidFill>
          <a:latin typeface="+mn-lt"/>
          <a:ea typeface="+mn-ea"/>
          <a:cs typeface="+mn-cs"/>
        </a:defRPr>
      </a:lvl4pPr>
      <a:lvl5pPr marL="2700040" algn="l" defTabSz="1350020" rtl="0" eaLnBrk="1" latinLnBrk="0" hangingPunct="1">
        <a:defRPr sz="2658" kern="1200">
          <a:solidFill>
            <a:schemeClr val="tx1"/>
          </a:solidFill>
          <a:latin typeface="+mn-lt"/>
          <a:ea typeface="+mn-ea"/>
          <a:cs typeface="+mn-cs"/>
        </a:defRPr>
      </a:lvl5pPr>
      <a:lvl6pPr marL="3375050" algn="l" defTabSz="1350020" rtl="0" eaLnBrk="1" latinLnBrk="0" hangingPunct="1">
        <a:defRPr sz="2658" kern="1200">
          <a:solidFill>
            <a:schemeClr val="tx1"/>
          </a:solidFill>
          <a:latin typeface="+mn-lt"/>
          <a:ea typeface="+mn-ea"/>
          <a:cs typeface="+mn-cs"/>
        </a:defRPr>
      </a:lvl6pPr>
      <a:lvl7pPr marL="4050060" algn="l" defTabSz="1350020" rtl="0" eaLnBrk="1" latinLnBrk="0" hangingPunct="1">
        <a:defRPr sz="2658" kern="1200">
          <a:solidFill>
            <a:schemeClr val="tx1"/>
          </a:solidFill>
          <a:latin typeface="+mn-lt"/>
          <a:ea typeface="+mn-ea"/>
          <a:cs typeface="+mn-cs"/>
        </a:defRPr>
      </a:lvl7pPr>
      <a:lvl8pPr marL="4725071" algn="l" defTabSz="1350020" rtl="0" eaLnBrk="1" latinLnBrk="0" hangingPunct="1">
        <a:defRPr sz="2658" kern="1200">
          <a:solidFill>
            <a:schemeClr val="tx1"/>
          </a:solidFill>
          <a:latin typeface="+mn-lt"/>
          <a:ea typeface="+mn-ea"/>
          <a:cs typeface="+mn-cs"/>
        </a:defRPr>
      </a:lvl8pPr>
      <a:lvl9pPr marL="5400081" algn="l" defTabSz="1350020" rtl="0" eaLnBrk="1" latinLnBrk="0" hangingPunct="1">
        <a:defRPr sz="26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ECAAB4-48D8-4066-8F43-43AFE471D51F}"/>
              </a:ext>
            </a:extLst>
          </p:cNvPr>
          <p:cNvPicPr>
            <a:picLocks noChangeAspect="1"/>
          </p:cNvPicPr>
          <p:nvPr/>
        </p:nvPicPr>
        <p:blipFill>
          <a:blip r:embed="rId2"/>
          <a:stretch>
            <a:fillRect/>
          </a:stretch>
        </p:blipFill>
        <p:spPr>
          <a:xfrm rot="16200000">
            <a:off x="3590355" y="-3590355"/>
            <a:ext cx="10799764" cy="17980472"/>
          </a:xfrm>
          <a:prstGeom prst="rect">
            <a:avLst/>
          </a:prstGeom>
        </p:spPr>
      </p:pic>
      <p:sp>
        <p:nvSpPr>
          <p:cNvPr id="5" name="CuadroTexto 4">
            <a:extLst>
              <a:ext uri="{FF2B5EF4-FFF2-40B4-BE49-F238E27FC236}">
                <a16:creationId xmlns:a16="http://schemas.microsoft.com/office/drawing/2014/main" id="{2CF91D38-52DA-4275-B60F-6955ED3F6949}"/>
              </a:ext>
            </a:extLst>
          </p:cNvPr>
          <p:cNvSpPr txBox="1"/>
          <p:nvPr/>
        </p:nvSpPr>
        <p:spPr>
          <a:xfrm>
            <a:off x="1958340" y="1428996"/>
            <a:ext cx="13446083" cy="1569660"/>
          </a:xfrm>
          <a:prstGeom prst="rect">
            <a:avLst/>
          </a:prstGeom>
          <a:noFill/>
        </p:spPr>
        <p:txBody>
          <a:bodyPr wrap="square" rtlCol="0">
            <a:spAutoFit/>
          </a:bodyPr>
          <a:lstStyle/>
          <a:p>
            <a:pPr algn="ctr"/>
            <a:r>
              <a:rPr lang="es-MX" sz="4800" dirty="0">
                <a:latin typeface="Arial Black" panose="020B0A04020102020204" pitchFamily="34" charset="0"/>
              </a:rPr>
              <a:t>ESCUELA NORMAL DE EDUCACION PREESCOLAR</a:t>
            </a:r>
          </a:p>
        </p:txBody>
      </p:sp>
      <p:graphicFrame>
        <p:nvGraphicFramePr>
          <p:cNvPr id="9" name="Tabla 8">
            <a:extLst>
              <a:ext uri="{FF2B5EF4-FFF2-40B4-BE49-F238E27FC236}">
                <a16:creationId xmlns:a16="http://schemas.microsoft.com/office/drawing/2014/main" id="{E81DEAFF-C7C3-4BC2-BD56-1C35982F8DF4}"/>
              </a:ext>
            </a:extLst>
          </p:cNvPr>
          <p:cNvGraphicFramePr>
            <a:graphicFrameLocks noGrp="1"/>
          </p:cNvGraphicFramePr>
          <p:nvPr>
            <p:extLst>
              <p:ext uri="{D42A27DB-BD31-4B8C-83A1-F6EECF244321}">
                <p14:modId xmlns:p14="http://schemas.microsoft.com/office/powerpoint/2010/main" val="3344765017"/>
              </p:ext>
            </p:extLst>
          </p:nvPr>
        </p:nvGraphicFramePr>
        <p:xfrm>
          <a:off x="4041154" y="4446254"/>
          <a:ext cx="8817165" cy="1512659"/>
        </p:xfrm>
        <a:graphic>
          <a:graphicData uri="http://schemas.openxmlformats.org/drawingml/2006/table">
            <a:tbl>
              <a:tblPr/>
              <a:tblGrid>
                <a:gridCol w="8817165">
                  <a:extLst>
                    <a:ext uri="{9D8B030D-6E8A-4147-A177-3AD203B41FA5}">
                      <a16:colId xmlns:a16="http://schemas.microsoft.com/office/drawing/2014/main" val="1265633164"/>
                    </a:ext>
                  </a:extLst>
                </a:gridCol>
              </a:tblGrid>
              <a:tr h="793154">
                <a:tc>
                  <a:txBody>
                    <a:bodyPr/>
                    <a:lstStyle/>
                    <a:p>
                      <a:endParaRPr lang="es-MX" sz="2800" dirty="0"/>
                    </a:p>
                  </a:txBody>
                  <a:tcPr marL="0" marR="0" marT="0" marB="0" anchor="ctr">
                    <a:lnL>
                      <a:noFill/>
                    </a:lnL>
                    <a:lnR>
                      <a:noFill/>
                    </a:lnR>
                    <a:lnT>
                      <a:noFill/>
                    </a:lnT>
                    <a:lnB>
                      <a:noFill/>
                    </a:lnB>
                  </a:tcPr>
                </a:tc>
                <a:extLst>
                  <a:ext uri="{0D108BD9-81ED-4DB2-BD59-A6C34878D82A}">
                    <a16:rowId xmlns:a16="http://schemas.microsoft.com/office/drawing/2014/main" val="1721962316"/>
                  </a:ext>
                </a:extLst>
              </a:tr>
              <a:tr h="719505">
                <a:tc>
                  <a:txBody>
                    <a:bodyPr/>
                    <a:lstStyle/>
                    <a:p>
                      <a:pPr algn="ctr"/>
                      <a:r>
                        <a:rPr lang="es-MX" sz="4000" b="1" i="1" dirty="0">
                          <a:solidFill>
                            <a:srgbClr val="000000"/>
                          </a:solidFill>
                          <a:effectLst/>
                          <a:latin typeface="Geneva"/>
                        </a:rPr>
                        <a:t>LECTURA ENTREVISTA</a:t>
                      </a:r>
                    </a:p>
                  </a:txBody>
                  <a:tcPr marL="78375" marR="78375" marT="39188" marB="39188">
                    <a:lnL>
                      <a:noFill/>
                    </a:lnL>
                    <a:lnR>
                      <a:noFill/>
                    </a:lnR>
                    <a:lnT>
                      <a:noFill/>
                    </a:lnT>
                    <a:lnB>
                      <a:noFill/>
                    </a:lnB>
                  </a:tcPr>
                </a:tc>
                <a:extLst>
                  <a:ext uri="{0D108BD9-81ED-4DB2-BD59-A6C34878D82A}">
                    <a16:rowId xmlns:a16="http://schemas.microsoft.com/office/drawing/2014/main" val="407251487"/>
                  </a:ext>
                </a:extLst>
              </a:tr>
            </a:tbl>
          </a:graphicData>
        </a:graphic>
      </p:graphicFrame>
      <p:sp>
        <p:nvSpPr>
          <p:cNvPr id="11" name="CuadroTexto 10">
            <a:extLst>
              <a:ext uri="{FF2B5EF4-FFF2-40B4-BE49-F238E27FC236}">
                <a16:creationId xmlns:a16="http://schemas.microsoft.com/office/drawing/2014/main" id="{F643E24D-2746-4667-90BA-A2867CF4A04D}"/>
              </a:ext>
            </a:extLst>
          </p:cNvPr>
          <p:cNvSpPr txBox="1"/>
          <p:nvPr/>
        </p:nvSpPr>
        <p:spPr>
          <a:xfrm>
            <a:off x="4041154" y="3263926"/>
            <a:ext cx="9280453" cy="954107"/>
          </a:xfrm>
          <a:prstGeom prst="rect">
            <a:avLst/>
          </a:prstGeom>
          <a:noFill/>
        </p:spPr>
        <p:txBody>
          <a:bodyPr wrap="square" rtlCol="0">
            <a:spAutoFit/>
          </a:bodyPr>
          <a:lstStyle/>
          <a:p>
            <a:pPr algn="ctr"/>
            <a:r>
              <a:rPr lang="es-MX" sz="2800" i="1" dirty="0">
                <a:latin typeface="Bahnschrift" panose="020B0502040204020203" pitchFamily="34" charset="0"/>
              </a:rPr>
              <a:t>HERRAMIENTAS PARA LA OBSERVACIÓN Y ANÁLISIS DE LA PRÁCTICA EDUCATIVA</a:t>
            </a:r>
          </a:p>
        </p:txBody>
      </p:sp>
      <p:sp>
        <p:nvSpPr>
          <p:cNvPr id="12" name="CuadroTexto 11">
            <a:extLst>
              <a:ext uri="{FF2B5EF4-FFF2-40B4-BE49-F238E27FC236}">
                <a16:creationId xmlns:a16="http://schemas.microsoft.com/office/drawing/2014/main" id="{10FEAC55-73FE-46D6-8BC2-E349420E5C49}"/>
              </a:ext>
            </a:extLst>
          </p:cNvPr>
          <p:cNvSpPr txBox="1"/>
          <p:nvPr/>
        </p:nvSpPr>
        <p:spPr>
          <a:xfrm>
            <a:off x="5677929" y="4322843"/>
            <a:ext cx="6624613" cy="523220"/>
          </a:xfrm>
          <a:prstGeom prst="rect">
            <a:avLst/>
          </a:prstGeom>
          <a:noFill/>
        </p:spPr>
        <p:txBody>
          <a:bodyPr wrap="square" rtlCol="0">
            <a:spAutoFit/>
          </a:bodyPr>
          <a:lstStyle/>
          <a:p>
            <a:r>
              <a:rPr lang="es-MX" sz="2800" dirty="0">
                <a:latin typeface="Bahnschrift Light" panose="020B0502040204020203" pitchFamily="34" charset="0"/>
              </a:rPr>
              <a:t>EDUARDA MALDONADO MARTINEZ</a:t>
            </a:r>
          </a:p>
        </p:txBody>
      </p:sp>
      <p:sp>
        <p:nvSpPr>
          <p:cNvPr id="13" name="CuadroTexto 12">
            <a:extLst>
              <a:ext uri="{FF2B5EF4-FFF2-40B4-BE49-F238E27FC236}">
                <a16:creationId xmlns:a16="http://schemas.microsoft.com/office/drawing/2014/main" id="{3FF2C558-6A3D-4598-8848-8E2A47CE0AE7}"/>
              </a:ext>
            </a:extLst>
          </p:cNvPr>
          <p:cNvSpPr txBox="1"/>
          <p:nvPr/>
        </p:nvSpPr>
        <p:spPr>
          <a:xfrm>
            <a:off x="8036899" y="5935904"/>
            <a:ext cx="1288961" cy="769441"/>
          </a:xfrm>
          <a:prstGeom prst="rect">
            <a:avLst/>
          </a:prstGeom>
          <a:noFill/>
        </p:spPr>
        <p:txBody>
          <a:bodyPr wrap="square" rtlCol="0">
            <a:spAutoFit/>
          </a:bodyPr>
          <a:lstStyle/>
          <a:p>
            <a:r>
              <a:rPr lang="es-MX" sz="4400" b="1" dirty="0"/>
              <a:t>1C</a:t>
            </a:r>
          </a:p>
        </p:txBody>
      </p:sp>
      <p:sp>
        <p:nvSpPr>
          <p:cNvPr id="14" name="CuadroTexto 13">
            <a:extLst>
              <a:ext uri="{FF2B5EF4-FFF2-40B4-BE49-F238E27FC236}">
                <a16:creationId xmlns:a16="http://schemas.microsoft.com/office/drawing/2014/main" id="{C0D4242F-27BF-4C77-9C0C-49DC8337CB30}"/>
              </a:ext>
            </a:extLst>
          </p:cNvPr>
          <p:cNvSpPr txBox="1"/>
          <p:nvPr/>
        </p:nvSpPr>
        <p:spPr>
          <a:xfrm>
            <a:off x="4346863" y="7618376"/>
            <a:ext cx="8511456" cy="2484206"/>
          </a:xfrm>
          <a:prstGeom prst="rect">
            <a:avLst/>
          </a:prstGeom>
          <a:noFill/>
        </p:spPr>
        <p:txBody>
          <a:bodyPr wrap="square" rtlCol="0">
            <a:spAutoFit/>
          </a:bodyPr>
          <a:lstStyle/>
          <a:p>
            <a:pPr algn="ctr"/>
            <a:r>
              <a:rPr lang="es-MX" sz="2800" dirty="0">
                <a:latin typeface="Franklin Gothic Medium" panose="020B0603020102020204" pitchFamily="34" charset="0"/>
              </a:rPr>
              <a:t>GUTIERREZ CISNEROS GABRIELA BERENICE</a:t>
            </a:r>
          </a:p>
          <a:p>
            <a:pPr algn="ctr"/>
            <a:r>
              <a:rPr lang="es-MX" sz="2800" dirty="0">
                <a:latin typeface="Franklin Gothic Medium" panose="020B0603020102020204" pitchFamily="34" charset="0"/>
              </a:rPr>
              <a:t>LEIJA VELEZ CITLALY ALEJANDRA</a:t>
            </a:r>
          </a:p>
          <a:p>
            <a:pPr algn="ctr"/>
            <a:r>
              <a:rPr lang="es-MX" sz="2800" dirty="0">
                <a:latin typeface="Franklin Gothic Medium" panose="020B0603020102020204" pitchFamily="34" charset="0"/>
              </a:rPr>
              <a:t>RAMOS TREVIÑO SOFIA JACQUELINE</a:t>
            </a:r>
          </a:p>
          <a:p>
            <a:pPr algn="ctr"/>
            <a:r>
              <a:rPr lang="es-MX" sz="2800" dirty="0">
                <a:latin typeface="Franklin Gothic Medium" panose="020B0603020102020204" pitchFamily="34" charset="0"/>
              </a:rPr>
              <a:t>MARINES VAZQUEZ KARLA SARAI</a:t>
            </a:r>
          </a:p>
          <a:p>
            <a:pPr algn="ctr"/>
            <a:r>
              <a:rPr lang="es-MX" sz="2800" dirty="0">
                <a:latin typeface="Franklin Gothic Medium" panose="020B0603020102020204" pitchFamily="34" charset="0"/>
              </a:rPr>
              <a:t>PEREZ LOPEZ MARISOL</a:t>
            </a:r>
          </a:p>
          <a:p>
            <a:r>
              <a:rPr lang="es-MX" sz="1543" dirty="0"/>
              <a:t> </a:t>
            </a:r>
          </a:p>
        </p:txBody>
      </p:sp>
      <p:sp>
        <p:nvSpPr>
          <p:cNvPr id="15" name="CuadroTexto 14">
            <a:extLst>
              <a:ext uri="{FF2B5EF4-FFF2-40B4-BE49-F238E27FC236}">
                <a16:creationId xmlns:a16="http://schemas.microsoft.com/office/drawing/2014/main" id="{C4AAF4BE-3258-455E-9DAA-B64B6B1FF0E0}"/>
              </a:ext>
            </a:extLst>
          </p:cNvPr>
          <p:cNvSpPr txBox="1"/>
          <p:nvPr/>
        </p:nvSpPr>
        <p:spPr>
          <a:xfrm>
            <a:off x="7465402" y="6879404"/>
            <a:ext cx="2431953" cy="646331"/>
          </a:xfrm>
          <a:prstGeom prst="rect">
            <a:avLst/>
          </a:prstGeom>
          <a:noFill/>
        </p:spPr>
        <p:txBody>
          <a:bodyPr wrap="square" rtlCol="0">
            <a:spAutoFit/>
          </a:bodyPr>
          <a:lstStyle/>
          <a:p>
            <a:r>
              <a:rPr lang="es-MX" sz="3600" b="1" dirty="0"/>
              <a:t>EQUIPO 1</a:t>
            </a:r>
          </a:p>
        </p:txBody>
      </p:sp>
      <p:pic>
        <p:nvPicPr>
          <p:cNvPr id="16" name="Imagen 15">
            <a:extLst>
              <a:ext uri="{FF2B5EF4-FFF2-40B4-BE49-F238E27FC236}">
                <a16:creationId xmlns:a16="http://schemas.microsoft.com/office/drawing/2014/main" id="{CA7A844F-C39B-4CBA-AAF4-5A65354DB0C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38" b="94483" l="9744" r="89744">
                        <a14:foregroundMark x1="26667" y1="8966" x2="76923" y2="9655"/>
                        <a14:foregroundMark x1="52308" y1="92414" x2="52308" y2="92414"/>
                        <a14:foregroundMark x1="51795" y1="95172" x2="51795" y2="95172"/>
                        <a14:foregroundMark x1="26154" y1="4138" x2="76923" y2="4138"/>
                      </a14:backgroundRemoval>
                    </a14:imgEffect>
                  </a14:imgLayer>
                </a14:imgProps>
              </a:ext>
            </a:extLst>
          </a:blip>
          <a:stretch>
            <a:fillRect/>
          </a:stretch>
        </p:blipFill>
        <p:spPr>
          <a:xfrm>
            <a:off x="-785279" y="715300"/>
            <a:ext cx="3847848" cy="3053185"/>
          </a:xfrm>
          <a:prstGeom prst="rect">
            <a:avLst/>
          </a:prstGeom>
        </p:spPr>
      </p:pic>
      <p:pic>
        <p:nvPicPr>
          <p:cNvPr id="17" name="Imagen 16">
            <a:extLst>
              <a:ext uri="{FF2B5EF4-FFF2-40B4-BE49-F238E27FC236}">
                <a16:creationId xmlns:a16="http://schemas.microsoft.com/office/drawing/2014/main" id="{7851E5EA-E225-4544-AE86-2FC2868E5D0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473319" y="3634574"/>
            <a:ext cx="5372100" cy="5372100"/>
          </a:xfrm>
          <a:prstGeom prst="rect">
            <a:avLst/>
          </a:prstGeom>
        </p:spPr>
      </p:pic>
    </p:spTree>
    <p:extLst>
      <p:ext uri="{BB962C8B-B14F-4D97-AF65-F5344CB8AC3E}">
        <p14:creationId xmlns:p14="http://schemas.microsoft.com/office/powerpoint/2010/main" val="91228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4F0E585-3CF2-411A-AEB2-AF6245E71CD1}"/>
              </a:ext>
            </a:extLst>
          </p:cNvPr>
          <p:cNvPicPr>
            <a:picLocks noChangeAspect="1"/>
          </p:cNvPicPr>
          <p:nvPr/>
        </p:nvPicPr>
        <p:blipFill>
          <a:blip r:embed="rId2"/>
          <a:stretch>
            <a:fillRect/>
          </a:stretch>
        </p:blipFill>
        <p:spPr>
          <a:xfrm>
            <a:off x="69175" y="-1"/>
            <a:ext cx="17862311" cy="10799763"/>
          </a:xfrm>
          <a:prstGeom prst="rect">
            <a:avLst/>
          </a:prstGeom>
        </p:spPr>
      </p:pic>
    </p:spTree>
    <p:extLst>
      <p:ext uri="{BB962C8B-B14F-4D97-AF65-F5344CB8AC3E}">
        <p14:creationId xmlns:p14="http://schemas.microsoft.com/office/powerpoint/2010/main" val="167522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31EAC198-B631-4FD0-8565-C0DAED0EDBF2}"/>
              </a:ext>
            </a:extLst>
          </p:cNvPr>
          <p:cNvGrpSpPr/>
          <p:nvPr/>
        </p:nvGrpSpPr>
        <p:grpSpPr>
          <a:xfrm>
            <a:off x="1" y="-1"/>
            <a:ext cx="18000662" cy="10799763"/>
            <a:chOff x="3779939" y="2460800"/>
            <a:chExt cx="10440785" cy="5878162"/>
          </a:xfrm>
        </p:grpSpPr>
        <p:pic>
          <p:nvPicPr>
            <p:cNvPr id="5" name="Imagen 4">
              <a:extLst>
                <a:ext uri="{FF2B5EF4-FFF2-40B4-BE49-F238E27FC236}">
                  <a16:creationId xmlns:a16="http://schemas.microsoft.com/office/drawing/2014/main" id="{44DE2D37-489A-402F-B7E6-B54B4D61EE6E}"/>
                </a:ext>
              </a:extLst>
            </p:cNvPr>
            <p:cNvPicPr>
              <a:picLocks noChangeAspect="1"/>
            </p:cNvPicPr>
            <p:nvPr/>
          </p:nvPicPr>
          <p:blipFill>
            <a:blip r:embed="rId2"/>
            <a:stretch>
              <a:fillRect/>
            </a:stretch>
          </p:blipFill>
          <p:spPr>
            <a:xfrm>
              <a:off x="3779939" y="2460800"/>
              <a:ext cx="10440785" cy="5878162"/>
            </a:xfrm>
            <a:prstGeom prst="rect">
              <a:avLst/>
            </a:prstGeom>
          </p:spPr>
        </p:pic>
        <p:sp>
          <p:nvSpPr>
            <p:cNvPr id="6" name="CuadroTexto 5">
              <a:extLst>
                <a:ext uri="{FF2B5EF4-FFF2-40B4-BE49-F238E27FC236}">
                  <a16:creationId xmlns:a16="http://schemas.microsoft.com/office/drawing/2014/main" id="{DE6D5A89-6CBE-469A-9798-0FFCF6E115CB}"/>
                </a:ext>
              </a:extLst>
            </p:cNvPr>
            <p:cNvSpPr txBox="1"/>
            <p:nvPr/>
          </p:nvSpPr>
          <p:spPr>
            <a:xfrm>
              <a:off x="6075344" y="3605734"/>
              <a:ext cx="5486285" cy="502556"/>
            </a:xfrm>
            <a:prstGeom prst="rect">
              <a:avLst/>
            </a:prstGeom>
            <a:noFill/>
          </p:spPr>
          <p:txBody>
            <a:bodyPr wrap="square" rtlCol="0">
              <a:spAutoFit/>
            </a:bodyPr>
            <a:lstStyle/>
            <a:p>
              <a:r>
                <a:rPr lang="es-MX" sz="5400" dirty="0">
                  <a:latin typeface="Arial Black" panose="020B0A04020102020204" pitchFamily="34" charset="0"/>
                </a:rPr>
                <a:t>¿Qué es una entrevista?</a:t>
              </a:r>
            </a:p>
          </p:txBody>
        </p:sp>
        <p:sp>
          <p:nvSpPr>
            <p:cNvPr id="7" name="CuadroTexto 6">
              <a:extLst>
                <a:ext uri="{FF2B5EF4-FFF2-40B4-BE49-F238E27FC236}">
                  <a16:creationId xmlns:a16="http://schemas.microsoft.com/office/drawing/2014/main" id="{30D1B2C4-F8C5-442D-86AD-6D330F333795}"/>
                </a:ext>
              </a:extLst>
            </p:cNvPr>
            <p:cNvSpPr txBox="1"/>
            <p:nvPr/>
          </p:nvSpPr>
          <p:spPr>
            <a:xfrm>
              <a:off x="5479114" y="4516737"/>
              <a:ext cx="7258252" cy="3065589"/>
            </a:xfrm>
            <a:prstGeom prst="rect">
              <a:avLst/>
            </a:prstGeom>
            <a:noFill/>
          </p:spPr>
          <p:txBody>
            <a:bodyPr wrap="square" rtlCol="0">
              <a:spAutoFit/>
            </a:bodyPr>
            <a:lstStyle/>
            <a:p>
              <a:pPr algn="ctr"/>
              <a:r>
                <a:rPr lang="es-MX" sz="4000" dirty="0"/>
                <a:t>Una entrevista es una conversación que tiene una estructura y un propósito. En la investigación cualitativa, la entrevista busca entender el mundo desde la perspectiva del entrevistado, y desmenuzar los significados de sus experiencias. Steinar K vale define que el propósito de la entrevista en la investigación cualitativa es «obtener descripciones del mundo de vida del entrevistado respecto a la interpretación de los significados de los fenómenos descritos» [1996, p. 6].</a:t>
              </a:r>
            </a:p>
          </p:txBody>
        </p:sp>
      </p:grpSp>
      <p:pic>
        <p:nvPicPr>
          <p:cNvPr id="9" name="Imagen 8">
            <a:extLst>
              <a:ext uri="{FF2B5EF4-FFF2-40B4-BE49-F238E27FC236}">
                <a16:creationId xmlns:a16="http://schemas.microsoft.com/office/drawing/2014/main" id="{D91799D8-B6C3-41C6-BD3A-ED8FC6C67A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8262" y1="38298" x2="18262" y2="49113"/>
                        <a14:foregroundMark x1="18262" y1="49113" x2="26064" y2="65603"/>
                        <a14:foregroundMark x1="26064" y1="65603" x2="60106" y2="67376"/>
                        <a14:foregroundMark x1="60106" y1="67376" x2="76596" y2="61879"/>
                        <a14:foregroundMark x1="76596" y1="61879" x2="82447" y2="35638"/>
                        <a14:foregroundMark x1="82447" y1="35638" x2="65248" y2="20390"/>
                        <a14:foregroundMark x1="82270" y1="60461" x2="23582" y2="62057"/>
                        <a14:foregroundMark x1="23582" y1="62057" x2="15426" y2="55319"/>
                        <a14:foregroundMark x1="15426" y1="55319" x2="15426" y2="54078"/>
                        <a14:foregroundMark x1="15780" y1="60461" x2="30674" y2="71986"/>
                        <a14:foregroundMark x1="30674" y1="71986" x2="57092" y2="69504"/>
                        <a14:foregroundMark x1="30851" y1="72695" x2="47340" y2="82624"/>
                        <a14:foregroundMark x1="47340" y1="82624" x2="62766" y2="83511"/>
                        <a14:foregroundMark x1="62766" y1="83511" x2="75355" y2="82447"/>
                        <a14:foregroundMark x1="25177" y1="79255" x2="18617" y2="69149"/>
                        <a14:foregroundMark x1="18617" y1="69149" x2="16135" y2="60461"/>
                        <a14:foregroundMark x1="16135" y1="60461" x2="16135" y2="60106"/>
                      </a14:backgroundRemoval>
                    </a14:imgEffect>
                  </a14:imgLayer>
                </a14:imgProps>
              </a:ext>
            </a:extLst>
          </a:blip>
          <a:stretch>
            <a:fillRect/>
          </a:stretch>
        </p:blipFill>
        <p:spPr>
          <a:xfrm>
            <a:off x="-372084" y="7190657"/>
            <a:ext cx="4119565" cy="4119565"/>
          </a:xfrm>
          <a:prstGeom prst="rect">
            <a:avLst/>
          </a:prstGeom>
        </p:spPr>
      </p:pic>
      <p:pic>
        <p:nvPicPr>
          <p:cNvPr id="10" name="Imagen 9">
            <a:extLst>
              <a:ext uri="{FF2B5EF4-FFF2-40B4-BE49-F238E27FC236}">
                <a16:creationId xmlns:a16="http://schemas.microsoft.com/office/drawing/2014/main" id="{11347B30-3E10-4382-9487-5DAE200E31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010173" y="60437"/>
            <a:ext cx="5362575" cy="4086225"/>
          </a:xfrm>
          <a:prstGeom prst="rect">
            <a:avLst/>
          </a:prstGeom>
        </p:spPr>
      </p:pic>
    </p:spTree>
    <p:extLst>
      <p:ext uri="{BB962C8B-B14F-4D97-AF65-F5344CB8AC3E}">
        <p14:creationId xmlns:p14="http://schemas.microsoft.com/office/powerpoint/2010/main" val="46581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AC9B91E-F25E-4B9D-A109-58C02D9C1A34}"/>
              </a:ext>
            </a:extLst>
          </p:cNvPr>
          <p:cNvPicPr>
            <a:picLocks noChangeAspect="1"/>
          </p:cNvPicPr>
          <p:nvPr/>
        </p:nvPicPr>
        <p:blipFill>
          <a:blip r:embed="rId2"/>
          <a:stretch>
            <a:fillRect/>
          </a:stretch>
        </p:blipFill>
        <p:spPr>
          <a:xfrm rot="10800000">
            <a:off x="0" y="-1"/>
            <a:ext cx="18000663" cy="10799764"/>
          </a:xfrm>
          <a:prstGeom prst="rect">
            <a:avLst/>
          </a:prstGeom>
        </p:spPr>
      </p:pic>
      <p:sp>
        <p:nvSpPr>
          <p:cNvPr id="5" name="CuadroTexto 4">
            <a:extLst>
              <a:ext uri="{FF2B5EF4-FFF2-40B4-BE49-F238E27FC236}">
                <a16:creationId xmlns:a16="http://schemas.microsoft.com/office/drawing/2014/main" id="{AE1AD09B-1A64-4AC5-B5E1-23EC2B3B2E9D}"/>
              </a:ext>
            </a:extLst>
          </p:cNvPr>
          <p:cNvSpPr txBox="1"/>
          <p:nvPr/>
        </p:nvSpPr>
        <p:spPr>
          <a:xfrm>
            <a:off x="4589897" y="1601113"/>
            <a:ext cx="8820863" cy="923330"/>
          </a:xfrm>
          <a:prstGeom prst="rect">
            <a:avLst/>
          </a:prstGeom>
          <a:noFill/>
        </p:spPr>
        <p:txBody>
          <a:bodyPr wrap="square" rtlCol="0">
            <a:spAutoFit/>
          </a:bodyPr>
          <a:lstStyle/>
          <a:p>
            <a:r>
              <a:rPr lang="es-MX" sz="5400" dirty="0">
                <a:latin typeface="Arial Black" panose="020B0A04020102020204" pitchFamily="34" charset="0"/>
              </a:rPr>
              <a:t>¿tipos de entrevista?</a:t>
            </a:r>
          </a:p>
        </p:txBody>
      </p:sp>
      <p:sp>
        <p:nvSpPr>
          <p:cNvPr id="6" name="CuadroTexto 5">
            <a:extLst>
              <a:ext uri="{FF2B5EF4-FFF2-40B4-BE49-F238E27FC236}">
                <a16:creationId xmlns:a16="http://schemas.microsoft.com/office/drawing/2014/main" id="{FEB86D37-AF5F-41D7-A2D8-04AE7569D2FE}"/>
              </a:ext>
            </a:extLst>
          </p:cNvPr>
          <p:cNvSpPr txBox="1"/>
          <p:nvPr/>
        </p:nvSpPr>
        <p:spPr>
          <a:xfrm>
            <a:off x="3150393" y="2809558"/>
            <a:ext cx="10646228" cy="6863417"/>
          </a:xfrm>
          <a:prstGeom prst="rect">
            <a:avLst/>
          </a:prstGeom>
          <a:noFill/>
        </p:spPr>
        <p:txBody>
          <a:bodyPr wrap="square" rtlCol="0">
            <a:spAutoFit/>
          </a:bodyPr>
          <a:lstStyle/>
          <a:p>
            <a:pPr marL="571500" indent="-571500">
              <a:buFont typeface="Arial" panose="020B0604020202020204" pitchFamily="34" charset="0"/>
              <a:buChar char="•"/>
            </a:pPr>
            <a:r>
              <a:rPr lang="es-MX" sz="4000" dirty="0">
                <a:latin typeface="Franklin Gothic Medium" panose="020B0603020102020204" pitchFamily="34" charset="0"/>
              </a:rPr>
              <a:t>Entrevista laboral  </a:t>
            </a:r>
          </a:p>
          <a:p>
            <a:pPr marL="571500" indent="-571500">
              <a:buFont typeface="Arial" panose="020B0604020202020204" pitchFamily="34" charset="0"/>
              <a:buChar char="•"/>
            </a:pPr>
            <a:r>
              <a:rPr lang="es-MX" sz="4000" dirty="0">
                <a:latin typeface="Franklin Gothic Medium" panose="020B0603020102020204" pitchFamily="34" charset="0"/>
              </a:rPr>
              <a:t>Entrevista psicológica</a:t>
            </a:r>
          </a:p>
          <a:p>
            <a:pPr marL="571500" indent="-571500">
              <a:buFont typeface="Arial" panose="020B0604020202020204" pitchFamily="34" charset="0"/>
              <a:buChar char="•"/>
            </a:pPr>
            <a:r>
              <a:rPr lang="es-MX" sz="4000" dirty="0">
                <a:latin typeface="Franklin Gothic Medium" panose="020B0603020102020204" pitchFamily="34" charset="0"/>
              </a:rPr>
              <a:t>Entrevista clínica</a:t>
            </a:r>
          </a:p>
          <a:p>
            <a:pPr marL="571500" indent="-571500">
              <a:buFont typeface="Arial" panose="020B0604020202020204" pitchFamily="34" charset="0"/>
              <a:buChar char="•"/>
            </a:pPr>
            <a:r>
              <a:rPr lang="es-MX" sz="4000" dirty="0">
                <a:latin typeface="Franklin Gothic Medium" panose="020B0603020102020204" pitchFamily="34" charset="0"/>
              </a:rPr>
              <a:t>Entrevista periodística</a:t>
            </a:r>
          </a:p>
          <a:p>
            <a:pPr marL="571500" indent="-571500">
              <a:buFont typeface="Arial" panose="020B0604020202020204" pitchFamily="34" charset="0"/>
              <a:buChar char="•"/>
            </a:pPr>
            <a:r>
              <a:rPr lang="es-MX" sz="4000" dirty="0">
                <a:latin typeface="Franklin Gothic Medium" panose="020B0603020102020204" pitchFamily="34" charset="0"/>
              </a:rPr>
              <a:t>Entrevista abierta</a:t>
            </a:r>
          </a:p>
          <a:p>
            <a:pPr marL="571500" indent="-571500">
              <a:buFont typeface="Arial" panose="020B0604020202020204" pitchFamily="34" charset="0"/>
              <a:buChar char="•"/>
            </a:pPr>
            <a:r>
              <a:rPr lang="es-MX" sz="4000" dirty="0">
                <a:latin typeface="Franklin Gothic Medium" panose="020B0603020102020204" pitchFamily="34" charset="0"/>
              </a:rPr>
              <a:t>Entrevista estructurada o cerrada</a:t>
            </a:r>
          </a:p>
          <a:p>
            <a:pPr marL="571500" indent="-571500">
              <a:buFont typeface="Arial" panose="020B0604020202020204" pitchFamily="34" charset="0"/>
              <a:buChar char="•"/>
            </a:pPr>
            <a:r>
              <a:rPr lang="es-MX" sz="4000" dirty="0">
                <a:latin typeface="Franklin Gothic Medium" panose="020B0603020102020204" pitchFamily="34" charset="0"/>
              </a:rPr>
              <a:t>Entrevista mixta</a:t>
            </a:r>
            <a:br>
              <a:rPr lang="es-MX" sz="4000" dirty="0">
                <a:latin typeface="Franklin Gothic Medium" panose="020B0603020102020204" pitchFamily="34" charset="0"/>
              </a:rPr>
            </a:br>
            <a:r>
              <a:rPr lang="es-MX" sz="4000" dirty="0">
                <a:latin typeface="Franklin Gothic Medium" panose="020B0603020102020204" pitchFamily="34" charset="0"/>
              </a:rPr>
              <a:t>Entrevistas presenciales</a:t>
            </a:r>
          </a:p>
          <a:p>
            <a:pPr marL="571500" indent="-571500">
              <a:buFont typeface="Arial" panose="020B0604020202020204" pitchFamily="34" charset="0"/>
              <a:buChar char="•"/>
            </a:pPr>
            <a:r>
              <a:rPr lang="es-MX" sz="4000" dirty="0">
                <a:latin typeface="Franklin Gothic Medium" panose="020B0603020102020204" pitchFamily="34" charset="0"/>
              </a:rPr>
              <a:t>Entrevistas telefónicas</a:t>
            </a:r>
          </a:p>
          <a:p>
            <a:pPr marL="571500" indent="-571500">
              <a:buFont typeface="Arial" panose="020B0604020202020204" pitchFamily="34" charset="0"/>
              <a:buChar char="•"/>
            </a:pPr>
            <a:r>
              <a:rPr lang="es-MX" sz="4000" dirty="0">
                <a:latin typeface="Franklin Gothic Medium" panose="020B0603020102020204" pitchFamily="34" charset="0"/>
              </a:rPr>
              <a:t>Entrevistas por correo electrónico</a:t>
            </a:r>
          </a:p>
          <a:p>
            <a:pPr marL="571500" indent="-571500">
              <a:buFont typeface="Arial" panose="020B0604020202020204" pitchFamily="34" charset="0"/>
              <a:buChar char="•"/>
            </a:pPr>
            <a:r>
              <a:rPr lang="es-MX" sz="4000" dirty="0">
                <a:latin typeface="Franklin Gothic Medium" panose="020B0603020102020204" pitchFamily="34" charset="0"/>
              </a:rPr>
              <a:t>Entrevistas por videollamadas</a:t>
            </a:r>
          </a:p>
        </p:txBody>
      </p:sp>
      <p:pic>
        <p:nvPicPr>
          <p:cNvPr id="7" name="Imagen 6">
            <a:extLst>
              <a:ext uri="{FF2B5EF4-FFF2-40B4-BE49-F238E27FC236}">
                <a16:creationId xmlns:a16="http://schemas.microsoft.com/office/drawing/2014/main" id="{A524DA04-13C4-4CC3-A054-304A089DDB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74" b="98227" l="6028" r="93972">
                        <a14:foregroundMark x1="18085" y1="8688" x2="46454" y2="25177"/>
                        <a14:foregroundMark x1="46454" y1="25177" x2="48050" y2="27305"/>
                        <a14:foregroundMark x1="37234" y1="42376" x2="25000" y2="89716"/>
                        <a14:foregroundMark x1="25000" y1="89716" x2="26596" y2="98227"/>
                        <a14:foregroundMark x1="93972" y1="71454" x2="93972" y2="71454"/>
                        <a14:foregroundMark x1="37234" y1="26950" x2="19681" y2="16135"/>
                        <a14:foregroundMark x1="19681" y1="16135" x2="13298" y2="15603"/>
                        <a14:foregroundMark x1="30674" y1="30674" x2="30674" y2="30674"/>
                        <a14:foregroundMark x1="43262" y1="31383" x2="44504" y2="31383"/>
                        <a14:foregroundMark x1="48936" y1="30142" x2="51773" y2="28191"/>
                        <a14:foregroundMark x1="52128" y1="25709" x2="38652" y2="17730"/>
                        <a14:foregroundMark x1="38652" y1="17730" x2="31915" y2="17553"/>
                        <a14:foregroundMark x1="28723" y1="25709" x2="38652" y2="32270"/>
                        <a14:foregroundMark x1="38652" y1="32270" x2="43262" y2="31383"/>
                        <a14:foregroundMark x1="7979" y1="13652" x2="25355" y2="6560"/>
                        <a14:foregroundMark x1="25355" y1="6560" x2="37057" y2="11879"/>
                        <a14:foregroundMark x1="37057" y1="11879" x2="37234" y2="12411"/>
                        <a14:foregroundMark x1="78901" y1="13121" x2="74468" y2="26773"/>
                        <a14:foregroundMark x1="74468" y1="26773" x2="82270" y2="40780"/>
                        <a14:foregroundMark x1="82270" y1="40780" x2="91489" y2="32979"/>
                        <a14:foregroundMark x1="91489" y1="32979" x2="85638" y2="23759"/>
                        <a14:foregroundMark x1="85638" y1="23759" x2="85461" y2="21277"/>
                        <a14:foregroundMark x1="63475" y1="37943" x2="84220" y2="39362"/>
                        <a14:foregroundMark x1="84220" y1="39362" x2="89007" y2="42021"/>
                        <a14:foregroundMark x1="82092" y1="51596" x2="83156" y2="31206"/>
                        <a14:foregroundMark x1="83156" y1="31206" x2="74291" y2="12943"/>
                        <a14:foregroundMark x1="74291" y1="12943" x2="88298" y2="14007"/>
                        <a14:foregroundMark x1="88298" y1="14007" x2="89539" y2="19326"/>
                        <a14:foregroundMark x1="69681" y1="13652" x2="71986" y2="24113"/>
                        <a14:foregroundMark x1="71986" y1="24113" x2="72872" y2="25000"/>
                        <a14:foregroundMark x1="70035" y1="14007" x2="82092" y2="7624"/>
                        <a14:foregroundMark x1="82092" y1="7624" x2="92553" y2="13830"/>
                        <a14:foregroundMark x1="92553" y1="13830" x2="91135" y2="22518"/>
                        <a14:foregroundMark x1="20213" y1="25709" x2="7624" y2="19326"/>
                        <a14:foregroundMark x1="7624" y1="19326" x2="13298" y2="6560"/>
                        <a14:foregroundMark x1="13298" y1="6560" x2="16489" y2="5851"/>
                        <a14:foregroundMark x1="6028" y1="15248" x2="6028" y2="15248"/>
                        <a14:foregroundMark x1="27128" y1="64716" x2="21986" y2="73759"/>
                        <a14:foregroundMark x1="21986" y1="73759" x2="19681" y2="88475"/>
                        <a14:foregroundMark x1="19681" y1="88475" x2="21454" y2="96631"/>
                        <a14:foregroundMark x1="32270" y1="89007" x2="32270" y2="89007"/>
                        <a14:foregroundMark x1="63121" y1="98227" x2="63121" y2="98227"/>
                      </a14:backgroundRemoval>
                    </a14:imgEffect>
                  </a14:imgLayer>
                </a14:imgProps>
              </a:ext>
            </a:extLst>
          </a:blip>
          <a:stretch>
            <a:fillRect/>
          </a:stretch>
        </p:blipFill>
        <p:spPr>
          <a:xfrm>
            <a:off x="11391391" y="3826550"/>
            <a:ext cx="5372100" cy="5372100"/>
          </a:xfrm>
          <a:prstGeom prst="rect">
            <a:avLst/>
          </a:prstGeom>
        </p:spPr>
      </p:pic>
    </p:spTree>
    <p:extLst>
      <p:ext uri="{BB962C8B-B14F-4D97-AF65-F5344CB8AC3E}">
        <p14:creationId xmlns:p14="http://schemas.microsoft.com/office/powerpoint/2010/main" val="200280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6A0AB9-C65F-4B15-91CA-CD5FB63BFFA3}"/>
              </a:ext>
            </a:extLst>
          </p:cNvPr>
          <p:cNvPicPr>
            <a:picLocks noChangeAspect="1"/>
          </p:cNvPicPr>
          <p:nvPr/>
        </p:nvPicPr>
        <p:blipFill>
          <a:blip r:embed="rId2"/>
          <a:stretch>
            <a:fillRect/>
          </a:stretch>
        </p:blipFill>
        <p:spPr>
          <a:xfrm>
            <a:off x="0" y="-1"/>
            <a:ext cx="17974445" cy="10799763"/>
          </a:xfrm>
          <a:prstGeom prst="rect">
            <a:avLst/>
          </a:prstGeom>
        </p:spPr>
      </p:pic>
      <p:sp>
        <p:nvSpPr>
          <p:cNvPr id="5" name="CuadroTexto 4">
            <a:extLst>
              <a:ext uri="{FF2B5EF4-FFF2-40B4-BE49-F238E27FC236}">
                <a16:creationId xmlns:a16="http://schemas.microsoft.com/office/drawing/2014/main" id="{10C5A944-7297-4677-9701-DE88D73C6A98}"/>
              </a:ext>
            </a:extLst>
          </p:cNvPr>
          <p:cNvSpPr txBox="1"/>
          <p:nvPr/>
        </p:nvSpPr>
        <p:spPr>
          <a:xfrm>
            <a:off x="2709070" y="1391531"/>
            <a:ext cx="13334493" cy="830997"/>
          </a:xfrm>
          <a:prstGeom prst="rect">
            <a:avLst/>
          </a:prstGeom>
          <a:noFill/>
        </p:spPr>
        <p:txBody>
          <a:bodyPr wrap="square" rtlCol="0">
            <a:spAutoFit/>
          </a:bodyPr>
          <a:lstStyle/>
          <a:p>
            <a:r>
              <a:rPr lang="es-MX" sz="4800" dirty="0">
                <a:latin typeface="Arial Black" panose="020B0A04020102020204" pitchFamily="34" charset="0"/>
              </a:rPr>
              <a:t>¿tipos de preguntas de la entrevista?</a:t>
            </a:r>
          </a:p>
        </p:txBody>
      </p:sp>
      <p:sp>
        <p:nvSpPr>
          <p:cNvPr id="8" name="CuadroTexto 7">
            <a:extLst>
              <a:ext uri="{FF2B5EF4-FFF2-40B4-BE49-F238E27FC236}">
                <a16:creationId xmlns:a16="http://schemas.microsoft.com/office/drawing/2014/main" id="{007A68F0-7FD5-4269-8602-485F8E0D7191}"/>
              </a:ext>
            </a:extLst>
          </p:cNvPr>
          <p:cNvSpPr txBox="1"/>
          <p:nvPr/>
        </p:nvSpPr>
        <p:spPr>
          <a:xfrm>
            <a:off x="26218" y="3343178"/>
            <a:ext cx="17489626" cy="3046988"/>
          </a:xfrm>
          <a:prstGeom prst="rect">
            <a:avLst/>
          </a:prstGeom>
          <a:noFill/>
        </p:spPr>
        <p:txBody>
          <a:bodyPr wrap="square" rtlCol="0">
            <a:spAutoFit/>
          </a:bodyPr>
          <a:lstStyle/>
          <a:p>
            <a:pPr algn="ctr"/>
            <a:r>
              <a:rPr lang="es-MX" sz="3200" dirty="0">
                <a:latin typeface="Franklin Gothic Medium" panose="020B0603020102020204" pitchFamily="34" charset="0"/>
              </a:rPr>
              <a:t>En cuanto al diseño, éste equivale al momento más «artesanal» de </a:t>
            </a:r>
          </a:p>
          <a:p>
            <a:pPr algn="ctr"/>
            <a:r>
              <a:rPr lang="es-MX" sz="3200" dirty="0">
                <a:latin typeface="Franklin Gothic Medium" panose="020B0603020102020204" pitchFamily="34" charset="0"/>
              </a:rPr>
              <a:t>la ejecución de esta metodología. Es cuando el investigador se pregunta:</a:t>
            </a:r>
          </a:p>
          <a:p>
            <a:pPr algn="ctr"/>
            <a:r>
              <a:rPr lang="es-MX" sz="3200" dirty="0">
                <a:latin typeface="Franklin Gothic Medium" panose="020B0603020102020204" pitchFamily="34" charset="0"/>
              </a:rPr>
              <a:t> ¿Cuántos grupos se formarán?, ¿de cuántos integrantes cada </a:t>
            </a:r>
          </a:p>
          <a:p>
            <a:pPr algn="ctr"/>
            <a:r>
              <a:rPr lang="es-MX" sz="3200" dirty="0">
                <a:latin typeface="Franklin Gothic Medium" panose="020B0603020102020204" pitchFamily="34" charset="0"/>
              </a:rPr>
              <a:t>uno? ¿Qué características deben tener los integrantes?, ¿en dónde se encontrarán? ¿Cuánto tiempo durarán las sesiones?, etc. </a:t>
            </a:r>
          </a:p>
          <a:p>
            <a:endParaRPr lang="es-MX" sz="3200" dirty="0">
              <a:latin typeface="Franklin Gothic Medium" panose="020B0603020102020204" pitchFamily="34" charset="0"/>
            </a:endParaRPr>
          </a:p>
        </p:txBody>
      </p:sp>
      <p:pic>
        <p:nvPicPr>
          <p:cNvPr id="9" name="Imagen 8">
            <a:extLst>
              <a:ext uri="{FF2B5EF4-FFF2-40B4-BE49-F238E27FC236}">
                <a16:creationId xmlns:a16="http://schemas.microsoft.com/office/drawing/2014/main" id="{7EDE8756-A6C2-46FC-AD71-89196ADC7F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1099" y1="32092" x2="21099" y2="32092"/>
                        <a14:foregroundMark x1="30319" y1="19681" x2="30319" y2="19681"/>
                        <a14:foregroundMark x1="72872" y1="20745" x2="72872" y2="20745"/>
                        <a14:foregroundMark x1="46986" y1="43972" x2="46986" y2="43972"/>
                        <a14:foregroundMark x1="56383" y1="38652" x2="56383" y2="38652"/>
                        <a14:foregroundMark x1="55851" y1="39539" x2="55851" y2="39539"/>
                        <a14:foregroundMark x1="47340" y1="41135" x2="45035" y2="43972"/>
                        <a14:foregroundMark x1="55496" y1="38298" x2="56738" y2="41844"/>
                        <a14:foregroundMark x1="23936" y1="40426" x2="23936" y2="40426"/>
                        <a14:foregroundMark x1="23936" y1="38830" x2="23936" y2="37943"/>
                        <a14:foregroundMark x1="66844" y1="36348" x2="66844" y2="36348"/>
                        <a14:foregroundMark x1="25177" y1="44504" x2="25177" y2="44504"/>
                        <a14:foregroundMark x1="29255" y1="29078" x2="29255" y2="29078"/>
                      </a14:backgroundRemoval>
                    </a14:imgEffect>
                  </a14:imgLayer>
                </a14:imgProps>
              </a:ext>
            </a:extLst>
          </a:blip>
          <a:stretch>
            <a:fillRect/>
          </a:stretch>
        </p:blipFill>
        <p:spPr>
          <a:xfrm>
            <a:off x="-825325" y="5908914"/>
            <a:ext cx="5372100" cy="5372100"/>
          </a:xfrm>
          <a:prstGeom prst="rect">
            <a:avLst/>
          </a:prstGeom>
        </p:spPr>
      </p:pic>
      <p:sp>
        <p:nvSpPr>
          <p:cNvPr id="10" name="CuadroTexto 9">
            <a:extLst>
              <a:ext uri="{FF2B5EF4-FFF2-40B4-BE49-F238E27FC236}">
                <a16:creationId xmlns:a16="http://schemas.microsoft.com/office/drawing/2014/main" id="{C237BDA1-AF40-439D-82AE-D47E525FFE41}"/>
              </a:ext>
            </a:extLst>
          </p:cNvPr>
          <p:cNvSpPr txBox="1"/>
          <p:nvPr/>
        </p:nvSpPr>
        <p:spPr>
          <a:xfrm>
            <a:off x="3918856" y="6390166"/>
            <a:ext cx="11538857" cy="2554545"/>
          </a:xfrm>
          <a:prstGeom prst="rect">
            <a:avLst/>
          </a:prstGeom>
          <a:noFill/>
        </p:spPr>
        <p:txBody>
          <a:bodyPr wrap="square" rtlCol="0">
            <a:spAutoFit/>
          </a:bodyPr>
          <a:lstStyle/>
          <a:p>
            <a:r>
              <a:rPr lang="es-MX" sz="3200" dirty="0">
                <a:latin typeface="Franklin Gothic Medium" panose="020B0603020102020204" pitchFamily="34" charset="0"/>
              </a:rPr>
              <a:t>De manera reiterativa diremos que tales interrogantes serán respondidas en la medida en que el objetivo de la investigación haya quedado claro. No obstante, existen cánones para resolver estas incertidumbres. Como es de suponer las preguntas abiertas propician una cantidad increíble de información</a:t>
            </a:r>
          </a:p>
        </p:txBody>
      </p:sp>
    </p:spTree>
    <p:extLst>
      <p:ext uri="{BB962C8B-B14F-4D97-AF65-F5344CB8AC3E}">
        <p14:creationId xmlns:p14="http://schemas.microsoft.com/office/powerpoint/2010/main" val="8576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2AB676-3944-462B-A96A-28B615A87352}"/>
              </a:ext>
            </a:extLst>
          </p:cNvPr>
          <p:cNvPicPr>
            <a:picLocks noChangeAspect="1"/>
          </p:cNvPicPr>
          <p:nvPr/>
        </p:nvPicPr>
        <p:blipFill>
          <a:blip r:embed="rId2"/>
          <a:stretch>
            <a:fillRect/>
          </a:stretch>
        </p:blipFill>
        <p:spPr>
          <a:xfrm rot="10800000">
            <a:off x="0" y="-2"/>
            <a:ext cx="18011354" cy="10799764"/>
          </a:xfrm>
          <a:prstGeom prst="rect">
            <a:avLst/>
          </a:prstGeom>
        </p:spPr>
      </p:pic>
      <p:sp>
        <p:nvSpPr>
          <p:cNvPr id="5" name="CuadroTexto 4">
            <a:extLst>
              <a:ext uri="{FF2B5EF4-FFF2-40B4-BE49-F238E27FC236}">
                <a16:creationId xmlns:a16="http://schemas.microsoft.com/office/drawing/2014/main" id="{B717DF6D-57F3-4BC0-8DF8-AEEBC98F2936}"/>
              </a:ext>
            </a:extLst>
          </p:cNvPr>
          <p:cNvSpPr txBox="1"/>
          <p:nvPr/>
        </p:nvSpPr>
        <p:spPr>
          <a:xfrm>
            <a:off x="2899210" y="1722442"/>
            <a:ext cx="13331389" cy="769441"/>
          </a:xfrm>
          <a:prstGeom prst="rect">
            <a:avLst/>
          </a:prstGeom>
          <a:noFill/>
        </p:spPr>
        <p:txBody>
          <a:bodyPr wrap="square" rtlCol="0">
            <a:spAutoFit/>
          </a:bodyPr>
          <a:lstStyle/>
          <a:p>
            <a:r>
              <a:rPr lang="es-MX" sz="4400" dirty="0">
                <a:latin typeface="Arial Black" panose="020B0A04020102020204" pitchFamily="34" charset="0"/>
              </a:rPr>
              <a:t>¿Cómo elaborar un guion de entrevista?</a:t>
            </a:r>
          </a:p>
        </p:txBody>
      </p:sp>
      <p:pic>
        <p:nvPicPr>
          <p:cNvPr id="6" name="Imagen 5">
            <a:extLst>
              <a:ext uri="{FF2B5EF4-FFF2-40B4-BE49-F238E27FC236}">
                <a16:creationId xmlns:a16="http://schemas.microsoft.com/office/drawing/2014/main" id="{36238EEB-E32E-44E5-BD4F-25F87A16D8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965" y1="46809" x2="42553" y2="64184"/>
                      </a14:backgroundRemoval>
                    </a14:imgEffect>
                  </a14:imgLayer>
                </a14:imgProps>
              </a:ext>
            </a:extLst>
          </a:blip>
          <a:stretch>
            <a:fillRect/>
          </a:stretch>
        </p:blipFill>
        <p:spPr>
          <a:xfrm>
            <a:off x="-1637412" y="5004009"/>
            <a:ext cx="6906097" cy="6906097"/>
          </a:xfrm>
          <a:prstGeom prst="rect">
            <a:avLst/>
          </a:prstGeom>
        </p:spPr>
      </p:pic>
      <p:sp>
        <p:nvSpPr>
          <p:cNvPr id="2" name="CuadroTexto 1">
            <a:extLst>
              <a:ext uri="{FF2B5EF4-FFF2-40B4-BE49-F238E27FC236}">
                <a16:creationId xmlns:a16="http://schemas.microsoft.com/office/drawing/2014/main" id="{A531D2AF-A617-4534-8E23-008DF1540EAA}"/>
              </a:ext>
            </a:extLst>
          </p:cNvPr>
          <p:cNvSpPr txBox="1"/>
          <p:nvPr/>
        </p:nvSpPr>
        <p:spPr>
          <a:xfrm>
            <a:off x="4619006" y="3224988"/>
            <a:ext cx="10370127" cy="5262979"/>
          </a:xfrm>
          <a:prstGeom prst="rect">
            <a:avLst/>
          </a:prstGeom>
          <a:noFill/>
        </p:spPr>
        <p:txBody>
          <a:bodyPr wrap="square" rtlCol="0">
            <a:spAutoFit/>
          </a:bodyPr>
          <a:lstStyle/>
          <a:p>
            <a:pPr marL="685800" indent="-685800">
              <a:buFont typeface="Arial" panose="020B0604020202020204" pitchFamily="34" charset="0"/>
              <a:buChar char="•"/>
            </a:pPr>
            <a:r>
              <a:rPr lang="es-MX" sz="4800" dirty="0"/>
              <a:t>Determinar los objetivos de la entrevista </a:t>
            </a:r>
          </a:p>
          <a:p>
            <a:pPr marL="685800" indent="-685800">
              <a:buFont typeface="Arial" panose="020B0604020202020204" pitchFamily="34" charset="0"/>
              <a:buChar char="•"/>
            </a:pPr>
            <a:r>
              <a:rPr lang="es-MX" sz="4800" dirty="0"/>
              <a:t>Buscar información previamente del entrevistado </a:t>
            </a:r>
          </a:p>
          <a:p>
            <a:pPr marL="685800" indent="-685800">
              <a:buFont typeface="Arial" panose="020B0604020202020204" pitchFamily="34" charset="0"/>
              <a:buChar char="•"/>
            </a:pPr>
            <a:r>
              <a:rPr lang="es-MX" sz="4800" dirty="0"/>
              <a:t>Seleccionar temas en los que se centrará la entrevista </a:t>
            </a:r>
          </a:p>
          <a:p>
            <a:pPr marL="685800" indent="-685800">
              <a:buFont typeface="Arial" panose="020B0604020202020204" pitchFamily="34" charset="0"/>
              <a:buChar char="•"/>
            </a:pPr>
            <a:r>
              <a:rPr lang="es-MX" sz="4800" dirty="0"/>
              <a:t>Elaborar las preguntas</a:t>
            </a:r>
          </a:p>
        </p:txBody>
      </p:sp>
    </p:spTree>
    <p:extLst>
      <p:ext uri="{BB962C8B-B14F-4D97-AF65-F5344CB8AC3E}">
        <p14:creationId xmlns:p14="http://schemas.microsoft.com/office/powerpoint/2010/main" val="42841281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312</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Bahnschrift</vt:lpstr>
      <vt:lpstr>Bahnschrift Light</vt:lpstr>
      <vt:lpstr>Calibri</vt:lpstr>
      <vt:lpstr>Calibri Light</vt:lpstr>
      <vt:lpstr>Franklin Gothic Medium</vt:lpstr>
      <vt:lpstr>Geneva</vt:lpstr>
      <vt:lpstr>Tema de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gutierrez</dc:creator>
  <cp:lastModifiedBy>sofia.ramos.trevino@gmail.com</cp:lastModifiedBy>
  <cp:revision>3</cp:revision>
  <dcterms:created xsi:type="dcterms:W3CDTF">2021-09-13T03:11:55Z</dcterms:created>
  <dcterms:modified xsi:type="dcterms:W3CDTF">2021-09-13T14:43:00Z</dcterms:modified>
</cp:coreProperties>
</file>